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22"/>
  </p:notesMasterIdLst>
  <p:sldIdLst>
    <p:sldId id="256" r:id="rId2"/>
    <p:sldId id="267" r:id="rId3"/>
    <p:sldId id="269" r:id="rId4"/>
    <p:sldId id="284"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268" r:id="rId21"/>
  </p:sldIdLst>
  <p:sldSz cx="13439775" cy="7559675"/>
  <p:notesSz cx="6815138" cy="9944100"/>
  <p:defaultTextStyle>
    <a:defPPr>
      <a:defRPr lang="en-GB"/>
    </a:defPPr>
    <a:lvl1pPr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679">
          <p15:clr>
            <a:srgbClr val="A4A3A4"/>
          </p15:clr>
        </p15:guide>
        <p15:guide id="2" pos="194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CCFF"/>
    <a:srgbClr val="FF5050"/>
    <a:srgbClr val="FF7C80"/>
    <a:srgbClr val="FFCC00"/>
    <a:srgbClr val="CEB966"/>
    <a:srgbClr val="6666FF"/>
    <a:srgbClr val="003366"/>
    <a:srgbClr val="990000"/>
    <a:srgbClr val="1C1C1C"/>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68" autoAdjust="0"/>
    <p:restoredTop sz="94050" autoAdjust="0"/>
  </p:normalViewPr>
  <p:slideViewPr>
    <p:cSldViewPr>
      <p:cViewPr varScale="1">
        <p:scale>
          <a:sx n="58" d="100"/>
          <a:sy n="58" d="100"/>
        </p:scale>
        <p:origin x="108" y="180"/>
      </p:cViewPr>
      <p:guideLst>
        <p:guide orient="horz" pos="2160"/>
        <p:guide pos="384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679"/>
        <p:guide pos="19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c. Vasyl Cherlinka DrSc." userId="09edf023-0936-4509-ab0d-ff1ddccf62de" providerId="ADAL" clId="{AF2E2241-E473-4C51-A56A-8350353740CF}"/>
    <pc:docChg chg="custSel modSld">
      <pc:chgData name="doc. Vasyl Cherlinka DrSc." userId="09edf023-0936-4509-ab0d-ff1ddccf62de" providerId="ADAL" clId="{AF2E2241-E473-4C51-A56A-8350353740CF}" dt="2023-04-17T13:01:42.742" v="3" actId="478"/>
      <pc:docMkLst>
        <pc:docMk/>
      </pc:docMkLst>
      <pc:sldChg chg="delSp modSp mod">
        <pc:chgData name="doc. Vasyl Cherlinka DrSc." userId="09edf023-0936-4509-ab0d-ff1ddccf62de" providerId="ADAL" clId="{AF2E2241-E473-4C51-A56A-8350353740CF}" dt="2023-04-17T13:01:42.742" v="3" actId="478"/>
        <pc:sldMkLst>
          <pc:docMk/>
          <pc:sldMk cId="0" sldId="256"/>
        </pc:sldMkLst>
        <pc:spChg chg="mod">
          <ac:chgData name="doc. Vasyl Cherlinka DrSc." userId="09edf023-0936-4509-ab0d-ff1ddccf62de" providerId="ADAL" clId="{AF2E2241-E473-4C51-A56A-8350353740CF}" dt="2023-04-17T13:01:34.460" v="0" actId="20577"/>
          <ac:spMkLst>
            <pc:docMk/>
            <pc:sldMk cId="0" sldId="256"/>
            <ac:spMk id="12291" creationId="{00000000-0000-0000-0000-000000000000}"/>
          </ac:spMkLst>
        </pc:spChg>
        <pc:grpChg chg="del">
          <ac:chgData name="doc. Vasyl Cherlinka DrSc." userId="09edf023-0936-4509-ab0d-ff1ddccf62de" providerId="ADAL" clId="{AF2E2241-E473-4C51-A56A-8350353740CF}" dt="2023-04-17T13:01:37.933" v="1" actId="478"/>
          <ac:grpSpMkLst>
            <pc:docMk/>
            <pc:sldMk cId="0" sldId="256"/>
            <ac:grpSpMk id="4" creationId="{252A19EE-BAE1-471A-A6AD-E9907DE27418}"/>
          </ac:grpSpMkLst>
        </pc:grpChg>
        <pc:picChg chg="del">
          <ac:chgData name="doc. Vasyl Cherlinka DrSc." userId="09edf023-0936-4509-ab0d-ff1ddccf62de" providerId="ADAL" clId="{AF2E2241-E473-4C51-A56A-8350353740CF}" dt="2023-04-17T13:01:42.742" v="3" actId="478"/>
          <ac:picMkLst>
            <pc:docMk/>
            <pc:sldMk cId="0" sldId="256"/>
            <ac:picMk id="5" creationId="{C394D378-9685-4340-AFD7-2A773824D924}"/>
          </ac:picMkLst>
        </pc:picChg>
        <pc:picChg chg="del">
          <ac:chgData name="doc. Vasyl Cherlinka DrSc." userId="09edf023-0936-4509-ab0d-ff1ddccf62de" providerId="ADAL" clId="{AF2E2241-E473-4C51-A56A-8350353740CF}" dt="2023-04-17T13:01:40.758" v="2" actId="478"/>
          <ac:picMkLst>
            <pc:docMk/>
            <pc:sldMk cId="0" sldId="256"/>
            <ac:picMk id="9" creationId="{2A4201E5-9BD1-40BC-BD6D-32D5232E8D7A}"/>
          </ac:picMkLst>
        </pc:picChg>
      </pc:sldChg>
    </pc:docChg>
  </pc:docChgLst>
  <pc:docChgLst>
    <pc:chgData name="doc. Vasyl Cherlinka DrSc." userId="09edf023-0936-4509-ab0d-ff1ddccf62de" providerId="ADAL" clId="{F0207C0D-BF54-4BA9-B0A6-F8513A6E04BD}"/>
    <pc:docChg chg="modSld modMainMaster modNotesMaster">
      <pc:chgData name="doc. Vasyl Cherlinka DrSc." userId="09edf023-0936-4509-ab0d-ff1ddccf62de" providerId="ADAL" clId="{F0207C0D-BF54-4BA9-B0A6-F8513A6E04BD}" dt="2023-07-13T10:15:47.713" v="7"/>
      <pc:docMkLst>
        <pc:docMk/>
      </pc:docMkLst>
      <pc:sldChg chg="addSp modSp modNotes">
        <pc:chgData name="doc. Vasyl Cherlinka DrSc." userId="09edf023-0936-4509-ab0d-ff1ddccf62de" providerId="ADAL" clId="{F0207C0D-BF54-4BA9-B0A6-F8513A6E04BD}" dt="2023-07-13T10:15:47.713" v="7"/>
        <pc:sldMkLst>
          <pc:docMk/>
          <pc:sldMk cId="0" sldId="256"/>
        </pc:sldMkLst>
        <pc:spChg chg="mod">
          <ac:chgData name="doc. Vasyl Cherlinka DrSc." userId="09edf023-0936-4509-ab0d-ff1ddccf62de" providerId="ADAL" clId="{F0207C0D-BF54-4BA9-B0A6-F8513A6E04BD}" dt="2023-07-13T09:33:34.551" v="0"/>
          <ac:spMkLst>
            <pc:docMk/>
            <pc:sldMk cId="0" sldId="256"/>
            <ac:spMk id="14" creationId="{03A48D02-82C3-49B3-B767-A01EAE1209F9}"/>
          </ac:spMkLst>
        </pc:spChg>
        <pc:spChg chg="mod">
          <ac:chgData name="doc. Vasyl Cherlinka DrSc." userId="09edf023-0936-4509-ab0d-ff1ddccf62de" providerId="ADAL" clId="{F0207C0D-BF54-4BA9-B0A6-F8513A6E04BD}" dt="2023-07-13T09:33:34.551" v="0"/>
          <ac:spMkLst>
            <pc:docMk/>
            <pc:sldMk cId="0" sldId="256"/>
            <ac:spMk id="12291" creationId="{00000000-0000-0000-0000-000000000000}"/>
          </ac:spMkLst>
        </pc:spChg>
        <pc:grpChg chg="mod">
          <ac:chgData name="doc. Vasyl Cherlinka DrSc." userId="09edf023-0936-4509-ab0d-ff1ddccf62de" providerId="ADAL" clId="{F0207C0D-BF54-4BA9-B0A6-F8513A6E04BD}" dt="2023-07-13T09:33:34.551" v="0"/>
          <ac:grpSpMkLst>
            <pc:docMk/>
            <pc:sldMk cId="0" sldId="256"/>
            <ac:grpSpMk id="8" creationId="{38A9C11D-5CC5-41B6-8D3C-3B687743066A}"/>
          </ac:grpSpMkLst>
        </pc:grpChg>
        <pc:grpChg chg="mod">
          <ac:chgData name="doc. Vasyl Cherlinka DrSc." userId="09edf023-0936-4509-ab0d-ff1ddccf62de" providerId="ADAL" clId="{F0207C0D-BF54-4BA9-B0A6-F8513A6E04BD}" dt="2023-07-13T09:33:34.551" v="0"/>
          <ac:grpSpMkLst>
            <pc:docMk/>
            <pc:sldMk cId="0" sldId="256"/>
            <ac:grpSpMk id="17" creationId="{C3B40506-01C0-44DA-8A06-D4E29D8945B0}"/>
          </ac:grpSpMkLst>
        </pc:grpChg>
        <pc:picChg chg="mod">
          <ac:chgData name="doc. Vasyl Cherlinka DrSc." userId="09edf023-0936-4509-ab0d-ff1ddccf62de" providerId="ADAL" clId="{F0207C0D-BF54-4BA9-B0A6-F8513A6E04BD}" dt="2023-07-13T09:33:34.551" v="0"/>
          <ac:picMkLst>
            <pc:docMk/>
            <pc:sldMk cId="0" sldId="256"/>
            <ac:picMk id="10" creationId="{80E6BEC2-274E-4E44-85D1-B25F828011D3}"/>
          </ac:picMkLst>
        </pc:picChg>
        <pc:picChg chg="mod">
          <ac:chgData name="doc. Vasyl Cherlinka DrSc." userId="09edf023-0936-4509-ab0d-ff1ddccf62de" providerId="ADAL" clId="{F0207C0D-BF54-4BA9-B0A6-F8513A6E04BD}" dt="2023-07-13T09:33:34.551" v="0"/>
          <ac:picMkLst>
            <pc:docMk/>
            <pc:sldMk cId="0" sldId="256"/>
            <ac:picMk id="11" creationId="{9840B728-ABA0-46C0-92D8-05A624921657}"/>
          </ac:picMkLst>
        </pc:picChg>
        <pc:picChg chg="add mod">
          <ac:chgData name="doc. Vasyl Cherlinka DrSc." userId="09edf023-0936-4509-ab0d-ff1ddccf62de" providerId="ADAL" clId="{F0207C0D-BF54-4BA9-B0A6-F8513A6E04BD}" dt="2023-07-13T10:15:47.713" v="7"/>
          <ac:picMkLst>
            <pc:docMk/>
            <pc:sldMk cId="0" sldId="256"/>
            <ac:picMk id="12" creationId="{C292D370-7A99-4BDE-BE54-35B434F1E596}"/>
          </ac:picMkLst>
        </pc:picChg>
        <pc:picChg chg="mod">
          <ac:chgData name="doc. Vasyl Cherlinka DrSc." userId="09edf023-0936-4509-ab0d-ff1ddccf62de" providerId="ADAL" clId="{F0207C0D-BF54-4BA9-B0A6-F8513A6E04BD}" dt="2023-07-13T09:33:34.551" v="0"/>
          <ac:picMkLst>
            <pc:docMk/>
            <pc:sldMk cId="0" sldId="256"/>
            <ac:picMk id="13" creationId="{0BECB444-B1D4-4BA3-ACB8-0D42A9782364}"/>
          </ac:picMkLst>
        </pc:picChg>
        <pc:picChg chg="mod">
          <ac:chgData name="doc. Vasyl Cherlinka DrSc." userId="09edf023-0936-4509-ab0d-ff1ddccf62de" providerId="ADAL" clId="{F0207C0D-BF54-4BA9-B0A6-F8513A6E04BD}" dt="2023-07-13T09:33:34.551" v="0"/>
          <ac:picMkLst>
            <pc:docMk/>
            <pc:sldMk cId="0" sldId="256"/>
            <ac:picMk id="16" creationId="{30452563-72F4-43FA-91C2-19D4DCE3C883}"/>
          </ac:picMkLst>
        </pc:picChg>
        <pc:picChg chg="mod">
          <ac:chgData name="doc. Vasyl Cherlinka DrSc." userId="09edf023-0936-4509-ab0d-ff1ddccf62de" providerId="ADAL" clId="{F0207C0D-BF54-4BA9-B0A6-F8513A6E04BD}" dt="2023-07-13T09:33:34.551" v="0"/>
          <ac:picMkLst>
            <pc:docMk/>
            <pc:sldMk cId="0" sldId="256"/>
            <ac:picMk id="1026" creationId="{6B44E588-32BB-4AF6-B182-EC3E4A61CE66}"/>
          </ac:picMkLst>
        </pc:picChg>
        <pc:picChg chg="mod">
          <ac:chgData name="doc. Vasyl Cherlinka DrSc." userId="09edf023-0936-4509-ab0d-ff1ddccf62de" providerId="ADAL" clId="{F0207C0D-BF54-4BA9-B0A6-F8513A6E04BD}" dt="2023-07-13T09:33:34.551" v="0"/>
          <ac:picMkLst>
            <pc:docMk/>
            <pc:sldMk cId="0" sldId="256"/>
            <ac:picMk id="1028" creationId="{74F4BF25-491D-4E91-A0CC-8FC127DA5572}"/>
          </ac:picMkLst>
        </pc:picChg>
      </pc:sldChg>
      <pc:sldChg chg="modSp mod modNotes">
        <pc:chgData name="doc. Vasyl Cherlinka DrSc." userId="09edf023-0936-4509-ab0d-ff1ddccf62de" providerId="ADAL" clId="{F0207C0D-BF54-4BA9-B0A6-F8513A6E04BD}" dt="2023-07-13T09:33:56.862" v="1" actId="1076"/>
        <pc:sldMkLst>
          <pc:docMk/>
          <pc:sldMk cId="0" sldId="267"/>
        </pc:sldMkLst>
        <pc:spChg chg="mod">
          <ac:chgData name="doc. Vasyl Cherlinka DrSc." userId="09edf023-0936-4509-ab0d-ff1ddccf62de" providerId="ADAL" clId="{F0207C0D-BF54-4BA9-B0A6-F8513A6E04BD}" dt="2023-07-13T09:33:34.551" v="0"/>
          <ac:spMkLst>
            <pc:docMk/>
            <pc:sldMk cId="0" sldId="267"/>
            <ac:spMk id="2" creationId="{9275A99A-9A78-44F2-BE28-9329EF609FA8}"/>
          </ac:spMkLst>
        </pc:spChg>
        <pc:spChg chg="mod">
          <ac:chgData name="doc. Vasyl Cherlinka DrSc." userId="09edf023-0936-4509-ab0d-ff1ddccf62de" providerId="ADAL" clId="{F0207C0D-BF54-4BA9-B0A6-F8513A6E04BD}" dt="2023-07-13T09:33:34.551" v="0"/>
          <ac:spMkLst>
            <pc:docMk/>
            <pc:sldMk cId="0" sldId="267"/>
            <ac:spMk id="4" creationId="{2132033A-0212-4001-9229-53A67E56AF3F}"/>
          </ac:spMkLst>
        </pc:spChg>
        <pc:spChg chg="mod">
          <ac:chgData name="doc. Vasyl Cherlinka DrSc." userId="09edf023-0936-4509-ab0d-ff1ddccf62de" providerId="ADAL" clId="{F0207C0D-BF54-4BA9-B0A6-F8513A6E04BD}" dt="2023-07-13T09:33:34.551" v="0"/>
          <ac:spMkLst>
            <pc:docMk/>
            <pc:sldMk cId="0" sldId="267"/>
            <ac:spMk id="6" creationId="{68831433-72FA-462B-A999-1768D1FB36B6}"/>
          </ac:spMkLst>
        </pc:spChg>
        <pc:spChg chg="mod">
          <ac:chgData name="doc. Vasyl Cherlinka DrSc." userId="09edf023-0936-4509-ab0d-ff1ddccf62de" providerId="ADAL" clId="{F0207C0D-BF54-4BA9-B0A6-F8513A6E04BD}" dt="2023-07-13T09:33:56.862" v="1" actId="1076"/>
          <ac:spMkLst>
            <pc:docMk/>
            <pc:sldMk cId="0" sldId="267"/>
            <ac:spMk id="8" creationId="{D2FD6C14-0EFA-4533-960E-8227EAD6A1A1}"/>
          </ac:spMkLst>
        </pc:spChg>
      </pc:sldChg>
      <pc:sldChg chg="modSp modNotes">
        <pc:chgData name="doc. Vasyl Cherlinka DrSc." userId="09edf023-0936-4509-ab0d-ff1ddccf62de" providerId="ADAL" clId="{F0207C0D-BF54-4BA9-B0A6-F8513A6E04BD}" dt="2023-07-13T09:33:34.551" v="0"/>
        <pc:sldMkLst>
          <pc:docMk/>
          <pc:sldMk cId="2752424721" sldId="268"/>
        </pc:sldMkLst>
        <pc:spChg chg="mod">
          <ac:chgData name="doc. Vasyl Cherlinka DrSc." userId="09edf023-0936-4509-ab0d-ff1ddccf62de" providerId="ADAL" clId="{F0207C0D-BF54-4BA9-B0A6-F8513A6E04BD}" dt="2023-07-13T09:33:34.551" v="0"/>
          <ac:spMkLst>
            <pc:docMk/>
            <pc:sldMk cId="2752424721" sldId="268"/>
            <ac:spMk id="23554" creationId="{00000000-0000-0000-0000-000000000000}"/>
          </ac:spMkLst>
        </pc:spChg>
      </pc:sldChg>
      <pc:sldChg chg="modSp mod modNotes">
        <pc:chgData name="doc. Vasyl Cherlinka DrSc." userId="09edf023-0936-4509-ab0d-ff1ddccf62de" providerId="ADAL" clId="{F0207C0D-BF54-4BA9-B0A6-F8513A6E04BD}" dt="2023-07-13T09:34:13.916" v="6" actId="1076"/>
        <pc:sldMkLst>
          <pc:docMk/>
          <pc:sldMk cId="1911142193" sldId="269"/>
        </pc:sldMkLst>
        <pc:spChg chg="mod">
          <ac:chgData name="doc. Vasyl Cherlinka DrSc." userId="09edf023-0936-4509-ab0d-ff1ddccf62de" providerId="ADAL" clId="{F0207C0D-BF54-4BA9-B0A6-F8513A6E04BD}" dt="2023-07-13T09:34:11.197" v="5" actId="1076"/>
          <ac:spMkLst>
            <pc:docMk/>
            <pc:sldMk cId="1911142193" sldId="269"/>
            <ac:spMk id="3" creationId="{68E5AA3F-9235-4E8F-81EB-4B0B7DBA6B9C}"/>
          </ac:spMkLst>
        </pc:spChg>
        <pc:spChg chg="mod">
          <ac:chgData name="doc. Vasyl Cherlinka DrSc." userId="09edf023-0936-4509-ab0d-ff1ddccf62de" providerId="ADAL" clId="{F0207C0D-BF54-4BA9-B0A6-F8513A6E04BD}" dt="2023-07-13T09:34:08.438" v="4" actId="1076"/>
          <ac:spMkLst>
            <pc:docMk/>
            <pc:sldMk cId="1911142193" sldId="269"/>
            <ac:spMk id="19" creationId="{4E68CE6A-B57D-43FE-926E-D211B0A2FF77}"/>
          </ac:spMkLst>
        </pc:spChg>
        <pc:picChg chg="mod">
          <ac:chgData name="doc. Vasyl Cherlinka DrSc." userId="09edf023-0936-4509-ab0d-ff1ddccf62de" providerId="ADAL" clId="{F0207C0D-BF54-4BA9-B0A6-F8513A6E04BD}" dt="2023-07-13T09:34:13.916" v="6" actId="1076"/>
          <ac:picMkLst>
            <pc:docMk/>
            <pc:sldMk cId="1911142193" sldId="269"/>
            <ac:picMk id="1026" creationId="{A531C694-19AF-43D1-A129-E240A8F1D684}"/>
          </ac:picMkLst>
        </pc:picChg>
      </pc:sldChg>
      <pc:sldChg chg="modSp modNotes">
        <pc:chgData name="doc. Vasyl Cherlinka DrSc." userId="09edf023-0936-4509-ab0d-ff1ddccf62de" providerId="ADAL" clId="{F0207C0D-BF54-4BA9-B0A6-F8513A6E04BD}" dt="2023-07-13T09:33:34.551" v="0"/>
        <pc:sldMkLst>
          <pc:docMk/>
          <pc:sldMk cId="2273089007" sldId="284"/>
        </pc:sldMkLst>
        <pc:spChg chg="mod">
          <ac:chgData name="doc. Vasyl Cherlinka DrSc." userId="09edf023-0936-4509-ab0d-ff1ddccf62de" providerId="ADAL" clId="{F0207C0D-BF54-4BA9-B0A6-F8513A6E04BD}" dt="2023-07-13T09:33:34.551" v="0"/>
          <ac:spMkLst>
            <pc:docMk/>
            <pc:sldMk cId="2273089007" sldId="284"/>
            <ac:spMk id="3" creationId="{68E5AA3F-9235-4E8F-81EB-4B0B7DBA6B9C}"/>
          </ac:spMkLst>
        </pc:spChg>
        <pc:spChg chg="mod">
          <ac:chgData name="doc. Vasyl Cherlinka DrSc." userId="09edf023-0936-4509-ab0d-ff1ddccf62de" providerId="ADAL" clId="{F0207C0D-BF54-4BA9-B0A6-F8513A6E04BD}" dt="2023-07-13T09:33:34.551" v="0"/>
          <ac:spMkLst>
            <pc:docMk/>
            <pc:sldMk cId="2273089007" sldId="284"/>
            <ac:spMk id="7" creationId="{1098B497-9465-4634-BB54-6E3D316BB79B}"/>
          </ac:spMkLst>
        </pc:spChg>
        <pc:spChg chg="mod">
          <ac:chgData name="doc. Vasyl Cherlinka DrSc." userId="09edf023-0936-4509-ab0d-ff1ddccf62de" providerId="ADAL" clId="{F0207C0D-BF54-4BA9-B0A6-F8513A6E04BD}" dt="2023-07-13T09:33:34.551" v="0"/>
          <ac:spMkLst>
            <pc:docMk/>
            <pc:sldMk cId="2273089007" sldId="284"/>
            <ac:spMk id="10" creationId="{A5D07C4E-8525-4715-B4CE-8AE32D1E256F}"/>
          </ac:spMkLst>
        </pc:spChg>
        <pc:spChg chg="mod">
          <ac:chgData name="doc. Vasyl Cherlinka DrSc." userId="09edf023-0936-4509-ab0d-ff1ddccf62de" providerId="ADAL" clId="{F0207C0D-BF54-4BA9-B0A6-F8513A6E04BD}" dt="2023-07-13T09:33:34.551" v="0"/>
          <ac:spMkLst>
            <pc:docMk/>
            <pc:sldMk cId="2273089007" sldId="284"/>
            <ac:spMk id="11" creationId="{BED0BD60-C96D-40B8-AA71-A64E1A871CA4}"/>
          </ac:spMkLst>
        </pc:spChg>
        <pc:spChg chg="mod">
          <ac:chgData name="doc. Vasyl Cherlinka DrSc." userId="09edf023-0936-4509-ab0d-ff1ddccf62de" providerId="ADAL" clId="{F0207C0D-BF54-4BA9-B0A6-F8513A6E04BD}" dt="2023-07-13T09:33:34.551" v="0"/>
          <ac:spMkLst>
            <pc:docMk/>
            <pc:sldMk cId="2273089007" sldId="284"/>
            <ac:spMk id="19" creationId="{4E68CE6A-B57D-43FE-926E-D211B0A2FF77}"/>
          </ac:spMkLst>
        </pc:spChg>
      </pc:sldChg>
      <pc:sldChg chg="modSp modNotes">
        <pc:chgData name="doc. Vasyl Cherlinka DrSc." userId="09edf023-0936-4509-ab0d-ff1ddccf62de" providerId="ADAL" clId="{F0207C0D-BF54-4BA9-B0A6-F8513A6E04BD}" dt="2023-07-13T09:33:34.551" v="0"/>
        <pc:sldMkLst>
          <pc:docMk/>
          <pc:sldMk cId="791708844" sldId="294"/>
        </pc:sldMkLst>
        <pc:spChg chg="mod">
          <ac:chgData name="doc. Vasyl Cherlinka DrSc." userId="09edf023-0936-4509-ab0d-ff1ddccf62de" providerId="ADAL" clId="{F0207C0D-BF54-4BA9-B0A6-F8513A6E04BD}" dt="2023-07-13T09:33:34.551" v="0"/>
          <ac:spMkLst>
            <pc:docMk/>
            <pc:sldMk cId="791708844" sldId="294"/>
            <ac:spMk id="3" creationId="{68E5AA3F-9235-4E8F-81EB-4B0B7DBA6B9C}"/>
          </ac:spMkLst>
        </pc:spChg>
        <pc:spChg chg="mod">
          <ac:chgData name="doc. Vasyl Cherlinka DrSc." userId="09edf023-0936-4509-ab0d-ff1ddccf62de" providerId="ADAL" clId="{F0207C0D-BF54-4BA9-B0A6-F8513A6E04BD}" dt="2023-07-13T09:33:34.551" v="0"/>
          <ac:spMkLst>
            <pc:docMk/>
            <pc:sldMk cId="791708844" sldId="294"/>
            <ac:spMk id="7" creationId="{1098B497-9465-4634-BB54-6E3D316BB79B}"/>
          </ac:spMkLst>
        </pc:spChg>
        <pc:spChg chg="mod">
          <ac:chgData name="doc. Vasyl Cherlinka DrSc." userId="09edf023-0936-4509-ab0d-ff1ddccf62de" providerId="ADAL" clId="{F0207C0D-BF54-4BA9-B0A6-F8513A6E04BD}" dt="2023-07-13T09:33:34.551" v="0"/>
          <ac:spMkLst>
            <pc:docMk/>
            <pc:sldMk cId="791708844" sldId="294"/>
            <ac:spMk id="8" creationId="{7C58D5A1-616B-4DC1-AF5F-6533AADC55B0}"/>
          </ac:spMkLst>
        </pc:spChg>
        <pc:picChg chg="mod">
          <ac:chgData name="doc. Vasyl Cherlinka DrSc." userId="09edf023-0936-4509-ab0d-ff1ddccf62de" providerId="ADAL" clId="{F0207C0D-BF54-4BA9-B0A6-F8513A6E04BD}" dt="2023-07-13T09:33:34.551" v="0"/>
          <ac:picMkLst>
            <pc:docMk/>
            <pc:sldMk cId="791708844" sldId="294"/>
            <ac:picMk id="9" creationId="{930670D0-4386-40DE-BAF7-CC73ABCB540D}"/>
          </ac:picMkLst>
        </pc:picChg>
      </pc:sldChg>
      <pc:sldChg chg="modSp modNotes">
        <pc:chgData name="doc. Vasyl Cherlinka DrSc." userId="09edf023-0936-4509-ab0d-ff1ddccf62de" providerId="ADAL" clId="{F0207C0D-BF54-4BA9-B0A6-F8513A6E04BD}" dt="2023-07-13T09:33:34.551" v="0"/>
        <pc:sldMkLst>
          <pc:docMk/>
          <pc:sldMk cId="3570567537" sldId="295"/>
        </pc:sldMkLst>
        <pc:spChg chg="mod">
          <ac:chgData name="doc. Vasyl Cherlinka DrSc." userId="09edf023-0936-4509-ab0d-ff1ddccf62de" providerId="ADAL" clId="{F0207C0D-BF54-4BA9-B0A6-F8513A6E04BD}" dt="2023-07-13T09:33:34.551" v="0"/>
          <ac:spMkLst>
            <pc:docMk/>
            <pc:sldMk cId="3570567537" sldId="295"/>
            <ac:spMk id="3" creationId="{68E5AA3F-9235-4E8F-81EB-4B0B7DBA6B9C}"/>
          </ac:spMkLst>
        </pc:spChg>
        <pc:picChg chg="mod">
          <ac:chgData name="doc. Vasyl Cherlinka DrSc." userId="09edf023-0936-4509-ab0d-ff1ddccf62de" providerId="ADAL" clId="{F0207C0D-BF54-4BA9-B0A6-F8513A6E04BD}" dt="2023-07-13T09:33:34.551" v="0"/>
          <ac:picMkLst>
            <pc:docMk/>
            <pc:sldMk cId="3570567537" sldId="295"/>
            <ac:picMk id="4" creationId="{A66F0A40-5FD5-4D74-8B06-9C0D4F4634FE}"/>
          </ac:picMkLst>
        </pc:picChg>
        <pc:picChg chg="mod">
          <ac:chgData name="doc. Vasyl Cherlinka DrSc." userId="09edf023-0936-4509-ab0d-ff1ddccf62de" providerId="ADAL" clId="{F0207C0D-BF54-4BA9-B0A6-F8513A6E04BD}" dt="2023-07-13T09:33:34.551" v="0"/>
          <ac:picMkLst>
            <pc:docMk/>
            <pc:sldMk cId="3570567537" sldId="295"/>
            <ac:picMk id="6" creationId="{F2D8AF8E-C283-433A-B8C5-9AE39F453CD7}"/>
          </ac:picMkLst>
        </pc:picChg>
      </pc:sldChg>
      <pc:sldChg chg="modSp modNotes">
        <pc:chgData name="doc. Vasyl Cherlinka DrSc." userId="09edf023-0936-4509-ab0d-ff1ddccf62de" providerId="ADAL" clId="{F0207C0D-BF54-4BA9-B0A6-F8513A6E04BD}" dt="2023-07-13T09:33:34.551" v="0"/>
        <pc:sldMkLst>
          <pc:docMk/>
          <pc:sldMk cId="2259569117" sldId="296"/>
        </pc:sldMkLst>
        <pc:spChg chg="mod">
          <ac:chgData name="doc. Vasyl Cherlinka DrSc." userId="09edf023-0936-4509-ab0d-ff1ddccf62de" providerId="ADAL" clId="{F0207C0D-BF54-4BA9-B0A6-F8513A6E04BD}" dt="2023-07-13T09:33:34.551" v="0"/>
          <ac:spMkLst>
            <pc:docMk/>
            <pc:sldMk cId="2259569117" sldId="296"/>
            <ac:spMk id="3" creationId="{68E5AA3F-9235-4E8F-81EB-4B0B7DBA6B9C}"/>
          </ac:spMkLst>
        </pc:spChg>
        <pc:spChg chg="mod">
          <ac:chgData name="doc. Vasyl Cherlinka DrSc." userId="09edf023-0936-4509-ab0d-ff1ddccf62de" providerId="ADAL" clId="{F0207C0D-BF54-4BA9-B0A6-F8513A6E04BD}" dt="2023-07-13T09:33:34.551" v="0"/>
          <ac:spMkLst>
            <pc:docMk/>
            <pc:sldMk cId="2259569117" sldId="296"/>
            <ac:spMk id="7" creationId="{1098B497-9465-4634-BB54-6E3D316BB79B}"/>
          </ac:spMkLst>
        </pc:spChg>
        <pc:picChg chg="mod">
          <ac:chgData name="doc. Vasyl Cherlinka DrSc." userId="09edf023-0936-4509-ab0d-ff1ddccf62de" providerId="ADAL" clId="{F0207C0D-BF54-4BA9-B0A6-F8513A6E04BD}" dt="2023-07-13T09:33:34.551" v="0"/>
          <ac:picMkLst>
            <pc:docMk/>
            <pc:sldMk cId="2259569117" sldId="296"/>
            <ac:picMk id="4" creationId="{BA40E055-63F5-42A6-AAB1-2298097A1ED9}"/>
          </ac:picMkLst>
        </pc:picChg>
        <pc:picChg chg="mod">
          <ac:chgData name="doc. Vasyl Cherlinka DrSc." userId="09edf023-0936-4509-ab0d-ff1ddccf62de" providerId="ADAL" clId="{F0207C0D-BF54-4BA9-B0A6-F8513A6E04BD}" dt="2023-07-13T09:33:34.551" v="0"/>
          <ac:picMkLst>
            <pc:docMk/>
            <pc:sldMk cId="2259569117" sldId="296"/>
            <ac:picMk id="6" creationId="{53B144BC-2A25-4D15-804F-6EB34D1AAAC9}"/>
          </ac:picMkLst>
        </pc:picChg>
        <pc:picChg chg="mod">
          <ac:chgData name="doc. Vasyl Cherlinka DrSc." userId="09edf023-0936-4509-ab0d-ff1ddccf62de" providerId="ADAL" clId="{F0207C0D-BF54-4BA9-B0A6-F8513A6E04BD}" dt="2023-07-13T09:33:34.551" v="0"/>
          <ac:picMkLst>
            <pc:docMk/>
            <pc:sldMk cId="2259569117" sldId="296"/>
            <ac:picMk id="11" creationId="{B002539E-CE8B-4463-B842-0E482E537650}"/>
          </ac:picMkLst>
        </pc:picChg>
        <pc:picChg chg="mod">
          <ac:chgData name="doc. Vasyl Cherlinka DrSc." userId="09edf023-0936-4509-ab0d-ff1ddccf62de" providerId="ADAL" clId="{F0207C0D-BF54-4BA9-B0A6-F8513A6E04BD}" dt="2023-07-13T09:33:34.551" v="0"/>
          <ac:picMkLst>
            <pc:docMk/>
            <pc:sldMk cId="2259569117" sldId="296"/>
            <ac:picMk id="13" creationId="{1645F6DB-85AF-4B1C-98D3-8E378ED9FF3C}"/>
          </ac:picMkLst>
        </pc:picChg>
        <pc:picChg chg="mod">
          <ac:chgData name="doc. Vasyl Cherlinka DrSc." userId="09edf023-0936-4509-ab0d-ff1ddccf62de" providerId="ADAL" clId="{F0207C0D-BF54-4BA9-B0A6-F8513A6E04BD}" dt="2023-07-13T09:33:34.551" v="0"/>
          <ac:picMkLst>
            <pc:docMk/>
            <pc:sldMk cId="2259569117" sldId="296"/>
            <ac:picMk id="15" creationId="{4D935F26-9BF2-433A-929B-4C485D5B55A5}"/>
          </ac:picMkLst>
        </pc:picChg>
        <pc:picChg chg="mod">
          <ac:chgData name="doc. Vasyl Cherlinka DrSc." userId="09edf023-0936-4509-ab0d-ff1ddccf62de" providerId="ADAL" clId="{F0207C0D-BF54-4BA9-B0A6-F8513A6E04BD}" dt="2023-07-13T09:33:34.551" v="0"/>
          <ac:picMkLst>
            <pc:docMk/>
            <pc:sldMk cId="2259569117" sldId="296"/>
            <ac:picMk id="17" creationId="{F9CD10B3-69F2-4F17-ACFD-6145238F1179}"/>
          </ac:picMkLst>
        </pc:picChg>
      </pc:sldChg>
      <pc:sldChg chg="modSp modNotes">
        <pc:chgData name="doc. Vasyl Cherlinka DrSc." userId="09edf023-0936-4509-ab0d-ff1ddccf62de" providerId="ADAL" clId="{F0207C0D-BF54-4BA9-B0A6-F8513A6E04BD}" dt="2023-07-13T09:33:34.551" v="0"/>
        <pc:sldMkLst>
          <pc:docMk/>
          <pc:sldMk cId="3175341366" sldId="297"/>
        </pc:sldMkLst>
        <pc:spChg chg="mod">
          <ac:chgData name="doc. Vasyl Cherlinka DrSc." userId="09edf023-0936-4509-ab0d-ff1ddccf62de" providerId="ADAL" clId="{F0207C0D-BF54-4BA9-B0A6-F8513A6E04BD}" dt="2023-07-13T09:33:34.551" v="0"/>
          <ac:spMkLst>
            <pc:docMk/>
            <pc:sldMk cId="3175341366" sldId="297"/>
            <ac:spMk id="6" creationId="{28F49D3A-F6AA-41FB-B0B7-CACAE5058540}"/>
          </ac:spMkLst>
        </pc:spChg>
        <pc:spChg chg="mod">
          <ac:chgData name="doc. Vasyl Cherlinka DrSc." userId="09edf023-0936-4509-ab0d-ff1ddccf62de" providerId="ADAL" clId="{F0207C0D-BF54-4BA9-B0A6-F8513A6E04BD}" dt="2023-07-13T09:33:34.551" v="0"/>
          <ac:spMkLst>
            <pc:docMk/>
            <pc:sldMk cId="3175341366" sldId="297"/>
            <ac:spMk id="7" creationId="{1098B497-9465-4634-BB54-6E3D316BB79B}"/>
          </ac:spMkLst>
        </pc:spChg>
        <pc:spChg chg="mod">
          <ac:chgData name="doc. Vasyl Cherlinka DrSc." userId="09edf023-0936-4509-ab0d-ff1ddccf62de" providerId="ADAL" clId="{F0207C0D-BF54-4BA9-B0A6-F8513A6E04BD}" dt="2023-07-13T09:33:34.551" v="0"/>
          <ac:spMkLst>
            <pc:docMk/>
            <pc:sldMk cId="3175341366" sldId="297"/>
            <ac:spMk id="8" creationId="{7C58D5A1-616B-4DC1-AF5F-6533AADC55B0}"/>
          </ac:spMkLst>
        </pc:spChg>
        <pc:picChg chg="mod">
          <ac:chgData name="doc. Vasyl Cherlinka DrSc." userId="09edf023-0936-4509-ab0d-ff1ddccf62de" providerId="ADAL" clId="{F0207C0D-BF54-4BA9-B0A6-F8513A6E04BD}" dt="2023-07-13T09:33:34.551" v="0"/>
          <ac:picMkLst>
            <pc:docMk/>
            <pc:sldMk cId="3175341366" sldId="297"/>
            <ac:picMk id="4" creationId="{3588D1D0-0475-4DBE-A51F-E57257290871}"/>
          </ac:picMkLst>
        </pc:picChg>
        <pc:picChg chg="mod">
          <ac:chgData name="doc. Vasyl Cherlinka DrSc." userId="09edf023-0936-4509-ab0d-ff1ddccf62de" providerId="ADAL" clId="{F0207C0D-BF54-4BA9-B0A6-F8513A6E04BD}" dt="2023-07-13T09:33:34.551" v="0"/>
          <ac:picMkLst>
            <pc:docMk/>
            <pc:sldMk cId="3175341366" sldId="297"/>
            <ac:picMk id="10" creationId="{63E399CC-4381-44F3-9410-BF263412CD0D}"/>
          </ac:picMkLst>
        </pc:picChg>
      </pc:sldChg>
      <pc:sldChg chg="modSp modNotes">
        <pc:chgData name="doc. Vasyl Cherlinka DrSc." userId="09edf023-0936-4509-ab0d-ff1ddccf62de" providerId="ADAL" clId="{F0207C0D-BF54-4BA9-B0A6-F8513A6E04BD}" dt="2023-07-13T09:33:34.551" v="0"/>
        <pc:sldMkLst>
          <pc:docMk/>
          <pc:sldMk cId="949909874" sldId="298"/>
        </pc:sldMkLst>
        <pc:spChg chg="mod">
          <ac:chgData name="doc. Vasyl Cherlinka DrSc." userId="09edf023-0936-4509-ab0d-ff1ddccf62de" providerId="ADAL" clId="{F0207C0D-BF54-4BA9-B0A6-F8513A6E04BD}" dt="2023-07-13T09:33:34.551" v="0"/>
          <ac:spMkLst>
            <pc:docMk/>
            <pc:sldMk cId="949909874" sldId="298"/>
            <ac:spMk id="6" creationId="{28F49D3A-F6AA-41FB-B0B7-CACAE5058540}"/>
          </ac:spMkLst>
        </pc:spChg>
        <pc:spChg chg="mod">
          <ac:chgData name="doc. Vasyl Cherlinka DrSc." userId="09edf023-0936-4509-ab0d-ff1ddccf62de" providerId="ADAL" clId="{F0207C0D-BF54-4BA9-B0A6-F8513A6E04BD}" dt="2023-07-13T09:33:34.551" v="0"/>
          <ac:spMkLst>
            <pc:docMk/>
            <pc:sldMk cId="949909874" sldId="298"/>
            <ac:spMk id="7" creationId="{1098B497-9465-4634-BB54-6E3D316BB79B}"/>
          </ac:spMkLst>
        </pc:spChg>
        <pc:spChg chg="mod">
          <ac:chgData name="doc. Vasyl Cherlinka DrSc." userId="09edf023-0936-4509-ab0d-ff1ddccf62de" providerId="ADAL" clId="{F0207C0D-BF54-4BA9-B0A6-F8513A6E04BD}" dt="2023-07-13T09:33:34.551" v="0"/>
          <ac:spMkLst>
            <pc:docMk/>
            <pc:sldMk cId="949909874" sldId="298"/>
            <ac:spMk id="8" creationId="{7C58D5A1-616B-4DC1-AF5F-6533AADC55B0}"/>
          </ac:spMkLst>
        </pc:spChg>
        <pc:picChg chg="mod">
          <ac:chgData name="doc. Vasyl Cherlinka DrSc." userId="09edf023-0936-4509-ab0d-ff1ddccf62de" providerId="ADAL" clId="{F0207C0D-BF54-4BA9-B0A6-F8513A6E04BD}" dt="2023-07-13T09:33:34.551" v="0"/>
          <ac:picMkLst>
            <pc:docMk/>
            <pc:sldMk cId="949909874" sldId="298"/>
            <ac:picMk id="5" creationId="{9D051249-E06F-4495-B0DE-484E2D916FA9}"/>
          </ac:picMkLst>
        </pc:picChg>
      </pc:sldChg>
      <pc:sldChg chg="modSp modNotes">
        <pc:chgData name="doc. Vasyl Cherlinka DrSc." userId="09edf023-0936-4509-ab0d-ff1ddccf62de" providerId="ADAL" clId="{F0207C0D-BF54-4BA9-B0A6-F8513A6E04BD}" dt="2023-07-13T09:33:34.551" v="0"/>
        <pc:sldMkLst>
          <pc:docMk/>
          <pc:sldMk cId="3990145361" sldId="299"/>
        </pc:sldMkLst>
        <pc:spChg chg="mod">
          <ac:chgData name="doc. Vasyl Cherlinka DrSc." userId="09edf023-0936-4509-ab0d-ff1ddccf62de" providerId="ADAL" clId="{F0207C0D-BF54-4BA9-B0A6-F8513A6E04BD}" dt="2023-07-13T09:33:34.551" v="0"/>
          <ac:spMkLst>
            <pc:docMk/>
            <pc:sldMk cId="3990145361" sldId="299"/>
            <ac:spMk id="6" creationId="{28F49D3A-F6AA-41FB-B0B7-CACAE5058540}"/>
          </ac:spMkLst>
        </pc:spChg>
        <pc:spChg chg="mod">
          <ac:chgData name="doc. Vasyl Cherlinka DrSc." userId="09edf023-0936-4509-ab0d-ff1ddccf62de" providerId="ADAL" clId="{F0207C0D-BF54-4BA9-B0A6-F8513A6E04BD}" dt="2023-07-13T09:33:34.551" v="0"/>
          <ac:spMkLst>
            <pc:docMk/>
            <pc:sldMk cId="3990145361" sldId="299"/>
            <ac:spMk id="7" creationId="{1098B497-9465-4634-BB54-6E3D316BB79B}"/>
          </ac:spMkLst>
        </pc:spChg>
        <pc:spChg chg="mod">
          <ac:chgData name="doc. Vasyl Cherlinka DrSc." userId="09edf023-0936-4509-ab0d-ff1ddccf62de" providerId="ADAL" clId="{F0207C0D-BF54-4BA9-B0A6-F8513A6E04BD}" dt="2023-07-13T09:33:34.551" v="0"/>
          <ac:spMkLst>
            <pc:docMk/>
            <pc:sldMk cId="3990145361" sldId="299"/>
            <ac:spMk id="8" creationId="{7C58D5A1-616B-4DC1-AF5F-6533AADC55B0}"/>
          </ac:spMkLst>
        </pc:spChg>
        <pc:picChg chg="mod">
          <ac:chgData name="doc. Vasyl Cherlinka DrSc." userId="09edf023-0936-4509-ab0d-ff1ddccf62de" providerId="ADAL" clId="{F0207C0D-BF54-4BA9-B0A6-F8513A6E04BD}" dt="2023-07-13T09:33:34.551" v="0"/>
          <ac:picMkLst>
            <pc:docMk/>
            <pc:sldMk cId="3990145361" sldId="299"/>
            <ac:picMk id="9" creationId="{68102FA7-0887-4675-85E0-ADB9E497AF4B}"/>
          </ac:picMkLst>
        </pc:picChg>
      </pc:sldChg>
      <pc:sldChg chg="modSp modNotes">
        <pc:chgData name="doc. Vasyl Cherlinka DrSc." userId="09edf023-0936-4509-ab0d-ff1ddccf62de" providerId="ADAL" clId="{F0207C0D-BF54-4BA9-B0A6-F8513A6E04BD}" dt="2023-07-13T09:33:34.551" v="0"/>
        <pc:sldMkLst>
          <pc:docMk/>
          <pc:sldMk cId="3702292508" sldId="300"/>
        </pc:sldMkLst>
        <pc:spChg chg="mod">
          <ac:chgData name="doc. Vasyl Cherlinka DrSc." userId="09edf023-0936-4509-ab0d-ff1ddccf62de" providerId="ADAL" clId="{F0207C0D-BF54-4BA9-B0A6-F8513A6E04BD}" dt="2023-07-13T09:33:34.551" v="0"/>
          <ac:spMkLst>
            <pc:docMk/>
            <pc:sldMk cId="3702292508" sldId="300"/>
            <ac:spMk id="6" creationId="{28F49D3A-F6AA-41FB-B0B7-CACAE5058540}"/>
          </ac:spMkLst>
        </pc:spChg>
        <pc:spChg chg="mod">
          <ac:chgData name="doc. Vasyl Cherlinka DrSc." userId="09edf023-0936-4509-ab0d-ff1ddccf62de" providerId="ADAL" clId="{F0207C0D-BF54-4BA9-B0A6-F8513A6E04BD}" dt="2023-07-13T09:33:34.551" v="0"/>
          <ac:spMkLst>
            <pc:docMk/>
            <pc:sldMk cId="3702292508" sldId="300"/>
            <ac:spMk id="7" creationId="{1098B497-9465-4634-BB54-6E3D316BB79B}"/>
          </ac:spMkLst>
        </pc:spChg>
        <pc:spChg chg="mod">
          <ac:chgData name="doc. Vasyl Cherlinka DrSc." userId="09edf023-0936-4509-ab0d-ff1ddccf62de" providerId="ADAL" clId="{F0207C0D-BF54-4BA9-B0A6-F8513A6E04BD}" dt="2023-07-13T09:33:34.551" v="0"/>
          <ac:spMkLst>
            <pc:docMk/>
            <pc:sldMk cId="3702292508" sldId="300"/>
            <ac:spMk id="8" creationId="{7C58D5A1-616B-4DC1-AF5F-6533AADC55B0}"/>
          </ac:spMkLst>
        </pc:spChg>
      </pc:sldChg>
      <pc:sldChg chg="modSp modNotes">
        <pc:chgData name="doc. Vasyl Cherlinka DrSc." userId="09edf023-0936-4509-ab0d-ff1ddccf62de" providerId="ADAL" clId="{F0207C0D-BF54-4BA9-B0A6-F8513A6E04BD}" dt="2023-07-13T09:33:34.551" v="0"/>
        <pc:sldMkLst>
          <pc:docMk/>
          <pc:sldMk cId="2444812649" sldId="301"/>
        </pc:sldMkLst>
        <pc:spChg chg="mod">
          <ac:chgData name="doc. Vasyl Cherlinka DrSc." userId="09edf023-0936-4509-ab0d-ff1ddccf62de" providerId="ADAL" clId="{F0207C0D-BF54-4BA9-B0A6-F8513A6E04BD}" dt="2023-07-13T09:33:34.551" v="0"/>
          <ac:spMkLst>
            <pc:docMk/>
            <pc:sldMk cId="2444812649" sldId="301"/>
            <ac:spMk id="6" creationId="{28F49D3A-F6AA-41FB-B0B7-CACAE5058540}"/>
          </ac:spMkLst>
        </pc:spChg>
        <pc:spChg chg="mod">
          <ac:chgData name="doc. Vasyl Cherlinka DrSc." userId="09edf023-0936-4509-ab0d-ff1ddccf62de" providerId="ADAL" clId="{F0207C0D-BF54-4BA9-B0A6-F8513A6E04BD}" dt="2023-07-13T09:33:34.551" v="0"/>
          <ac:spMkLst>
            <pc:docMk/>
            <pc:sldMk cId="2444812649" sldId="301"/>
            <ac:spMk id="7" creationId="{1098B497-9465-4634-BB54-6E3D316BB79B}"/>
          </ac:spMkLst>
        </pc:spChg>
        <pc:spChg chg="mod">
          <ac:chgData name="doc. Vasyl Cherlinka DrSc." userId="09edf023-0936-4509-ab0d-ff1ddccf62de" providerId="ADAL" clId="{F0207C0D-BF54-4BA9-B0A6-F8513A6E04BD}" dt="2023-07-13T09:33:34.551" v="0"/>
          <ac:spMkLst>
            <pc:docMk/>
            <pc:sldMk cId="2444812649" sldId="301"/>
            <ac:spMk id="9" creationId="{697CA6F2-6868-4619-A166-6B3F2F726D67}"/>
          </ac:spMkLst>
        </pc:spChg>
        <pc:picChg chg="mod">
          <ac:chgData name="doc. Vasyl Cherlinka DrSc." userId="09edf023-0936-4509-ab0d-ff1ddccf62de" providerId="ADAL" clId="{F0207C0D-BF54-4BA9-B0A6-F8513A6E04BD}" dt="2023-07-13T09:33:34.551" v="0"/>
          <ac:picMkLst>
            <pc:docMk/>
            <pc:sldMk cId="2444812649" sldId="301"/>
            <ac:picMk id="10" creationId="{B2B2FECD-FE98-483D-B505-D1C4B1D22146}"/>
          </ac:picMkLst>
        </pc:picChg>
        <pc:picChg chg="mod">
          <ac:chgData name="doc. Vasyl Cherlinka DrSc." userId="09edf023-0936-4509-ab0d-ff1ddccf62de" providerId="ADAL" clId="{F0207C0D-BF54-4BA9-B0A6-F8513A6E04BD}" dt="2023-07-13T09:33:34.551" v="0"/>
          <ac:picMkLst>
            <pc:docMk/>
            <pc:sldMk cId="2444812649" sldId="301"/>
            <ac:picMk id="12" creationId="{A0D97469-B4BF-4512-8BE7-23D5F049EE63}"/>
          </ac:picMkLst>
        </pc:picChg>
        <pc:picChg chg="mod">
          <ac:chgData name="doc. Vasyl Cherlinka DrSc." userId="09edf023-0936-4509-ab0d-ff1ddccf62de" providerId="ADAL" clId="{F0207C0D-BF54-4BA9-B0A6-F8513A6E04BD}" dt="2023-07-13T09:33:34.551" v="0"/>
          <ac:picMkLst>
            <pc:docMk/>
            <pc:sldMk cId="2444812649" sldId="301"/>
            <ac:picMk id="14" creationId="{29D78DC4-B7D3-4C59-8AC2-D6D6796A3619}"/>
          </ac:picMkLst>
        </pc:picChg>
      </pc:sldChg>
      <pc:sldChg chg="modSp modNotes">
        <pc:chgData name="doc. Vasyl Cherlinka DrSc." userId="09edf023-0936-4509-ab0d-ff1ddccf62de" providerId="ADAL" clId="{F0207C0D-BF54-4BA9-B0A6-F8513A6E04BD}" dt="2023-07-13T09:33:34.551" v="0"/>
        <pc:sldMkLst>
          <pc:docMk/>
          <pc:sldMk cId="3368835592" sldId="302"/>
        </pc:sldMkLst>
        <pc:spChg chg="mod">
          <ac:chgData name="doc. Vasyl Cherlinka DrSc." userId="09edf023-0936-4509-ab0d-ff1ddccf62de" providerId="ADAL" clId="{F0207C0D-BF54-4BA9-B0A6-F8513A6E04BD}" dt="2023-07-13T09:33:34.551" v="0"/>
          <ac:spMkLst>
            <pc:docMk/>
            <pc:sldMk cId="3368835592" sldId="302"/>
            <ac:spMk id="6" creationId="{28F49D3A-F6AA-41FB-B0B7-CACAE5058540}"/>
          </ac:spMkLst>
        </pc:spChg>
        <pc:spChg chg="mod">
          <ac:chgData name="doc. Vasyl Cherlinka DrSc." userId="09edf023-0936-4509-ab0d-ff1ddccf62de" providerId="ADAL" clId="{F0207C0D-BF54-4BA9-B0A6-F8513A6E04BD}" dt="2023-07-13T09:33:34.551" v="0"/>
          <ac:spMkLst>
            <pc:docMk/>
            <pc:sldMk cId="3368835592" sldId="302"/>
            <ac:spMk id="7" creationId="{1098B497-9465-4634-BB54-6E3D316BB79B}"/>
          </ac:spMkLst>
        </pc:spChg>
        <pc:picChg chg="mod">
          <ac:chgData name="doc. Vasyl Cherlinka DrSc." userId="09edf023-0936-4509-ab0d-ff1ddccf62de" providerId="ADAL" clId="{F0207C0D-BF54-4BA9-B0A6-F8513A6E04BD}" dt="2023-07-13T09:33:34.551" v="0"/>
          <ac:picMkLst>
            <pc:docMk/>
            <pc:sldMk cId="3368835592" sldId="302"/>
            <ac:picMk id="5" creationId="{3541942B-319D-40B2-A177-79821F901F0B}"/>
          </ac:picMkLst>
        </pc:picChg>
      </pc:sldChg>
      <pc:sldChg chg="modSp modNotes">
        <pc:chgData name="doc. Vasyl Cherlinka DrSc." userId="09edf023-0936-4509-ab0d-ff1ddccf62de" providerId="ADAL" clId="{F0207C0D-BF54-4BA9-B0A6-F8513A6E04BD}" dt="2023-07-13T09:33:34.551" v="0"/>
        <pc:sldMkLst>
          <pc:docMk/>
          <pc:sldMk cId="886803385" sldId="303"/>
        </pc:sldMkLst>
        <pc:spChg chg="mod">
          <ac:chgData name="doc. Vasyl Cherlinka DrSc." userId="09edf023-0936-4509-ab0d-ff1ddccf62de" providerId="ADAL" clId="{F0207C0D-BF54-4BA9-B0A6-F8513A6E04BD}" dt="2023-07-13T09:33:34.551" v="0"/>
          <ac:spMkLst>
            <pc:docMk/>
            <pc:sldMk cId="886803385" sldId="303"/>
            <ac:spMk id="6" creationId="{28F49D3A-F6AA-41FB-B0B7-CACAE5058540}"/>
          </ac:spMkLst>
        </pc:spChg>
        <pc:spChg chg="mod">
          <ac:chgData name="doc. Vasyl Cherlinka DrSc." userId="09edf023-0936-4509-ab0d-ff1ddccf62de" providerId="ADAL" clId="{F0207C0D-BF54-4BA9-B0A6-F8513A6E04BD}" dt="2023-07-13T09:33:34.551" v="0"/>
          <ac:spMkLst>
            <pc:docMk/>
            <pc:sldMk cId="886803385" sldId="303"/>
            <ac:spMk id="7" creationId="{1098B497-9465-4634-BB54-6E3D316BB79B}"/>
          </ac:spMkLst>
        </pc:spChg>
        <pc:spChg chg="mod">
          <ac:chgData name="doc. Vasyl Cherlinka DrSc." userId="09edf023-0936-4509-ab0d-ff1ddccf62de" providerId="ADAL" clId="{F0207C0D-BF54-4BA9-B0A6-F8513A6E04BD}" dt="2023-07-13T09:33:34.551" v="0"/>
          <ac:spMkLst>
            <pc:docMk/>
            <pc:sldMk cId="886803385" sldId="303"/>
            <ac:spMk id="8" creationId="{56506C1E-9294-4CDD-8AFB-46F751385BE9}"/>
          </ac:spMkLst>
        </pc:spChg>
        <pc:picChg chg="mod">
          <ac:chgData name="doc. Vasyl Cherlinka DrSc." userId="09edf023-0936-4509-ab0d-ff1ddccf62de" providerId="ADAL" clId="{F0207C0D-BF54-4BA9-B0A6-F8513A6E04BD}" dt="2023-07-13T09:33:34.551" v="0"/>
          <ac:picMkLst>
            <pc:docMk/>
            <pc:sldMk cId="886803385" sldId="303"/>
            <ac:picMk id="4" creationId="{FD8EB701-4581-4FB3-B6E8-7866D834744B}"/>
          </ac:picMkLst>
        </pc:picChg>
      </pc:sldChg>
      <pc:sldChg chg="modSp modNotes">
        <pc:chgData name="doc. Vasyl Cherlinka DrSc." userId="09edf023-0936-4509-ab0d-ff1ddccf62de" providerId="ADAL" clId="{F0207C0D-BF54-4BA9-B0A6-F8513A6E04BD}" dt="2023-07-13T09:33:34.551" v="0"/>
        <pc:sldMkLst>
          <pc:docMk/>
          <pc:sldMk cId="2501432511" sldId="304"/>
        </pc:sldMkLst>
        <pc:spChg chg="mod">
          <ac:chgData name="doc. Vasyl Cherlinka DrSc." userId="09edf023-0936-4509-ab0d-ff1ddccf62de" providerId="ADAL" clId="{F0207C0D-BF54-4BA9-B0A6-F8513A6E04BD}" dt="2023-07-13T09:33:34.551" v="0"/>
          <ac:spMkLst>
            <pc:docMk/>
            <pc:sldMk cId="2501432511" sldId="304"/>
            <ac:spMk id="6" creationId="{28F49D3A-F6AA-41FB-B0B7-CACAE5058540}"/>
          </ac:spMkLst>
        </pc:spChg>
        <pc:spChg chg="mod">
          <ac:chgData name="doc. Vasyl Cherlinka DrSc." userId="09edf023-0936-4509-ab0d-ff1ddccf62de" providerId="ADAL" clId="{F0207C0D-BF54-4BA9-B0A6-F8513A6E04BD}" dt="2023-07-13T09:33:34.551" v="0"/>
          <ac:spMkLst>
            <pc:docMk/>
            <pc:sldMk cId="2501432511" sldId="304"/>
            <ac:spMk id="7" creationId="{1098B497-9465-4634-BB54-6E3D316BB79B}"/>
          </ac:spMkLst>
        </pc:spChg>
        <pc:spChg chg="mod">
          <ac:chgData name="doc. Vasyl Cherlinka DrSc." userId="09edf023-0936-4509-ab0d-ff1ddccf62de" providerId="ADAL" clId="{F0207C0D-BF54-4BA9-B0A6-F8513A6E04BD}" dt="2023-07-13T09:33:34.551" v="0"/>
          <ac:spMkLst>
            <pc:docMk/>
            <pc:sldMk cId="2501432511" sldId="304"/>
            <ac:spMk id="8" creationId="{56506C1E-9294-4CDD-8AFB-46F751385BE9}"/>
          </ac:spMkLst>
        </pc:spChg>
        <pc:picChg chg="mod">
          <ac:chgData name="doc. Vasyl Cherlinka DrSc." userId="09edf023-0936-4509-ab0d-ff1ddccf62de" providerId="ADAL" clId="{F0207C0D-BF54-4BA9-B0A6-F8513A6E04BD}" dt="2023-07-13T09:33:34.551" v="0"/>
          <ac:picMkLst>
            <pc:docMk/>
            <pc:sldMk cId="2501432511" sldId="304"/>
            <ac:picMk id="3" creationId="{8196A675-266A-4C76-8677-98A3D75C3135}"/>
          </ac:picMkLst>
        </pc:picChg>
      </pc:sldChg>
      <pc:sldChg chg="modSp modNotes">
        <pc:chgData name="doc. Vasyl Cherlinka DrSc." userId="09edf023-0936-4509-ab0d-ff1ddccf62de" providerId="ADAL" clId="{F0207C0D-BF54-4BA9-B0A6-F8513A6E04BD}" dt="2023-07-13T09:33:34.551" v="0"/>
        <pc:sldMkLst>
          <pc:docMk/>
          <pc:sldMk cId="873611499" sldId="305"/>
        </pc:sldMkLst>
        <pc:spChg chg="mod">
          <ac:chgData name="doc. Vasyl Cherlinka DrSc." userId="09edf023-0936-4509-ab0d-ff1ddccf62de" providerId="ADAL" clId="{F0207C0D-BF54-4BA9-B0A6-F8513A6E04BD}" dt="2023-07-13T09:33:34.551" v="0"/>
          <ac:spMkLst>
            <pc:docMk/>
            <pc:sldMk cId="873611499" sldId="305"/>
            <ac:spMk id="6" creationId="{28F49D3A-F6AA-41FB-B0B7-CACAE5058540}"/>
          </ac:spMkLst>
        </pc:spChg>
        <pc:spChg chg="mod">
          <ac:chgData name="doc. Vasyl Cherlinka DrSc." userId="09edf023-0936-4509-ab0d-ff1ddccf62de" providerId="ADAL" clId="{F0207C0D-BF54-4BA9-B0A6-F8513A6E04BD}" dt="2023-07-13T09:33:34.551" v="0"/>
          <ac:spMkLst>
            <pc:docMk/>
            <pc:sldMk cId="873611499" sldId="305"/>
            <ac:spMk id="7" creationId="{1098B497-9465-4634-BB54-6E3D316BB79B}"/>
          </ac:spMkLst>
        </pc:spChg>
        <pc:spChg chg="mod">
          <ac:chgData name="doc. Vasyl Cherlinka DrSc." userId="09edf023-0936-4509-ab0d-ff1ddccf62de" providerId="ADAL" clId="{F0207C0D-BF54-4BA9-B0A6-F8513A6E04BD}" dt="2023-07-13T09:33:34.551" v="0"/>
          <ac:spMkLst>
            <pc:docMk/>
            <pc:sldMk cId="873611499" sldId="305"/>
            <ac:spMk id="8" creationId="{56506C1E-9294-4CDD-8AFB-46F751385BE9}"/>
          </ac:spMkLst>
        </pc:spChg>
        <pc:picChg chg="mod">
          <ac:chgData name="doc. Vasyl Cherlinka DrSc." userId="09edf023-0936-4509-ab0d-ff1ddccf62de" providerId="ADAL" clId="{F0207C0D-BF54-4BA9-B0A6-F8513A6E04BD}" dt="2023-07-13T09:33:34.551" v="0"/>
          <ac:picMkLst>
            <pc:docMk/>
            <pc:sldMk cId="873611499" sldId="305"/>
            <ac:picMk id="11" creationId="{ADDD6614-7F39-4F2C-A108-E7B0492306D9}"/>
          </ac:picMkLst>
        </pc:picChg>
      </pc:sldChg>
      <pc:sldChg chg="modSp modNotes">
        <pc:chgData name="doc. Vasyl Cherlinka DrSc." userId="09edf023-0936-4509-ab0d-ff1ddccf62de" providerId="ADAL" clId="{F0207C0D-BF54-4BA9-B0A6-F8513A6E04BD}" dt="2023-07-13T09:33:34.551" v="0"/>
        <pc:sldMkLst>
          <pc:docMk/>
          <pc:sldMk cId="3354456186" sldId="306"/>
        </pc:sldMkLst>
        <pc:spChg chg="mod">
          <ac:chgData name="doc. Vasyl Cherlinka DrSc." userId="09edf023-0936-4509-ab0d-ff1ddccf62de" providerId="ADAL" clId="{F0207C0D-BF54-4BA9-B0A6-F8513A6E04BD}" dt="2023-07-13T09:33:34.551" v="0"/>
          <ac:spMkLst>
            <pc:docMk/>
            <pc:sldMk cId="3354456186" sldId="306"/>
            <ac:spMk id="6" creationId="{28F49D3A-F6AA-41FB-B0B7-CACAE5058540}"/>
          </ac:spMkLst>
        </pc:spChg>
        <pc:spChg chg="mod">
          <ac:chgData name="doc. Vasyl Cherlinka DrSc." userId="09edf023-0936-4509-ab0d-ff1ddccf62de" providerId="ADAL" clId="{F0207C0D-BF54-4BA9-B0A6-F8513A6E04BD}" dt="2023-07-13T09:33:34.551" v="0"/>
          <ac:spMkLst>
            <pc:docMk/>
            <pc:sldMk cId="3354456186" sldId="306"/>
            <ac:spMk id="7" creationId="{1098B497-9465-4634-BB54-6E3D316BB79B}"/>
          </ac:spMkLst>
        </pc:spChg>
        <pc:spChg chg="mod">
          <ac:chgData name="doc. Vasyl Cherlinka DrSc." userId="09edf023-0936-4509-ab0d-ff1ddccf62de" providerId="ADAL" clId="{F0207C0D-BF54-4BA9-B0A6-F8513A6E04BD}" dt="2023-07-13T09:33:34.551" v="0"/>
          <ac:spMkLst>
            <pc:docMk/>
            <pc:sldMk cId="3354456186" sldId="306"/>
            <ac:spMk id="8" creationId="{56506C1E-9294-4CDD-8AFB-46F751385BE9}"/>
          </ac:spMkLst>
        </pc:spChg>
        <pc:picChg chg="mod">
          <ac:chgData name="doc. Vasyl Cherlinka DrSc." userId="09edf023-0936-4509-ab0d-ff1ddccf62de" providerId="ADAL" clId="{F0207C0D-BF54-4BA9-B0A6-F8513A6E04BD}" dt="2023-07-13T09:33:34.551" v="0"/>
          <ac:picMkLst>
            <pc:docMk/>
            <pc:sldMk cId="3354456186" sldId="306"/>
            <ac:picMk id="9" creationId="{F38F8317-E7E0-4531-8A9B-A97C42939171}"/>
          </ac:picMkLst>
        </pc:picChg>
        <pc:picChg chg="mod">
          <ac:chgData name="doc. Vasyl Cherlinka DrSc." userId="09edf023-0936-4509-ab0d-ff1ddccf62de" providerId="ADAL" clId="{F0207C0D-BF54-4BA9-B0A6-F8513A6E04BD}" dt="2023-07-13T09:33:34.551" v="0"/>
          <ac:picMkLst>
            <pc:docMk/>
            <pc:sldMk cId="3354456186" sldId="306"/>
            <ac:picMk id="10" creationId="{8B9D53C5-7600-4540-8846-EC7DCEEB4030}"/>
          </ac:picMkLst>
        </pc:picChg>
      </pc:sldChg>
      <pc:sldChg chg="modSp modNotes">
        <pc:chgData name="doc. Vasyl Cherlinka DrSc." userId="09edf023-0936-4509-ab0d-ff1ddccf62de" providerId="ADAL" clId="{F0207C0D-BF54-4BA9-B0A6-F8513A6E04BD}" dt="2023-07-13T09:33:34.551" v="0"/>
        <pc:sldMkLst>
          <pc:docMk/>
          <pc:sldMk cId="2944608140" sldId="307"/>
        </pc:sldMkLst>
        <pc:spChg chg="mod">
          <ac:chgData name="doc. Vasyl Cherlinka DrSc." userId="09edf023-0936-4509-ab0d-ff1ddccf62de" providerId="ADAL" clId="{F0207C0D-BF54-4BA9-B0A6-F8513A6E04BD}" dt="2023-07-13T09:33:34.551" v="0"/>
          <ac:spMkLst>
            <pc:docMk/>
            <pc:sldMk cId="2944608140" sldId="307"/>
            <ac:spMk id="6" creationId="{28F49D3A-F6AA-41FB-B0B7-CACAE5058540}"/>
          </ac:spMkLst>
        </pc:spChg>
        <pc:spChg chg="mod">
          <ac:chgData name="doc. Vasyl Cherlinka DrSc." userId="09edf023-0936-4509-ab0d-ff1ddccf62de" providerId="ADAL" clId="{F0207C0D-BF54-4BA9-B0A6-F8513A6E04BD}" dt="2023-07-13T09:33:34.551" v="0"/>
          <ac:spMkLst>
            <pc:docMk/>
            <pc:sldMk cId="2944608140" sldId="307"/>
            <ac:spMk id="7" creationId="{1098B497-9465-4634-BB54-6E3D316BB79B}"/>
          </ac:spMkLst>
        </pc:spChg>
        <pc:spChg chg="mod">
          <ac:chgData name="doc. Vasyl Cherlinka DrSc." userId="09edf023-0936-4509-ab0d-ff1ddccf62de" providerId="ADAL" clId="{F0207C0D-BF54-4BA9-B0A6-F8513A6E04BD}" dt="2023-07-13T09:33:34.551" v="0"/>
          <ac:spMkLst>
            <pc:docMk/>
            <pc:sldMk cId="2944608140" sldId="307"/>
            <ac:spMk id="8" creationId="{56506C1E-9294-4CDD-8AFB-46F751385BE9}"/>
          </ac:spMkLst>
        </pc:spChg>
        <pc:spChg chg="mod">
          <ac:chgData name="doc. Vasyl Cherlinka DrSc." userId="09edf023-0936-4509-ab0d-ff1ddccf62de" providerId="ADAL" clId="{F0207C0D-BF54-4BA9-B0A6-F8513A6E04BD}" dt="2023-07-13T09:33:34.551" v="0"/>
          <ac:spMkLst>
            <pc:docMk/>
            <pc:sldMk cId="2944608140" sldId="307"/>
            <ac:spMk id="11" creationId="{604FCBCC-E5B6-4766-A396-D6A64EE5F61C}"/>
          </ac:spMkLst>
        </pc:spChg>
        <pc:picChg chg="mod">
          <ac:chgData name="doc. Vasyl Cherlinka DrSc." userId="09edf023-0936-4509-ab0d-ff1ddccf62de" providerId="ADAL" clId="{F0207C0D-BF54-4BA9-B0A6-F8513A6E04BD}" dt="2023-07-13T09:33:34.551" v="0"/>
          <ac:picMkLst>
            <pc:docMk/>
            <pc:sldMk cId="2944608140" sldId="307"/>
            <ac:picMk id="3" creationId="{E6FE479A-36D4-44E3-99D9-91D0B89929EA}"/>
          </ac:picMkLst>
        </pc:picChg>
        <pc:picChg chg="mod">
          <ac:chgData name="doc. Vasyl Cherlinka DrSc." userId="09edf023-0936-4509-ab0d-ff1ddccf62de" providerId="ADAL" clId="{F0207C0D-BF54-4BA9-B0A6-F8513A6E04BD}" dt="2023-07-13T09:33:34.551" v="0"/>
          <ac:picMkLst>
            <pc:docMk/>
            <pc:sldMk cId="2944608140" sldId="307"/>
            <ac:picMk id="5" creationId="{75EF1C66-100A-43B3-805F-1334E2B9EABF}"/>
          </ac:picMkLst>
        </pc:picChg>
      </pc:sldChg>
      <pc:sldChg chg="modSp modNotes">
        <pc:chgData name="doc. Vasyl Cherlinka DrSc." userId="09edf023-0936-4509-ab0d-ff1ddccf62de" providerId="ADAL" clId="{F0207C0D-BF54-4BA9-B0A6-F8513A6E04BD}" dt="2023-07-13T09:33:34.551" v="0"/>
        <pc:sldMkLst>
          <pc:docMk/>
          <pc:sldMk cId="1023703614" sldId="308"/>
        </pc:sldMkLst>
        <pc:spChg chg="mod">
          <ac:chgData name="doc. Vasyl Cherlinka DrSc." userId="09edf023-0936-4509-ab0d-ff1ddccf62de" providerId="ADAL" clId="{F0207C0D-BF54-4BA9-B0A6-F8513A6E04BD}" dt="2023-07-13T09:33:34.551" v="0"/>
          <ac:spMkLst>
            <pc:docMk/>
            <pc:sldMk cId="1023703614" sldId="308"/>
            <ac:spMk id="6" creationId="{28F49D3A-F6AA-41FB-B0B7-CACAE5058540}"/>
          </ac:spMkLst>
        </pc:spChg>
        <pc:spChg chg="mod">
          <ac:chgData name="doc. Vasyl Cherlinka DrSc." userId="09edf023-0936-4509-ab0d-ff1ddccf62de" providerId="ADAL" clId="{F0207C0D-BF54-4BA9-B0A6-F8513A6E04BD}" dt="2023-07-13T09:33:34.551" v="0"/>
          <ac:spMkLst>
            <pc:docMk/>
            <pc:sldMk cId="1023703614" sldId="308"/>
            <ac:spMk id="8" creationId="{56506C1E-9294-4CDD-8AFB-46F751385BE9}"/>
          </ac:spMkLst>
        </pc:spChg>
      </pc:sldChg>
      <pc:sldMasterChg chg="modSp modSldLayout">
        <pc:chgData name="doc. Vasyl Cherlinka DrSc." userId="09edf023-0936-4509-ab0d-ff1ddccf62de" providerId="ADAL" clId="{F0207C0D-BF54-4BA9-B0A6-F8513A6E04BD}" dt="2023-07-13T09:33:34.551" v="0"/>
        <pc:sldMasterMkLst>
          <pc:docMk/>
          <pc:sldMasterMk cId="0" sldId="2147483648"/>
        </pc:sldMasterMkLst>
        <pc:spChg chg="mod">
          <ac:chgData name="doc. Vasyl Cherlinka DrSc." userId="09edf023-0936-4509-ab0d-ff1ddccf62de" providerId="ADAL" clId="{F0207C0D-BF54-4BA9-B0A6-F8513A6E04BD}" dt="2023-07-13T09:33:34.551" v="0"/>
          <ac:spMkLst>
            <pc:docMk/>
            <pc:sldMasterMk cId="0" sldId="2147483648"/>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ac:spMk id="1026"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ac:spMk id="1027"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ac:spMk id="1028"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ac:spMk id="1029" creationId="{00000000-0000-0000-0000-000000000000}"/>
          </ac:spMkLst>
        </pc:spChg>
        <pc:sldLayoutChg chg="modSp">
          <pc:chgData name="doc. Vasyl Cherlinka DrSc." userId="09edf023-0936-4509-ab0d-ff1ddccf62de" providerId="ADAL" clId="{F0207C0D-BF54-4BA9-B0A6-F8513A6E04BD}" dt="2023-07-13T09:33:34.551" v="0"/>
          <pc:sldLayoutMkLst>
            <pc:docMk/>
            <pc:sldMasterMk cId="0" sldId="2147483648"/>
            <pc:sldLayoutMk cId="2139879440" sldId="2147483649"/>
          </pc:sldLayoutMkLst>
          <pc:spChg chg="mod">
            <ac:chgData name="doc. Vasyl Cherlinka DrSc." userId="09edf023-0936-4509-ab0d-ff1ddccf62de" providerId="ADAL" clId="{F0207C0D-BF54-4BA9-B0A6-F8513A6E04BD}" dt="2023-07-13T09:33:34.551" v="0"/>
            <ac:spMkLst>
              <pc:docMk/>
              <pc:sldMasterMk cId="0" sldId="2147483648"/>
              <pc:sldLayoutMk cId="2139879440" sldId="2147483649"/>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2139879440" sldId="2147483649"/>
              <ac:spMk id="3"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442519803" sldId="2147483651"/>
          </pc:sldLayoutMkLst>
          <pc:spChg chg="mod">
            <ac:chgData name="doc. Vasyl Cherlinka DrSc." userId="09edf023-0936-4509-ab0d-ff1ddccf62de" providerId="ADAL" clId="{F0207C0D-BF54-4BA9-B0A6-F8513A6E04BD}" dt="2023-07-13T09:33:34.551" v="0"/>
            <ac:spMkLst>
              <pc:docMk/>
              <pc:sldMasterMk cId="0" sldId="2147483648"/>
              <pc:sldLayoutMk cId="442519803" sldId="2147483651"/>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442519803" sldId="2147483651"/>
              <ac:spMk id="3"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346987471" sldId="2147483652"/>
          </pc:sldLayoutMkLst>
          <pc:spChg chg="mod">
            <ac:chgData name="doc. Vasyl Cherlinka DrSc." userId="09edf023-0936-4509-ab0d-ff1ddccf62de" providerId="ADAL" clId="{F0207C0D-BF54-4BA9-B0A6-F8513A6E04BD}" dt="2023-07-13T09:33:34.551" v="0"/>
            <ac:spMkLst>
              <pc:docMk/>
              <pc:sldMasterMk cId="0" sldId="2147483648"/>
              <pc:sldLayoutMk cId="346987471" sldId="2147483652"/>
              <ac:spMk id="3"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346987471" sldId="2147483652"/>
              <ac:spMk id="4"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551127895" sldId="2147483653"/>
          </pc:sldLayoutMkLst>
          <pc:spChg chg="mod">
            <ac:chgData name="doc. Vasyl Cherlinka DrSc." userId="09edf023-0936-4509-ab0d-ff1ddccf62de" providerId="ADAL" clId="{F0207C0D-BF54-4BA9-B0A6-F8513A6E04BD}" dt="2023-07-13T09:33:34.551" v="0"/>
            <ac:spMkLst>
              <pc:docMk/>
              <pc:sldMasterMk cId="0" sldId="2147483648"/>
              <pc:sldLayoutMk cId="551127895" sldId="2147483653"/>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551127895" sldId="2147483653"/>
              <ac:spMk id="3"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551127895" sldId="2147483653"/>
              <ac:spMk id="4"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551127895" sldId="2147483653"/>
              <ac:spMk id="5"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551127895" sldId="2147483653"/>
              <ac:spMk id="6"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3145528156" sldId="2147483656"/>
          </pc:sldLayoutMkLst>
          <pc:spChg chg="mod">
            <ac:chgData name="doc. Vasyl Cherlinka DrSc." userId="09edf023-0936-4509-ab0d-ff1ddccf62de" providerId="ADAL" clId="{F0207C0D-BF54-4BA9-B0A6-F8513A6E04BD}" dt="2023-07-13T09:33:34.551" v="0"/>
            <ac:spMkLst>
              <pc:docMk/>
              <pc:sldMasterMk cId="0" sldId="2147483648"/>
              <pc:sldLayoutMk cId="3145528156" sldId="2147483656"/>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3145528156" sldId="2147483656"/>
              <ac:spMk id="3"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3145528156" sldId="2147483656"/>
              <ac:spMk id="4"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3946596218" sldId="2147483657"/>
          </pc:sldLayoutMkLst>
          <pc:spChg chg="mod">
            <ac:chgData name="doc. Vasyl Cherlinka DrSc." userId="09edf023-0936-4509-ab0d-ff1ddccf62de" providerId="ADAL" clId="{F0207C0D-BF54-4BA9-B0A6-F8513A6E04BD}" dt="2023-07-13T09:33:34.551" v="0"/>
            <ac:spMkLst>
              <pc:docMk/>
              <pc:sldMasterMk cId="0" sldId="2147483648"/>
              <pc:sldLayoutMk cId="3946596218" sldId="2147483657"/>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3946596218" sldId="2147483657"/>
              <ac:spMk id="3"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3946596218" sldId="2147483657"/>
              <ac:spMk id="4"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1023206243" sldId="2147483659"/>
          </pc:sldLayoutMkLst>
          <pc:spChg chg="mod">
            <ac:chgData name="doc. Vasyl Cherlinka DrSc." userId="09edf023-0936-4509-ab0d-ff1ddccf62de" providerId="ADAL" clId="{F0207C0D-BF54-4BA9-B0A6-F8513A6E04BD}" dt="2023-07-13T09:33:34.551" v="0"/>
            <ac:spMkLst>
              <pc:docMk/>
              <pc:sldMasterMk cId="0" sldId="2147483648"/>
              <pc:sldLayoutMk cId="1023206243" sldId="2147483659"/>
              <ac:spMk id="2" creationId="{00000000-0000-0000-0000-000000000000}"/>
            </ac:spMkLst>
          </pc:spChg>
          <pc:spChg chg="mod">
            <ac:chgData name="doc. Vasyl Cherlinka DrSc." userId="09edf023-0936-4509-ab0d-ff1ddccf62de" providerId="ADAL" clId="{F0207C0D-BF54-4BA9-B0A6-F8513A6E04BD}" dt="2023-07-13T09:33:34.551" v="0"/>
            <ac:spMkLst>
              <pc:docMk/>
              <pc:sldMasterMk cId="0" sldId="2147483648"/>
              <pc:sldLayoutMk cId="1023206243" sldId="2147483659"/>
              <ac:spMk id="3"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2160567882" sldId="2147483660"/>
          </pc:sldLayoutMkLst>
          <pc:spChg chg="mod">
            <ac:chgData name="doc. Vasyl Cherlinka DrSc." userId="09edf023-0936-4509-ab0d-ff1ddccf62de" providerId="ADAL" clId="{F0207C0D-BF54-4BA9-B0A6-F8513A6E04BD}" dt="2023-07-13T09:33:34.551" v="0"/>
            <ac:spMkLst>
              <pc:docMk/>
              <pc:sldMasterMk cId="0" sldId="2147483648"/>
              <pc:sldLayoutMk cId="2160567882" sldId="2147483660"/>
              <ac:spMk id="2" creationId="{00000000-0000-0000-0000-000000000000}"/>
            </ac:spMkLst>
          </pc:spChg>
        </pc:sldLayoutChg>
        <pc:sldLayoutChg chg="modSp">
          <pc:chgData name="doc. Vasyl Cherlinka DrSc." userId="09edf023-0936-4509-ab0d-ff1ddccf62de" providerId="ADAL" clId="{F0207C0D-BF54-4BA9-B0A6-F8513A6E04BD}" dt="2023-07-13T09:33:34.551" v="0"/>
          <pc:sldLayoutMkLst>
            <pc:docMk/>
            <pc:sldMasterMk cId="0" sldId="2147483648"/>
            <pc:sldLayoutMk cId="2891355685" sldId="2147483661"/>
          </pc:sldLayoutMkLst>
          <pc:spChg chg="mod">
            <ac:chgData name="doc. Vasyl Cherlinka DrSc." userId="09edf023-0936-4509-ab0d-ff1ddccf62de" providerId="ADAL" clId="{F0207C0D-BF54-4BA9-B0A6-F8513A6E04BD}" dt="2023-07-13T09:33:34.551" v="0"/>
            <ac:spMkLst>
              <pc:docMk/>
              <pc:sldMasterMk cId="0" sldId="2147483648"/>
              <pc:sldLayoutMk cId="2891355685" sldId="2147483661"/>
              <ac:spMk id="2"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AutoShape 1"/>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1" name="AutoShape 2"/>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2" name="Rectangle 3"/>
          <p:cNvSpPr>
            <a:spLocks noGrp="1" noRot="1" noChangeAspect="1" noChangeArrowheads="1"/>
          </p:cNvSpPr>
          <p:nvPr>
            <p:ph type="sldImg"/>
          </p:nvPr>
        </p:nvSpPr>
        <p:spPr bwMode="auto">
          <a:xfrm>
            <a:off x="95250" y="755650"/>
            <a:ext cx="66198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4100" name="Rectangle 4"/>
          <p:cNvSpPr>
            <a:spLocks noGrp="1" noChangeArrowheads="1"/>
          </p:cNvSpPr>
          <p:nvPr>
            <p:ph type="body"/>
          </p:nvPr>
        </p:nvSpPr>
        <p:spPr bwMode="auto">
          <a:xfrm>
            <a:off x="681038" y="4722813"/>
            <a:ext cx="5448300" cy="44719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noProof="0"/>
          </a:p>
        </p:txBody>
      </p:sp>
      <p:sp>
        <p:nvSpPr>
          <p:cNvPr id="4101" name="Rectangle 5"/>
          <p:cNvSpPr>
            <a:spLocks noGrp="1" noChangeArrowheads="1"/>
          </p:cNvSpPr>
          <p:nvPr>
            <p:ph type="hdr"/>
          </p:nvPr>
        </p:nvSpPr>
        <p:spPr bwMode="auto">
          <a:xfrm>
            <a:off x="0" y="0"/>
            <a:ext cx="2954338"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2" name="Rectangle 6"/>
          <p:cNvSpPr>
            <a:spLocks noGrp="1" noChangeArrowheads="1"/>
          </p:cNvSpPr>
          <p:nvPr>
            <p:ph type="dt"/>
          </p:nvPr>
        </p:nvSpPr>
        <p:spPr bwMode="auto">
          <a:xfrm>
            <a:off x="3857625" y="0"/>
            <a:ext cx="2952750"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3" name="Rectangle 7"/>
          <p:cNvSpPr>
            <a:spLocks noGrp="1" noChangeArrowheads="1"/>
          </p:cNvSpPr>
          <p:nvPr>
            <p:ph type="ftr"/>
          </p:nvPr>
        </p:nvSpPr>
        <p:spPr bwMode="auto">
          <a:xfrm>
            <a:off x="0" y="9447213"/>
            <a:ext cx="2954338"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4" name="Rectangle 8"/>
          <p:cNvSpPr>
            <a:spLocks noGrp="1" noChangeArrowheads="1"/>
          </p:cNvSpPr>
          <p:nvPr>
            <p:ph type="sldNum"/>
          </p:nvPr>
        </p:nvSpPr>
        <p:spPr bwMode="auto">
          <a:xfrm>
            <a:off x="3857625" y="9447213"/>
            <a:ext cx="2952750"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defTabSz="412750" eaLnBrk="1">
              <a:lnSpc>
                <a:spcPct val="93000"/>
              </a:lnSpc>
              <a:buSzPct val="100000"/>
              <a:tabLst>
                <a:tab pos="665163" algn="l"/>
                <a:tab pos="1328738" algn="l"/>
                <a:tab pos="1993900" algn="l"/>
                <a:tab pos="2659063" algn="l"/>
              </a:tabLst>
              <a:defRPr sz="1300">
                <a:solidFill>
                  <a:srgbClr val="FFFFFF"/>
                </a:solidFill>
                <a:latin typeface="Times New Roman" panose="02020603050405020304" pitchFamily="18" charset="0"/>
              </a:defRPr>
            </a:lvl1pPr>
          </a:lstStyle>
          <a:p>
            <a:pPr>
              <a:defRPr/>
            </a:pPr>
            <a:fld id="{DAD2F9A3-1926-4BFB-99FF-83256B313A98}" type="slidenum">
              <a:rPr lang="en-US" altLang="uk-UA"/>
              <a:pPr>
                <a:defRPr/>
              </a:pPr>
              <a:t>‹№›</a:t>
            </a:fld>
            <a:endParaRPr lang="en-US" altLang="uk-UA"/>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44024D2D-A773-4BC7-9538-47EC35E75030}" type="slidenum">
              <a:rPr lang="en-US" altLang="uk-UA" sz="1300" smtClean="0">
                <a:solidFill>
                  <a:srgbClr val="FFFFFF"/>
                </a:solidFill>
                <a:latin typeface="Times New Roman" panose="02020603050405020304" pitchFamily="18" charset="0"/>
              </a:rPr>
              <a:pPr/>
              <a:t>1</a:t>
            </a:fld>
            <a:endParaRPr lang="en-US" altLang="uk-UA" sz="1300">
              <a:solidFill>
                <a:srgbClr val="FFFFFF"/>
              </a:solidFill>
              <a:latin typeface="Times New Roman" panose="02020603050405020304" pitchFamily="18" charset="0"/>
            </a:endParaRPr>
          </a:p>
        </p:txBody>
      </p:sp>
      <p:sp>
        <p:nvSpPr>
          <p:cNvPr id="4099"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4100"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131248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148484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874033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713067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797782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938476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619360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797417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091098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878143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676605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501242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518537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5674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675639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452736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827994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745747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7455" y="2347914"/>
            <a:ext cx="11424867" cy="1620837"/>
          </a:xfrm>
        </p:spPr>
        <p:txBody>
          <a:bodyPr/>
          <a:lstStyle/>
          <a:p>
            <a:r>
              <a:rPr lang="uk-UA"/>
              <a:t>Клацніть, щоб редагувати стиль зразка заголовка</a:t>
            </a:r>
          </a:p>
        </p:txBody>
      </p:sp>
      <p:sp>
        <p:nvSpPr>
          <p:cNvPr id="3" name="Подзаголовок 2"/>
          <p:cNvSpPr>
            <a:spLocks noGrp="1"/>
          </p:cNvSpPr>
          <p:nvPr>
            <p:ph type="subTitle" idx="1"/>
          </p:nvPr>
        </p:nvSpPr>
        <p:spPr>
          <a:xfrm>
            <a:off x="2017026" y="4283075"/>
            <a:ext cx="9407842" cy="1931988"/>
          </a:xfrm>
        </p:spPr>
        <p:txBody>
          <a:bodyPr/>
          <a:lstStyle>
            <a:lvl1pPr marL="0" indent="0" algn="ctr">
              <a:buNone/>
              <a:defRPr/>
            </a:lvl1pPr>
            <a:lvl2pPr marL="609539" indent="0" algn="ctr">
              <a:buNone/>
              <a:defRPr/>
            </a:lvl2pPr>
            <a:lvl3pPr marL="1219078" indent="0" algn="ctr">
              <a:buNone/>
              <a:defRPr/>
            </a:lvl3pPr>
            <a:lvl4pPr marL="1828617" indent="0" algn="ctr">
              <a:buNone/>
              <a:defRPr/>
            </a:lvl4pPr>
            <a:lvl5pPr marL="2438156" indent="0" algn="ctr">
              <a:buNone/>
              <a:defRPr/>
            </a:lvl5pPr>
            <a:lvl6pPr marL="3047695" indent="0" algn="ctr">
              <a:buNone/>
              <a:defRPr/>
            </a:lvl6pPr>
            <a:lvl7pPr marL="3657234" indent="0" algn="ctr">
              <a:buNone/>
              <a:defRPr/>
            </a:lvl7pPr>
            <a:lvl8pPr marL="4266773" indent="0" algn="ctr">
              <a:buNone/>
              <a:defRPr/>
            </a:lvl8pPr>
            <a:lvl9pPr marL="4876312" indent="0" algn="ctr">
              <a:buNone/>
              <a:defRPr/>
            </a:lvl9pPr>
          </a:lstStyle>
          <a:p>
            <a:r>
              <a:rPr lang="uk-UA"/>
              <a:t>Клацніть, щоб редагувати стиль зразка підзаголовка</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F4C7499C-9C14-406E-8EFF-04FE936163EF}" type="slidenum">
              <a:rPr lang="en-US" altLang="uk-UA" smtClean="0"/>
              <a:pPr>
                <a:defRPr/>
              </a:pPr>
              <a:t>‹№›</a:t>
            </a:fld>
            <a:endParaRPr lang="en-US" altLang="uk-UA"/>
          </a:p>
        </p:txBody>
      </p:sp>
    </p:spTree>
    <p:extLst>
      <p:ext uri="{BB962C8B-B14F-4D97-AF65-F5344CB8AC3E}">
        <p14:creationId xmlns:p14="http://schemas.microsoft.com/office/powerpoint/2010/main" val="122666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Вертикальный текст 2"/>
          <p:cNvSpPr>
            <a:spLocks noGrp="1"/>
          </p:cNvSpPr>
          <p:nvPr>
            <p:ph type="body" orient="vert" idx="1"/>
          </p:nvPr>
        </p:nvSpPr>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E1F9DBA9-E7E3-4E79-8B58-292ACE3970A1}" type="slidenum">
              <a:rPr lang="en-US" altLang="uk-UA" smtClean="0"/>
              <a:pPr>
                <a:defRPr/>
              </a:pPr>
              <a:t>‹№›</a:t>
            </a:fld>
            <a:endParaRPr lang="en-US" altLang="uk-UA"/>
          </a:p>
        </p:txBody>
      </p:sp>
    </p:spTree>
    <p:extLst>
      <p:ext uri="{BB962C8B-B14F-4D97-AF65-F5344CB8AC3E}">
        <p14:creationId xmlns:p14="http://schemas.microsoft.com/office/powerpoint/2010/main" val="2379793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738017" y="301626"/>
            <a:ext cx="3020245" cy="6740525"/>
          </a:xfrm>
        </p:spPr>
        <p:txBody>
          <a:bodyPr vert="eaVert"/>
          <a:lstStyle/>
          <a:p>
            <a:r>
              <a:rPr lang="uk-UA"/>
              <a:t>Клацніть, щоб редагувати стиль зразка заголовка</a:t>
            </a:r>
          </a:p>
        </p:txBody>
      </p:sp>
      <p:sp>
        <p:nvSpPr>
          <p:cNvPr id="3" name="Вертикальный текст 2"/>
          <p:cNvSpPr>
            <a:spLocks noGrp="1"/>
          </p:cNvSpPr>
          <p:nvPr>
            <p:ph type="body" orient="vert" idx="1"/>
          </p:nvPr>
        </p:nvSpPr>
        <p:spPr>
          <a:xfrm>
            <a:off x="670931" y="301626"/>
            <a:ext cx="8863902" cy="6740525"/>
          </a:xfrm>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3BD3FF8-D5F8-4E9B-8EE7-CA6A827456E1}" type="slidenum">
              <a:rPr lang="en-US" altLang="uk-UA" smtClean="0"/>
              <a:pPr>
                <a:defRPr/>
              </a:pPr>
              <a:t>‹№›</a:t>
            </a:fld>
            <a:endParaRPr lang="en-US" altLang="uk-UA"/>
          </a:p>
        </p:txBody>
      </p:sp>
    </p:spTree>
    <p:extLst>
      <p:ext uri="{BB962C8B-B14F-4D97-AF65-F5344CB8AC3E}">
        <p14:creationId xmlns:p14="http://schemas.microsoft.com/office/powerpoint/2010/main" val="3563038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70931" y="301626"/>
            <a:ext cx="12087331" cy="6740525"/>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EEBB747-7747-4679-B1A0-0C0292513882}" type="slidenum">
              <a:rPr lang="en-US" altLang="uk-UA" smtClean="0"/>
              <a:pPr>
                <a:defRPr/>
              </a:pPr>
              <a:t>‹№›</a:t>
            </a:fld>
            <a:endParaRPr lang="en-US" altLang="uk-UA"/>
          </a:p>
        </p:txBody>
      </p:sp>
    </p:spTree>
    <p:extLst>
      <p:ext uri="{BB962C8B-B14F-4D97-AF65-F5344CB8AC3E}">
        <p14:creationId xmlns:p14="http://schemas.microsoft.com/office/powerpoint/2010/main" val="1420750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0931" y="301625"/>
            <a:ext cx="12087331" cy="1257300"/>
          </a:xfrm>
        </p:spPr>
        <p:txBody>
          <a:bodyPr/>
          <a:lstStyle/>
          <a:p>
            <a:r>
              <a:rPr lang="uk-UA"/>
              <a:t>Клацніть, щоб редагувати стиль зразка заголовка</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6152443-C9D5-4A69-8A72-B0561F17D6C1}" type="slidenum">
              <a:rPr lang="en-US" altLang="uk-UA" smtClean="0"/>
              <a:pPr>
                <a:defRPr/>
              </a:pPr>
              <a:t>‹№›</a:t>
            </a:fld>
            <a:endParaRPr lang="en-US" altLang="uk-UA"/>
          </a:p>
        </p:txBody>
      </p:sp>
    </p:spTree>
    <p:extLst>
      <p:ext uri="{BB962C8B-B14F-4D97-AF65-F5344CB8AC3E}">
        <p14:creationId xmlns:p14="http://schemas.microsoft.com/office/powerpoint/2010/main" val="3095777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endParaRPr lang="uk-UA" dirty="0"/>
          </a:p>
        </p:txBody>
      </p:sp>
      <p:sp>
        <p:nvSpPr>
          <p:cNvPr id="3" name="Содержимое 2"/>
          <p:cNvSpPr>
            <a:spLocks noGrp="1"/>
          </p:cNvSpPr>
          <p:nvPr>
            <p:ph idx="1"/>
          </p:nvPr>
        </p:nvSpPr>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0C13671C-BE1E-4AD2-8B70-A152CA9C4D08}" type="slidenum">
              <a:rPr lang="en-US" altLang="uk-UA" smtClean="0"/>
              <a:pPr>
                <a:defRPr/>
              </a:pPr>
              <a:t>‹№›</a:t>
            </a:fld>
            <a:endParaRPr lang="en-US" altLang="uk-UA"/>
          </a:p>
        </p:txBody>
      </p:sp>
    </p:spTree>
    <p:extLst>
      <p:ext uri="{BB962C8B-B14F-4D97-AF65-F5344CB8AC3E}">
        <p14:creationId xmlns:p14="http://schemas.microsoft.com/office/powerpoint/2010/main" val="1836778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2483" y="4857751"/>
            <a:ext cx="11422751" cy="1501775"/>
          </a:xfrm>
        </p:spPr>
        <p:txBody>
          <a:bodyPr anchor="t"/>
          <a:lstStyle>
            <a:lvl1pPr algn="l">
              <a:defRPr sz="5333" b="1" cap="all"/>
            </a:lvl1pPr>
          </a:lstStyle>
          <a:p>
            <a:r>
              <a:rPr lang="uk-UA"/>
              <a:t>Клацніть, щоб редагувати стиль зразка заголовка</a:t>
            </a:r>
          </a:p>
        </p:txBody>
      </p:sp>
      <p:sp>
        <p:nvSpPr>
          <p:cNvPr id="3" name="Текст 2"/>
          <p:cNvSpPr>
            <a:spLocks noGrp="1"/>
          </p:cNvSpPr>
          <p:nvPr>
            <p:ph type="body" idx="1"/>
          </p:nvPr>
        </p:nvSpPr>
        <p:spPr>
          <a:xfrm>
            <a:off x="1062483" y="3203576"/>
            <a:ext cx="11422751" cy="1654175"/>
          </a:xfrm>
        </p:spPr>
        <p:txBody>
          <a:bodyPr anchor="b"/>
          <a:lstStyle>
            <a:lvl1pPr marL="0" indent="0">
              <a:buNone/>
              <a:defRPr sz="2666"/>
            </a:lvl1pPr>
            <a:lvl2pPr marL="609539" indent="0">
              <a:buNone/>
              <a:defRPr sz="2400"/>
            </a:lvl2pPr>
            <a:lvl3pPr marL="1219078" indent="0">
              <a:buNone/>
              <a:defRPr sz="2133"/>
            </a:lvl3pPr>
            <a:lvl4pPr marL="1828617" indent="0">
              <a:buNone/>
              <a:defRPr sz="1866"/>
            </a:lvl4pPr>
            <a:lvl5pPr marL="2438156" indent="0">
              <a:buNone/>
              <a:defRPr sz="1866"/>
            </a:lvl5pPr>
            <a:lvl6pPr marL="3047695" indent="0">
              <a:buNone/>
              <a:defRPr sz="1866"/>
            </a:lvl6pPr>
            <a:lvl7pPr marL="3657234" indent="0">
              <a:buNone/>
              <a:defRPr sz="1866"/>
            </a:lvl7pPr>
            <a:lvl8pPr marL="4266773" indent="0">
              <a:buNone/>
              <a:defRPr sz="1866"/>
            </a:lvl8pPr>
            <a:lvl9pPr marL="4876312" indent="0">
              <a:buNone/>
              <a:defRPr sz="1866"/>
            </a:lvl9pPr>
          </a:lstStyle>
          <a:p>
            <a:pPr lvl="0"/>
            <a:r>
              <a:rPr lang="uk-UA"/>
              <a:t>Клацніть, щоб відредагувати стилі зразків тексту</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7932855A-4417-4C5E-9761-FC2A4CAB9EA2}" type="slidenum">
              <a:rPr lang="en-US" altLang="uk-UA" smtClean="0"/>
              <a:pPr>
                <a:defRPr/>
              </a:pPr>
              <a:t>‹№›</a:t>
            </a:fld>
            <a:endParaRPr lang="en-US" altLang="uk-UA"/>
          </a:p>
        </p:txBody>
      </p:sp>
    </p:spTree>
    <p:extLst>
      <p:ext uri="{BB962C8B-B14F-4D97-AF65-F5344CB8AC3E}">
        <p14:creationId xmlns:p14="http://schemas.microsoft.com/office/powerpoint/2010/main" val="868036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Содержимое 2"/>
          <p:cNvSpPr>
            <a:spLocks noGrp="1"/>
          </p:cNvSpPr>
          <p:nvPr>
            <p:ph sz="half" idx="1"/>
          </p:nvPr>
        </p:nvSpPr>
        <p:spPr>
          <a:xfrm>
            <a:off x="670931" y="2057400"/>
            <a:ext cx="5941015"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Содержимое 3"/>
          <p:cNvSpPr>
            <a:spLocks noGrp="1"/>
          </p:cNvSpPr>
          <p:nvPr>
            <p:ph sz="half" idx="2"/>
          </p:nvPr>
        </p:nvSpPr>
        <p:spPr>
          <a:xfrm>
            <a:off x="6815130" y="2057400"/>
            <a:ext cx="5943132"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A92E8A40-A86F-46A0-8BEF-4D3BD3F93C1A}" type="slidenum">
              <a:rPr lang="en-US" altLang="uk-UA" smtClean="0"/>
              <a:pPr>
                <a:defRPr/>
              </a:pPr>
              <a:t>‹№›</a:t>
            </a:fld>
            <a:endParaRPr lang="en-US" altLang="uk-UA"/>
          </a:p>
        </p:txBody>
      </p:sp>
    </p:spTree>
    <p:extLst>
      <p:ext uri="{BB962C8B-B14F-4D97-AF65-F5344CB8AC3E}">
        <p14:creationId xmlns:p14="http://schemas.microsoft.com/office/powerpoint/2010/main" val="222174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8" y="303214"/>
            <a:ext cx="12095798" cy="1258887"/>
          </a:xfrm>
        </p:spPr>
        <p:txBody>
          <a:bodyPr/>
          <a:lstStyle>
            <a:lvl1pPr>
              <a:defRPr/>
            </a:lvl1pPr>
          </a:lstStyle>
          <a:p>
            <a:r>
              <a:rPr lang="uk-UA"/>
              <a:t>Клацніть, щоб редагувати стиль зразка заголовка</a:t>
            </a:r>
          </a:p>
        </p:txBody>
      </p:sp>
      <p:sp>
        <p:nvSpPr>
          <p:cNvPr id="3" name="Текст 2"/>
          <p:cNvSpPr>
            <a:spLocks noGrp="1"/>
          </p:cNvSpPr>
          <p:nvPr>
            <p:ph type="body" idx="1"/>
          </p:nvPr>
        </p:nvSpPr>
        <p:spPr>
          <a:xfrm>
            <a:off x="673047" y="1692275"/>
            <a:ext cx="5936783"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uk-UA"/>
              <a:t>Клацніть, щоб відредагувати стилі зразків тексту</a:t>
            </a:r>
          </a:p>
        </p:txBody>
      </p:sp>
      <p:sp>
        <p:nvSpPr>
          <p:cNvPr id="4" name="Содержимое 3"/>
          <p:cNvSpPr>
            <a:spLocks noGrp="1"/>
          </p:cNvSpPr>
          <p:nvPr>
            <p:ph sz="half" idx="2"/>
          </p:nvPr>
        </p:nvSpPr>
        <p:spPr>
          <a:xfrm>
            <a:off x="673047" y="2397125"/>
            <a:ext cx="5936783"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Текст 4"/>
          <p:cNvSpPr>
            <a:spLocks noGrp="1"/>
          </p:cNvSpPr>
          <p:nvPr>
            <p:ph type="body" sz="quarter" idx="3"/>
          </p:nvPr>
        </p:nvSpPr>
        <p:spPr>
          <a:xfrm>
            <a:off x="6827830" y="1692275"/>
            <a:ext cx="5941016"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uk-UA"/>
              <a:t>Клацніть, щоб відредагувати стилі зразків тексту</a:t>
            </a:r>
          </a:p>
        </p:txBody>
      </p:sp>
      <p:sp>
        <p:nvSpPr>
          <p:cNvPr id="6" name="Содержимое 5"/>
          <p:cNvSpPr>
            <a:spLocks noGrp="1"/>
          </p:cNvSpPr>
          <p:nvPr>
            <p:ph sz="quarter" idx="4"/>
          </p:nvPr>
        </p:nvSpPr>
        <p:spPr>
          <a:xfrm>
            <a:off x="6827830" y="2397125"/>
            <a:ext cx="5941016"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EA8B7A6C-6B92-4EF2-9595-35B4406577ED}" type="slidenum">
              <a:rPr lang="en-US" altLang="uk-UA" smtClean="0"/>
              <a:pPr>
                <a:defRPr/>
              </a:pPr>
              <a:t>‹№›</a:t>
            </a:fld>
            <a:endParaRPr lang="en-US" altLang="uk-UA"/>
          </a:p>
        </p:txBody>
      </p:sp>
    </p:spTree>
    <p:extLst>
      <p:ext uri="{BB962C8B-B14F-4D97-AF65-F5344CB8AC3E}">
        <p14:creationId xmlns:p14="http://schemas.microsoft.com/office/powerpoint/2010/main" val="3133166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99B2B3FC-7245-4570-80E8-4609633A70FC}" type="slidenum">
              <a:rPr lang="en-US" altLang="uk-UA" smtClean="0"/>
              <a:pPr>
                <a:defRPr/>
              </a:pPr>
              <a:t>‹№›</a:t>
            </a:fld>
            <a:endParaRPr lang="en-US" altLang="uk-UA"/>
          </a:p>
        </p:txBody>
      </p:sp>
    </p:spTree>
    <p:extLst>
      <p:ext uri="{BB962C8B-B14F-4D97-AF65-F5344CB8AC3E}">
        <p14:creationId xmlns:p14="http://schemas.microsoft.com/office/powerpoint/2010/main" val="295083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BA7BB0AA-26AE-41BB-A8E2-AE71B3EDB5C8}" type="slidenum">
              <a:rPr lang="en-US" altLang="uk-UA" smtClean="0"/>
              <a:pPr>
                <a:defRPr/>
              </a:pPr>
              <a:t>‹№›</a:t>
            </a:fld>
            <a:endParaRPr lang="en-US" altLang="uk-UA"/>
          </a:p>
        </p:txBody>
      </p:sp>
    </p:spTree>
    <p:extLst>
      <p:ext uri="{BB962C8B-B14F-4D97-AF65-F5344CB8AC3E}">
        <p14:creationId xmlns:p14="http://schemas.microsoft.com/office/powerpoint/2010/main" val="1411751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7" y="301626"/>
            <a:ext cx="4421369" cy="1279525"/>
          </a:xfrm>
        </p:spPr>
        <p:txBody>
          <a:bodyPr anchor="b"/>
          <a:lstStyle>
            <a:lvl1pPr algn="l">
              <a:defRPr sz="2666" b="1"/>
            </a:lvl1pPr>
          </a:lstStyle>
          <a:p>
            <a:r>
              <a:rPr lang="uk-UA"/>
              <a:t>Клацніть, щоб редагувати стиль зразка заголовка</a:t>
            </a:r>
          </a:p>
        </p:txBody>
      </p:sp>
      <p:sp>
        <p:nvSpPr>
          <p:cNvPr id="3" name="Содержимое 2"/>
          <p:cNvSpPr>
            <a:spLocks noGrp="1"/>
          </p:cNvSpPr>
          <p:nvPr>
            <p:ph idx="1"/>
          </p:nvPr>
        </p:nvSpPr>
        <p:spPr>
          <a:xfrm>
            <a:off x="5255271" y="301625"/>
            <a:ext cx="7513575" cy="6451600"/>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Текст 3"/>
          <p:cNvSpPr>
            <a:spLocks noGrp="1"/>
          </p:cNvSpPr>
          <p:nvPr>
            <p:ph type="body" sz="half" idx="2"/>
          </p:nvPr>
        </p:nvSpPr>
        <p:spPr>
          <a:xfrm>
            <a:off x="673047" y="1581151"/>
            <a:ext cx="4421369" cy="5172075"/>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uk-UA"/>
              <a:t>Клацніть, щоб відредагувати стилі зразків тексту</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BDE23B39-41B0-4851-A9D7-3F747849235E}" type="slidenum">
              <a:rPr lang="en-US" altLang="uk-UA" smtClean="0"/>
              <a:pPr>
                <a:defRPr/>
              </a:pPr>
              <a:t>‹№›</a:t>
            </a:fld>
            <a:endParaRPr lang="en-US" altLang="uk-UA"/>
          </a:p>
        </p:txBody>
      </p:sp>
    </p:spTree>
    <p:extLst>
      <p:ext uri="{BB962C8B-B14F-4D97-AF65-F5344CB8AC3E}">
        <p14:creationId xmlns:p14="http://schemas.microsoft.com/office/powerpoint/2010/main" val="43173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5044" y="5291139"/>
            <a:ext cx="8063865" cy="625475"/>
          </a:xfrm>
        </p:spPr>
        <p:txBody>
          <a:bodyPr anchor="b"/>
          <a:lstStyle>
            <a:lvl1pPr algn="l">
              <a:defRPr sz="2666" b="1"/>
            </a:lvl1pPr>
          </a:lstStyle>
          <a:p>
            <a:r>
              <a:rPr lang="uk-UA"/>
              <a:t>Клацніть, щоб редагувати стиль зразка заголовка</a:t>
            </a:r>
          </a:p>
        </p:txBody>
      </p:sp>
      <p:sp>
        <p:nvSpPr>
          <p:cNvPr id="3" name="Рисунок 2"/>
          <p:cNvSpPr>
            <a:spLocks noGrp="1"/>
          </p:cNvSpPr>
          <p:nvPr>
            <p:ph type="pic" idx="1"/>
          </p:nvPr>
        </p:nvSpPr>
        <p:spPr>
          <a:xfrm>
            <a:off x="2635044" y="674689"/>
            <a:ext cx="8063865" cy="4537075"/>
          </a:xfrm>
        </p:spPr>
        <p:txBody>
          <a:bodyPr/>
          <a:lstStyle>
            <a:lvl1pPr marL="0" indent="0">
              <a:buNone/>
              <a:defRPr sz="4266"/>
            </a:lvl1pPr>
            <a:lvl2pPr marL="609539" indent="0">
              <a:buNone/>
              <a:defRPr sz="3733"/>
            </a:lvl2pPr>
            <a:lvl3pPr marL="1219078" indent="0">
              <a:buNone/>
              <a:defRPr sz="3200"/>
            </a:lvl3pPr>
            <a:lvl4pPr marL="1828617" indent="0">
              <a:buNone/>
              <a:defRPr sz="2666"/>
            </a:lvl4pPr>
            <a:lvl5pPr marL="2438156" indent="0">
              <a:buNone/>
              <a:defRPr sz="2666"/>
            </a:lvl5pPr>
            <a:lvl6pPr marL="3047695" indent="0">
              <a:buNone/>
              <a:defRPr sz="2666"/>
            </a:lvl6pPr>
            <a:lvl7pPr marL="3657234" indent="0">
              <a:buNone/>
              <a:defRPr sz="2666"/>
            </a:lvl7pPr>
            <a:lvl8pPr marL="4266773" indent="0">
              <a:buNone/>
              <a:defRPr sz="2666"/>
            </a:lvl8pPr>
            <a:lvl9pPr marL="4876312" indent="0">
              <a:buNone/>
              <a:defRPr sz="2666"/>
            </a:lvl9pPr>
          </a:lstStyle>
          <a:p>
            <a:pPr lvl="0"/>
            <a:r>
              <a:rPr lang="uk-UA" noProof="0"/>
              <a:t>Клацніть піктограму, щоб додати зображення</a:t>
            </a:r>
          </a:p>
        </p:txBody>
      </p:sp>
      <p:sp>
        <p:nvSpPr>
          <p:cNvPr id="4" name="Текст 3"/>
          <p:cNvSpPr>
            <a:spLocks noGrp="1"/>
          </p:cNvSpPr>
          <p:nvPr>
            <p:ph type="body" sz="half" idx="2"/>
          </p:nvPr>
        </p:nvSpPr>
        <p:spPr>
          <a:xfrm>
            <a:off x="2635044" y="5916613"/>
            <a:ext cx="8063865" cy="887412"/>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uk-UA"/>
              <a:t>Клацніть, щоб відредагувати стилі зразків тексту</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9301822A-2BD8-451D-B4C5-98F10A297288}" type="slidenum">
              <a:rPr lang="en-US" altLang="uk-UA" smtClean="0"/>
              <a:pPr>
                <a:defRPr/>
              </a:pPr>
              <a:t>‹№›</a:t>
            </a:fld>
            <a:endParaRPr lang="en-US" altLang="uk-UA"/>
          </a:p>
        </p:txBody>
      </p:sp>
    </p:spTree>
    <p:extLst>
      <p:ext uri="{BB962C8B-B14F-4D97-AF65-F5344CB8AC3E}">
        <p14:creationId xmlns:p14="http://schemas.microsoft.com/office/powerpoint/2010/main" val="2877485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70931" y="301625"/>
            <a:ext cx="12087331"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uk-UA"/>
              <a:t>Для правки тексту заголовку клацніть мишею</a:t>
            </a:r>
          </a:p>
        </p:txBody>
      </p:sp>
      <p:sp>
        <p:nvSpPr>
          <p:cNvPr id="1027" name="Rectangle 2"/>
          <p:cNvSpPr>
            <a:spLocks noGrp="1" noChangeArrowheads="1"/>
          </p:cNvSpPr>
          <p:nvPr>
            <p:ph type="body" idx="1"/>
          </p:nvPr>
        </p:nvSpPr>
        <p:spPr bwMode="auto">
          <a:xfrm>
            <a:off x="670931" y="2057400"/>
            <a:ext cx="12087331"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8080" rIns="0" bIns="0" numCol="1" anchor="t" anchorCtr="0" compatLnSpc="1">
            <a:prstTxWarp prst="textNoShape">
              <a:avLst/>
            </a:prstTxWarp>
          </a:bodyPr>
          <a:lstStyle/>
          <a:p>
            <a:pPr lvl="0"/>
            <a:r>
              <a:rPr lang="en-GB" altLang="uk-UA" dirty="0" err="1"/>
              <a:t>Для</a:t>
            </a:r>
            <a:r>
              <a:rPr lang="en-GB" altLang="uk-UA" dirty="0"/>
              <a:t> </a:t>
            </a:r>
            <a:r>
              <a:rPr lang="en-GB" altLang="uk-UA" dirty="0" err="1"/>
              <a:t>редагування</a:t>
            </a:r>
            <a:r>
              <a:rPr lang="en-GB" altLang="uk-UA" dirty="0"/>
              <a:t> </a:t>
            </a:r>
            <a:r>
              <a:rPr lang="en-GB" altLang="uk-UA" dirty="0" err="1"/>
              <a:t>структури</a:t>
            </a:r>
            <a:r>
              <a:rPr lang="en-GB" altLang="uk-UA" dirty="0"/>
              <a:t> </a:t>
            </a:r>
            <a:r>
              <a:rPr lang="en-GB" altLang="uk-UA" dirty="0" err="1"/>
              <a:t>клацніть</a:t>
            </a:r>
            <a:r>
              <a:rPr lang="en-GB" altLang="uk-UA" dirty="0"/>
              <a:t> </a:t>
            </a:r>
            <a:r>
              <a:rPr lang="en-GB" altLang="uk-UA" dirty="0" err="1"/>
              <a:t>мишею</a:t>
            </a:r>
            <a:endParaRPr lang="en-GB" altLang="uk-UA" dirty="0"/>
          </a:p>
          <a:p>
            <a:pPr lvl="1"/>
            <a:r>
              <a:rPr lang="en-GB" altLang="uk-UA" dirty="0" err="1"/>
              <a:t>Другий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2"/>
            <a:r>
              <a:rPr lang="en-GB" altLang="uk-UA" dirty="0" err="1"/>
              <a:t>Третій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3"/>
            <a:r>
              <a:rPr lang="en-GB" altLang="uk-UA" dirty="0" err="1"/>
              <a:t>Четвертий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П'ятий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Шостий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Сьомий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Восьмий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Дев'ятий</a:t>
            </a:r>
            <a:r>
              <a:rPr lang="en-GB" altLang="uk-UA" dirty="0"/>
              <a:t> </a:t>
            </a:r>
            <a:r>
              <a:rPr lang="en-GB" altLang="uk-UA" dirty="0" err="1"/>
              <a:t>рівень</a:t>
            </a:r>
            <a:r>
              <a:rPr lang="en-GB" altLang="uk-UA" dirty="0"/>
              <a:t> </a:t>
            </a:r>
            <a:r>
              <a:rPr lang="en-GB" altLang="uk-UA" dirty="0" err="1"/>
              <a:t>структури</a:t>
            </a:r>
            <a:endParaRPr lang="en-GB" altLang="uk-UA" dirty="0"/>
          </a:p>
        </p:txBody>
      </p:sp>
      <p:sp>
        <p:nvSpPr>
          <p:cNvPr id="2" name="Rectangle 3"/>
          <p:cNvSpPr>
            <a:spLocks noGrp="1" noChangeArrowheads="1"/>
          </p:cNvSpPr>
          <p:nvPr>
            <p:ph type="dt"/>
          </p:nvPr>
        </p:nvSpPr>
        <p:spPr bwMode="auto">
          <a:xfrm>
            <a:off x="670931"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8" name="Rectangle 4"/>
          <p:cNvSpPr>
            <a:spLocks noGrp="1" noChangeArrowheads="1"/>
          </p:cNvSpPr>
          <p:nvPr>
            <p:ph type="ftr"/>
          </p:nvPr>
        </p:nvSpPr>
        <p:spPr bwMode="auto">
          <a:xfrm>
            <a:off x="4597039" y="6994525"/>
            <a:ext cx="4254165"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9" name="Rectangle 5"/>
          <p:cNvSpPr>
            <a:spLocks noGrp="1" noChangeArrowheads="1"/>
          </p:cNvSpPr>
          <p:nvPr>
            <p:ph type="sldNum"/>
          </p:nvPr>
        </p:nvSpPr>
        <p:spPr bwMode="auto">
          <a:xfrm>
            <a:off x="9636425"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a:lnSpc>
                <a:spcPct val="93000"/>
              </a:lnSpc>
              <a:buSzPct val="100000"/>
              <a:defRPr sz="2400">
                <a:solidFill>
                  <a:srgbClr val="000000"/>
                </a:solidFill>
              </a:defRPr>
            </a:lvl1pPr>
          </a:lstStyle>
          <a:p>
            <a:pPr>
              <a:defRPr/>
            </a:pPr>
            <a:fld id="{9DFD0104-B66C-4204-A582-D301577316DC}" type="slidenum">
              <a:rPr lang="en-US" altLang="uk-UA" smtClean="0"/>
              <a:pPr>
                <a:defRPr/>
              </a:pPr>
              <a:t>‹№›</a:t>
            </a:fld>
            <a:endParaRPr lang="en-US" altLang="uk-UA"/>
          </a:p>
        </p:txBody>
      </p:sp>
      <p:pic>
        <p:nvPicPr>
          <p:cNvPr id="4" name="Рисунок 3">
            <a:extLst>
              <a:ext uri="{FF2B5EF4-FFF2-40B4-BE49-F238E27FC236}">
                <a16:creationId xmlns:a16="http://schemas.microsoft.com/office/drawing/2014/main" id="{00B787A4-9CC5-4283-B3EA-A1EDC529762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728" t="26903" r="8901" b="27762"/>
          <a:stretch/>
        </p:blipFill>
        <p:spPr>
          <a:xfrm>
            <a:off x="2543423" y="0"/>
            <a:ext cx="5469815" cy="891248"/>
          </a:xfrm>
          <a:prstGeom prst="rect">
            <a:avLst/>
          </a:prstGeom>
        </p:spPr>
      </p:pic>
      <p:sp>
        <p:nvSpPr>
          <p:cNvPr id="8" name="Rectangle 4">
            <a:extLst>
              <a:ext uri="{FF2B5EF4-FFF2-40B4-BE49-F238E27FC236}">
                <a16:creationId xmlns:a16="http://schemas.microsoft.com/office/drawing/2014/main" id="{803E85E3-279F-4903-83FA-31AA2530EA81}"/>
              </a:ext>
            </a:extLst>
          </p:cNvPr>
          <p:cNvSpPr txBox="1">
            <a:spLocks noChangeArrowheads="1"/>
          </p:cNvSpPr>
          <p:nvPr/>
        </p:nvSpPr>
        <p:spPr>
          <a:xfrm>
            <a:off x="0" y="7236221"/>
            <a:ext cx="13439775" cy="241696"/>
          </a:xfrm>
          <a:prstGeom prst="rect">
            <a:avLst/>
          </a:prstGeom>
          <a:ln/>
        </p:spPr>
        <p:txBody>
          <a:bodyPr/>
          <a:lstStyle>
            <a:defPPr>
              <a:defRPr lang="en-GB"/>
            </a:defPPr>
            <a:lvl1pPr algn="ctr" defTabSz="449263" rtl="0" eaLnBrk="0" fontAlgn="base" hangingPunct="0">
              <a:spcBef>
                <a:spcPct val="0"/>
              </a:spcBef>
              <a:spcAft>
                <a:spcPct val="0"/>
              </a:spcAft>
              <a:defRPr sz="16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a:lstStyle>
          <a:p>
            <a:pPr>
              <a:defRPr/>
            </a:pPr>
            <a:r>
              <a:rPr lang="ru-RU" dirty="0" err="1">
                <a:solidFill>
                  <a:schemeClr val="tx1"/>
                </a:solidFill>
                <a:effectLst>
                  <a:outerShdw blurRad="38100" dist="38100" dir="2700000" algn="tl">
                    <a:srgbClr val="000000">
                      <a:alpha val="43137"/>
                    </a:srgbClr>
                  </a:outerShdw>
                </a:effectLst>
                <a:latin typeface="+mn-lt"/>
              </a:rPr>
              <a:t>Funded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by</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EU </a:t>
            </a:r>
            <a:r>
              <a:rPr lang="ru-RU" dirty="0" err="1">
                <a:solidFill>
                  <a:schemeClr val="tx1"/>
                </a:solidFill>
                <a:effectLst>
                  <a:outerShdw blurRad="38100" dist="38100" dir="2700000" algn="tl">
                    <a:srgbClr val="000000">
                      <a:alpha val="43137"/>
                    </a:srgbClr>
                  </a:outerShdw>
                </a:effectLst>
                <a:latin typeface="+mn-lt"/>
              </a:rPr>
              <a:t>NextGenerationEU</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through</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Recovery </a:t>
            </a:r>
            <a:r>
              <a:rPr lang="ru-RU" dirty="0" err="1">
                <a:solidFill>
                  <a:schemeClr val="tx1"/>
                </a:solidFill>
                <a:effectLst>
                  <a:outerShdw blurRad="38100" dist="38100" dir="2700000" algn="tl">
                    <a:srgbClr val="000000">
                      <a:alpha val="43137"/>
                    </a:srgbClr>
                  </a:outerShdw>
                </a:effectLst>
                <a:latin typeface="+mn-lt"/>
              </a:rPr>
              <a:t>and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Resilience</a:t>
            </a:r>
            <a:r>
              <a:rPr lang="ru-RU" dirty="0">
                <a:solidFill>
                  <a:schemeClr val="tx1"/>
                </a:solidFill>
                <a:effectLst>
                  <a:outerShdw blurRad="38100" dist="38100" dir="2700000" algn="tl">
                    <a:srgbClr val="000000">
                      <a:alpha val="43137"/>
                    </a:srgbClr>
                  </a:outerShdw>
                </a:effectLst>
                <a:latin typeface="+mn-lt"/>
              </a:rPr>
              <a:t> Plan </a:t>
            </a:r>
            <a:r>
              <a:rPr lang="ru-RU" dirty="0" err="1">
                <a:solidFill>
                  <a:schemeClr val="tx1"/>
                </a:solidFill>
                <a:effectLst>
                  <a:outerShdw blurRad="38100" dist="38100" dir="2700000" algn="tl">
                    <a:srgbClr val="000000">
                      <a:alpha val="43137"/>
                    </a:srgbClr>
                  </a:outerShdw>
                </a:effectLst>
                <a:latin typeface="+mn-lt"/>
              </a:rPr>
              <a:t>for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Slovakia</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under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project</a:t>
            </a:r>
            <a:r>
              <a:rPr lang="ru-RU" dirty="0">
                <a:solidFill>
                  <a:schemeClr val="tx1"/>
                </a:solidFill>
                <a:effectLst>
                  <a:outerShdw blurRad="38100" dist="38100" dir="2700000" algn="tl">
                    <a:srgbClr val="000000">
                      <a:alpha val="43137"/>
                    </a:srgbClr>
                  </a:outerShdw>
                </a:effectLst>
                <a:latin typeface="+mn-lt"/>
              </a:rPr>
              <a:t> No. 09I03-03-V01-09I03-03-V01-00049</a:t>
            </a:r>
          </a:p>
        </p:txBody>
      </p:sp>
    </p:spTree>
    <p:extLst>
      <p:ext uri="{BB962C8B-B14F-4D97-AF65-F5344CB8AC3E}">
        <p14:creationId xmlns:p14="http://schemas.microsoft.com/office/powerpoint/2010/main" val="98516852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p:titleStyle>
    <p:bodyStyle>
      <a:lvl1pPr marL="457154" indent="-457154" algn="l" defTabSz="598957" rtl="0" eaLnBrk="1" fontAlgn="base" hangingPunct="1">
        <a:lnSpc>
          <a:spcPct val="93000"/>
        </a:lnSpc>
        <a:spcBef>
          <a:spcPct val="0"/>
        </a:spcBef>
        <a:spcAft>
          <a:spcPts val="1900"/>
        </a:spcAft>
        <a:buClr>
          <a:srgbClr val="000000"/>
        </a:buClr>
        <a:buSzPct val="100000"/>
        <a:buFont typeface="Times New Roman" panose="02020603050405020304" pitchFamily="18" charset="0"/>
        <a:buChar char="•"/>
        <a:defRPr sz="4266">
          <a:solidFill>
            <a:srgbClr val="FFFFFF"/>
          </a:solidFill>
          <a:latin typeface="+mn-lt"/>
          <a:ea typeface="+mn-ea"/>
          <a:cs typeface="+mn-cs"/>
        </a:defRPr>
      </a:lvl1pPr>
      <a:lvl2pPr marL="990501" indent="-380962" algn="l" defTabSz="598957" rtl="0" eaLnBrk="1" fontAlgn="base" hangingPunct="1">
        <a:lnSpc>
          <a:spcPct val="93000"/>
        </a:lnSpc>
        <a:spcBef>
          <a:spcPct val="0"/>
        </a:spcBef>
        <a:spcAft>
          <a:spcPts val="1517"/>
        </a:spcAft>
        <a:buClr>
          <a:srgbClr val="000000"/>
        </a:buClr>
        <a:buSzPct val="100000"/>
        <a:buFont typeface="Times New Roman" panose="02020603050405020304" pitchFamily="18" charset="0"/>
        <a:buChar char="–"/>
        <a:defRPr sz="3733">
          <a:solidFill>
            <a:srgbClr val="FFFFFF"/>
          </a:solidFill>
          <a:latin typeface="+mn-lt"/>
          <a:ea typeface="+mn-ea"/>
          <a:cs typeface="+mn-cs"/>
        </a:defRPr>
      </a:lvl2pPr>
      <a:lvl3pPr marL="1523848" indent="-304770" algn="l" defTabSz="598957" rtl="0" eaLnBrk="1" fontAlgn="base" hangingPunct="1">
        <a:lnSpc>
          <a:spcPct val="93000"/>
        </a:lnSpc>
        <a:spcBef>
          <a:spcPct val="0"/>
        </a:spcBef>
        <a:spcAft>
          <a:spcPts val="1133"/>
        </a:spcAft>
        <a:buClr>
          <a:srgbClr val="000000"/>
        </a:buClr>
        <a:buSzPct val="100000"/>
        <a:buFont typeface="Times New Roman" panose="02020603050405020304" pitchFamily="18" charset="0"/>
        <a:buChar char="•"/>
        <a:defRPr sz="3200">
          <a:solidFill>
            <a:srgbClr val="FFFFFF"/>
          </a:solidFill>
          <a:latin typeface="+mn-lt"/>
          <a:ea typeface="+mn-ea"/>
          <a:cs typeface="+mn-cs"/>
        </a:defRPr>
      </a:lvl3pPr>
      <a:lvl4pPr marL="2133387" indent="-304770" algn="l" defTabSz="598957" rtl="0" eaLnBrk="1" fontAlgn="base" hangingPunct="1">
        <a:lnSpc>
          <a:spcPct val="93000"/>
        </a:lnSpc>
        <a:spcBef>
          <a:spcPct val="0"/>
        </a:spcBef>
        <a:spcAft>
          <a:spcPts val="767"/>
        </a:spcAft>
        <a:buClr>
          <a:srgbClr val="000000"/>
        </a:buClr>
        <a:buSzPct val="100000"/>
        <a:buFont typeface="Times New Roman" panose="02020603050405020304" pitchFamily="18" charset="0"/>
        <a:buChar char="–"/>
        <a:defRPr sz="2666">
          <a:solidFill>
            <a:srgbClr val="FFFFFF"/>
          </a:solidFill>
          <a:latin typeface="+mn-lt"/>
          <a:ea typeface="+mn-ea"/>
          <a:cs typeface="+mn-cs"/>
        </a:defRPr>
      </a:lvl4pPr>
      <a:lvl5pPr marL="2742926" indent="-304770" algn="l" defTabSz="598957" rtl="0" eaLnBrk="1" fontAlgn="base" hangingPunct="1">
        <a:lnSpc>
          <a:spcPct val="93000"/>
        </a:lnSpc>
        <a:spcBef>
          <a:spcPct val="0"/>
        </a:spcBef>
        <a:spcAft>
          <a:spcPts val="384"/>
        </a:spcAft>
        <a:buClr>
          <a:srgbClr val="000000"/>
        </a:buClr>
        <a:buSzPct val="100000"/>
        <a:buFont typeface="Times New Roman" panose="02020603050405020304" pitchFamily="18" charset="0"/>
        <a:buChar char="»"/>
        <a:defRPr sz="2666">
          <a:solidFill>
            <a:srgbClr val="FFFFFF"/>
          </a:solidFill>
          <a:latin typeface="+mn-lt"/>
          <a:ea typeface="+mn-ea"/>
          <a:cs typeface="+mn-cs"/>
        </a:defRPr>
      </a:lvl5pPr>
      <a:lvl6pPr marL="3352465"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6pPr>
      <a:lvl7pPr marL="3962004"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7pPr>
      <a:lvl8pPr marL="4571543"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8pPr>
      <a:lvl9pPr marL="5181082"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9pPr>
    </p:bodyStyle>
    <p:otherStyle>
      <a:defPPr>
        <a:defRPr lang="uk-UA"/>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mailto:yuri.dmy@gmail.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jpe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12291" name="Rectangle 6"/>
          <p:cNvSpPr>
            <a:spLocks noChangeArrowheads="1"/>
          </p:cNvSpPr>
          <p:nvPr/>
        </p:nvSpPr>
        <p:spPr bwMode="auto">
          <a:xfrm>
            <a:off x="1662281" y="6442273"/>
            <a:ext cx="10079037" cy="644664"/>
          </a:xfrm>
          <a:prstGeom prst="rect">
            <a:avLst/>
          </a:prstGeom>
          <a:noFill/>
          <a:ln w="9525">
            <a:noFill/>
            <a:miter lim="800000"/>
            <a:headEnd/>
            <a:tailEnd/>
          </a:ln>
        </p:spPr>
        <p:txBody>
          <a:bodyPr wrap="square">
            <a:spAutoFit/>
          </a:bodyPr>
          <a:lstStyle/>
          <a:p>
            <a:pPr algn="ctr" eaLnBrk="1">
              <a:lnSpc>
                <a:spcPct val="200000"/>
              </a:lnSpc>
              <a:buClr>
                <a:srgbClr val="000000"/>
              </a:buClr>
              <a:buSzPct val="100000"/>
              <a:buFont typeface="Times New Roman" panose="02020603050405020304" pitchFamily="18" charset="0"/>
              <a:buNone/>
            </a:pPr>
            <a:r>
              <a:rPr lang="en-US" altLang="uk-UA" sz="2100" b="1" dirty="0">
                <a:solidFill>
                  <a:schemeClr val="accent6">
                    <a:lumMod val="50000"/>
                  </a:schemeClr>
                </a:solidFill>
                <a:effectLst>
                  <a:outerShdw blurRad="38100" dist="38100" dir="2700000" algn="tl">
                    <a:srgbClr val="C0C0C0"/>
                  </a:outerShdw>
                </a:effectLst>
                <a:latin typeface="Comic Sans MS" panose="030F0702030302020204" pitchFamily="66" charset="0"/>
              </a:rPr>
              <a:t>Vasyl R. Cherlinka, </a:t>
            </a:r>
            <a:r>
              <a:rPr lang="en-US" altLang="uk-UA" sz="2100" b="1" dirty="0" err="1">
                <a:solidFill>
                  <a:schemeClr val="accent6">
                    <a:lumMod val="50000"/>
                  </a:schemeClr>
                </a:solidFill>
                <a:effectLst>
                  <a:outerShdw blurRad="38100" dist="38100" dir="2700000" algn="tl">
                    <a:srgbClr val="C0C0C0"/>
                  </a:outerShdw>
                </a:effectLst>
                <a:latin typeface="Comic Sans MS" panose="030F0702030302020204" pitchFamily="66" charset="0"/>
              </a:rPr>
              <a:t>Dr.Sc</a:t>
            </a:r>
            <a:r>
              <a:rPr lang="en-US" altLang="uk-UA" sz="2100" b="1" dirty="0">
                <a:solidFill>
                  <a:schemeClr val="accent6">
                    <a:lumMod val="50000"/>
                  </a:schemeClr>
                </a:solidFill>
                <a:effectLst>
                  <a:outerShdw blurRad="38100" dist="38100" dir="2700000" algn="tl">
                    <a:srgbClr val="C0C0C0"/>
                  </a:outerShdw>
                </a:effectLst>
                <a:latin typeface="Comic Sans MS" panose="030F0702030302020204" pitchFamily="66" charset="0"/>
              </a:rPr>
              <a:t>.</a:t>
            </a:r>
          </a:p>
        </p:txBody>
      </p:sp>
      <p:grpSp>
        <p:nvGrpSpPr>
          <p:cNvPr id="8" name="Группа 7">
            <a:extLst>
              <a:ext uri="{FF2B5EF4-FFF2-40B4-BE49-F238E27FC236}">
                <a16:creationId xmlns:a16="http://schemas.microsoft.com/office/drawing/2014/main" id="{38A9C11D-5CC5-41B6-8D3C-3B687743066A}"/>
              </a:ext>
            </a:extLst>
          </p:cNvPr>
          <p:cNvGrpSpPr/>
          <p:nvPr/>
        </p:nvGrpSpPr>
        <p:grpSpPr>
          <a:xfrm>
            <a:off x="1662280" y="26599"/>
            <a:ext cx="10097126" cy="944926"/>
            <a:chOff x="0" y="-77214"/>
            <a:chExt cx="13463895" cy="1260000"/>
          </a:xfrm>
        </p:grpSpPr>
        <p:pic>
          <p:nvPicPr>
            <p:cNvPr id="11" name="Рисунок 10">
              <a:extLst>
                <a:ext uri="{FF2B5EF4-FFF2-40B4-BE49-F238E27FC236}">
                  <a16:creationId xmlns:a16="http://schemas.microsoft.com/office/drawing/2014/main" id="{9840B728-ABA0-46C0-92D8-05A6249216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0452" y="-77214"/>
              <a:ext cx="1260000" cy="1260000"/>
            </a:xfrm>
            <a:prstGeom prst="rect">
              <a:avLst/>
            </a:prstGeom>
          </p:spPr>
        </p:pic>
        <p:pic>
          <p:nvPicPr>
            <p:cNvPr id="13" name="Рисунок 12">
              <a:extLst>
                <a:ext uri="{FF2B5EF4-FFF2-40B4-BE49-F238E27FC236}">
                  <a16:creationId xmlns:a16="http://schemas.microsoft.com/office/drawing/2014/main" id="{0BECB444-B1D4-4BA3-ACB8-0D42A97823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0452" y="-77214"/>
              <a:ext cx="1260000" cy="1260000"/>
            </a:xfrm>
            <a:prstGeom prst="rect">
              <a:avLst/>
            </a:prstGeom>
          </p:spPr>
        </p:pic>
        <p:pic>
          <p:nvPicPr>
            <p:cNvPr id="1026" name="Picture 2" descr="На Дніпропетровщині 15-річна дівчина підпалила прапор України, відкрито  справу">
              <a:extLst>
                <a:ext uri="{FF2B5EF4-FFF2-40B4-BE49-F238E27FC236}">
                  <a16:creationId xmlns:a16="http://schemas.microsoft.com/office/drawing/2014/main" id="{6B44E588-32BB-4AF6-B182-EC3E4A61CE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77214"/>
              <a:ext cx="1741571" cy="12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Прапор Словаччини — Вікіпедія">
              <a:extLst>
                <a:ext uri="{FF2B5EF4-FFF2-40B4-BE49-F238E27FC236}">
                  <a16:creationId xmlns:a16="http://schemas.microsoft.com/office/drawing/2014/main" id="{74F4BF25-491D-4E91-A0CC-8FC127DA55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70452" y="-77214"/>
              <a:ext cx="1893443" cy="126000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a:extLst>
              <a:ext uri="{FF2B5EF4-FFF2-40B4-BE49-F238E27FC236}">
                <a16:creationId xmlns:a16="http://schemas.microsoft.com/office/drawing/2014/main" id="{03A48D02-82C3-49B3-B767-A01EAE1209F9}"/>
              </a:ext>
            </a:extLst>
          </p:cNvPr>
          <p:cNvSpPr txBox="1"/>
          <p:nvPr/>
        </p:nvSpPr>
        <p:spPr>
          <a:xfrm>
            <a:off x="1680368" y="1325321"/>
            <a:ext cx="10079038" cy="3238964"/>
          </a:xfrm>
          <a:prstGeom prst="rect">
            <a:avLst/>
          </a:prstGeom>
          <a:noFill/>
        </p:spPr>
        <p:txBody>
          <a:bodyPr wrap="square">
            <a:spAutoFit/>
          </a:bodyPr>
          <a:lstStyle/>
          <a:p>
            <a:pPr algn="ctr"/>
            <a:r>
              <a:rPr lang="en-US" sz="21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 workshop on </a:t>
            </a:r>
            <a:r>
              <a:rPr lang="en-US" sz="2100" b="1" dirty="0" err="1">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geocomputation</a:t>
            </a:r>
            <a:r>
              <a:rPr lang="en-US" sz="21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 remote sensing + soil carbon sequestration</a:t>
            </a:r>
          </a:p>
          <a:p>
            <a:pPr algn="ctr"/>
            <a:r>
              <a:rPr lang="en-US" sz="494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r>
              <a:rPr lang="en-US" sz="449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endParaRPr lang="en-US" sz="449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ctr"/>
            <a:r>
              <a:rPr lang="en-US" sz="4400" b="1" dirty="0">
                <a:solidFill>
                  <a:schemeClr val="accent6">
                    <a:lumMod val="75000"/>
                  </a:schemeClr>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Part 4: </a:t>
            </a:r>
            <a:r>
              <a:rPr lang="en-US" sz="4400" b="1"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Classifying Satellite Imagery in R</a:t>
            </a:r>
            <a:endParaRPr lang="uk-UA" sz="4400" dirty="0">
              <a:solidFill>
                <a:schemeClr val="accent6">
                  <a:lumMod val="75000"/>
                </a:schemeClr>
              </a:solidFill>
              <a:effectLst>
                <a:outerShdw blurRad="38100" dist="38100" dir="2700000" algn="tl">
                  <a:srgbClr val="000000">
                    <a:alpha val="43137"/>
                  </a:srgbClr>
                </a:outerShdw>
              </a:effectLst>
            </a:endParaRPr>
          </a:p>
        </p:txBody>
      </p:sp>
      <p:grpSp>
        <p:nvGrpSpPr>
          <p:cNvPr id="17" name="Группа 16">
            <a:extLst>
              <a:ext uri="{FF2B5EF4-FFF2-40B4-BE49-F238E27FC236}">
                <a16:creationId xmlns:a16="http://schemas.microsoft.com/office/drawing/2014/main" id="{C3B40506-01C0-44DA-8A06-D4E29D8945B0}"/>
              </a:ext>
            </a:extLst>
          </p:cNvPr>
          <p:cNvGrpSpPr/>
          <p:nvPr/>
        </p:nvGrpSpPr>
        <p:grpSpPr>
          <a:xfrm>
            <a:off x="3813438" y="2009825"/>
            <a:ext cx="6432860" cy="1625996"/>
            <a:chOff x="3129323" y="1259557"/>
            <a:chExt cx="8577822" cy="2168165"/>
          </a:xfrm>
        </p:grpSpPr>
        <p:pic>
          <p:nvPicPr>
            <p:cNvPr id="10" name="Picture 2">
              <a:extLst>
                <a:ext uri="{FF2B5EF4-FFF2-40B4-BE49-F238E27FC236}">
                  <a16:creationId xmlns:a16="http://schemas.microsoft.com/office/drawing/2014/main" id="{80E6BEC2-274E-4E44-85D1-B25F828011D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29323" y="1259557"/>
              <a:ext cx="2797853" cy="2168165"/>
            </a:xfrm>
            <a:prstGeom prst="rect">
              <a:avLst/>
            </a:prstGeom>
            <a:noFill/>
            <a:extLst>
              <a:ext uri="{909E8E84-426E-40DD-AFC4-6F175D3DCCD1}">
                <a14:hiddenFill xmlns:a14="http://schemas.microsoft.com/office/drawing/2010/main">
                  <a:solidFill>
                    <a:srgbClr val="FFFFFF"/>
                  </a:solidFill>
                </a14:hiddenFill>
              </a:ext>
            </a:extLst>
          </p:spPr>
        </p:pic>
        <p:pic>
          <p:nvPicPr>
            <p:cNvPr id="16" name="Рисунок 15">
              <a:extLst>
                <a:ext uri="{FF2B5EF4-FFF2-40B4-BE49-F238E27FC236}">
                  <a16:creationId xmlns:a16="http://schemas.microsoft.com/office/drawing/2014/main" id="{30452563-72F4-43FA-91C2-19D4DCE3C88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3759" y="1859182"/>
              <a:ext cx="4053386" cy="1422985"/>
            </a:xfrm>
            <a:prstGeom prst="rect">
              <a:avLst/>
            </a:prstGeom>
          </p:spPr>
        </p:pic>
      </p:grpSp>
      <p:pic>
        <p:nvPicPr>
          <p:cNvPr id="12" name="Рисунок 11">
            <a:extLst>
              <a:ext uri="{FF2B5EF4-FFF2-40B4-BE49-F238E27FC236}">
                <a16:creationId xmlns:a16="http://schemas.microsoft.com/office/drawing/2014/main" id="{C292D370-7A99-4BDE-BE54-35B434F1E59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181" y="4787949"/>
            <a:ext cx="6842791" cy="1947332"/>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7" y="4229110"/>
            <a:ext cx="4688240" cy="3323987"/>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#Supervised Classification</a:t>
            </a:r>
          </a:p>
          <a:p>
            <a:r>
              <a:rPr lang="en-US" sz="1400" b="1" dirty="0">
                <a:solidFill>
                  <a:schemeClr val="accent6">
                    <a:lumMod val="75000"/>
                  </a:schemeClr>
                </a:solidFill>
                <a:latin typeface="Courier New" panose="02070309020205020404" pitchFamily="49" charset="0"/>
                <a:cs typeface="Courier New" panose="02070309020205020404" pitchFamily="49" charset="0"/>
              </a:rPr>
              <a:t>#First, we will classify cloud cover. </a:t>
            </a:r>
          </a:p>
          <a:p>
            <a:r>
              <a:rPr lang="en-US" sz="1400" b="1" dirty="0">
                <a:solidFill>
                  <a:schemeClr val="accent6">
                    <a:lumMod val="75000"/>
                  </a:schemeClr>
                </a:solidFill>
                <a:latin typeface="Courier New" panose="02070309020205020404" pitchFamily="49" charset="0"/>
                <a:cs typeface="Courier New" panose="02070309020205020404" pitchFamily="49" charset="0"/>
              </a:rPr>
              <a:t>#You must create points for one land use at a time, </a:t>
            </a:r>
          </a:p>
          <a:p>
            <a:r>
              <a:rPr lang="en-US" sz="1400" b="1" dirty="0">
                <a:solidFill>
                  <a:schemeClr val="accent6">
                    <a:lumMod val="75000"/>
                  </a:schemeClr>
                </a:solidFill>
                <a:latin typeface="Courier New" panose="02070309020205020404" pitchFamily="49" charset="0"/>
                <a:cs typeface="Courier New" panose="02070309020205020404" pitchFamily="49" charset="0"/>
              </a:rPr>
              <a:t>#otherwise you will not be able to properly label the points.</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 create training points in </a:t>
            </a:r>
            <a:r>
              <a:rPr lang="en-US" sz="1400" b="1" dirty="0" err="1">
                <a:solidFill>
                  <a:schemeClr val="accent6">
                    <a:lumMod val="75000"/>
                  </a:schemeClr>
                </a:solidFill>
                <a:latin typeface="Courier New" panose="02070309020205020404" pitchFamily="49" charset="0"/>
                <a:cs typeface="Courier New" panose="02070309020205020404" pitchFamily="49" charset="0"/>
              </a:rPr>
              <a:t>mapview</a:t>
            </a:r>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points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viewRGB</a:t>
            </a:r>
            <a:r>
              <a:rPr lang="en-US" sz="1400" b="1" dirty="0">
                <a:solidFill>
                  <a:schemeClr val="accent6">
                    <a:lumMod val="75000"/>
                  </a:schemeClr>
                </a:solidFill>
                <a:latin typeface="Courier New" panose="02070309020205020404" pitchFamily="49" charset="0"/>
                <a:cs typeface="Courier New" panose="02070309020205020404" pitchFamily="49" charset="0"/>
              </a:rPr>
              <a:t>(image, r = 4, g = 3, b = 2) %&gt;% </a:t>
            </a:r>
            <a:r>
              <a:rPr lang="en-US" sz="1400" b="1" dirty="0" err="1">
                <a:solidFill>
                  <a:schemeClr val="accent6">
                    <a:lumMod val="75000"/>
                  </a:schemeClr>
                </a:solidFill>
                <a:latin typeface="Courier New" panose="02070309020205020404" pitchFamily="49" charset="0"/>
                <a:cs typeface="Courier New" panose="02070309020205020404" pitchFamily="49" charset="0"/>
              </a:rPr>
              <a:t>editMap</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 save as clouds after first iteration</a:t>
            </a:r>
          </a:p>
          <a:p>
            <a:r>
              <a:rPr lang="en-US" sz="1400" b="1" dirty="0">
                <a:solidFill>
                  <a:schemeClr val="accent6">
                    <a:lumMod val="75000"/>
                  </a:schemeClr>
                </a:solidFill>
                <a:latin typeface="Courier New" panose="02070309020205020404" pitchFamily="49" charset="0"/>
                <a:cs typeface="Courier New" panose="02070309020205020404" pitchFamily="49" charset="0"/>
              </a:rPr>
              <a:t>clouds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points$finished$geometry</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st_sf</a:t>
            </a:r>
            <a:r>
              <a:rPr lang="en-US" sz="1400" b="1" dirty="0">
                <a:solidFill>
                  <a:schemeClr val="accent6">
                    <a:lumMod val="75000"/>
                  </a:schemeClr>
                </a:solidFill>
                <a:latin typeface="Courier New" panose="02070309020205020404" pitchFamily="49" charset="0"/>
                <a:cs typeface="Courier New" panose="02070309020205020404" pitchFamily="49" charset="0"/>
              </a:rPr>
              <a:t>() %&gt;% mutate(class = "clouds", id = 1)</a:t>
            </a:r>
            <a:endParaRPr lang="uk-UA"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7C58D5A1-616B-4DC1-AF5F-6533AADC55B0}"/>
              </a:ext>
            </a:extLst>
          </p:cNvPr>
          <p:cNvSpPr txBox="1"/>
          <p:nvPr/>
        </p:nvSpPr>
        <p:spPr>
          <a:xfrm>
            <a:off x="1680369" y="419268"/>
            <a:ext cx="10079037" cy="3416320"/>
          </a:xfrm>
          <a:prstGeom prst="rect">
            <a:avLst/>
          </a:prstGeom>
          <a:noFill/>
        </p:spPr>
        <p:txBody>
          <a:bodyPr wrap="square">
            <a:spAutoFit/>
          </a:bodyPr>
          <a:lstStyle/>
          <a:p>
            <a:r>
              <a:rPr lang="en-US" sz="1200" dirty="0">
                <a:solidFill>
                  <a:srgbClr val="000000"/>
                </a:solidFill>
                <a:latin typeface="+mn-lt"/>
              </a:rPr>
              <a:t>Classifying the Landsat 8 imagery will transform the satellite imagery into useable information. Rather than just having an image of a place, we will now know what grid cells represent what land cover. This will allow us to feature engineer variables, such as whether a grid cell is water or not. These features could prove helpful in various land use models.</a:t>
            </a:r>
          </a:p>
          <a:p>
            <a:endParaRPr lang="en-US" sz="1200" dirty="0">
              <a:solidFill>
                <a:srgbClr val="000000"/>
              </a:solidFill>
              <a:latin typeface="+mn-lt"/>
            </a:endParaRPr>
          </a:p>
          <a:p>
            <a:r>
              <a:rPr lang="en-US" sz="1200" dirty="0">
                <a:solidFill>
                  <a:srgbClr val="000000"/>
                </a:solidFill>
                <a:latin typeface="+mn-lt"/>
              </a:rPr>
              <a:t>Supervised classification is the process of training a predictive model on ‘ground-</a:t>
            </a:r>
            <a:r>
              <a:rPr lang="en-US" sz="1200" dirty="0" err="1">
                <a:solidFill>
                  <a:srgbClr val="000000"/>
                </a:solidFill>
                <a:latin typeface="+mn-lt"/>
              </a:rPr>
              <a:t>truthed</a:t>
            </a:r>
            <a:r>
              <a:rPr lang="en-US" sz="1200" dirty="0">
                <a:solidFill>
                  <a:srgbClr val="000000"/>
                </a:solidFill>
                <a:latin typeface="+mn-lt"/>
              </a:rPr>
              <a:t>’ land cover observations (grid cells we know definitively are forest or farmland) and subjecting that model onto new data to predict the land cover class.</a:t>
            </a:r>
          </a:p>
          <a:p>
            <a:endParaRPr lang="en-US" sz="1200" dirty="0">
              <a:solidFill>
                <a:srgbClr val="000000"/>
              </a:solidFill>
              <a:latin typeface="+mn-lt"/>
            </a:endParaRPr>
          </a:p>
          <a:p>
            <a:r>
              <a:rPr lang="en-US" sz="1200" dirty="0">
                <a:solidFill>
                  <a:srgbClr val="000000"/>
                </a:solidFill>
                <a:latin typeface="+mn-lt"/>
              </a:rPr>
              <a:t>We use </a:t>
            </a:r>
            <a:r>
              <a:rPr lang="en-US" sz="1200" dirty="0" err="1">
                <a:solidFill>
                  <a:srgbClr val="000000"/>
                </a:solidFill>
                <a:highlight>
                  <a:srgbClr val="FFFF00"/>
                </a:highlight>
                <a:latin typeface="+mn-lt"/>
              </a:rPr>
              <a:t>mapedit</a:t>
            </a:r>
            <a:r>
              <a:rPr lang="en-US" sz="1200" dirty="0">
                <a:solidFill>
                  <a:srgbClr val="000000"/>
                </a:solidFill>
                <a:latin typeface="+mn-lt"/>
              </a:rPr>
              <a:t> and </a:t>
            </a:r>
            <a:r>
              <a:rPr lang="en-US" sz="1200" dirty="0" err="1">
                <a:solidFill>
                  <a:srgbClr val="000000"/>
                </a:solidFill>
                <a:highlight>
                  <a:srgbClr val="FFFF00"/>
                </a:highlight>
                <a:latin typeface="+mn-lt"/>
              </a:rPr>
              <a:t>mapview</a:t>
            </a:r>
            <a:r>
              <a:rPr lang="en-US" sz="1200" dirty="0">
                <a:solidFill>
                  <a:srgbClr val="000000"/>
                </a:solidFill>
                <a:latin typeface="+mn-lt"/>
              </a:rPr>
              <a:t> to create the training dataset of ground-</a:t>
            </a:r>
            <a:r>
              <a:rPr lang="en-US" sz="1200" dirty="0" err="1">
                <a:solidFill>
                  <a:srgbClr val="000000"/>
                </a:solidFill>
                <a:latin typeface="+mn-lt"/>
              </a:rPr>
              <a:t>truthed</a:t>
            </a:r>
            <a:r>
              <a:rPr lang="en-US" sz="1200" dirty="0">
                <a:solidFill>
                  <a:srgbClr val="000000"/>
                </a:solidFill>
                <a:latin typeface="+mn-lt"/>
              </a:rPr>
              <a:t> points. </a:t>
            </a:r>
            <a:r>
              <a:rPr lang="en-US" sz="1200" dirty="0" err="1">
                <a:solidFill>
                  <a:srgbClr val="000000"/>
                </a:solidFill>
                <a:highlight>
                  <a:srgbClr val="FFFF00"/>
                </a:highlight>
                <a:latin typeface="+mn-lt"/>
              </a:rPr>
              <a:t>mapview</a:t>
            </a:r>
            <a:r>
              <a:rPr lang="en-US" sz="1200" dirty="0">
                <a:solidFill>
                  <a:srgbClr val="000000"/>
                </a:solidFill>
                <a:latin typeface="+mn-lt"/>
              </a:rPr>
              <a:t> provides an interactive way to view spatial data in R. In the code below, </a:t>
            </a:r>
            <a:r>
              <a:rPr lang="en-US" sz="1200" dirty="0" err="1">
                <a:solidFill>
                  <a:srgbClr val="000000"/>
                </a:solidFill>
                <a:highlight>
                  <a:srgbClr val="FF7C80"/>
                </a:highlight>
                <a:latin typeface="+mn-lt"/>
              </a:rPr>
              <a:t>viewRGB</a:t>
            </a:r>
            <a:r>
              <a:rPr lang="en-US" sz="1200" dirty="0">
                <a:solidFill>
                  <a:srgbClr val="000000"/>
                </a:solidFill>
                <a:latin typeface="+mn-lt"/>
              </a:rPr>
              <a:t> allows us to view the true composite of the satellite imagery in </a:t>
            </a:r>
            <a:r>
              <a:rPr lang="en-US" sz="1200" dirty="0" err="1">
                <a:solidFill>
                  <a:srgbClr val="000000"/>
                </a:solidFill>
                <a:highlight>
                  <a:srgbClr val="FFFF00"/>
                </a:highlight>
                <a:latin typeface="+mn-lt"/>
              </a:rPr>
              <a:t>mapview</a:t>
            </a:r>
            <a:r>
              <a:rPr lang="en-US" sz="1200" dirty="0">
                <a:solidFill>
                  <a:srgbClr val="000000"/>
                </a:solidFill>
                <a:latin typeface="+mn-lt"/>
              </a:rPr>
              <a:t> and </a:t>
            </a:r>
            <a:r>
              <a:rPr lang="en-US" sz="1200" dirty="0" err="1">
                <a:solidFill>
                  <a:srgbClr val="000000"/>
                </a:solidFill>
                <a:highlight>
                  <a:srgbClr val="FFFF00"/>
                </a:highlight>
                <a:latin typeface="+mn-lt"/>
              </a:rPr>
              <a:t>editMap</a:t>
            </a:r>
            <a:r>
              <a:rPr lang="en-US" sz="1200" dirty="0">
                <a:solidFill>
                  <a:srgbClr val="000000"/>
                </a:solidFill>
                <a:latin typeface="+mn-lt"/>
              </a:rPr>
              <a:t> will provide the tools to drop points down on the map. When we click ‘done’ in the </a:t>
            </a:r>
            <a:r>
              <a:rPr lang="en-US" sz="1200" dirty="0" err="1">
                <a:solidFill>
                  <a:srgbClr val="000000"/>
                </a:solidFill>
                <a:latin typeface="+mn-lt"/>
              </a:rPr>
              <a:t>mapview</a:t>
            </a:r>
            <a:r>
              <a:rPr lang="en-US" sz="1200" dirty="0">
                <a:solidFill>
                  <a:srgbClr val="000000"/>
                </a:solidFill>
                <a:latin typeface="+mn-lt"/>
              </a:rPr>
              <a:t> window the points we create will be saved as </a:t>
            </a:r>
            <a:r>
              <a:rPr lang="en-US" sz="1200" dirty="0">
                <a:solidFill>
                  <a:srgbClr val="000000"/>
                </a:solidFill>
                <a:highlight>
                  <a:srgbClr val="FFCC00"/>
                </a:highlight>
                <a:latin typeface="+mn-lt"/>
              </a:rPr>
              <a:t>points</a:t>
            </a:r>
            <a:r>
              <a:rPr lang="en-US" sz="1200" dirty="0">
                <a:solidFill>
                  <a:srgbClr val="000000"/>
                </a:solidFill>
                <a:latin typeface="+mn-lt"/>
              </a:rPr>
              <a:t>.</a:t>
            </a:r>
          </a:p>
          <a:p>
            <a:endParaRPr lang="en-US" sz="1200" dirty="0">
              <a:solidFill>
                <a:srgbClr val="000000"/>
              </a:solidFill>
              <a:highlight>
                <a:srgbClr val="00FF00"/>
              </a:highlight>
              <a:latin typeface="+mn-lt"/>
            </a:endParaRPr>
          </a:p>
          <a:p>
            <a:r>
              <a:rPr lang="en-US" sz="1200" dirty="0">
                <a:solidFill>
                  <a:schemeClr val="tx1"/>
                </a:solidFill>
                <a:latin typeface="+mn-lt"/>
              </a:rPr>
              <a:t>Note that there is a ‘show in new window’ button at the top of the Viewer pane in R that will open </a:t>
            </a:r>
            <a:r>
              <a:rPr lang="en-US" sz="1200" dirty="0" err="1">
                <a:solidFill>
                  <a:schemeClr val="tx1"/>
                </a:solidFill>
                <a:latin typeface="+mn-lt"/>
              </a:rPr>
              <a:t>mapview</a:t>
            </a:r>
            <a:r>
              <a:rPr lang="en-US" sz="1200" dirty="0">
                <a:solidFill>
                  <a:schemeClr val="tx1"/>
                </a:solidFill>
                <a:latin typeface="+mn-lt"/>
              </a:rPr>
              <a:t> in an internet browser. This will make it easier to zoom in and drop points at the correct locations. We will repeat this process four times, each time ground-truthing a different category we are interested in.</a:t>
            </a:r>
          </a:p>
          <a:p>
            <a:endParaRPr lang="en-US" sz="1200" dirty="0">
              <a:solidFill>
                <a:schemeClr val="tx1"/>
              </a:solidFill>
              <a:latin typeface="+mn-lt"/>
            </a:endParaRPr>
          </a:p>
          <a:p>
            <a:r>
              <a:rPr lang="en-US" sz="1200" b="1" dirty="0">
                <a:solidFill>
                  <a:schemeClr val="tx1"/>
                </a:solidFill>
                <a:latin typeface="+mn-lt"/>
              </a:rPr>
              <a:t>As we create the classification points, it is important to keep a few things in mind:</a:t>
            </a:r>
          </a:p>
          <a:p>
            <a:r>
              <a:rPr lang="en-US" sz="1200" dirty="0">
                <a:solidFill>
                  <a:schemeClr val="tx1"/>
                </a:solidFill>
                <a:latin typeface="+mn-lt"/>
              </a:rPr>
              <a:t>1. In the end, we should have a similar number of classification points for each category.</a:t>
            </a:r>
          </a:p>
          <a:p>
            <a:r>
              <a:rPr lang="en-US" sz="1200" dirty="0">
                <a:solidFill>
                  <a:schemeClr val="tx1"/>
                </a:solidFill>
                <a:latin typeface="+mn-lt"/>
              </a:rPr>
              <a:t>2. The points should be distributed relatively equally over the study area.</a:t>
            </a:r>
          </a:p>
          <a:p>
            <a:r>
              <a:rPr lang="en-US" sz="1200" dirty="0">
                <a:solidFill>
                  <a:schemeClr val="tx1"/>
                </a:solidFill>
                <a:latin typeface="+mn-lt"/>
              </a:rPr>
              <a:t>First, we will classify cloud cover. You must create points for one land use at a time, otherwise you will not be able to properly label the points.</a:t>
            </a:r>
            <a:endParaRPr lang="uk-UA" sz="1200" dirty="0">
              <a:solidFill>
                <a:schemeClr val="tx1"/>
              </a:solidFill>
              <a:latin typeface="+mn-lt"/>
            </a:endParaRP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pic>
        <p:nvPicPr>
          <p:cNvPr id="9" name="Рисунок 8">
            <a:extLst>
              <a:ext uri="{FF2B5EF4-FFF2-40B4-BE49-F238E27FC236}">
                <a16:creationId xmlns:a16="http://schemas.microsoft.com/office/drawing/2014/main" id="{68102FA7-0887-4675-85E0-ADB9E497AF4B}"/>
              </a:ext>
            </a:extLst>
          </p:cNvPr>
          <p:cNvPicPr>
            <a:picLocks noChangeAspect="1"/>
          </p:cNvPicPr>
          <p:nvPr/>
        </p:nvPicPr>
        <p:blipFill>
          <a:blip r:embed="rId4"/>
          <a:stretch>
            <a:fillRect/>
          </a:stretch>
        </p:blipFill>
        <p:spPr>
          <a:xfrm>
            <a:off x="6368619" y="3995861"/>
            <a:ext cx="5380588" cy="3528392"/>
          </a:xfrm>
          <a:prstGeom prst="rect">
            <a:avLst/>
          </a:prstGeom>
        </p:spPr>
      </p:pic>
    </p:spTree>
    <p:extLst>
      <p:ext uri="{BB962C8B-B14F-4D97-AF65-F5344CB8AC3E}">
        <p14:creationId xmlns:p14="http://schemas.microsoft.com/office/powerpoint/2010/main" val="399014536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90393" y="2358835"/>
            <a:ext cx="10079036" cy="4616648"/>
          </a:xfrm>
          <a:prstGeom prst="rect">
            <a:avLst/>
          </a:prstGeom>
          <a:noFill/>
        </p:spPr>
        <p:txBody>
          <a:bodyPr wrap="square">
            <a:spAutoFit/>
          </a:bodyPr>
          <a:lstStyle/>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 create training points in </a:t>
            </a:r>
            <a:r>
              <a:rPr lang="en-US" sz="1400" b="1" dirty="0" err="1">
                <a:solidFill>
                  <a:schemeClr val="accent6">
                    <a:lumMod val="75000"/>
                  </a:schemeClr>
                </a:solidFill>
                <a:latin typeface="Courier New" panose="02070309020205020404" pitchFamily="49" charset="0"/>
                <a:cs typeface="Courier New" panose="02070309020205020404" pitchFamily="49" charset="0"/>
              </a:rPr>
              <a:t>mapview</a:t>
            </a:r>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points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viewRGB</a:t>
            </a:r>
            <a:r>
              <a:rPr lang="en-US" sz="1400" b="1" dirty="0">
                <a:solidFill>
                  <a:schemeClr val="accent6">
                    <a:lumMod val="75000"/>
                  </a:schemeClr>
                </a:solidFill>
                <a:latin typeface="Courier New" panose="02070309020205020404" pitchFamily="49" charset="0"/>
                <a:cs typeface="Courier New" panose="02070309020205020404" pitchFamily="49" charset="0"/>
              </a:rPr>
              <a:t>(image, r = 4, g = 3, b = 2) %&gt;% </a:t>
            </a:r>
            <a:r>
              <a:rPr lang="en-US" sz="1400" b="1" dirty="0" err="1">
                <a:solidFill>
                  <a:schemeClr val="accent6">
                    <a:lumMod val="75000"/>
                  </a:schemeClr>
                </a:solidFill>
                <a:latin typeface="Courier New" panose="02070309020205020404" pitchFamily="49" charset="0"/>
                <a:cs typeface="Courier New" panose="02070309020205020404" pitchFamily="49" charset="0"/>
              </a:rPr>
              <a:t>editMap</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save as developed land second time</a:t>
            </a:r>
          </a:p>
          <a:p>
            <a:r>
              <a:rPr lang="en-US" sz="1400" b="1" dirty="0">
                <a:solidFill>
                  <a:schemeClr val="accent6">
                    <a:lumMod val="75000"/>
                  </a:schemeClr>
                </a:solidFill>
                <a:latin typeface="Courier New" panose="02070309020205020404" pitchFamily="49" charset="0"/>
                <a:cs typeface="Courier New" panose="02070309020205020404" pitchFamily="49" charset="0"/>
              </a:rPr>
              <a:t>developed &lt;- </a:t>
            </a:r>
            <a:r>
              <a:rPr lang="en-US" sz="1400" b="1" dirty="0" err="1">
                <a:solidFill>
                  <a:schemeClr val="accent6">
                    <a:lumMod val="75000"/>
                  </a:schemeClr>
                </a:solidFill>
                <a:latin typeface="Courier New" panose="02070309020205020404" pitchFamily="49" charset="0"/>
                <a:cs typeface="Courier New" panose="02070309020205020404" pitchFamily="49" charset="0"/>
              </a:rPr>
              <a:t>points$finished$geometry</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st_sf</a:t>
            </a:r>
            <a:r>
              <a:rPr lang="en-US" sz="1400" b="1" dirty="0">
                <a:solidFill>
                  <a:schemeClr val="accent6">
                    <a:lumMod val="75000"/>
                  </a:schemeClr>
                </a:solidFill>
                <a:latin typeface="Courier New" panose="02070309020205020404" pitchFamily="49" charset="0"/>
                <a:cs typeface="Courier New" panose="02070309020205020404" pitchFamily="49" charset="0"/>
              </a:rPr>
              <a:t>() %&gt;% mutate(class = "developed", id = 2)</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 create training points in </a:t>
            </a:r>
            <a:r>
              <a:rPr lang="en-US" sz="1400" b="1" dirty="0" err="1">
                <a:solidFill>
                  <a:schemeClr val="accent6">
                    <a:lumMod val="75000"/>
                  </a:schemeClr>
                </a:solidFill>
                <a:latin typeface="Courier New" panose="02070309020205020404" pitchFamily="49" charset="0"/>
                <a:cs typeface="Courier New" panose="02070309020205020404" pitchFamily="49" charset="0"/>
              </a:rPr>
              <a:t>mapview</a:t>
            </a:r>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points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viewRGB</a:t>
            </a:r>
            <a:r>
              <a:rPr lang="en-US" sz="1400" b="1" dirty="0">
                <a:solidFill>
                  <a:schemeClr val="accent6">
                    <a:lumMod val="75000"/>
                  </a:schemeClr>
                </a:solidFill>
                <a:latin typeface="Courier New" panose="02070309020205020404" pitchFamily="49" charset="0"/>
                <a:cs typeface="Courier New" panose="02070309020205020404" pitchFamily="49" charset="0"/>
              </a:rPr>
              <a:t>(image, r = 4, g = 3, b = 2) %&gt;% </a:t>
            </a:r>
            <a:r>
              <a:rPr lang="en-US" sz="1400" b="1" dirty="0" err="1">
                <a:solidFill>
                  <a:schemeClr val="accent6">
                    <a:lumMod val="75000"/>
                  </a:schemeClr>
                </a:solidFill>
                <a:latin typeface="Courier New" panose="02070309020205020404" pitchFamily="49" charset="0"/>
                <a:cs typeface="Courier New" panose="02070309020205020404" pitchFamily="49" charset="0"/>
              </a:rPr>
              <a:t>editMap</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then save as undeveloped land after third iteration</a:t>
            </a:r>
          </a:p>
          <a:p>
            <a:r>
              <a:rPr lang="en-US" sz="1400" b="1" dirty="0">
                <a:solidFill>
                  <a:schemeClr val="accent6">
                    <a:lumMod val="75000"/>
                  </a:schemeClr>
                </a:solidFill>
                <a:latin typeface="Courier New" panose="02070309020205020404" pitchFamily="49" charset="0"/>
                <a:cs typeface="Courier New" panose="02070309020205020404" pitchFamily="49" charset="0"/>
              </a:rPr>
              <a:t>undeveloped &lt;- </a:t>
            </a:r>
            <a:r>
              <a:rPr lang="en-US" sz="1400" b="1" dirty="0" err="1">
                <a:solidFill>
                  <a:schemeClr val="accent6">
                    <a:lumMod val="75000"/>
                  </a:schemeClr>
                </a:solidFill>
                <a:latin typeface="Courier New" panose="02070309020205020404" pitchFamily="49" charset="0"/>
                <a:cs typeface="Courier New" panose="02070309020205020404" pitchFamily="49" charset="0"/>
              </a:rPr>
              <a:t>points$finished$geometry</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st_sf</a:t>
            </a:r>
            <a:r>
              <a:rPr lang="en-US" sz="1400" b="1" dirty="0">
                <a:solidFill>
                  <a:schemeClr val="accent6">
                    <a:lumMod val="75000"/>
                  </a:schemeClr>
                </a:solidFill>
                <a:latin typeface="Courier New" panose="02070309020205020404" pitchFamily="49" charset="0"/>
                <a:cs typeface="Courier New" panose="02070309020205020404" pitchFamily="49" charset="0"/>
              </a:rPr>
              <a:t>() %&gt;% mutate(class = "undeveloped", id = 3)</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 create training points in </a:t>
            </a:r>
            <a:r>
              <a:rPr lang="en-US" sz="1400" b="1" dirty="0" err="1">
                <a:solidFill>
                  <a:schemeClr val="accent6">
                    <a:lumMod val="75000"/>
                  </a:schemeClr>
                </a:solidFill>
                <a:latin typeface="Courier New" panose="02070309020205020404" pitchFamily="49" charset="0"/>
                <a:cs typeface="Courier New" panose="02070309020205020404" pitchFamily="49" charset="0"/>
              </a:rPr>
              <a:t>mapview</a:t>
            </a:r>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points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viewRGB</a:t>
            </a:r>
            <a:r>
              <a:rPr lang="en-US" sz="1400" b="1" dirty="0">
                <a:solidFill>
                  <a:schemeClr val="accent6">
                    <a:lumMod val="75000"/>
                  </a:schemeClr>
                </a:solidFill>
                <a:latin typeface="Courier New" panose="02070309020205020404" pitchFamily="49" charset="0"/>
                <a:cs typeface="Courier New" panose="02070309020205020404" pitchFamily="49" charset="0"/>
              </a:rPr>
              <a:t>(image, r = 4, g = 3, b = 2) %&gt;% </a:t>
            </a:r>
            <a:r>
              <a:rPr lang="en-US" sz="1400" b="1" dirty="0" err="1">
                <a:solidFill>
                  <a:schemeClr val="accent6">
                    <a:lumMod val="75000"/>
                  </a:schemeClr>
                </a:solidFill>
                <a:latin typeface="Courier New" panose="02070309020205020404" pitchFamily="49" charset="0"/>
                <a:cs typeface="Courier New" panose="02070309020205020404" pitchFamily="49" charset="0"/>
              </a:rPr>
              <a:t>editMap</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finally save as water</a:t>
            </a:r>
          </a:p>
          <a:p>
            <a:r>
              <a:rPr lang="en-US" sz="1400" b="1" dirty="0">
                <a:solidFill>
                  <a:schemeClr val="accent6">
                    <a:lumMod val="75000"/>
                  </a:schemeClr>
                </a:solidFill>
                <a:latin typeface="Courier New" panose="02070309020205020404" pitchFamily="49" charset="0"/>
                <a:cs typeface="Courier New" panose="02070309020205020404" pitchFamily="49" charset="0"/>
              </a:rPr>
              <a:t>water &lt;- </a:t>
            </a:r>
            <a:r>
              <a:rPr lang="en-US" sz="1400" b="1" dirty="0" err="1">
                <a:solidFill>
                  <a:schemeClr val="accent6">
                    <a:lumMod val="75000"/>
                  </a:schemeClr>
                </a:solidFill>
                <a:latin typeface="Courier New" panose="02070309020205020404" pitchFamily="49" charset="0"/>
                <a:cs typeface="Courier New" panose="02070309020205020404" pitchFamily="49" charset="0"/>
              </a:rPr>
              <a:t>points$finished$geometry</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st_sf</a:t>
            </a:r>
            <a:r>
              <a:rPr lang="en-US" sz="1400" b="1" dirty="0">
                <a:solidFill>
                  <a:schemeClr val="accent6">
                    <a:lumMod val="75000"/>
                  </a:schemeClr>
                </a:solidFill>
                <a:latin typeface="Courier New" panose="02070309020205020404" pitchFamily="49" charset="0"/>
                <a:cs typeface="Courier New" panose="02070309020205020404" pitchFamily="49" charset="0"/>
              </a:rPr>
              <a:t>() %&gt;% mutate(class = "water", id = 4)</a:t>
            </a:r>
          </a:p>
          <a:p>
            <a:endPar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When creating the points for </a:t>
            </a:r>
            <a:r>
              <a:rPr lang="en-US" sz="1400" b="1" dirty="0">
                <a:solidFill>
                  <a:schemeClr val="accent6">
                    <a:lumMod val="75000"/>
                  </a:schemeClr>
                </a:solidFill>
                <a:highlight>
                  <a:srgbClr val="C0C0C0"/>
                </a:highlight>
                <a:latin typeface="Courier New" panose="02070309020205020404" pitchFamily="49" charset="0"/>
                <a:cs typeface="Courier New" panose="02070309020205020404" pitchFamily="49" charset="0"/>
              </a:rPr>
              <a:t>undeveloped land </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and </a:t>
            </a:r>
            <a:r>
              <a:rPr lang="en-US" sz="1400" b="1" dirty="0">
                <a:solidFill>
                  <a:schemeClr val="accent6">
                    <a:lumMod val="75000"/>
                  </a:schemeClr>
                </a:solidFill>
                <a:highlight>
                  <a:srgbClr val="00FFFF"/>
                </a:highlight>
                <a:latin typeface="Courier New" panose="02070309020205020404" pitchFamily="49" charset="0"/>
                <a:cs typeface="Courier New" panose="02070309020205020404" pitchFamily="49" charset="0"/>
              </a:rPr>
              <a:t>water</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it is helpful to use the false color </a:t>
            </a: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#composite to make vegetation stand out as red. To do so, use the below code:</a:t>
            </a:r>
          </a:p>
          <a:p>
            <a:endPar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plotting the false color composite in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mapview</a:t>
            </a:r>
            <a:endPar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points &lt;-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viewRGB</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(image, r = 5, g = 4, b = 3) %&gt;%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editMap</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a:t>
            </a:r>
            <a:endParaRPr lang="uk-UA"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7C58D5A1-616B-4DC1-AF5F-6533AADC55B0}"/>
              </a:ext>
            </a:extLst>
          </p:cNvPr>
          <p:cNvSpPr txBox="1"/>
          <p:nvPr/>
        </p:nvSpPr>
        <p:spPr>
          <a:xfrm>
            <a:off x="1690338" y="779309"/>
            <a:ext cx="10079037" cy="1200329"/>
          </a:xfrm>
          <a:prstGeom prst="rect">
            <a:avLst/>
          </a:prstGeom>
          <a:noFill/>
        </p:spPr>
        <p:txBody>
          <a:bodyPr wrap="square">
            <a:spAutoFit/>
          </a:bodyPr>
          <a:lstStyle/>
          <a:p>
            <a:r>
              <a:rPr lang="en-US" sz="2400" dirty="0">
                <a:solidFill>
                  <a:srgbClr val="000000"/>
                </a:solidFill>
                <a:latin typeface="+mn-lt"/>
              </a:rPr>
              <a:t>Repeat the above steps for the other three land classifications: </a:t>
            </a:r>
            <a:r>
              <a:rPr lang="en-US" sz="2400" dirty="0">
                <a:solidFill>
                  <a:srgbClr val="000000"/>
                </a:solidFill>
                <a:highlight>
                  <a:srgbClr val="C0C0C0"/>
                </a:highlight>
                <a:latin typeface="+mn-lt"/>
              </a:rPr>
              <a:t>developed land</a:t>
            </a:r>
            <a:r>
              <a:rPr lang="en-US" sz="2400" dirty="0">
                <a:solidFill>
                  <a:srgbClr val="000000"/>
                </a:solidFill>
                <a:latin typeface="+mn-lt"/>
              </a:rPr>
              <a:t>, </a:t>
            </a:r>
            <a:r>
              <a:rPr lang="en-US" sz="2400" dirty="0">
                <a:solidFill>
                  <a:srgbClr val="000000"/>
                </a:solidFill>
                <a:highlight>
                  <a:srgbClr val="FFCC00"/>
                </a:highlight>
                <a:latin typeface="+mn-lt"/>
              </a:rPr>
              <a:t>undeveloped land (open space)</a:t>
            </a:r>
            <a:r>
              <a:rPr lang="en-US" sz="2400" dirty="0">
                <a:solidFill>
                  <a:srgbClr val="000000"/>
                </a:solidFill>
                <a:latin typeface="+mn-lt"/>
              </a:rPr>
              <a:t>, and </a:t>
            </a:r>
            <a:r>
              <a:rPr lang="en-US" sz="2400" dirty="0">
                <a:solidFill>
                  <a:srgbClr val="000000"/>
                </a:solidFill>
                <a:highlight>
                  <a:srgbClr val="00FFFF"/>
                </a:highlight>
                <a:latin typeface="+mn-lt"/>
              </a:rPr>
              <a:t>water</a:t>
            </a:r>
            <a:r>
              <a:rPr lang="en-US" sz="2400" dirty="0">
                <a:solidFill>
                  <a:srgbClr val="000000"/>
                </a:solidFill>
                <a:latin typeface="+mn-lt"/>
              </a:rPr>
              <a:t>. The code below saves the points and assigns a class and id for each of these land uses.</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70229250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70" y="400111"/>
            <a:ext cx="10079036" cy="3170099"/>
          </a:xfrm>
          <a:prstGeom prst="rect">
            <a:avLst/>
          </a:prstGeom>
          <a:noFill/>
        </p:spPr>
        <p:txBody>
          <a:bodyPr wrap="square">
            <a:spAutoFit/>
          </a:bodyPr>
          <a:lstStyle/>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#Next, we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rbind</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the different land cover categories together </a:t>
            </a: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#to create a final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training_points</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sf object.</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rbind</a:t>
            </a:r>
            <a:r>
              <a:rPr lang="en-US" sz="1400" b="1" dirty="0">
                <a:solidFill>
                  <a:schemeClr val="accent6">
                    <a:lumMod val="75000"/>
                  </a:schemeClr>
                </a:solidFill>
                <a:latin typeface="Courier New" panose="02070309020205020404" pitchFamily="49" charset="0"/>
                <a:cs typeface="Courier New" panose="02070309020205020404" pitchFamily="49" charset="0"/>
              </a:rPr>
              <a:t>(clouds, developed, undeveloped, water)</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00FFFF"/>
                </a:highlight>
                <a:latin typeface="Courier New" panose="02070309020205020404" pitchFamily="49" charset="0"/>
                <a:cs typeface="Courier New" panose="02070309020205020404" pitchFamily="49" charset="0"/>
              </a:rPr>
              <a:t>#You can write these points as a shapefile with </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write_sf</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kosice_trainingPoints.shp</a:t>
            </a:r>
            <a:r>
              <a:rPr lang="en-US" sz="1400" b="1" dirty="0">
                <a:solidFill>
                  <a:schemeClr val="accent6">
                    <a:lumMod val="75000"/>
                  </a:schemeClr>
                </a:solidFill>
                <a:latin typeface="Courier New" panose="02070309020205020404" pitchFamily="49" charset="0"/>
                <a:cs typeface="Courier New" panose="02070309020205020404" pitchFamily="49" charset="0"/>
              </a:rPr>
              <a:t>", driver = "ESRI shapefile", </a:t>
            </a:r>
            <a:r>
              <a:rPr lang="en-US" sz="1400" b="1" dirty="0" err="1">
                <a:solidFill>
                  <a:schemeClr val="accent6">
                    <a:lumMod val="75000"/>
                  </a:schemeClr>
                </a:solidFill>
                <a:latin typeface="Courier New" panose="02070309020205020404" pitchFamily="49" charset="0"/>
                <a:cs typeface="Courier New" panose="02070309020205020404" pitchFamily="49" charset="0"/>
              </a:rPr>
              <a:t>getwd</a:t>
            </a:r>
            <a:r>
              <a:rPr lang="en-US" sz="1400" b="1" dirty="0">
                <a:solidFill>
                  <a:schemeClr val="accent6">
                    <a:lumMod val="75000"/>
                  </a:schemeClr>
                </a:solidFill>
                <a:latin typeface="Courier New" panose="02070309020205020404" pitchFamily="49" charset="0"/>
                <a:cs typeface="Courier New" panose="02070309020205020404" pitchFamily="49" charset="0"/>
              </a:rPr>
              <a:t>()) </a:t>
            </a:r>
          </a:p>
          <a:p>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#to be read back in later with </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st_read</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kosice_trainingPoints.shp</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endPar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a:p>
            <a:r>
              <a:rPr lang="en-US" sz="2000" b="1" dirty="0">
                <a:solidFill>
                  <a:schemeClr val="accent6">
                    <a:lumMod val="75000"/>
                  </a:schemeClr>
                </a:solidFill>
                <a:highlight>
                  <a:srgbClr val="FFCC00"/>
                </a:highlight>
                <a:cs typeface="Arial" panose="020B0604020202020204" pitchFamily="34" charset="0"/>
              </a:rPr>
              <a:t>As mentioned above, when done correctly, there should be a similar number of classification points for each category and they should be distributed evenly throughout space. Let’s plot the classification points:</a:t>
            </a:r>
          </a:p>
          <a:p>
            <a:endPar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9" name="TextBox 8">
            <a:extLst>
              <a:ext uri="{FF2B5EF4-FFF2-40B4-BE49-F238E27FC236}">
                <a16:creationId xmlns:a16="http://schemas.microsoft.com/office/drawing/2014/main" id="{697CA6F2-6868-4619-A166-6B3F2F726D67}"/>
              </a:ext>
            </a:extLst>
          </p:cNvPr>
          <p:cNvSpPr txBox="1"/>
          <p:nvPr/>
        </p:nvSpPr>
        <p:spPr>
          <a:xfrm>
            <a:off x="1706835" y="3404691"/>
            <a:ext cx="6613004" cy="4154984"/>
          </a:xfrm>
          <a:prstGeom prst="rect">
            <a:avLst/>
          </a:prstGeom>
          <a:noFill/>
        </p:spPr>
        <p:txBody>
          <a:bodyPr wrap="square">
            <a:spAutoFit/>
          </a:bodyPr>
          <a:lstStyle/>
          <a:p>
            <a:r>
              <a:rPr lang="en-US" sz="12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 create a map looking at just the distribution of points</a:t>
            </a:r>
          </a:p>
          <a:p>
            <a:r>
              <a:rPr lang="en-US" sz="1200" b="1" dirty="0">
                <a:solidFill>
                  <a:schemeClr val="accent6">
                    <a:lumMod val="75000"/>
                  </a:schemeClr>
                </a:solidFill>
                <a:latin typeface="Courier New" panose="02070309020205020404" pitchFamily="49" charset="0"/>
                <a:cs typeface="Courier New" panose="02070309020205020404" pitchFamily="49" charset="0"/>
              </a:rPr>
              <a:t>A &lt;- </a:t>
            </a:r>
            <a:r>
              <a:rPr lang="en-US" sz="12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200" b="1" dirty="0">
                <a:solidFill>
                  <a:schemeClr val="accent6">
                    <a:lumMod val="75000"/>
                  </a:schemeClr>
                </a:solidFill>
                <a:latin typeface="Courier New" panose="02070309020205020404" pitchFamily="49" charset="0"/>
                <a:cs typeface="Courier New" panose="02070309020205020404" pitchFamily="49" charset="0"/>
              </a:rPr>
              <a:t>()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geom_sf</a:t>
            </a:r>
            <a:r>
              <a:rPr lang="en-US" sz="1200" b="1" dirty="0">
                <a:solidFill>
                  <a:schemeClr val="accent6">
                    <a:lumMod val="75000"/>
                  </a:schemeClr>
                </a:solidFill>
                <a:latin typeface="Courier New" panose="02070309020205020404" pitchFamily="49" charset="0"/>
                <a:cs typeface="Courier New" panose="02070309020205020404" pitchFamily="49" charset="0"/>
              </a:rPr>
              <a:t>(data = </a:t>
            </a:r>
            <a:r>
              <a:rPr lang="en-US" sz="1200" b="1" dirty="0" err="1">
                <a:solidFill>
                  <a:schemeClr val="accent6">
                    <a:lumMod val="75000"/>
                  </a:schemeClr>
                </a:solidFill>
                <a:latin typeface="Courier New" panose="02070309020205020404" pitchFamily="49" charset="0"/>
                <a:cs typeface="Courier New" panose="02070309020205020404" pitchFamily="49" charset="0"/>
              </a:rPr>
              <a:t>aoi</a:t>
            </a:r>
            <a:r>
              <a:rPr lang="en-US" sz="1200" b="1" dirty="0">
                <a:solidFill>
                  <a:schemeClr val="accent6">
                    <a:lumMod val="75000"/>
                  </a:schemeClr>
                </a:solidFill>
                <a:latin typeface="Courier New" panose="02070309020205020404" pitchFamily="49" charset="0"/>
                <a:cs typeface="Courier New" panose="02070309020205020404" pitchFamily="49" charset="0"/>
              </a:rPr>
              <a:t>, fill = "light gray", color = NA) +  #cityBoundary</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geom_sf</a:t>
            </a:r>
            <a:r>
              <a:rPr lang="en-US" sz="1200" b="1" dirty="0">
                <a:solidFill>
                  <a:schemeClr val="accent6">
                    <a:lumMod val="75000"/>
                  </a:schemeClr>
                </a:solidFill>
                <a:latin typeface="Courier New" panose="02070309020205020404" pitchFamily="49" charset="0"/>
                <a:cs typeface="Courier New" panose="02070309020205020404" pitchFamily="49" charset="0"/>
              </a:rPr>
              <a:t>(data = </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200" b="1" dirty="0">
                <a:solidFill>
                  <a:schemeClr val="accent6">
                    <a:lumMod val="75000"/>
                  </a:schemeClr>
                </a:solidFill>
                <a:latin typeface="Courier New" panose="02070309020205020404" pitchFamily="49" charset="0"/>
                <a:cs typeface="Courier New" panose="02070309020205020404" pitchFamily="49" charset="0"/>
              </a:rPr>
              <a:t>, size = 0.5) +</a:t>
            </a:r>
          </a:p>
          <a:p>
            <a:r>
              <a:rPr lang="en-US" sz="1200" b="1" dirty="0">
                <a:solidFill>
                  <a:schemeClr val="accent6">
                    <a:lumMod val="75000"/>
                  </a:schemeClr>
                </a:solidFill>
                <a:latin typeface="Courier New" panose="02070309020205020404" pitchFamily="49" charset="0"/>
                <a:cs typeface="Courier New" panose="02070309020205020404" pitchFamily="49" charset="0"/>
              </a:rPr>
              <a:t>  labs(title = "Distribution of\</a:t>
            </a:r>
            <a:r>
              <a:rPr lang="en-US" sz="1200" b="1" dirty="0" err="1">
                <a:solidFill>
                  <a:schemeClr val="accent6">
                    <a:lumMod val="75000"/>
                  </a:schemeClr>
                </a:solidFill>
                <a:latin typeface="Courier New" panose="02070309020205020404" pitchFamily="49" charset="0"/>
                <a:cs typeface="Courier New" panose="02070309020205020404" pitchFamily="49" charset="0"/>
              </a:rPr>
              <a:t>nclassification</a:t>
            </a:r>
            <a:r>
              <a:rPr lang="en-US" sz="1200" b="1" dirty="0">
                <a:solidFill>
                  <a:schemeClr val="accent6">
                    <a:lumMod val="75000"/>
                  </a:schemeClr>
                </a:solidFill>
                <a:latin typeface="Courier New" panose="02070309020205020404" pitchFamily="49" charset="0"/>
                <a:cs typeface="Courier New" panose="02070309020205020404" pitchFamily="49" charset="0"/>
              </a:rPr>
              <a:t> points") +</a:t>
            </a:r>
          </a:p>
          <a:p>
            <a:r>
              <a:rPr lang="en-US" sz="1200" b="1" dirty="0">
                <a:solidFill>
                  <a:schemeClr val="accent6">
                    <a:lumMod val="75000"/>
                  </a:schemeClr>
                </a:solidFill>
                <a:latin typeface="Courier New" panose="02070309020205020404" pitchFamily="49" charset="0"/>
                <a:cs typeface="Courier New" panose="02070309020205020404" pitchFamily="49" charset="0"/>
              </a:rPr>
              <a:t>  theme(</a:t>
            </a:r>
            <a:r>
              <a:rPr lang="en-US" sz="1200" b="1" dirty="0" err="1">
                <a:solidFill>
                  <a:schemeClr val="accent6">
                    <a:lumMod val="75000"/>
                  </a:schemeClr>
                </a:solidFill>
                <a:latin typeface="Courier New" panose="02070309020205020404" pitchFamily="49" charset="0"/>
                <a:cs typeface="Courier New" panose="02070309020205020404" pitchFamily="49" charset="0"/>
              </a:rPr>
              <a:t>panel.background</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axis.ticks</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axis.text</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highlight>
                  <a:srgbClr val="00FFFF"/>
                </a:highlight>
                <a:latin typeface="Courier New" panose="02070309020205020404" pitchFamily="49" charset="0"/>
                <a:cs typeface="Courier New" panose="02070309020205020404" pitchFamily="49" charset="0"/>
              </a:rPr>
              <a:t># create a map looking at the distribution of points by classification type</a:t>
            </a:r>
          </a:p>
          <a:p>
            <a:r>
              <a:rPr lang="en-US" sz="1200" b="1" dirty="0">
                <a:solidFill>
                  <a:schemeClr val="accent6">
                    <a:lumMod val="75000"/>
                  </a:schemeClr>
                </a:solidFill>
                <a:latin typeface="Courier New" panose="02070309020205020404" pitchFamily="49" charset="0"/>
                <a:cs typeface="Courier New" panose="02070309020205020404" pitchFamily="49" charset="0"/>
              </a:rPr>
              <a:t>B &lt;- </a:t>
            </a:r>
            <a:r>
              <a:rPr lang="en-US" sz="12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200" b="1" dirty="0">
                <a:solidFill>
                  <a:schemeClr val="accent6">
                    <a:lumMod val="75000"/>
                  </a:schemeClr>
                </a:solidFill>
                <a:latin typeface="Courier New" panose="02070309020205020404" pitchFamily="49" charset="0"/>
                <a:cs typeface="Courier New" panose="02070309020205020404" pitchFamily="49" charset="0"/>
              </a:rPr>
              <a:t>()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geom_sf</a:t>
            </a:r>
            <a:r>
              <a:rPr lang="en-US" sz="1200" b="1" dirty="0">
                <a:solidFill>
                  <a:schemeClr val="accent6">
                    <a:lumMod val="75000"/>
                  </a:schemeClr>
                </a:solidFill>
                <a:latin typeface="Courier New" panose="02070309020205020404" pitchFamily="49" charset="0"/>
                <a:cs typeface="Courier New" panose="02070309020205020404" pitchFamily="49" charset="0"/>
              </a:rPr>
              <a:t>(data = </a:t>
            </a:r>
            <a:r>
              <a:rPr lang="en-US" sz="1200" b="1" dirty="0" err="1">
                <a:solidFill>
                  <a:schemeClr val="accent6">
                    <a:lumMod val="75000"/>
                  </a:schemeClr>
                </a:solidFill>
                <a:latin typeface="Courier New" panose="02070309020205020404" pitchFamily="49" charset="0"/>
                <a:cs typeface="Courier New" panose="02070309020205020404" pitchFamily="49" charset="0"/>
              </a:rPr>
              <a:t>aoi</a:t>
            </a:r>
            <a:r>
              <a:rPr lang="en-US" sz="1200" b="1" dirty="0">
                <a:solidFill>
                  <a:schemeClr val="accent6">
                    <a:lumMod val="75000"/>
                  </a:schemeClr>
                </a:solidFill>
                <a:latin typeface="Courier New" panose="02070309020205020404" pitchFamily="49" charset="0"/>
                <a:cs typeface="Courier New" panose="02070309020205020404" pitchFamily="49" charset="0"/>
              </a:rPr>
              <a:t>, fill = "light gray", color = NA)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geom_sf</a:t>
            </a:r>
            <a:r>
              <a:rPr lang="en-US" sz="1200" b="1" dirty="0">
                <a:solidFill>
                  <a:schemeClr val="accent6">
                    <a:lumMod val="75000"/>
                  </a:schemeClr>
                </a:solidFill>
                <a:latin typeface="Courier New" panose="02070309020205020404" pitchFamily="49" charset="0"/>
                <a:cs typeface="Courier New" panose="02070309020205020404" pitchFamily="49" charset="0"/>
              </a:rPr>
              <a:t>(data = </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aes</a:t>
            </a:r>
            <a:r>
              <a:rPr lang="en-US" sz="1200" b="1" dirty="0">
                <a:solidFill>
                  <a:schemeClr val="accent6">
                    <a:lumMod val="75000"/>
                  </a:schemeClr>
                </a:solidFill>
                <a:latin typeface="Courier New" panose="02070309020205020404" pitchFamily="49" charset="0"/>
                <a:cs typeface="Courier New" panose="02070309020205020404" pitchFamily="49" charset="0"/>
              </a:rPr>
              <a:t>(color = class), size = 0.5)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scale_color_manual</a:t>
            </a:r>
            <a:r>
              <a:rPr lang="en-US" sz="1200" b="1" dirty="0">
                <a:solidFill>
                  <a:schemeClr val="accent6">
                    <a:lumMod val="75000"/>
                  </a:schemeClr>
                </a:solidFill>
                <a:latin typeface="Courier New" panose="02070309020205020404" pitchFamily="49" charset="0"/>
                <a:cs typeface="Courier New" panose="02070309020205020404" pitchFamily="49" charset="0"/>
              </a:rPr>
              <a:t>(values = c('cyan', 'burlywood', '</a:t>
            </a:r>
            <a:r>
              <a:rPr lang="en-US" sz="1200" b="1" dirty="0" err="1">
                <a:solidFill>
                  <a:schemeClr val="accent6">
                    <a:lumMod val="75000"/>
                  </a:schemeClr>
                </a:solidFill>
                <a:latin typeface="Courier New" panose="02070309020205020404" pitchFamily="49" charset="0"/>
                <a:cs typeface="Courier New" panose="02070309020205020404" pitchFamily="49" charset="0"/>
              </a:rPr>
              <a:t>darkgreen</a:t>
            </a:r>
            <a:r>
              <a:rPr lang="en-US" sz="1200" b="1" dirty="0">
                <a:solidFill>
                  <a:schemeClr val="accent6">
                    <a:lumMod val="75000"/>
                  </a:schemeClr>
                </a:solidFill>
                <a:latin typeface="Courier New" panose="02070309020205020404" pitchFamily="49" charset="0"/>
                <a:cs typeface="Courier New" panose="02070309020205020404" pitchFamily="49" charset="0"/>
              </a:rPr>
              <a:t>', 'blue')) +</a:t>
            </a:r>
          </a:p>
          <a:p>
            <a:r>
              <a:rPr lang="en-US" sz="1200" b="1" dirty="0">
                <a:solidFill>
                  <a:schemeClr val="accent6">
                    <a:lumMod val="75000"/>
                  </a:schemeClr>
                </a:solidFill>
                <a:latin typeface="Courier New" panose="02070309020205020404" pitchFamily="49" charset="0"/>
                <a:cs typeface="Courier New" panose="02070309020205020404" pitchFamily="49" charset="0"/>
              </a:rPr>
              <a:t>  labs(title = "Classification points by land use") +</a:t>
            </a:r>
          </a:p>
          <a:p>
            <a:r>
              <a:rPr lang="en-US" sz="1200" b="1" dirty="0">
                <a:solidFill>
                  <a:schemeClr val="accent6">
                    <a:lumMod val="75000"/>
                  </a:schemeClr>
                </a:solidFill>
                <a:latin typeface="Courier New" panose="02070309020205020404" pitchFamily="49" charset="0"/>
                <a:cs typeface="Courier New" panose="02070309020205020404" pitchFamily="49" charset="0"/>
              </a:rPr>
              <a:t>  theme(</a:t>
            </a:r>
            <a:r>
              <a:rPr lang="en-US" sz="1200" b="1" dirty="0" err="1">
                <a:solidFill>
                  <a:schemeClr val="accent6">
                    <a:lumMod val="75000"/>
                  </a:schemeClr>
                </a:solidFill>
                <a:latin typeface="Courier New" panose="02070309020205020404" pitchFamily="49" charset="0"/>
                <a:cs typeface="Courier New" panose="02070309020205020404" pitchFamily="49" charset="0"/>
              </a:rPr>
              <a:t>panel.background</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axis.ticks</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axis.text</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highlight>
                  <a:srgbClr val="99CCFF"/>
                </a:highlight>
                <a:latin typeface="Courier New" panose="02070309020205020404" pitchFamily="49" charset="0"/>
                <a:cs typeface="Courier New" panose="02070309020205020404" pitchFamily="49" charset="0"/>
              </a:rPr>
              <a:t># plot side by side</a:t>
            </a:r>
          </a:p>
          <a:p>
            <a:r>
              <a:rPr lang="en-US" sz="1200" b="1" dirty="0">
                <a:solidFill>
                  <a:schemeClr val="accent6">
                    <a:lumMod val="75000"/>
                  </a:schemeClr>
                </a:solidFill>
                <a:latin typeface="Courier New" panose="02070309020205020404" pitchFamily="49" charset="0"/>
                <a:cs typeface="Courier New" panose="02070309020205020404" pitchFamily="49" charset="0"/>
              </a:rPr>
              <a:t>A + B + </a:t>
            </a:r>
            <a:r>
              <a:rPr lang="en-US" sz="1200" b="1" dirty="0" err="1">
                <a:solidFill>
                  <a:schemeClr val="accent6">
                    <a:lumMod val="75000"/>
                  </a:schemeClr>
                </a:solidFill>
                <a:latin typeface="Courier New" panose="02070309020205020404" pitchFamily="49" charset="0"/>
                <a:cs typeface="Courier New" panose="02070309020205020404" pitchFamily="49" charset="0"/>
              </a:rPr>
              <a:t>plot_layout</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ncol</a:t>
            </a:r>
            <a:r>
              <a:rPr lang="en-US" sz="1200" b="1" dirty="0">
                <a:solidFill>
                  <a:schemeClr val="accent6">
                    <a:lumMod val="75000"/>
                  </a:schemeClr>
                </a:solidFill>
                <a:latin typeface="Courier New" panose="02070309020205020404" pitchFamily="49" charset="0"/>
                <a:cs typeface="Courier New" panose="02070309020205020404" pitchFamily="49" charset="0"/>
              </a:rPr>
              <a:t> = 2)</a:t>
            </a:r>
            <a:endParaRPr lang="uk-UA" sz="1200" b="1" dirty="0">
              <a:solidFill>
                <a:schemeClr val="accent6">
                  <a:lumMod val="75000"/>
                </a:schemeClr>
              </a:solidFill>
              <a:latin typeface="Courier New" panose="02070309020205020404" pitchFamily="49" charset="0"/>
              <a:cs typeface="Courier New" panose="02070309020205020404" pitchFamily="49" charset="0"/>
            </a:endParaRPr>
          </a:p>
        </p:txBody>
      </p:sp>
      <p:pic>
        <p:nvPicPr>
          <p:cNvPr id="10" name="Рисунок 9">
            <a:extLst>
              <a:ext uri="{FF2B5EF4-FFF2-40B4-BE49-F238E27FC236}">
                <a16:creationId xmlns:a16="http://schemas.microsoft.com/office/drawing/2014/main" id="{B2B2FECD-FE98-483D-B505-D1C4B1D22146}"/>
              </a:ext>
            </a:extLst>
          </p:cNvPr>
          <p:cNvPicPr>
            <a:picLocks noChangeAspect="1"/>
          </p:cNvPicPr>
          <p:nvPr/>
        </p:nvPicPr>
        <p:blipFill>
          <a:blip r:embed="rId4"/>
          <a:stretch>
            <a:fillRect/>
          </a:stretch>
        </p:blipFill>
        <p:spPr>
          <a:xfrm>
            <a:off x="7854563" y="6104419"/>
            <a:ext cx="1387041" cy="1455256"/>
          </a:xfrm>
          <a:prstGeom prst="rect">
            <a:avLst/>
          </a:prstGeom>
        </p:spPr>
      </p:pic>
      <p:pic>
        <p:nvPicPr>
          <p:cNvPr id="12" name="Рисунок 11">
            <a:extLst>
              <a:ext uri="{FF2B5EF4-FFF2-40B4-BE49-F238E27FC236}">
                <a16:creationId xmlns:a16="http://schemas.microsoft.com/office/drawing/2014/main" id="{A0D97469-B4BF-4512-8BE7-23D5F049EE63}"/>
              </a:ext>
            </a:extLst>
          </p:cNvPr>
          <p:cNvPicPr>
            <a:picLocks noChangeAspect="1"/>
          </p:cNvPicPr>
          <p:nvPr/>
        </p:nvPicPr>
        <p:blipFill>
          <a:blip r:embed="rId5"/>
          <a:stretch>
            <a:fillRect/>
          </a:stretch>
        </p:blipFill>
        <p:spPr>
          <a:xfrm>
            <a:off x="9241605" y="6104419"/>
            <a:ext cx="2491335" cy="1455256"/>
          </a:xfrm>
          <a:prstGeom prst="rect">
            <a:avLst/>
          </a:prstGeom>
        </p:spPr>
      </p:pic>
      <p:pic>
        <p:nvPicPr>
          <p:cNvPr id="14" name="Рисунок 13">
            <a:extLst>
              <a:ext uri="{FF2B5EF4-FFF2-40B4-BE49-F238E27FC236}">
                <a16:creationId xmlns:a16="http://schemas.microsoft.com/office/drawing/2014/main" id="{29D78DC4-B7D3-4C59-8AC2-D6D6796A3619}"/>
              </a:ext>
            </a:extLst>
          </p:cNvPr>
          <p:cNvPicPr>
            <a:picLocks noChangeAspect="1"/>
          </p:cNvPicPr>
          <p:nvPr/>
        </p:nvPicPr>
        <p:blipFill>
          <a:blip r:embed="rId6"/>
          <a:stretch>
            <a:fillRect/>
          </a:stretch>
        </p:blipFill>
        <p:spPr>
          <a:xfrm>
            <a:off x="7522351" y="3347790"/>
            <a:ext cx="4238096" cy="2353695"/>
          </a:xfrm>
          <a:prstGeom prst="rect">
            <a:avLst/>
          </a:prstGeom>
        </p:spPr>
      </p:pic>
    </p:spTree>
    <p:extLst>
      <p:ext uri="{BB962C8B-B14F-4D97-AF65-F5344CB8AC3E}">
        <p14:creationId xmlns:p14="http://schemas.microsoft.com/office/powerpoint/2010/main" val="244481264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70" y="1326127"/>
            <a:ext cx="10079036" cy="3139321"/>
          </a:xfrm>
          <a:prstGeom prst="rect">
            <a:avLst/>
          </a:prstGeom>
          <a:noFill/>
        </p:spPr>
        <p:txBody>
          <a:bodyPr wrap="square">
            <a:spAutoFit/>
          </a:bodyPr>
          <a:lstStyle/>
          <a:p>
            <a:r>
              <a:rPr lang="en-US" sz="18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#Now that we have our training data, we will extract the spectral values from the imagery </a:t>
            </a:r>
          </a:p>
          <a:p>
            <a:r>
              <a:rPr lang="en-US" sz="18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#at the point locations. This requires that the points be formatted as a #SpatialPointsDataFrame</a:t>
            </a:r>
          </a:p>
          <a:p>
            <a:r>
              <a:rPr lang="en-US" sz="18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800" b="1" dirty="0">
                <a:solidFill>
                  <a:schemeClr val="accent6">
                    <a:lumMod val="75000"/>
                  </a:schemeClr>
                </a:solidFill>
                <a:latin typeface="Courier New" panose="02070309020205020404" pitchFamily="49" charset="0"/>
                <a:cs typeface="Courier New" panose="02070309020205020404" pitchFamily="49" charset="0"/>
              </a:rPr>
              <a:t> &lt;- as(</a:t>
            </a:r>
            <a:r>
              <a:rPr lang="en-US" sz="18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800" b="1" dirty="0">
                <a:solidFill>
                  <a:schemeClr val="accent6">
                    <a:lumMod val="75000"/>
                  </a:schemeClr>
                </a:solidFill>
                <a:latin typeface="Courier New" panose="02070309020205020404" pitchFamily="49" charset="0"/>
                <a:cs typeface="Courier New" panose="02070309020205020404" pitchFamily="49" charset="0"/>
              </a:rPr>
              <a:t>, 'Spatial')</a:t>
            </a:r>
          </a:p>
          <a:p>
            <a:endParaRPr lang="en-US" sz="1800" b="1" dirty="0">
              <a:solidFill>
                <a:schemeClr val="accent6">
                  <a:lumMod val="75000"/>
                </a:schemeClr>
              </a:solidFill>
              <a:latin typeface="Courier New" panose="02070309020205020404" pitchFamily="49" charset="0"/>
              <a:cs typeface="Courier New" panose="02070309020205020404" pitchFamily="49" charset="0"/>
            </a:endParaRPr>
          </a:p>
          <a:p>
            <a:r>
              <a:rPr lang="en-US" sz="1800" b="1" dirty="0" err="1">
                <a:solidFill>
                  <a:schemeClr val="accent6">
                    <a:lumMod val="75000"/>
                  </a:schemeClr>
                </a:solidFill>
                <a:latin typeface="Courier New" panose="02070309020205020404" pitchFamily="49" charset="0"/>
                <a:cs typeface="Courier New" panose="02070309020205020404" pitchFamily="49" charset="0"/>
              </a:rPr>
              <a:t>df</a:t>
            </a:r>
            <a:r>
              <a:rPr lang="en-US" sz="1800" b="1" dirty="0">
                <a:solidFill>
                  <a:schemeClr val="accent6">
                    <a:lumMod val="75000"/>
                  </a:schemeClr>
                </a:solidFill>
                <a:latin typeface="Courier New" panose="02070309020205020404" pitchFamily="49" charset="0"/>
                <a:cs typeface="Courier New" panose="02070309020205020404" pitchFamily="49" charset="0"/>
              </a:rPr>
              <a:t> &lt;- raster::extract(image, </a:t>
            </a:r>
            <a:r>
              <a:rPr lang="en-US" sz="18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800" b="1" dirty="0">
                <a:solidFill>
                  <a:schemeClr val="accent6">
                    <a:lumMod val="75000"/>
                  </a:schemeClr>
                </a:solidFill>
                <a:latin typeface="Courier New" panose="02070309020205020404" pitchFamily="49" charset="0"/>
                <a:cs typeface="Courier New" panose="02070309020205020404" pitchFamily="49" charset="0"/>
              </a:rPr>
              <a:t>) %&gt;%</a:t>
            </a:r>
          </a:p>
          <a:p>
            <a:r>
              <a:rPr lang="en-US" sz="1800" b="1" dirty="0">
                <a:solidFill>
                  <a:schemeClr val="accent6">
                    <a:lumMod val="75000"/>
                  </a:schemeClr>
                </a:solidFill>
                <a:latin typeface="Courier New" panose="02070309020205020404" pitchFamily="49" charset="0"/>
                <a:cs typeface="Courier New" panose="02070309020205020404" pitchFamily="49" charset="0"/>
              </a:rPr>
              <a:t>		round()</a:t>
            </a:r>
          </a:p>
          <a:p>
            <a:endParaRPr lang="en-US" sz="18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a:p>
            <a:r>
              <a:rPr lang="en-US" sz="1800" b="1" dirty="0">
                <a:solidFill>
                  <a:schemeClr val="accent6">
                    <a:lumMod val="75000"/>
                  </a:schemeClr>
                </a:solidFill>
                <a:highlight>
                  <a:srgbClr val="00FFFF"/>
                </a:highlight>
                <a:latin typeface="Courier New" panose="02070309020205020404" pitchFamily="49" charset="0"/>
                <a:cs typeface="Courier New" panose="02070309020205020404" pitchFamily="49" charset="0"/>
              </a:rPr>
              <a:t>#The result is a matrix of values for each spectral band.</a:t>
            </a:r>
          </a:p>
          <a:p>
            <a:r>
              <a:rPr lang="en-US" sz="1800" b="1" dirty="0">
                <a:solidFill>
                  <a:schemeClr val="accent6">
                    <a:lumMod val="75000"/>
                  </a:schemeClr>
                </a:solidFill>
                <a:latin typeface="Courier New" panose="02070309020205020404" pitchFamily="49" charset="0"/>
                <a:cs typeface="Courier New" panose="02070309020205020404" pitchFamily="49" charset="0"/>
              </a:rPr>
              <a:t>head(</a:t>
            </a:r>
            <a:r>
              <a:rPr lang="en-US" sz="1800" b="1" dirty="0" err="1">
                <a:solidFill>
                  <a:schemeClr val="accent6">
                    <a:lumMod val="75000"/>
                  </a:schemeClr>
                </a:solidFill>
                <a:latin typeface="Courier New" panose="02070309020205020404" pitchFamily="49" charset="0"/>
                <a:cs typeface="Courier New" panose="02070309020205020404" pitchFamily="49" charset="0"/>
              </a:rPr>
              <a:t>df</a:t>
            </a:r>
            <a:r>
              <a:rPr lang="en-US" sz="1800" b="1" dirty="0">
                <a:solidFill>
                  <a:schemeClr val="accent6">
                    <a:lumMod val="75000"/>
                  </a:schemeClr>
                </a:solidFill>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Extracting spectral values from the raster</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pic>
        <p:nvPicPr>
          <p:cNvPr id="5" name="Рисунок 4">
            <a:extLst>
              <a:ext uri="{FF2B5EF4-FFF2-40B4-BE49-F238E27FC236}">
                <a16:creationId xmlns:a16="http://schemas.microsoft.com/office/drawing/2014/main" id="{3541942B-319D-40B2-A177-79821F901F0B}"/>
              </a:ext>
            </a:extLst>
          </p:cNvPr>
          <p:cNvPicPr>
            <a:picLocks noChangeAspect="1"/>
          </p:cNvPicPr>
          <p:nvPr/>
        </p:nvPicPr>
        <p:blipFill>
          <a:blip r:embed="rId4"/>
          <a:stretch>
            <a:fillRect/>
          </a:stretch>
        </p:blipFill>
        <p:spPr>
          <a:xfrm>
            <a:off x="1680369" y="4571925"/>
            <a:ext cx="10066027" cy="1656184"/>
          </a:xfrm>
          <a:prstGeom prst="rect">
            <a:avLst/>
          </a:prstGeom>
        </p:spPr>
      </p:pic>
    </p:spTree>
    <p:extLst>
      <p:ext uri="{BB962C8B-B14F-4D97-AF65-F5344CB8AC3E}">
        <p14:creationId xmlns:p14="http://schemas.microsoft.com/office/powerpoint/2010/main" val="336883559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5009" y="1148348"/>
            <a:ext cx="9643390" cy="5262979"/>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profiles &lt;- </a:t>
            </a:r>
            <a:r>
              <a:rPr lang="en-US" sz="1400" b="1" dirty="0" err="1">
                <a:solidFill>
                  <a:schemeClr val="accent6">
                    <a:lumMod val="75000"/>
                  </a:schemeClr>
                </a:solidFill>
                <a:latin typeface="Courier New" panose="02070309020205020404" pitchFamily="49" charset="0"/>
                <a:cs typeface="Courier New" panose="02070309020205020404" pitchFamily="49" charset="0"/>
              </a:rPr>
              <a:t>df</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as.data.frame</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cbind</a:t>
            </a:r>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training_points$id</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rename(id = "</a:t>
            </a:r>
            <a:r>
              <a:rPr lang="en-US" sz="1400" b="1" dirty="0" err="1">
                <a:solidFill>
                  <a:schemeClr val="accent6">
                    <a:lumMod val="75000"/>
                  </a:schemeClr>
                </a:solidFill>
                <a:latin typeface="Courier New" panose="02070309020205020404" pitchFamily="49" charset="0"/>
                <a:cs typeface="Courier New" panose="02070309020205020404" pitchFamily="49" charset="0"/>
              </a:rPr>
              <a:t>training_points$id</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na.omit</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group_by</a:t>
            </a:r>
            <a:r>
              <a:rPr lang="en-US" sz="1400" b="1" dirty="0">
                <a:solidFill>
                  <a:schemeClr val="accent6">
                    <a:lumMod val="75000"/>
                  </a:schemeClr>
                </a:solidFill>
                <a:latin typeface="Courier New" panose="02070309020205020404" pitchFamily="49" charset="0"/>
                <a:cs typeface="Courier New" panose="02070309020205020404" pitchFamily="49" charset="0"/>
              </a:rPr>
              <a:t>(id)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summarise</a:t>
            </a:r>
            <a:r>
              <a:rPr lang="en-US" sz="1400" b="1" dirty="0">
                <a:solidFill>
                  <a:schemeClr val="accent6">
                    <a:lumMod val="75000"/>
                  </a:schemeClr>
                </a:solidFill>
                <a:latin typeface="Courier New" panose="02070309020205020404" pitchFamily="49" charset="0"/>
                <a:cs typeface="Courier New" panose="02070309020205020404" pitchFamily="49" charset="0"/>
              </a:rPr>
              <a:t>(band1 = mean(band1),</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band2 = mean(band2),</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band3 = mean(band3),</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band4 = mean(band4),</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band5 = mean(band5),</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band6 = mean(band6),</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band7 = mean(band7),</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band8 = mean(band8),</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band9 = mean(band9),</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band10 = mean(band10),</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band11 = mean(band11))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mutate(id = </a:t>
            </a:r>
            <a:r>
              <a:rPr lang="en-US" sz="1400" b="1" dirty="0" err="1">
                <a:solidFill>
                  <a:schemeClr val="accent6">
                    <a:lumMod val="75000"/>
                  </a:schemeClr>
                </a:solidFill>
                <a:latin typeface="Courier New" panose="02070309020205020404" pitchFamily="49" charset="0"/>
                <a:cs typeface="Courier New" panose="02070309020205020404" pitchFamily="49" charset="0"/>
              </a:rPr>
              <a:t>case_when</a:t>
            </a:r>
            <a:r>
              <a:rPr lang="en-US" sz="1400" b="1" dirty="0">
                <a:solidFill>
                  <a:schemeClr val="accent6">
                    <a:lumMod val="75000"/>
                  </a:schemeClr>
                </a:solidFill>
                <a:latin typeface="Courier New" panose="02070309020205020404" pitchFamily="49" charset="0"/>
                <a:cs typeface="Courier New" panose="02070309020205020404" pitchFamily="49" charset="0"/>
              </a:rPr>
              <a:t>(id == 1 ~ "clouds",</a:t>
            </a:r>
          </a:p>
          <a:p>
            <a:r>
              <a:rPr lang="en-US" sz="1400" b="1" dirty="0">
                <a:solidFill>
                  <a:schemeClr val="accent6">
                    <a:lumMod val="75000"/>
                  </a:schemeClr>
                </a:solidFill>
                <a:latin typeface="Courier New" panose="02070309020205020404" pitchFamily="49" charset="0"/>
                <a:cs typeface="Courier New" panose="02070309020205020404" pitchFamily="49" charset="0"/>
              </a:rPr>
              <a:t>                        id == 2 ~ "developed",</a:t>
            </a:r>
          </a:p>
          <a:p>
            <a:r>
              <a:rPr lang="en-US" sz="1400" b="1" dirty="0">
                <a:solidFill>
                  <a:schemeClr val="accent6">
                    <a:lumMod val="75000"/>
                  </a:schemeClr>
                </a:solidFill>
                <a:latin typeface="Courier New" panose="02070309020205020404" pitchFamily="49" charset="0"/>
                <a:cs typeface="Courier New" panose="02070309020205020404" pitchFamily="49" charset="0"/>
              </a:rPr>
              <a:t>                        id == 3 ~ "undeveloped",</a:t>
            </a:r>
          </a:p>
          <a:p>
            <a:r>
              <a:rPr lang="en-US" sz="1400" b="1" dirty="0">
                <a:solidFill>
                  <a:schemeClr val="accent6">
                    <a:lumMod val="75000"/>
                  </a:schemeClr>
                </a:solidFill>
                <a:latin typeface="Courier New" panose="02070309020205020404" pitchFamily="49" charset="0"/>
                <a:cs typeface="Courier New" panose="02070309020205020404" pitchFamily="49" charset="0"/>
              </a:rPr>
              <a:t>                        id == 4 ~ "water"))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as.data.frame</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head(profiles)</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Exploratory analysis: Plotting the spectral profile</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7295952" y="443394"/>
            <a:ext cx="4463451" cy="5170646"/>
          </a:xfrm>
          <a:prstGeom prst="rect">
            <a:avLst/>
          </a:prstGeom>
          <a:noFill/>
        </p:spPr>
        <p:txBody>
          <a:bodyPr wrap="square">
            <a:spAutoFit/>
          </a:bodyPr>
          <a:lstStyle/>
          <a:p>
            <a:pPr algn="l"/>
            <a:r>
              <a:rPr lang="en-US" sz="1500" dirty="0">
                <a:solidFill>
                  <a:srgbClr val="333333"/>
                </a:solidFill>
                <a:cs typeface="Arial" panose="020B0604020202020204" pitchFamily="34" charset="0"/>
              </a:rPr>
              <a:t>As discussed above, different land covers will reflect and absorb the sun’s radiation uniquely. A ‘spectral profile’ explores these differences by examining how the reflectance value for each band changes for different land cover types. Each land classification will have a unique spectral profile, with land cover like water having lower reflectance and features such as clouds having greater reflectance.</a:t>
            </a:r>
          </a:p>
          <a:p>
            <a:pPr algn="l"/>
            <a:endParaRPr lang="en-US" sz="1500" dirty="0">
              <a:solidFill>
                <a:srgbClr val="333333"/>
              </a:solidFill>
              <a:cs typeface="Arial" panose="020B0604020202020204" pitchFamily="34" charset="0"/>
            </a:endParaRPr>
          </a:p>
          <a:p>
            <a:pPr algn="l"/>
            <a:r>
              <a:rPr lang="en-US" sz="1500" dirty="0">
                <a:solidFill>
                  <a:srgbClr val="333333"/>
                </a:solidFill>
                <a:cs typeface="Arial" panose="020B0604020202020204" pitchFamily="34" charset="0"/>
              </a:rPr>
              <a:t>Here, we are looking at the spectral profile of the ground-</a:t>
            </a:r>
            <a:r>
              <a:rPr lang="en-US" sz="1500" dirty="0" err="1">
                <a:solidFill>
                  <a:srgbClr val="333333"/>
                </a:solidFill>
                <a:cs typeface="Arial" panose="020B0604020202020204" pitchFamily="34" charset="0"/>
              </a:rPr>
              <a:t>truthed</a:t>
            </a:r>
            <a:r>
              <a:rPr lang="en-US" sz="1500" dirty="0">
                <a:solidFill>
                  <a:srgbClr val="333333"/>
                </a:solidFill>
                <a:cs typeface="Arial" panose="020B0604020202020204" pitchFamily="34" charset="0"/>
              </a:rPr>
              <a:t> points. If we ground-</a:t>
            </a:r>
            <a:r>
              <a:rPr lang="en-US" sz="1500" dirty="0" err="1">
                <a:solidFill>
                  <a:srgbClr val="333333"/>
                </a:solidFill>
                <a:cs typeface="Arial" panose="020B0604020202020204" pitchFamily="34" charset="0"/>
              </a:rPr>
              <a:t>truthed</a:t>
            </a:r>
            <a:r>
              <a:rPr lang="en-US" sz="1500" dirty="0">
                <a:solidFill>
                  <a:srgbClr val="333333"/>
                </a:solidFill>
                <a:cs typeface="Arial" panose="020B0604020202020204" pitchFamily="34" charset="0"/>
              </a:rPr>
              <a:t> the data appropriately, we should see that each land classification has a unique spectral profile. This has important implications for our model. If the spectral profiles of our training data are not unique, it is unreasonable to expect the model to identify differences between land cover.</a:t>
            </a:r>
          </a:p>
          <a:p>
            <a:pPr algn="l"/>
            <a:endParaRPr lang="en-US" sz="1500" dirty="0">
              <a:solidFill>
                <a:srgbClr val="333333"/>
              </a:solidFill>
              <a:cs typeface="Arial" panose="020B0604020202020204" pitchFamily="34" charset="0"/>
            </a:endParaRPr>
          </a:p>
          <a:p>
            <a:pPr algn="l"/>
            <a:r>
              <a:rPr lang="en-US" sz="1500" dirty="0">
                <a:solidFill>
                  <a:srgbClr val="333333"/>
                </a:solidFill>
                <a:cs typeface="Arial" panose="020B0604020202020204" pitchFamily="34" charset="0"/>
              </a:rPr>
              <a:t>The spectral profiles are created by taking the mean reflectance values for each land classification for every band.</a:t>
            </a:r>
          </a:p>
        </p:txBody>
      </p:sp>
      <p:pic>
        <p:nvPicPr>
          <p:cNvPr id="4" name="Рисунок 3">
            <a:extLst>
              <a:ext uri="{FF2B5EF4-FFF2-40B4-BE49-F238E27FC236}">
                <a16:creationId xmlns:a16="http://schemas.microsoft.com/office/drawing/2014/main" id="{FD8EB701-4581-4FB3-B6E8-7866D834744B}"/>
              </a:ext>
            </a:extLst>
          </p:cNvPr>
          <p:cNvPicPr>
            <a:picLocks noChangeAspect="1"/>
          </p:cNvPicPr>
          <p:nvPr/>
        </p:nvPicPr>
        <p:blipFill>
          <a:blip r:embed="rId4"/>
          <a:stretch>
            <a:fillRect/>
          </a:stretch>
        </p:blipFill>
        <p:spPr>
          <a:xfrm>
            <a:off x="3551535" y="5657325"/>
            <a:ext cx="8193860" cy="1902351"/>
          </a:xfrm>
          <a:prstGeom prst="rect">
            <a:avLst/>
          </a:prstGeom>
        </p:spPr>
      </p:pic>
    </p:spTree>
    <p:extLst>
      <p:ext uri="{BB962C8B-B14F-4D97-AF65-F5344CB8AC3E}">
        <p14:creationId xmlns:p14="http://schemas.microsoft.com/office/powerpoint/2010/main" val="88680338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7" y="443394"/>
            <a:ext cx="5399560" cy="6986528"/>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#We then plot these values to assess if the spectral profiles of each land cover are unique</a:t>
            </a:r>
          </a:p>
          <a:p>
            <a:r>
              <a:rPr lang="en-US" sz="1400" b="1" dirty="0">
                <a:solidFill>
                  <a:schemeClr val="accent6">
                    <a:lumMod val="75000"/>
                  </a:schemeClr>
                </a:solidFill>
                <a:latin typeface="Courier New" panose="02070309020205020404" pitchFamily="49" charset="0"/>
                <a:cs typeface="Courier New" panose="02070309020205020404" pitchFamily="49" charset="0"/>
              </a:rPr>
              <a:t>profiles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select(-id)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gather()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mutate(class = rep(c("clouds", "developed", "undeveloped", "water"), 11))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400" b="1" dirty="0">
                <a:solidFill>
                  <a:schemeClr val="accent6">
                    <a:lumMod val="75000"/>
                  </a:schemeClr>
                </a:solidFill>
                <a:latin typeface="Courier New" panose="02070309020205020404" pitchFamily="49" charset="0"/>
                <a:cs typeface="Courier New" panose="02070309020205020404" pitchFamily="49" charset="0"/>
              </a:rPr>
              <a:t>(data = ., </a:t>
            </a:r>
            <a:r>
              <a:rPr lang="en-US" sz="1400" b="1" dirty="0" err="1">
                <a:solidFill>
                  <a:schemeClr val="accent6">
                    <a:lumMod val="75000"/>
                  </a:schemeClr>
                </a:solidFill>
                <a:latin typeface="Courier New" panose="02070309020205020404" pitchFamily="49" charset="0"/>
                <a:cs typeface="Courier New" panose="02070309020205020404" pitchFamily="49" charset="0"/>
              </a:rPr>
              <a:t>aes</a:t>
            </a:r>
            <a:r>
              <a:rPr lang="en-US" sz="1400" b="1" dirty="0">
                <a:solidFill>
                  <a:schemeClr val="accent6">
                    <a:lumMod val="75000"/>
                  </a:schemeClr>
                </a:solidFill>
                <a:latin typeface="Courier New" panose="02070309020205020404" pitchFamily="49" charset="0"/>
                <a:cs typeface="Courier New" panose="02070309020205020404" pitchFamily="49" charset="0"/>
              </a:rPr>
              <a:t>(x = </a:t>
            </a:r>
            <a:r>
              <a:rPr lang="en-US" sz="1400" b="1" dirty="0" err="1">
                <a:solidFill>
                  <a:schemeClr val="accent6">
                    <a:lumMod val="75000"/>
                  </a:schemeClr>
                </a:solidFill>
                <a:latin typeface="Courier New" panose="02070309020205020404" pitchFamily="49" charset="0"/>
                <a:cs typeface="Courier New" panose="02070309020205020404" pitchFamily="49" charset="0"/>
              </a:rPr>
              <a:t>fct_relevel</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400" b="1" dirty="0">
                <a:solidFill>
                  <a:schemeClr val="accent6">
                    <a:lumMod val="75000"/>
                  </a:schemeClr>
                </a:solidFill>
                <a:latin typeface="Courier New" panose="02070309020205020404" pitchFamily="49" charset="0"/>
                <a:cs typeface="Courier New" panose="02070309020205020404" pitchFamily="49" charset="0"/>
              </a:rPr>
              <a:t>(key),</a:t>
            </a:r>
          </a:p>
          <a:p>
            <a:r>
              <a:rPr lang="en-US" sz="1400" b="1" dirty="0">
                <a:solidFill>
                  <a:schemeClr val="accent6">
                    <a:lumMod val="75000"/>
                  </a:schemeClr>
                </a:solidFill>
                <a:latin typeface="Courier New" panose="02070309020205020404" pitchFamily="49" charset="0"/>
                <a:cs typeface="Courier New" panose="02070309020205020404" pitchFamily="49" charset="0"/>
              </a:rPr>
              <a:t>                                       levels = c("band1", "band2", "band3", "band4","band5",</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"band6", "band7", "band8", "band9", "band10",</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"band11")), y = value, </a:t>
            </a:r>
          </a:p>
          <a:p>
            <a:r>
              <a:rPr lang="en-US" sz="1400" b="1" dirty="0">
                <a:solidFill>
                  <a:schemeClr val="accent6">
                    <a:lumMod val="75000"/>
                  </a:schemeClr>
                </a:solidFill>
                <a:latin typeface="Courier New" panose="02070309020205020404" pitchFamily="49" charset="0"/>
                <a:cs typeface="Courier New" panose="02070309020205020404" pitchFamily="49" charset="0"/>
              </a:rPr>
              <a:t>                           group=class, color = class))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geom_point</a:t>
            </a:r>
            <a:r>
              <a:rPr lang="en-US" sz="1400" b="1" dirty="0">
                <a:solidFill>
                  <a:schemeClr val="accent6">
                    <a:lumMod val="75000"/>
                  </a:schemeClr>
                </a:solidFill>
                <a:latin typeface="Courier New" panose="02070309020205020404" pitchFamily="49" charset="0"/>
                <a:cs typeface="Courier New" panose="02070309020205020404" pitchFamily="49" charset="0"/>
              </a:rPr>
              <a:t>(size = 2.5)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geom_line</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lwd</a:t>
            </a:r>
            <a:r>
              <a:rPr lang="en-US" sz="1400" b="1" dirty="0">
                <a:solidFill>
                  <a:schemeClr val="accent6">
                    <a:lumMod val="75000"/>
                  </a:schemeClr>
                </a:solidFill>
                <a:latin typeface="Courier New" panose="02070309020205020404" pitchFamily="49" charset="0"/>
                <a:cs typeface="Courier New" panose="02070309020205020404" pitchFamily="49" charset="0"/>
              </a:rPr>
              <a:t> = 1.2)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scale_color_manual</a:t>
            </a:r>
            <a:r>
              <a:rPr lang="en-US" sz="1400" b="1" dirty="0">
                <a:solidFill>
                  <a:schemeClr val="accent6">
                    <a:lumMod val="75000"/>
                  </a:schemeClr>
                </a:solidFill>
                <a:latin typeface="Courier New" panose="02070309020205020404" pitchFamily="49" charset="0"/>
                <a:cs typeface="Courier New" panose="02070309020205020404" pitchFamily="49" charset="0"/>
              </a:rPr>
              <a:t>(values=c('cyan', 'burlywood', '</a:t>
            </a:r>
            <a:r>
              <a:rPr lang="en-US" sz="1400" b="1" dirty="0" err="1">
                <a:solidFill>
                  <a:schemeClr val="accent6">
                    <a:lumMod val="75000"/>
                  </a:schemeClr>
                </a:solidFill>
                <a:latin typeface="Courier New" panose="02070309020205020404" pitchFamily="49" charset="0"/>
                <a:cs typeface="Courier New" panose="02070309020205020404" pitchFamily="49" charset="0"/>
              </a:rPr>
              <a:t>darkgreen</a:t>
            </a:r>
            <a:r>
              <a:rPr lang="en-US" sz="1400" b="1" dirty="0">
                <a:solidFill>
                  <a:schemeClr val="accent6">
                    <a:lumMod val="75000"/>
                  </a:schemeClr>
                </a:solidFill>
                <a:latin typeface="Courier New" panose="02070309020205020404" pitchFamily="49" charset="0"/>
                <a:cs typeface="Courier New" panose="02070309020205020404" pitchFamily="49" charset="0"/>
              </a:rPr>
              <a:t>', 'blue')) +</a:t>
            </a:r>
          </a:p>
          <a:p>
            <a:r>
              <a:rPr lang="en-US" sz="1400" b="1" dirty="0">
                <a:solidFill>
                  <a:schemeClr val="accent6">
                    <a:lumMod val="75000"/>
                  </a:schemeClr>
                </a:solidFill>
                <a:latin typeface="Courier New" panose="02070309020205020404" pitchFamily="49" charset="0"/>
                <a:cs typeface="Courier New" panose="02070309020205020404" pitchFamily="49" charset="0"/>
              </a:rPr>
              <a:t>  labs(title = "Spectral Profile from Landsat 9 Imagery",</a:t>
            </a:r>
          </a:p>
          <a:p>
            <a:r>
              <a:rPr lang="en-US" sz="1400" b="1" dirty="0">
                <a:solidFill>
                  <a:schemeClr val="accent6">
                    <a:lumMod val="75000"/>
                  </a:schemeClr>
                </a:solidFill>
                <a:latin typeface="Courier New" panose="02070309020205020404" pitchFamily="49" charset="0"/>
                <a:cs typeface="Courier New" panose="02070309020205020404" pitchFamily="49" charset="0"/>
              </a:rPr>
              <a:t>       x = "Bands",</a:t>
            </a:r>
          </a:p>
          <a:p>
            <a:r>
              <a:rPr lang="en-US" sz="1400" b="1" dirty="0">
                <a:solidFill>
                  <a:schemeClr val="accent6">
                    <a:lumMod val="75000"/>
                  </a:schemeClr>
                </a:solidFill>
                <a:latin typeface="Courier New" panose="02070309020205020404" pitchFamily="49" charset="0"/>
                <a:cs typeface="Courier New" panose="02070309020205020404" pitchFamily="49" charset="0"/>
              </a:rPr>
              <a:t>       y = "Reflectance") +</a:t>
            </a:r>
          </a:p>
          <a:p>
            <a:r>
              <a:rPr lang="en-US" sz="1400" b="1" dirty="0">
                <a:solidFill>
                  <a:schemeClr val="accent6">
                    <a:lumMod val="75000"/>
                  </a:schemeClr>
                </a:solidFill>
                <a:latin typeface="Courier New" panose="02070309020205020404" pitchFamily="49" charset="0"/>
                <a:cs typeface="Courier New" panose="02070309020205020404" pitchFamily="49" charset="0"/>
              </a:rPr>
              <a:t>  #scale_y_continuous(limits=c(5000, 15000)) +</a:t>
            </a:r>
          </a:p>
          <a:p>
            <a:r>
              <a:rPr lang="en-US" sz="1400" b="1" dirty="0">
                <a:solidFill>
                  <a:schemeClr val="accent6">
                    <a:lumMod val="75000"/>
                  </a:schemeClr>
                </a:solidFill>
                <a:latin typeface="Courier New" panose="02070309020205020404" pitchFamily="49" charset="0"/>
                <a:cs typeface="Courier New" panose="02070309020205020404" pitchFamily="49" charset="0"/>
              </a:rPr>
              <a:t>  theme(</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panel.background</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panel.grid.major</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element_line</a:t>
            </a:r>
            <a:r>
              <a:rPr lang="en-US" sz="1400" b="1" dirty="0">
                <a:solidFill>
                  <a:schemeClr val="accent6">
                    <a:lumMod val="75000"/>
                  </a:schemeClr>
                </a:solidFill>
                <a:latin typeface="Courier New" panose="02070309020205020404" pitchFamily="49" charset="0"/>
                <a:cs typeface="Courier New" panose="02070309020205020404" pitchFamily="49" charset="0"/>
              </a:rPr>
              <a:t>(color = "gray", size = 0.5),</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panel.grid.minor</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element_line</a:t>
            </a:r>
            <a:r>
              <a:rPr lang="en-US" sz="1400" b="1" dirty="0">
                <a:solidFill>
                  <a:schemeClr val="accent6">
                    <a:lumMod val="75000"/>
                  </a:schemeClr>
                </a:solidFill>
                <a:latin typeface="Courier New" panose="02070309020205020404" pitchFamily="49" charset="0"/>
                <a:cs typeface="Courier New" panose="02070309020205020404" pitchFamily="49" charset="0"/>
              </a:rPr>
              <a:t>(color = "gray", size = 0.5),</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axis.ticks</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Exploratory analysis: Plotting the spectral profile</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7114967" y="961941"/>
            <a:ext cx="4463451" cy="2400657"/>
          </a:xfrm>
          <a:prstGeom prst="rect">
            <a:avLst/>
          </a:prstGeom>
          <a:noFill/>
        </p:spPr>
        <p:txBody>
          <a:bodyPr wrap="square">
            <a:spAutoFit/>
          </a:bodyPr>
          <a:lstStyle/>
          <a:p>
            <a:pPr algn="l"/>
            <a:r>
              <a:rPr lang="en-US" sz="1500" b="1" dirty="0">
                <a:solidFill>
                  <a:srgbClr val="333333"/>
                </a:solidFill>
                <a:cs typeface="Arial" panose="020B0604020202020204" pitchFamily="34" charset="0"/>
              </a:rPr>
              <a:t>We then plot these values to assess if the spectral profiles of each land cover are unique. The plot shows that developed, undeveloped land and water have similar reflectance values for bands 1, 2, 3 and that all four land cover classes have similar reflectance values for bands 9, and three – bands  10, and 11. These spectral profiles suggest the model may have difficulty distinguishing between these land covers at those values.</a:t>
            </a:r>
          </a:p>
        </p:txBody>
      </p:sp>
      <p:pic>
        <p:nvPicPr>
          <p:cNvPr id="3" name="Рисунок 2">
            <a:extLst>
              <a:ext uri="{FF2B5EF4-FFF2-40B4-BE49-F238E27FC236}">
                <a16:creationId xmlns:a16="http://schemas.microsoft.com/office/drawing/2014/main" id="{8196A675-266A-4C76-8677-98A3D75C3135}"/>
              </a:ext>
            </a:extLst>
          </p:cNvPr>
          <p:cNvPicPr>
            <a:picLocks noChangeAspect="1"/>
          </p:cNvPicPr>
          <p:nvPr/>
        </p:nvPicPr>
        <p:blipFill>
          <a:blip r:embed="rId4"/>
          <a:stretch>
            <a:fillRect/>
          </a:stretch>
        </p:blipFill>
        <p:spPr>
          <a:xfrm>
            <a:off x="6906123" y="4427910"/>
            <a:ext cx="4853283" cy="3131765"/>
          </a:xfrm>
          <a:prstGeom prst="rect">
            <a:avLst/>
          </a:prstGeom>
        </p:spPr>
      </p:pic>
    </p:spTree>
    <p:extLst>
      <p:ext uri="{BB962C8B-B14F-4D97-AF65-F5344CB8AC3E}">
        <p14:creationId xmlns:p14="http://schemas.microsoft.com/office/powerpoint/2010/main" val="250143251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7" y="443395"/>
            <a:ext cx="5399560" cy="7417415"/>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#Looking at the mean reflectance values for each group will also illustrate if, </a:t>
            </a:r>
          </a:p>
          <a:p>
            <a:r>
              <a:rPr lang="en-US" sz="1400" b="1" dirty="0">
                <a:solidFill>
                  <a:schemeClr val="accent6">
                    <a:lumMod val="75000"/>
                  </a:schemeClr>
                </a:solidFill>
                <a:latin typeface="Courier New" panose="02070309020205020404" pitchFamily="49" charset="0"/>
                <a:cs typeface="Courier New" panose="02070309020205020404" pitchFamily="49" charset="0"/>
              </a:rPr>
              <a:t>#on average, the sample points are representative of different parts of the spectrum</a:t>
            </a:r>
          </a:p>
          <a:p>
            <a:r>
              <a:rPr lang="en-US" sz="1400" b="1" dirty="0">
                <a:solidFill>
                  <a:schemeClr val="accent6">
                    <a:lumMod val="75000"/>
                  </a:schemeClr>
                </a:solidFill>
                <a:latin typeface="Courier New" panose="02070309020205020404" pitchFamily="49" charset="0"/>
                <a:cs typeface="Courier New" panose="02070309020205020404" pitchFamily="49" charset="0"/>
              </a:rPr>
              <a:t>profiles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select(-id)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gather()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mutate(class = rep(c("clouds", "developed", "undeveloped", "water"), 11))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aes</a:t>
            </a:r>
            <a:r>
              <a:rPr lang="en-US" sz="1400" b="1" dirty="0">
                <a:solidFill>
                  <a:schemeClr val="accent6">
                    <a:lumMod val="75000"/>
                  </a:schemeClr>
                </a:solidFill>
                <a:latin typeface="Courier New" panose="02070309020205020404" pitchFamily="49" charset="0"/>
                <a:cs typeface="Courier New" panose="02070309020205020404" pitchFamily="49" charset="0"/>
              </a:rPr>
              <a:t>(x=value, group=</a:t>
            </a:r>
            <a:r>
              <a:rPr lang="en-US" sz="14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400" b="1" dirty="0">
                <a:solidFill>
                  <a:schemeClr val="accent6">
                    <a:lumMod val="75000"/>
                  </a:schemeClr>
                </a:solidFill>
                <a:latin typeface="Courier New" panose="02070309020205020404" pitchFamily="49" charset="0"/>
                <a:cs typeface="Courier New" panose="02070309020205020404" pitchFamily="49" charset="0"/>
              </a:rPr>
              <a:t>(class), fill=</a:t>
            </a:r>
            <a:r>
              <a:rPr lang="en-US" sz="14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400" b="1" dirty="0">
                <a:solidFill>
                  <a:schemeClr val="accent6">
                    <a:lumMod val="75000"/>
                  </a:schemeClr>
                </a:solidFill>
                <a:latin typeface="Courier New" panose="02070309020205020404" pitchFamily="49" charset="0"/>
                <a:cs typeface="Courier New" panose="02070309020205020404" pitchFamily="49" charset="0"/>
              </a:rPr>
              <a:t>(class))) +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geom_density</a:t>
            </a:r>
            <a:r>
              <a:rPr lang="en-US" sz="1400" b="1" dirty="0">
                <a:solidFill>
                  <a:schemeClr val="accent6">
                    <a:lumMod val="75000"/>
                  </a:schemeClr>
                </a:solidFill>
                <a:latin typeface="Courier New" panose="02070309020205020404" pitchFamily="49" charset="0"/>
                <a:cs typeface="Courier New" panose="02070309020205020404" pitchFamily="49" charset="0"/>
              </a:rPr>
              <a:t>(alpha = 0.75) +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geom_vline</a:t>
            </a:r>
            <a:r>
              <a:rPr lang="en-US" sz="1400" b="1" dirty="0">
                <a:solidFill>
                  <a:schemeClr val="accent6">
                    <a:lumMod val="75000"/>
                  </a:schemeClr>
                </a:solidFill>
                <a:latin typeface="Courier New" panose="02070309020205020404" pitchFamily="49" charset="0"/>
                <a:cs typeface="Courier New" panose="02070309020205020404" pitchFamily="49" charset="0"/>
              </a:rPr>
              <a:t>(data = . %&gt;% </a:t>
            </a:r>
            <a:r>
              <a:rPr lang="en-US" sz="1400" b="1" dirty="0" err="1">
                <a:solidFill>
                  <a:schemeClr val="accent6">
                    <a:lumMod val="75000"/>
                  </a:schemeClr>
                </a:solidFill>
                <a:latin typeface="Courier New" panose="02070309020205020404" pitchFamily="49" charset="0"/>
                <a:cs typeface="Courier New" panose="02070309020205020404" pitchFamily="49" charset="0"/>
              </a:rPr>
              <a:t>group_by</a:t>
            </a:r>
            <a:r>
              <a:rPr lang="en-US" sz="1400" b="1" dirty="0">
                <a:solidFill>
                  <a:schemeClr val="accent6">
                    <a:lumMod val="75000"/>
                  </a:schemeClr>
                </a:solidFill>
                <a:latin typeface="Courier New" panose="02070309020205020404" pitchFamily="49" charset="0"/>
                <a:cs typeface="Courier New" panose="02070309020205020404" pitchFamily="49" charset="0"/>
              </a:rPr>
              <a:t>(class) %&gt;% </a:t>
            </a:r>
            <a:r>
              <a:rPr lang="en-US" sz="1400" b="1" dirty="0" err="1">
                <a:solidFill>
                  <a:schemeClr val="accent6">
                    <a:lumMod val="75000"/>
                  </a:schemeClr>
                </a:solidFill>
                <a:latin typeface="Courier New" panose="02070309020205020404" pitchFamily="49" charset="0"/>
                <a:cs typeface="Courier New" panose="02070309020205020404" pitchFamily="49" charset="0"/>
              </a:rPr>
              <a:t>summarise</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grp.mean</a:t>
            </a:r>
            <a:r>
              <a:rPr lang="en-US" sz="1400" b="1" dirty="0">
                <a:solidFill>
                  <a:schemeClr val="accent6">
                    <a:lumMod val="75000"/>
                  </a:schemeClr>
                </a:solidFill>
                <a:latin typeface="Courier New" panose="02070309020205020404" pitchFamily="49" charset="0"/>
                <a:cs typeface="Courier New" panose="02070309020205020404" pitchFamily="49" charset="0"/>
              </a:rPr>
              <a:t> = mean(value)),</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aes</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xintercept</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grp.mean</a:t>
            </a:r>
            <a:r>
              <a:rPr lang="en-US" sz="1400" b="1" dirty="0">
                <a:solidFill>
                  <a:schemeClr val="accent6">
                    <a:lumMod val="75000"/>
                  </a:schemeClr>
                </a:solidFill>
                <a:latin typeface="Courier New" panose="02070309020205020404" pitchFamily="49" charset="0"/>
                <a:cs typeface="Courier New" panose="02070309020205020404" pitchFamily="49" charset="0"/>
              </a:rPr>
              <a:t>, color = class), </a:t>
            </a:r>
            <a:r>
              <a:rPr lang="en-US" sz="1400" b="1" dirty="0" err="1">
                <a:solidFill>
                  <a:schemeClr val="accent6">
                    <a:lumMod val="75000"/>
                  </a:schemeClr>
                </a:solidFill>
                <a:latin typeface="Courier New" panose="02070309020205020404" pitchFamily="49" charset="0"/>
                <a:cs typeface="Courier New" panose="02070309020205020404" pitchFamily="49" charset="0"/>
              </a:rPr>
              <a:t>linetype</a:t>
            </a:r>
            <a:r>
              <a:rPr lang="en-US" sz="1400" b="1" dirty="0">
                <a:solidFill>
                  <a:schemeClr val="accent6">
                    <a:lumMod val="75000"/>
                  </a:schemeClr>
                </a:solidFill>
                <a:latin typeface="Courier New" panose="02070309020205020404" pitchFamily="49" charset="0"/>
                <a:cs typeface="Courier New" panose="02070309020205020404" pitchFamily="49" charset="0"/>
              </a:rPr>
              <a:t>="dashed", size=1)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scale_fill_manual</a:t>
            </a:r>
            <a:r>
              <a:rPr lang="en-US" sz="1400" b="1" dirty="0">
                <a:solidFill>
                  <a:schemeClr val="accent6">
                    <a:lumMod val="75000"/>
                  </a:schemeClr>
                </a:solidFill>
                <a:latin typeface="Courier New" panose="02070309020205020404" pitchFamily="49" charset="0"/>
                <a:cs typeface="Courier New" panose="02070309020205020404" pitchFamily="49" charset="0"/>
              </a:rPr>
              <a:t>(values=c('cyan', 'burlywood', '</a:t>
            </a:r>
            <a:r>
              <a:rPr lang="en-US" sz="1400" b="1" dirty="0" err="1">
                <a:solidFill>
                  <a:schemeClr val="accent6">
                    <a:lumMod val="75000"/>
                  </a:schemeClr>
                </a:solidFill>
                <a:latin typeface="Courier New" panose="02070309020205020404" pitchFamily="49" charset="0"/>
                <a:cs typeface="Courier New" panose="02070309020205020404" pitchFamily="49" charset="0"/>
              </a:rPr>
              <a:t>darkgreen</a:t>
            </a:r>
            <a:r>
              <a:rPr lang="en-US" sz="1400" b="1" dirty="0">
                <a:solidFill>
                  <a:schemeClr val="accent6">
                    <a:lumMod val="75000"/>
                  </a:schemeClr>
                </a:solidFill>
                <a:latin typeface="Courier New" panose="02070309020205020404" pitchFamily="49" charset="0"/>
                <a:cs typeface="Courier New" panose="02070309020205020404" pitchFamily="49" charset="0"/>
              </a:rPr>
              <a:t>', 'blue'),</a:t>
            </a:r>
          </a:p>
          <a:p>
            <a:r>
              <a:rPr lang="en-US" sz="1400" b="1" dirty="0">
                <a:solidFill>
                  <a:schemeClr val="accent6">
                    <a:lumMod val="75000"/>
                  </a:schemeClr>
                </a:solidFill>
                <a:latin typeface="Courier New" panose="02070309020205020404" pitchFamily="49" charset="0"/>
                <a:cs typeface="Courier New" panose="02070309020205020404" pitchFamily="49" charset="0"/>
              </a:rPr>
              <a:t>                    name = "class")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scale_color_manual</a:t>
            </a:r>
            <a:r>
              <a:rPr lang="en-US" sz="1400" b="1" dirty="0">
                <a:solidFill>
                  <a:schemeClr val="accent6">
                    <a:lumMod val="75000"/>
                  </a:schemeClr>
                </a:solidFill>
                <a:latin typeface="Courier New" panose="02070309020205020404" pitchFamily="49" charset="0"/>
                <a:cs typeface="Courier New" panose="02070309020205020404" pitchFamily="49" charset="0"/>
              </a:rPr>
              <a:t>(values=c("gray", "#CD853F", "#3CB371", "#33CEFF")) +</a:t>
            </a:r>
          </a:p>
          <a:p>
            <a:r>
              <a:rPr lang="en-US" sz="1400" b="1" dirty="0">
                <a:solidFill>
                  <a:schemeClr val="accent6">
                    <a:lumMod val="75000"/>
                  </a:schemeClr>
                </a:solidFill>
                <a:latin typeface="Courier New" panose="02070309020205020404" pitchFamily="49" charset="0"/>
                <a:cs typeface="Courier New" panose="02070309020205020404" pitchFamily="49" charset="0"/>
              </a:rPr>
              <a:t>  theme(</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panel.background</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panel.grid.major</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element_line</a:t>
            </a:r>
            <a:r>
              <a:rPr lang="en-US" sz="1400" b="1" dirty="0">
                <a:solidFill>
                  <a:schemeClr val="accent6">
                    <a:lumMod val="75000"/>
                  </a:schemeClr>
                </a:solidFill>
                <a:latin typeface="Courier New" panose="02070309020205020404" pitchFamily="49" charset="0"/>
                <a:cs typeface="Courier New" panose="02070309020205020404" pitchFamily="49" charset="0"/>
              </a:rPr>
              <a:t>(color = "gray", size = 0.5),</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panel.grid.minor</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element_line</a:t>
            </a:r>
            <a:r>
              <a:rPr lang="en-US" sz="1400" b="1" dirty="0">
                <a:solidFill>
                  <a:schemeClr val="accent6">
                    <a:lumMod val="75000"/>
                  </a:schemeClr>
                </a:solidFill>
                <a:latin typeface="Courier New" panose="02070309020205020404" pitchFamily="49" charset="0"/>
                <a:cs typeface="Courier New" panose="02070309020205020404" pitchFamily="49" charset="0"/>
              </a:rPr>
              <a:t>(color = "gray", size = 0.5),</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axis.ticks</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 +</a:t>
            </a:r>
          </a:p>
          <a:p>
            <a:r>
              <a:rPr lang="en-US" sz="1400" b="1" dirty="0">
                <a:solidFill>
                  <a:schemeClr val="accent6">
                    <a:lumMod val="75000"/>
                  </a:schemeClr>
                </a:solidFill>
                <a:latin typeface="Courier New" panose="02070309020205020404" pitchFamily="49" charset="0"/>
                <a:cs typeface="Courier New" panose="02070309020205020404" pitchFamily="49" charset="0"/>
              </a:rPr>
              <a:t>  labs(x = "Reflectance Value",</a:t>
            </a:r>
          </a:p>
          <a:p>
            <a:r>
              <a:rPr lang="en-US" sz="1400" b="1" dirty="0">
                <a:solidFill>
                  <a:schemeClr val="accent6">
                    <a:lumMod val="75000"/>
                  </a:schemeClr>
                </a:solidFill>
                <a:latin typeface="Courier New" panose="02070309020205020404" pitchFamily="49" charset="0"/>
                <a:cs typeface="Courier New" panose="02070309020205020404" pitchFamily="49" charset="0"/>
              </a:rPr>
              <a:t>       y = "Density",</a:t>
            </a:r>
          </a:p>
          <a:p>
            <a:r>
              <a:rPr lang="en-US" sz="1400" b="1" dirty="0">
                <a:solidFill>
                  <a:schemeClr val="accent6">
                    <a:lumMod val="75000"/>
                  </a:schemeClr>
                </a:solidFill>
                <a:latin typeface="Courier New" panose="02070309020205020404" pitchFamily="49" charset="0"/>
                <a:cs typeface="Courier New" panose="02070309020205020404" pitchFamily="49" charset="0"/>
              </a:rPr>
              <a:t>       title = "Density histograms of spectral profiles",</a:t>
            </a:r>
          </a:p>
          <a:p>
            <a:r>
              <a:rPr lang="en-US" sz="1400" b="1" dirty="0">
                <a:solidFill>
                  <a:schemeClr val="accent6">
                    <a:lumMod val="75000"/>
                  </a:schemeClr>
                </a:solidFill>
                <a:latin typeface="Courier New" panose="02070309020205020404" pitchFamily="49" charset="0"/>
                <a:cs typeface="Courier New" panose="02070309020205020404" pitchFamily="49" charset="0"/>
              </a:rPr>
              <a:t>       subtitle = "Vertical lines represent mean group reflectance values")</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Density histograms of spectral profiles</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7114967" y="961941"/>
            <a:ext cx="4463451" cy="2400657"/>
          </a:xfrm>
          <a:prstGeom prst="rect">
            <a:avLst/>
          </a:prstGeom>
          <a:noFill/>
        </p:spPr>
        <p:txBody>
          <a:bodyPr wrap="square">
            <a:spAutoFit/>
          </a:bodyPr>
          <a:lstStyle/>
          <a:p>
            <a:pPr algn="l"/>
            <a:r>
              <a:rPr lang="en-US" sz="1500" b="1" dirty="0">
                <a:solidFill>
                  <a:srgbClr val="333333"/>
                </a:solidFill>
                <a:cs typeface="Arial" panose="020B0604020202020204" pitchFamily="34" charset="0"/>
              </a:rPr>
              <a:t>Another way to assess whether the spectral profiles are unique is to plot the density of the reflectance values for each group. </a:t>
            </a:r>
            <a:r>
              <a:rPr lang="en-US" sz="1500" b="1" dirty="0">
                <a:solidFill>
                  <a:srgbClr val="333333"/>
                </a:solidFill>
                <a:highlight>
                  <a:srgbClr val="FFFF00"/>
                </a:highlight>
                <a:cs typeface="Arial" panose="020B0604020202020204" pitchFamily="34" charset="0"/>
              </a:rPr>
              <a:t>If the spectral profiles vary</a:t>
            </a:r>
            <a:r>
              <a:rPr lang="en-US" sz="1500" b="1" dirty="0">
                <a:solidFill>
                  <a:srgbClr val="333333"/>
                </a:solidFill>
                <a:cs typeface="Arial" panose="020B0604020202020204" pitchFamily="34" charset="0"/>
              </a:rPr>
              <a:t>, the density histograms </a:t>
            </a:r>
            <a:r>
              <a:rPr lang="en-US" sz="1500" b="1" dirty="0">
                <a:solidFill>
                  <a:srgbClr val="333333"/>
                </a:solidFill>
                <a:highlight>
                  <a:srgbClr val="FF7C80"/>
                </a:highlight>
                <a:cs typeface="Arial" panose="020B0604020202020204" pitchFamily="34" charset="0"/>
              </a:rPr>
              <a:t>should have little overlap</a:t>
            </a:r>
            <a:r>
              <a:rPr lang="en-US" sz="1500" b="1" dirty="0">
                <a:solidFill>
                  <a:srgbClr val="333333"/>
                </a:solidFill>
                <a:cs typeface="Arial" panose="020B0604020202020204" pitchFamily="34" charset="0"/>
              </a:rPr>
              <a:t>.</a:t>
            </a:r>
          </a:p>
          <a:p>
            <a:pPr algn="l"/>
            <a:endParaRPr lang="en-US" sz="1500" b="1" dirty="0">
              <a:solidFill>
                <a:srgbClr val="333333"/>
              </a:solidFill>
              <a:cs typeface="Arial" panose="020B0604020202020204" pitchFamily="34" charset="0"/>
            </a:endParaRPr>
          </a:p>
          <a:p>
            <a:pPr algn="l"/>
            <a:r>
              <a:rPr lang="en-US" sz="1500" b="1" dirty="0">
                <a:solidFill>
                  <a:srgbClr val="333333"/>
                </a:solidFill>
                <a:cs typeface="Arial" panose="020B0604020202020204" pitchFamily="34" charset="0"/>
              </a:rPr>
              <a:t>Looking at the mean reflectance values for each group will also illustrate if, on average, the sample points are representative of different parts of the spectrum</a:t>
            </a:r>
          </a:p>
        </p:txBody>
      </p:sp>
      <p:pic>
        <p:nvPicPr>
          <p:cNvPr id="11" name="Рисунок 10">
            <a:extLst>
              <a:ext uri="{FF2B5EF4-FFF2-40B4-BE49-F238E27FC236}">
                <a16:creationId xmlns:a16="http://schemas.microsoft.com/office/drawing/2014/main" id="{ADDD6614-7F39-4F2C-A108-E7B0492306D9}"/>
              </a:ext>
            </a:extLst>
          </p:cNvPr>
          <p:cNvPicPr>
            <a:picLocks noChangeAspect="1"/>
          </p:cNvPicPr>
          <p:nvPr/>
        </p:nvPicPr>
        <p:blipFill>
          <a:blip r:embed="rId4"/>
          <a:stretch>
            <a:fillRect/>
          </a:stretch>
        </p:blipFill>
        <p:spPr>
          <a:xfrm>
            <a:off x="7068654" y="4480775"/>
            <a:ext cx="4690752" cy="3043478"/>
          </a:xfrm>
          <a:prstGeom prst="rect">
            <a:avLst/>
          </a:prstGeom>
        </p:spPr>
      </p:pic>
    </p:spTree>
    <p:extLst>
      <p:ext uri="{BB962C8B-B14F-4D97-AF65-F5344CB8AC3E}">
        <p14:creationId xmlns:p14="http://schemas.microsoft.com/office/powerpoint/2010/main" val="87361149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7" y="796583"/>
            <a:ext cx="5399560" cy="6370975"/>
          </a:xfrm>
          <a:prstGeom prst="rect">
            <a:avLst/>
          </a:prstGeom>
          <a:noFill/>
        </p:spPr>
        <p:txBody>
          <a:bodyPr wrap="square">
            <a:spAutoFit/>
          </a:bodyPr>
          <a:lstStyle/>
          <a:p>
            <a:r>
              <a:rPr lang="en-US" sz="1200" b="1" dirty="0">
                <a:solidFill>
                  <a:schemeClr val="accent6">
                    <a:lumMod val="75000"/>
                  </a:schemeClr>
                </a:solidFill>
                <a:latin typeface="Courier New" panose="02070309020205020404" pitchFamily="49" charset="0"/>
                <a:cs typeface="Courier New" panose="02070309020205020404" pitchFamily="49" charset="0"/>
              </a:rPr>
              <a:t>#First, we combine the class and the extracted values into a </a:t>
            </a:r>
            <a:r>
              <a:rPr lang="en-US" sz="1200" b="1" dirty="0" err="1">
                <a:solidFill>
                  <a:schemeClr val="accent6">
                    <a:lumMod val="75000"/>
                  </a:schemeClr>
                </a:solidFill>
                <a:latin typeface="Courier New" panose="02070309020205020404" pitchFamily="49" charset="0"/>
                <a:cs typeface="Courier New" panose="02070309020205020404" pitchFamily="49" charset="0"/>
              </a:rPr>
              <a:t>dataframe</a:t>
            </a:r>
            <a:r>
              <a:rPr lang="en-US" sz="1200" b="1" dirty="0">
                <a:solidFill>
                  <a:schemeClr val="accent6">
                    <a:lumMod val="75000"/>
                  </a:schemeClr>
                </a:solidFill>
                <a:latin typeface="Courier New" panose="02070309020205020404" pitchFamily="49" charset="0"/>
                <a:cs typeface="Courier New" panose="02070309020205020404" pitchFamily="49" charset="0"/>
              </a:rPr>
              <a:t>. </a:t>
            </a:r>
          </a:p>
          <a:p>
            <a:r>
              <a:rPr lang="en-US" sz="1200" b="1" dirty="0">
                <a:solidFill>
                  <a:schemeClr val="accent6">
                    <a:lumMod val="75000"/>
                  </a:schemeClr>
                </a:solidFill>
                <a:latin typeface="Courier New" panose="02070309020205020404" pitchFamily="49" charset="0"/>
                <a:cs typeface="Courier New" panose="02070309020205020404" pitchFamily="49" charset="0"/>
              </a:rPr>
              <a:t>#Then using </a:t>
            </a:r>
            <a:r>
              <a:rPr lang="en-US" sz="1200" b="1" dirty="0" err="1">
                <a:solidFill>
                  <a:schemeClr val="accent6">
                    <a:lumMod val="75000"/>
                  </a:schemeClr>
                </a:solidFill>
                <a:latin typeface="Courier New" panose="02070309020205020404" pitchFamily="49" charset="0"/>
                <a:cs typeface="Courier New" panose="02070309020205020404" pitchFamily="49" charset="0"/>
              </a:rPr>
              <a:t>rpart</a:t>
            </a:r>
            <a:r>
              <a:rPr lang="en-US" sz="1200" b="1" dirty="0">
                <a:solidFill>
                  <a:schemeClr val="accent6">
                    <a:lumMod val="75000"/>
                  </a:schemeClr>
                </a:solidFill>
                <a:latin typeface="Courier New" panose="02070309020205020404" pitchFamily="49" charset="0"/>
                <a:cs typeface="Courier New" panose="02070309020205020404" pitchFamily="49" charset="0"/>
              </a:rPr>
              <a:t>, we train the model.	   </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df</a:t>
            </a:r>
            <a:r>
              <a:rPr lang="en-US" sz="1200" b="1" dirty="0">
                <a:solidFill>
                  <a:schemeClr val="accent6">
                    <a:lumMod val="75000"/>
                  </a:schemeClr>
                </a:solidFill>
                <a:latin typeface="Courier New" panose="02070309020205020404" pitchFamily="49" charset="0"/>
                <a:cs typeface="Courier New" panose="02070309020205020404" pitchFamily="49" charset="0"/>
              </a:rPr>
              <a:t> &lt;- </a:t>
            </a:r>
            <a:r>
              <a:rPr lang="en-US" sz="1200" b="1" dirty="0" err="1">
                <a:solidFill>
                  <a:schemeClr val="accent6">
                    <a:lumMod val="75000"/>
                  </a:schemeClr>
                </a:solidFill>
                <a:latin typeface="Courier New" panose="02070309020205020404" pitchFamily="49" charset="0"/>
                <a:cs typeface="Courier New" panose="02070309020205020404" pitchFamily="49" charset="0"/>
              </a:rPr>
              <a:t>data.frame</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training_points$class</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df</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model.class</a:t>
            </a:r>
            <a:r>
              <a:rPr lang="en-US" sz="1200" b="1" dirty="0">
                <a:solidFill>
                  <a:schemeClr val="accent6">
                    <a:lumMod val="75000"/>
                  </a:schemeClr>
                </a:solidFill>
                <a:latin typeface="Courier New" panose="02070309020205020404" pitchFamily="49" charset="0"/>
                <a:cs typeface="Courier New" panose="02070309020205020404" pitchFamily="49" charset="0"/>
              </a:rPr>
              <a:t> &lt;- </a:t>
            </a:r>
            <a:r>
              <a:rPr lang="en-US" sz="1200" b="1" dirty="0" err="1">
                <a:solidFill>
                  <a:schemeClr val="accent6">
                    <a:lumMod val="75000"/>
                  </a:schemeClr>
                </a:solidFill>
                <a:latin typeface="Courier New" panose="02070309020205020404" pitchFamily="49" charset="0"/>
                <a:cs typeface="Courier New" panose="02070309020205020404" pitchFamily="49" charset="0"/>
              </a:rPr>
              <a:t>rpart</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training_points.class</a:t>
            </a:r>
            <a:r>
              <a:rPr lang="en-US" sz="1200" b="1" dirty="0">
                <a:solidFill>
                  <a:schemeClr val="accent6">
                    <a:lumMod val="75000"/>
                  </a:schemeClr>
                </a:solidFill>
                <a:latin typeface="Courier New" panose="02070309020205020404" pitchFamily="49" charset="0"/>
                <a:cs typeface="Courier New" panose="02070309020205020404" pitchFamily="49" charset="0"/>
              </a:rPr>
              <a:t>)~., data = </a:t>
            </a:r>
            <a:r>
              <a:rPr lang="en-US" sz="1200" b="1" dirty="0" err="1">
                <a:solidFill>
                  <a:schemeClr val="accent6">
                    <a:lumMod val="75000"/>
                  </a:schemeClr>
                </a:solidFill>
                <a:latin typeface="Courier New" panose="02070309020205020404" pitchFamily="49" charset="0"/>
                <a:cs typeface="Courier New" panose="02070309020205020404" pitchFamily="49" charset="0"/>
              </a:rPr>
              <a:t>df</a:t>
            </a:r>
            <a:r>
              <a:rPr lang="en-US" sz="1200" b="1" dirty="0">
                <a:solidFill>
                  <a:schemeClr val="accent6">
                    <a:lumMod val="75000"/>
                  </a:schemeClr>
                </a:solidFill>
                <a:latin typeface="Courier New" panose="02070309020205020404" pitchFamily="49" charset="0"/>
                <a:cs typeface="Courier New" panose="02070309020205020404" pitchFamily="49" charset="0"/>
              </a:rPr>
              <a:t>, method = 'class')</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#plot the decision tree.</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rpart.plot</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model.class</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box.palette</a:t>
            </a:r>
            <a:r>
              <a:rPr lang="en-US" sz="1200" b="1" dirty="0">
                <a:solidFill>
                  <a:schemeClr val="accent6">
                    <a:lumMod val="75000"/>
                  </a:schemeClr>
                </a:solidFill>
                <a:latin typeface="Courier New" panose="02070309020205020404" pitchFamily="49" charset="0"/>
                <a:cs typeface="Courier New" panose="02070309020205020404" pitchFamily="49" charset="0"/>
              </a:rPr>
              <a:t> = 0, main = "Classification Tree")</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#Using the model, we predict on the entire image and set the classes to the four land cover categories.</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pr &lt;- predict(image, </a:t>
            </a:r>
            <a:r>
              <a:rPr lang="en-US" sz="1200" b="1" dirty="0" err="1">
                <a:solidFill>
                  <a:schemeClr val="accent6">
                    <a:lumMod val="75000"/>
                  </a:schemeClr>
                </a:solidFill>
                <a:latin typeface="Courier New" panose="02070309020205020404" pitchFamily="49" charset="0"/>
                <a:cs typeface="Courier New" panose="02070309020205020404" pitchFamily="49" charset="0"/>
              </a:rPr>
              <a:t>model.class</a:t>
            </a:r>
            <a:r>
              <a:rPr lang="en-US" sz="1200" b="1" dirty="0">
                <a:solidFill>
                  <a:schemeClr val="accent6">
                    <a:lumMod val="75000"/>
                  </a:schemeClr>
                </a:solidFill>
                <a:latin typeface="Courier New" panose="02070309020205020404" pitchFamily="49" charset="0"/>
                <a:cs typeface="Courier New" panose="02070309020205020404" pitchFamily="49" charset="0"/>
              </a:rPr>
              <a:t>, type ='class', progress = 'text') %&gt;% </a:t>
            </a:r>
          </a:p>
          <a:p>
            <a:r>
              <a:rPr lang="en-US" sz="1200" b="1" dirty="0">
                <a:solidFill>
                  <a:schemeClr val="accent6">
                    <a:lumMod val="75000"/>
                  </a:schemeClr>
                </a:solidFill>
                <a:latin typeface="Courier New" panose="02070309020205020404" pitchFamily="49" charset="0"/>
                <a:cs typeface="Courier New" panose="02070309020205020404" pitchFamily="49" charset="0"/>
              </a:rPr>
              <a:t>  ratify()</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#levels(pr) &lt;- levels(pr)[[1]] %&gt;%</a:t>
            </a:r>
          </a:p>
          <a:p>
            <a:r>
              <a:rPr lang="en-US" sz="12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mutate(legend = c("</a:t>
            </a:r>
            <a:r>
              <a:rPr lang="en-US" sz="12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cloud","developed","undeveloped","water</a:t>
            </a:r>
            <a:r>
              <a:rPr lang="en-US" sz="12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levels(pr) &lt;- levels(pr)[[1]] %&gt;%</a:t>
            </a:r>
          </a:p>
          <a:p>
            <a:r>
              <a:rPr lang="en-US" sz="12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  mutate(legend = c("</a:t>
            </a:r>
            <a:r>
              <a:rPr lang="en-US" sz="12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cloud","developed</a:t>
            </a:r>
            <a:r>
              <a:rPr lang="en-US" sz="12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#The results.</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levelplot</a:t>
            </a:r>
            <a:r>
              <a:rPr lang="en-US" sz="1200" b="1" dirty="0">
                <a:solidFill>
                  <a:schemeClr val="accent6">
                    <a:lumMod val="75000"/>
                  </a:schemeClr>
                </a:solidFill>
                <a:latin typeface="Courier New" panose="02070309020205020404" pitchFamily="49" charset="0"/>
                <a:cs typeface="Courier New" panose="02070309020205020404" pitchFamily="49" charset="0"/>
              </a:rPr>
              <a:t>(pr, </a:t>
            </a:r>
            <a:r>
              <a:rPr lang="en-US" sz="1200" b="1" dirty="0" err="1">
                <a:solidFill>
                  <a:schemeClr val="accent6">
                    <a:lumMod val="75000"/>
                  </a:schemeClr>
                </a:solidFill>
                <a:latin typeface="Courier New" panose="02070309020205020404" pitchFamily="49" charset="0"/>
                <a:cs typeface="Courier New" panose="02070309020205020404" pitchFamily="49" charset="0"/>
              </a:rPr>
              <a:t>maxpixels</a:t>
            </a:r>
            <a:r>
              <a:rPr lang="en-US" sz="1200" b="1" dirty="0">
                <a:solidFill>
                  <a:schemeClr val="accent6">
                    <a:lumMod val="75000"/>
                  </a:schemeClr>
                </a:solidFill>
                <a:latin typeface="Courier New" panose="02070309020205020404" pitchFamily="49" charset="0"/>
                <a:cs typeface="Courier New" panose="02070309020205020404" pitchFamily="49" charset="0"/>
              </a:rPr>
              <a:t> = 1e6,</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col.regions</a:t>
            </a:r>
            <a:r>
              <a:rPr lang="en-US" sz="1200" b="1" dirty="0">
                <a:solidFill>
                  <a:schemeClr val="accent6">
                    <a:lumMod val="75000"/>
                  </a:schemeClr>
                </a:solidFill>
                <a:latin typeface="Courier New" panose="02070309020205020404" pitchFamily="49" charset="0"/>
                <a:cs typeface="Courier New" panose="02070309020205020404" pitchFamily="49" charset="0"/>
              </a:rPr>
              <a:t> = c('cyan', 'burlywood', '</a:t>
            </a:r>
            <a:r>
              <a:rPr lang="en-US" sz="1200" b="1" dirty="0" err="1">
                <a:solidFill>
                  <a:schemeClr val="accent6">
                    <a:lumMod val="75000"/>
                  </a:schemeClr>
                </a:solidFill>
                <a:latin typeface="Courier New" panose="02070309020205020404" pitchFamily="49" charset="0"/>
                <a:cs typeface="Courier New" panose="02070309020205020404" pitchFamily="49" charset="0"/>
              </a:rPr>
              <a:t>darkgreen</a:t>
            </a:r>
            <a:r>
              <a:rPr lang="en-US" sz="1200" b="1" dirty="0">
                <a:solidFill>
                  <a:schemeClr val="accent6">
                    <a:lumMod val="75000"/>
                  </a:schemeClr>
                </a:solidFill>
                <a:latin typeface="Courier New" panose="02070309020205020404" pitchFamily="49" charset="0"/>
                <a:cs typeface="Courier New" panose="02070309020205020404" pitchFamily="49" charset="0"/>
              </a:rPr>
              <a:t>', 'blue'),</a:t>
            </a:r>
          </a:p>
          <a:p>
            <a:r>
              <a:rPr lang="en-US" sz="1200" b="1" dirty="0">
                <a:solidFill>
                  <a:schemeClr val="accent6">
                    <a:lumMod val="75000"/>
                  </a:schemeClr>
                </a:solidFill>
                <a:latin typeface="Courier New" panose="02070309020205020404" pitchFamily="49" charset="0"/>
                <a:cs typeface="Courier New" panose="02070309020205020404" pitchFamily="49" charset="0"/>
              </a:rPr>
              <a:t>          scales=list(draw=FALSE),</a:t>
            </a:r>
          </a:p>
          <a:p>
            <a:r>
              <a:rPr lang="en-US" sz="1200" b="1" dirty="0">
                <a:solidFill>
                  <a:schemeClr val="accent6">
                    <a:lumMod val="75000"/>
                  </a:schemeClr>
                </a:solidFill>
                <a:latin typeface="Courier New" panose="02070309020205020404" pitchFamily="49" charset="0"/>
                <a:cs typeface="Courier New" panose="02070309020205020404" pitchFamily="49" charset="0"/>
              </a:rPr>
              <a:t>          main = "Supervised Classification of Imagery")</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Classifying the imagery</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7041069" y="333661"/>
            <a:ext cx="4718337" cy="1938992"/>
          </a:xfrm>
          <a:prstGeom prst="rect">
            <a:avLst/>
          </a:prstGeom>
          <a:noFill/>
        </p:spPr>
        <p:txBody>
          <a:bodyPr wrap="square">
            <a:spAutoFit/>
          </a:bodyPr>
          <a:lstStyle/>
          <a:p>
            <a:pPr algn="l"/>
            <a:r>
              <a:rPr lang="en-US" sz="1200" b="1" dirty="0">
                <a:solidFill>
                  <a:srgbClr val="333333"/>
                </a:solidFill>
                <a:cs typeface="Arial" panose="020B0604020202020204" pitchFamily="34" charset="0"/>
              </a:rPr>
              <a:t>We perform supervised classification on the imagery employing a decision tree algorithm. This type of algorithm uses a ‘tree’ structure to identify the best model that fits the data.</a:t>
            </a:r>
          </a:p>
          <a:p>
            <a:pPr algn="l"/>
            <a:endParaRPr lang="en-US" sz="1200" b="1" dirty="0">
              <a:solidFill>
                <a:srgbClr val="333333"/>
              </a:solidFill>
              <a:cs typeface="Arial" panose="020B0604020202020204" pitchFamily="34" charset="0"/>
            </a:endParaRPr>
          </a:p>
          <a:p>
            <a:pPr algn="l"/>
            <a:r>
              <a:rPr lang="en-US" sz="1200" b="1" dirty="0">
                <a:solidFill>
                  <a:srgbClr val="333333"/>
                </a:solidFill>
                <a:highlight>
                  <a:srgbClr val="FF7C80"/>
                </a:highlight>
                <a:cs typeface="Arial" panose="020B0604020202020204" pitchFamily="34" charset="0"/>
              </a:rPr>
              <a:t>Decision trees </a:t>
            </a:r>
            <a:r>
              <a:rPr lang="en-US" sz="1200" b="1" dirty="0">
                <a:solidFill>
                  <a:srgbClr val="333333"/>
                </a:solidFill>
                <a:cs typeface="Arial" panose="020B0604020202020204" pitchFamily="34" charset="0"/>
              </a:rPr>
              <a:t>start with the best predictor and continually subset the data. The if/else ‘decisions’ are represented as ‘nodes’ and the outcomes from the decisions become ‘leaves’ on the tree. The algorithm will use these rules to determine what the predicted outcome should be.</a:t>
            </a:r>
          </a:p>
        </p:txBody>
      </p:sp>
      <p:pic>
        <p:nvPicPr>
          <p:cNvPr id="9" name="Рисунок 8">
            <a:extLst>
              <a:ext uri="{FF2B5EF4-FFF2-40B4-BE49-F238E27FC236}">
                <a16:creationId xmlns:a16="http://schemas.microsoft.com/office/drawing/2014/main" id="{F38F8317-E7E0-4531-8A9B-A97C42939171}"/>
              </a:ext>
            </a:extLst>
          </p:cNvPr>
          <p:cNvPicPr>
            <a:picLocks noChangeAspect="1"/>
          </p:cNvPicPr>
          <p:nvPr/>
        </p:nvPicPr>
        <p:blipFill>
          <a:blip r:embed="rId4"/>
          <a:stretch>
            <a:fillRect/>
          </a:stretch>
        </p:blipFill>
        <p:spPr>
          <a:xfrm>
            <a:off x="7583984" y="2238050"/>
            <a:ext cx="3569655" cy="2491906"/>
          </a:xfrm>
          <a:prstGeom prst="rect">
            <a:avLst/>
          </a:prstGeom>
        </p:spPr>
      </p:pic>
      <p:pic>
        <p:nvPicPr>
          <p:cNvPr id="10" name="Рисунок 9">
            <a:extLst>
              <a:ext uri="{FF2B5EF4-FFF2-40B4-BE49-F238E27FC236}">
                <a16:creationId xmlns:a16="http://schemas.microsoft.com/office/drawing/2014/main" id="{8B9D53C5-7600-4540-8846-EC7DCEEB4030}"/>
              </a:ext>
            </a:extLst>
          </p:cNvPr>
          <p:cNvPicPr>
            <a:picLocks noChangeAspect="1"/>
          </p:cNvPicPr>
          <p:nvPr/>
        </p:nvPicPr>
        <p:blipFill>
          <a:blip r:embed="rId5"/>
          <a:stretch>
            <a:fillRect/>
          </a:stretch>
        </p:blipFill>
        <p:spPr>
          <a:xfrm>
            <a:off x="7583983" y="4867863"/>
            <a:ext cx="3569655" cy="2728398"/>
          </a:xfrm>
          <a:prstGeom prst="rect">
            <a:avLst/>
          </a:prstGeom>
        </p:spPr>
      </p:pic>
    </p:spTree>
    <p:extLst>
      <p:ext uri="{BB962C8B-B14F-4D97-AF65-F5344CB8AC3E}">
        <p14:creationId xmlns:p14="http://schemas.microsoft.com/office/powerpoint/2010/main" val="335445618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8" y="414819"/>
            <a:ext cx="5399560" cy="2492990"/>
          </a:xfrm>
          <a:prstGeom prst="rect">
            <a:avLst/>
          </a:prstGeom>
          <a:noFill/>
        </p:spPr>
        <p:txBody>
          <a:bodyPr wrap="square">
            <a:spAutoFit/>
          </a:bodyPr>
          <a:lstStyle/>
          <a:p>
            <a:r>
              <a:rPr lang="en-US" sz="1200" b="1" dirty="0">
                <a:solidFill>
                  <a:schemeClr val="accent6">
                    <a:lumMod val="75000"/>
                  </a:schemeClr>
                </a:solidFill>
                <a:latin typeface="Courier New" panose="02070309020205020404" pitchFamily="49" charset="0"/>
                <a:cs typeface="Courier New" panose="02070309020205020404" pitchFamily="49" charset="0"/>
              </a:rPr>
              <a:t>test &lt;- raster::extract(pr, </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a:t>
            </a:r>
            <a:r>
              <a:rPr lang="en-US" sz="1200" b="1" dirty="0">
                <a:solidFill>
                  <a:schemeClr val="accent6">
                    <a:lumMod val="75000"/>
                  </a:schemeClr>
                </a:solidFill>
                <a:latin typeface="Courier New" panose="02070309020205020404" pitchFamily="49" charset="0"/>
                <a:cs typeface="Courier New" panose="02070309020205020404" pitchFamily="49" charset="0"/>
              </a:rPr>
              <a:t>) %&gt;%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as.data.frame</a:t>
            </a:r>
            <a:r>
              <a:rPr lang="en-US" sz="1200" b="1" dirty="0">
                <a:solidFill>
                  <a:schemeClr val="accent6">
                    <a:lumMod val="75000"/>
                  </a:schemeClr>
                </a:solidFill>
                <a:latin typeface="Courier New" panose="02070309020205020404" pitchFamily="49" charset="0"/>
                <a:cs typeface="Courier New" panose="02070309020205020404" pitchFamily="49" charset="0"/>
              </a:rPr>
              <a:t>() %&gt;% </a:t>
            </a:r>
          </a:p>
          <a:p>
            <a:r>
              <a:rPr lang="en-US" sz="1200" b="1" dirty="0">
                <a:solidFill>
                  <a:schemeClr val="accent6">
                    <a:lumMod val="75000"/>
                  </a:schemeClr>
                </a:solidFill>
                <a:latin typeface="Courier New" panose="02070309020205020404" pitchFamily="49" charset="0"/>
                <a:cs typeface="Courier New" panose="02070309020205020404" pitchFamily="49" charset="0"/>
              </a:rPr>
              <a:t>  rename(id = ".")</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err="1">
                <a:solidFill>
                  <a:schemeClr val="accent6">
                    <a:lumMod val="75000"/>
                  </a:schemeClr>
                </a:solidFill>
                <a:latin typeface="Courier New" panose="02070309020205020404" pitchFamily="49" charset="0"/>
                <a:cs typeface="Courier New" panose="02070309020205020404" pitchFamily="49" charset="0"/>
              </a:rPr>
              <a:t>testProbs</a:t>
            </a:r>
            <a:r>
              <a:rPr lang="en-US" sz="1200" b="1" dirty="0">
                <a:solidFill>
                  <a:schemeClr val="accent6">
                    <a:lumMod val="75000"/>
                  </a:schemeClr>
                </a:solidFill>
                <a:latin typeface="Courier New" panose="02070309020205020404" pitchFamily="49" charset="0"/>
                <a:cs typeface="Courier New" panose="02070309020205020404" pitchFamily="49" charset="0"/>
              </a:rPr>
              <a:t> &lt;- </a:t>
            </a:r>
            <a:r>
              <a:rPr lang="en-US" sz="1200" b="1" dirty="0" err="1">
                <a:solidFill>
                  <a:schemeClr val="accent6">
                    <a:lumMod val="75000"/>
                  </a:schemeClr>
                </a:solidFill>
                <a:latin typeface="Courier New" panose="02070309020205020404" pitchFamily="49" charset="0"/>
                <a:cs typeface="Courier New" panose="02070309020205020404" pitchFamily="49" charset="0"/>
              </a:rPr>
              <a:t>data.frame</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obs</a:t>
            </a:r>
            <a:r>
              <a:rPr lang="en-US" sz="1200" b="1" dirty="0">
                <a:solidFill>
                  <a:schemeClr val="accent6">
                    <a:lumMod val="75000"/>
                  </a:schemeClr>
                </a:solidFill>
                <a:latin typeface="Courier New" panose="02070309020205020404" pitchFamily="49" charset="0"/>
                <a:cs typeface="Courier New" panose="02070309020205020404" pitchFamily="49" charset="0"/>
              </a:rPr>
              <a:t> = </a:t>
            </a:r>
            <a:r>
              <a:rPr lang="en-US" sz="12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training_points$id</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a:solidFill>
                  <a:schemeClr val="accent6">
                    <a:lumMod val="75000"/>
                  </a:schemeClr>
                </a:solidFill>
                <a:latin typeface="Courier New" panose="02070309020205020404" pitchFamily="49" charset="0"/>
                <a:cs typeface="Courier New" panose="02070309020205020404" pitchFamily="49" charset="0"/>
              </a:rPr>
              <a:t>  pred = </a:t>
            </a:r>
            <a:r>
              <a:rPr lang="en-US" sz="1200" b="1" dirty="0" err="1">
                <a:solidFill>
                  <a:schemeClr val="accent6">
                    <a:lumMod val="75000"/>
                  </a:schemeClr>
                </a:solidFill>
                <a:latin typeface="Courier New" panose="02070309020205020404" pitchFamily="49" charset="0"/>
                <a:cs typeface="Courier New" panose="02070309020205020404" pitchFamily="49" charset="0"/>
              </a:rPr>
              <a:t>as.factor</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test$id</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a:solidFill>
                  <a:schemeClr val="accent6">
                    <a:lumMod val="75000"/>
                  </a:schemeClr>
                </a:solidFill>
                <a:latin typeface="Courier New" panose="02070309020205020404" pitchFamily="49" charset="0"/>
                <a:cs typeface="Courier New" panose="02070309020205020404" pitchFamily="49" charset="0"/>
              </a:rPr>
              <a:t>) %&gt;% </a:t>
            </a:r>
          </a:p>
          <a:p>
            <a:r>
              <a:rPr lang="en-US" sz="1200" b="1" dirty="0">
                <a:solidFill>
                  <a:schemeClr val="accent6">
                    <a:lumMod val="75000"/>
                  </a:schemeClr>
                </a:solidFill>
                <a:latin typeface="Courier New" panose="02070309020205020404" pitchFamily="49" charset="0"/>
                <a:cs typeface="Courier New" panose="02070309020205020404" pitchFamily="49" charset="0"/>
              </a:rPr>
              <a:t>  mutate(correct = </a:t>
            </a:r>
            <a:r>
              <a:rPr lang="en-US" sz="1200" b="1" dirty="0" err="1">
                <a:solidFill>
                  <a:schemeClr val="accent6">
                    <a:lumMod val="75000"/>
                  </a:schemeClr>
                </a:solidFill>
                <a:latin typeface="Courier New" panose="02070309020205020404" pitchFamily="49" charset="0"/>
                <a:cs typeface="Courier New" panose="02070309020205020404" pitchFamily="49" charset="0"/>
              </a:rPr>
              <a:t>ifelse</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obs</a:t>
            </a:r>
            <a:r>
              <a:rPr lang="en-US" sz="1200" b="1" dirty="0">
                <a:solidFill>
                  <a:schemeClr val="accent6">
                    <a:lumMod val="75000"/>
                  </a:schemeClr>
                </a:solidFill>
                <a:latin typeface="Courier New" panose="02070309020205020404" pitchFamily="49" charset="0"/>
                <a:cs typeface="Courier New" panose="02070309020205020404" pitchFamily="49" charset="0"/>
              </a:rPr>
              <a:t> == pred, 1, 0))</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err="1">
                <a:solidFill>
                  <a:schemeClr val="accent6">
                    <a:lumMod val="75000"/>
                  </a:schemeClr>
                </a:solidFill>
                <a:latin typeface="Courier New" panose="02070309020205020404" pitchFamily="49" charset="0"/>
                <a:cs typeface="Courier New" panose="02070309020205020404" pitchFamily="49" charset="0"/>
              </a:rPr>
              <a:t>confMatrix</a:t>
            </a:r>
            <a:r>
              <a:rPr lang="en-US" sz="1200" b="1" dirty="0">
                <a:solidFill>
                  <a:schemeClr val="accent6">
                    <a:lumMod val="75000"/>
                  </a:schemeClr>
                </a:solidFill>
                <a:latin typeface="Courier New" panose="02070309020205020404" pitchFamily="49" charset="0"/>
                <a:cs typeface="Courier New" panose="02070309020205020404" pitchFamily="49" charset="0"/>
              </a:rPr>
              <a:t> &lt;- </a:t>
            </a:r>
            <a:r>
              <a:rPr lang="en-US" sz="1200" b="1" dirty="0" err="1">
                <a:solidFill>
                  <a:schemeClr val="accent6">
                    <a:lumMod val="75000"/>
                  </a:schemeClr>
                </a:solidFill>
                <a:latin typeface="Courier New" panose="02070309020205020404" pitchFamily="49" charset="0"/>
                <a:cs typeface="Courier New" panose="02070309020205020404" pitchFamily="49" charset="0"/>
              </a:rPr>
              <a:t>confusionMatrix</a:t>
            </a:r>
            <a:r>
              <a:rPr lang="en-US" sz="1200" b="1" dirty="0">
                <a:solidFill>
                  <a:schemeClr val="accent6">
                    <a:lumMod val="75000"/>
                  </a:schemeClr>
                </a:solidFill>
                <a:latin typeface="Courier New" panose="02070309020205020404" pitchFamily="49" charset="0"/>
                <a:cs typeface="Courier New" panose="02070309020205020404" pitchFamily="49" charset="0"/>
              </a:rPr>
              <a:t>(</a:t>
            </a:r>
            <a:r>
              <a:rPr lang="en-US" sz="1200" b="1" dirty="0" err="1">
                <a:solidFill>
                  <a:schemeClr val="accent6">
                    <a:lumMod val="75000"/>
                  </a:schemeClr>
                </a:solidFill>
                <a:latin typeface="Courier New" panose="02070309020205020404" pitchFamily="49" charset="0"/>
                <a:cs typeface="Courier New" panose="02070309020205020404" pitchFamily="49" charset="0"/>
              </a:rPr>
              <a:t>testProbs$obs</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testProbs$pred</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confMatrix</a:t>
            </a:r>
            <a:endParaRPr lang="en-US" sz="1200" b="1" dirty="0">
              <a:solidFill>
                <a:schemeClr val="accent6">
                  <a:lumMod val="75000"/>
                </a:schemeClr>
              </a:solidFill>
              <a:latin typeface="Courier New" panose="02070309020205020404" pitchFamily="49" charset="0"/>
              <a:cs typeface="Courier New" panose="02070309020205020404" pitchFamily="49" charset="0"/>
            </a:endParaRP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a:t>
            </a:r>
            <a:r>
              <a:rPr lang="en-US" sz="2000" b="1" kern="0" dirty="0">
                <a:solidFill>
                  <a:schemeClr val="accent6">
                    <a:lumMod val="75000"/>
                  </a:schemeClr>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Are obtain results reasonable?</a:t>
            </a:r>
            <a:endParaRPr lang="uk-UA" sz="2000" b="1" kern="1100" dirty="0">
              <a:solidFill>
                <a:schemeClr val="accent6">
                  <a:lumMod val="75000"/>
                </a:schemeClr>
              </a:solidFill>
              <a:highlight>
                <a:srgbClr val="FFFF00"/>
              </a:highlight>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7042307" y="672749"/>
            <a:ext cx="4718337" cy="646331"/>
          </a:xfrm>
          <a:prstGeom prst="rect">
            <a:avLst/>
          </a:prstGeom>
          <a:noFill/>
        </p:spPr>
        <p:txBody>
          <a:bodyPr wrap="square">
            <a:spAutoFit/>
          </a:bodyPr>
          <a:lstStyle/>
          <a:p>
            <a:pPr algn="l"/>
            <a:r>
              <a:rPr lang="en-US" sz="1200" b="1" dirty="0">
                <a:solidFill>
                  <a:srgbClr val="333333"/>
                </a:solidFill>
                <a:cs typeface="Arial" panose="020B0604020202020204" pitchFamily="34" charset="0"/>
              </a:rPr>
              <a:t>We evaluate how well the model predicted by creating a confusion matrix that compares the predicted class to the observed (‘ground-</a:t>
            </a:r>
            <a:r>
              <a:rPr lang="en-US" sz="1200" b="1" dirty="0" err="1">
                <a:solidFill>
                  <a:srgbClr val="333333"/>
                </a:solidFill>
                <a:cs typeface="Arial" panose="020B0604020202020204" pitchFamily="34" charset="0"/>
              </a:rPr>
              <a:t>truthed</a:t>
            </a:r>
            <a:r>
              <a:rPr lang="en-US" sz="1200" b="1" dirty="0">
                <a:solidFill>
                  <a:srgbClr val="333333"/>
                </a:solidFill>
                <a:cs typeface="Arial" panose="020B0604020202020204" pitchFamily="34" charset="0"/>
              </a:rPr>
              <a:t>’) class.</a:t>
            </a:r>
          </a:p>
        </p:txBody>
      </p:sp>
      <p:pic>
        <p:nvPicPr>
          <p:cNvPr id="3" name="Рисунок 2">
            <a:extLst>
              <a:ext uri="{FF2B5EF4-FFF2-40B4-BE49-F238E27FC236}">
                <a16:creationId xmlns:a16="http://schemas.microsoft.com/office/drawing/2014/main" id="{E6FE479A-36D4-44E3-99D9-91D0B89929EA}"/>
              </a:ext>
            </a:extLst>
          </p:cNvPr>
          <p:cNvPicPr>
            <a:picLocks noChangeAspect="1"/>
          </p:cNvPicPr>
          <p:nvPr/>
        </p:nvPicPr>
        <p:blipFill>
          <a:blip r:embed="rId4"/>
          <a:stretch>
            <a:fillRect/>
          </a:stretch>
        </p:blipFill>
        <p:spPr>
          <a:xfrm>
            <a:off x="2011244" y="2899417"/>
            <a:ext cx="4753638" cy="1552792"/>
          </a:xfrm>
          <a:prstGeom prst="rect">
            <a:avLst/>
          </a:prstGeom>
        </p:spPr>
      </p:pic>
      <p:pic>
        <p:nvPicPr>
          <p:cNvPr id="5" name="Рисунок 4">
            <a:extLst>
              <a:ext uri="{FF2B5EF4-FFF2-40B4-BE49-F238E27FC236}">
                <a16:creationId xmlns:a16="http://schemas.microsoft.com/office/drawing/2014/main" id="{75EF1C66-100A-43B3-805F-1334E2B9EABF}"/>
              </a:ext>
            </a:extLst>
          </p:cNvPr>
          <p:cNvPicPr>
            <a:picLocks noChangeAspect="1"/>
          </p:cNvPicPr>
          <p:nvPr/>
        </p:nvPicPr>
        <p:blipFill>
          <a:blip r:embed="rId5"/>
          <a:stretch>
            <a:fillRect/>
          </a:stretch>
        </p:blipFill>
        <p:spPr>
          <a:xfrm>
            <a:off x="7037210" y="1403574"/>
            <a:ext cx="4584049" cy="6156101"/>
          </a:xfrm>
          <a:prstGeom prst="rect">
            <a:avLst/>
          </a:prstGeom>
        </p:spPr>
      </p:pic>
      <p:sp>
        <p:nvSpPr>
          <p:cNvPr id="11" name="TextBox 10">
            <a:extLst>
              <a:ext uri="{FF2B5EF4-FFF2-40B4-BE49-F238E27FC236}">
                <a16:creationId xmlns:a16="http://schemas.microsoft.com/office/drawing/2014/main" id="{604FCBCC-E5B6-4766-A396-D6A64EE5F61C}"/>
              </a:ext>
            </a:extLst>
          </p:cNvPr>
          <p:cNvSpPr txBox="1"/>
          <p:nvPr/>
        </p:nvSpPr>
        <p:spPr>
          <a:xfrm>
            <a:off x="2072145" y="4861767"/>
            <a:ext cx="4718337" cy="2492990"/>
          </a:xfrm>
          <a:prstGeom prst="rect">
            <a:avLst/>
          </a:prstGeom>
          <a:noFill/>
        </p:spPr>
        <p:txBody>
          <a:bodyPr wrap="square">
            <a:spAutoFit/>
          </a:bodyPr>
          <a:lstStyle/>
          <a:p>
            <a:pPr algn="l"/>
            <a:r>
              <a:rPr lang="en-US" sz="1200" b="1" dirty="0">
                <a:solidFill>
                  <a:srgbClr val="333333"/>
                </a:solidFill>
                <a:cs typeface="Arial" panose="020B0604020202020204" pitchFamily="34" charset="0"/>
              </a:rPr>
              <a:t>The </a:t>
            </a:r>
            <a:r>
              <a:rPr lang="en-US" sz="1200" b="1" dirty="0">
                <a:solidFill>
                  <a:srgbClr val="333333"/>
                </a:solidFill>
                <a:highlight>
                  <a:srgbClr val="FFFF00"/>
                </a:highlight>
                <a:cs typeface="Arial" panose="020B0604020202020204" pitchFamily="34" charset="0"/>
              </a:rPr>
              <a:t>confusion matrix </a:t>
            </a:r>
            <a:r>
              <a:rPr lang="en-US" sz="1200" b="1" dirty="0">
                <a:solidFill>
                  <a:srgbClr val="333333"/>
                </a:solidFill>
                <a:cs typeface="Arial" panose="020B0604020202020204" pitchFamily="34" charset="0"/>
              </a:rPr>
              <a:t>shows the model is more error prone in predicting developed land correctly. In fact, many of the observed developed land points were incorrectly classified as clouds. This could be a result of developed land appearing ‘brighter’ in parts of the city and explains why clouds are dispersed throughout the area in the final classification.</a:t>
            </a:r>
          </a:p>
          <a:p>
            <a:pPr algn="l"/>
            <a:endParaRPr lang="en-US" sz="1200" b="1" dirty="0">
              <a:solidFill>
                <a:srgbClr val="333333"/>
              </a:solidFill>
              <a:cs typeface="Arial" panose="020B0604020202020204" pitchFamily="34" charset="0"/>
            </a:endParaRPr>
          </a:p>
          <a:p>
            <a:pPr algn="l"/>
            <a:r>
              <a:rPr lang="en-US" sz="1200" b="1" dirty="0">
                <a:solidFill>
                  <a:srgbClr val="333333"/>
                </a:solidFill>
                <a:cs typeface="Arial" panose="020B0604020202020204" pitchFamily="34" charset="0"/>
              </a:rPr>
              <a:t>A key term in the confusion matrix is Sensitivity or the amount of grid cells predicted to be a specific land cover and were actually that land cover. Although the model struggles to predict developed land, the confusion matrix shows the model predicts 96.03%, 94%, 95.98% of the sample points correctly for clouds, undeveloped land, and water respectively.</a:t>
            </a:r>
          </a:p>
        </p:txBody>
      </p:sp>
    </p:spTree>
    <p:extLst>
      <p:ext uri="{BB962C8B-B14F-4D97-AF65-F5344CB8AC3E}">
        <p14:creationId xmlns:p14="http://schemas.microsoft.com/office/powerpoint/2010/main" val="29446081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 </a:t>
            </a:r>
            <a:r>
              <a:rPr lang="en-US" sz="2000" b="1" kern="0" dirty="0">
                <a:solidFill>
                  <a:schemeClr val="accent6">
                    <a:lumMod val="75000"/>
                  </a:schemeClr>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Other tips and tricks</a:t>
            </a:r>
            <a:endParaRPr lang="uk-UA" sz="2000" b="1" kern="1100" dirty="0">
              <a:solidFill>
                <a:schemeClr val="accent6">
                  <a:lumMod val="75000"/>
                </a:schemeClr>
              </a:solidFill>
              <a:highlight>
                <a:srgbClr val="FFFF00"/>
              </a:highlight>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56506C1E-9294-4CDD-8AFB-46F751385BE9}"/>
              </a:ext>
            </a:extLst>
          </p:cNvPr>
          <p:cNvSpPr txBox="1"/>
          <p:nvPr/>
        </p:nvSpPr>
        <p:spPr>
          <a:xfrm>
            <a:off x="1680368" y="1794678"/>
            <a:ext cx="10060837" cy="3970318"/>
          </a:xfrm>
          <a:prstGeom prst="rect">
            <a:avLst/>
          </a:prstGeom>
          <a:noFill/>
        </p:spPr>
        <p:txBody>
          <a:bodyPr wrap="square">
            <a:spAutoFit/>
          </a:bodyPr>
          <a:lstStyle/>
          <a:p>
            <a:pPr algn="l"/>
            <a:r>
              <a:rPr lang="en-US" sz="1800" b="1" dirty="0">
                <a:solidFill>
                  <a:srgbClr val="333333"/>
                </a:solidFill>
                <a:highlight>
                  <a:srgbClr val="00FF00"/>
                </a:highlight>
                <a:cs typeface="Arial" panose="020B0604020202020204" pitchFamily="34" charset="0"/>
              </a:rPr>
              <a:t>See please:</a:t>
            </a:r>
          </a:p>
          <a:p>
            <a:pPr algn="l"/>
            <a:r>
              <a:rPr lang="en-US" sz="1800" b="1" dirty="0">
                <a:solidFill>
                  <a:srgbClr val="333333"/>
                </a:solidFill>
                <a:cs typeface="Arial" panose="020B0604020202020204" pitchFamily="34" charset="0"/>
              </a:rPr>
              <a:t>https://urbanspatial.github.io/classifying_satellite_imagery_in_R/#exploring-the-imagery</a:t>
            </a: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r>
              <a:rPr lang="en-US" sz="1800" b="1" dirty="0">
                <a:solidFill>
                  <a:srgbClr val="333333"/>
                </a:solidFill>
                <a:highlight>
                  <a:srgbClr val="99CCFF"/>
                </a:highlight>
                <a:cs typeface="Arial" panose="020B0604020202020204" pitchFamily="34" charset="0"/>
              </a:rPr>
              <a:t>Attached file:</a:t>
            </a:r>
            <a:r>
              <a:rPr lang="en-US" sz="1800" b="1" dirty="0">
                <a:solidFill>
                  <a:srgbClr val="333333"/>
                </a:solidFill>
                <a:cs typeface="Arial" panose="020B0604020202020204" pitchFamily="34" charset="0"/>
              </a:rPr>
              <a:t> </a:t>
            </a:r>
          </a:p>
          <a:p>
            <a:pPr algn="l"/>
            <a:r>
              <a:rPr lang="en-US" sz="1800" b="1" dirty="0">
                <a:solidFill>
                  <a:srgbClr val="333333"/>
                </a:solidFill>
                <a:cs typeface="Arial" panose="020B0604020202020204" pitchFamily="34" charset="0"/>
              </a:rPr>
              <a:t>Remote-sensing_in_R_un_and_supervized_classification.pdf</a:t>
            </a: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r>
              <a:rPr lang="en-US" sz="1800" b="1" dirty="0">
                <a:solidFill>
                  <a:srgbClr val="333333"/>
                </a:solidFill>
                <a:highlight>
                  <a:srgbClr val="00FFFF"/>
                </a:highlight>
                <a:cs typeface="Arial" panose="020B0604020202020204" pitchFamily="34" charset="0"/>
              </a:rPr>
              <a:t>Proposed R-script:</a:t>
            </a:r>
            <a:r>
              <a:rPr lang="en-US" sz="1800" b="1" dirty="0">
                <a:solidFill>
                  <a:srgbClr val="333333"/>
                </a:solidFill>
                <a:cs typeface="Arial" panose="020B0604020202020204" pitchFamily="34" charset="0"/>
              </a:rPr>
              <a:t> </a:t>
            </a:r>
          </a:p>
          <a:p>
            <a:pPr algn="l"/>
            <a:r>
              <a:rPr lang="fr-FR" sz="1800" b="1" dirty="0">
                <a:solidFill>
                  <a:srgbClr val="333333"/>
                </a:solidFill>
                <a:cs typeface="Arial" panose="020B0604020202020204" pitchFamily="34" charset="0"/>
              </a:rPr>
              <a:t>2022_Kosice_part_4_probe.r</a:t>
            </a:r>
            <a:endParaRPr lang="en-US" sz="1800" b="1" dirty="0">
              <a:solidFill>
                <a:srgbClr val="333333"/>
              </a:solidFill>
              <a:cs typeface="Arial" panose="020B0604020202020204" pitchFamily="34" charset="0"/>
            </a:endParaRPr>
          </a:p>
        </p:txBody>
      </p:sp>
    </p:spTree>
    <p:extLst>
      <p:ext uri="{BB962C8B-B14F-4D97-AF65-F5344CB8AC3E}">
        <p14:creationId xmlns:p14="http://schemas.microsoft.com/office/powerpoint/2010/main" val="10237036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132033A-0212-4001-9229-53A67E56AF3F}"/>
              </a:ext>
            </a:extLst>
          </p:cNvPr>
          <p:cNvSpPr txBox="1"/>
          <p:nvPr/>
        </p:nvSpPr>
        <p:spPr>
          <a:xfrm>
            <a:off x="6503863" y="2213787"/>
            <a:ext cx="5262820" cy="2862322"/>
          </a:xfrm>
          <a:prstGeom prst="rect">
            <a:avLst/>
          </a:prstGeom>
          <a:noFill/>
        </p:spPr>
        <p:txBody>
          <a:bodyPr wrap="square">
            <a:spAutoFit/>
          </a:bodyPr>
          <a:lstStyle/>
          <a:p>
            <a:pPr indent="135237">
              <a:tabLst>
                <a:tab pos="307616" algn="l"/>
              </a:tabLst>
            </a:pPr>
            <a:r>
              <a:rPr lang="en-US" sz="2000" b="1"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 Classifying Satellite Imagery in R </a:t>
            </a:r>
            <a:endParaRPr lang="uk-UA" sz="2000" kern="1100" dirty="0">
              <a:solidFill>
                <a:srgbClr val="990000"/>
              </a:solidFill>
              <a:latin typeface="Times New Roman" panose="02020603050405020304" pitchFamily="18" charset="0"/>
              <a:ea typeface="Calibri" panose="020F0502020204030204" pitchFamily="34" charset="0"/>
            </a:endParaRPr>
          </a:p>
          <a:p>
            <a:pPr marL="202855" indent="135237">
              <a:tabLst>
                <a:tab pos="202855" algn="l"/>
              </a:tabLst>
            </a:pPr>
            <a:r>
              <a:rPr lang="en-US" sz="20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4.1 Loading packages and preparing the data</a:t>
            </a:r>
            <a:endParaRPr lang="uk-UA" sz="2000" kern="1100" dirty="0">
              <a:solidFill>
                <a:srgbClr val="990000"/>
              </a:solidFill>
              <a:latin typeface="Times New Roman" panose="02020603050405020304" pitchFamily="18" charset="0"/>
              <a:ea typeface="Calibri" panose="020F0502020204030204" pitchFamily="34" charset="0"/>
            </a:endParaRPr>
          </a:p>
          <a:p>
            <a:pPr marL="202855" indent="135237">
              <a:tabLst>
                <a:tab pos="202855" algn="l"/>
              </a:tabLst>
            </a:pPr>
            <a:r>
              <a:rPr lang="en-US" sz="20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4.2 Exploring the imagery</a:t>
            </a:r>
            <a:endParaRPr lang="uk-UA" sz="2000" kern="1100" dirty="0">
              <a:solidFill>
                <a:srgbClr val="990000"/>
              </a:solidFill>
              <a:latin typeface="Times New Roman" panose="02020603050405020304" pitchFamily="18" charset="0"/>
              <a:ea typeface="Calibri" panose="020F0502020204030204" pitchFamily="34" charset="0"/>
            </a:endParaRPr>
          </a:p>
          <a:p>
            <a:pPr marL="202855" indent="135237">
              <a:tabLst>
                <a:tab pos="202855" algn="l"/>
              </a:tabLst>
            </a:pPr>
            <a:r>
              <a:rPr lang="en-US" sz="20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4.3 Calculating NDVI</a:t>
            </a:r>
            <a:endParaRPr lang="uk-UA" sz="2000" kern="1100" dirty="0">
              <a:solidFill>
                <a:srgbClr val="990000"/>
              </a:solidFill>
              <a:latin typeface="Times New Roman" panose="02020603050405020304" pitchFamily="18" charset="0"/>
              <a:ea typeface="Calibri" panose="020F0502020204030204" pitchFamily="34" charset="0"/>
            </a:endParaRPr>
          </a:p>
          <a:p>
            <a:pPr marL="202855" indent="135237">
              <a:tabLst>
                <a:tab pos="202855" algn="l"/>
              </a:tabLst>
            </a:pPr>
            <a:r>
              <a:rPr lang="en-US" sz="20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p>
          <a:p>
            <a:pPr marL="202855" indent="135237">
              <a:tabLst>
                <a:tab pos="202855" algn="l"/>
              </a:tabLst>
            </a:pPr>
            <a:endParaRPr lang="uk-UA" sz="1600" kern="1100" dirty="0">
              <a:solidFill>
                <a:srgbClr val="990000"/>
              </a:solidFill>
              <a:latin typeface="Times New Roman" panose="02020603050405020304" pitchFamily="18" charset="0"/>
              <a:ea typeface="Calibri" panose="020F0502020204030204" pitchFamily="34" charset="0"/>
            </a:endParaRPr>
          </a:p>
          <a:p>
            <a:pPr indent="135237">
              <a:tabLst>
                <a:tab pos="307616" algn="l"/>
              </a:tabLst>
            </a:pPr>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5. </a:t>
            </a:r>
            <a:r>
              <a:rPr lang="en-US" sz="1600" b="1" kern="0" spc="-22" dirty="0">
                <a:solidFill>
                  <a:schemeClr val="accent6">
                    <a:lumMod val="75000"/>
                  </a:schemeClr>
                </a:solidFill>
                <a:latin typeface="Times New Roman" panose="02020603050405020304" pitchFamily="18" charset="0"/>
                <a:ea typeface="Arial" panose="020B0604020202020204" pitchFamily="34" charset="0"/>
                <a:cs typeface="Times New Roman" panose="02020603050405020304" pitchFamily="18" charset="0"/>
              </a:rPr>
              <a:t>SOC sequestration potential modelling</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marL="202855" indent="135237">
              <a:tabLst>
                <a:tab pos="472853" algn="l"/>
              </a:tabLst>
            </a:pPr>
            <a:r>
              <a:rPr lang="en-US" sz="1600" kern="0" spc="-22" dirty="0">
                <a:solidFill>
                  <a:schemeClr val="accent6">
                    <a:lumMod val="75000"/>
                  </a:schemeClr>
                </a:solidFill>
                <a:latin typeface="Times New Roman" panose="02020603050405020304" pitchFamily="18" charset="0"/>
                <a:ea typeface="Arial" panose="020B0604020202020204" pitchFamily="34" charset="0"/>
                <a:cs typeface="Times New Roman" panose="02020603050405020304" pitchFamily="18" charset="0"/>
              </a:rPr>
              <a:t>5.1 Data harmonization</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marL="202855" indent="135237">
              <a:tabLst>
                <a:tab pos="472853" algn="l"/>
              </a:tabLst>
            </a:pPr>
            <a:r>
              <a:rPr lang="en-US" sz="1600" kern="0" spc="-22" dirty="0">
                <a:solidFill>
                  <a:schemeClr val="accent6">
                    <a:lumMod val="75000"/>
                  </a:schemeClr>
                </a:solidFill>
                <a:latin typeface="Times New Roman" panose="02020603050405020304" pitchFamily="18" charset="0"/>
                <a:ea typeface="Arial" panose="020B0604020202020204" pitchFamily="34" charset="0"/>
                <a:cs typeface="Times New Roman" panose="02020603050405020304" pitchFamily="18" charset="0"/>
              </a:rPr>
              <a:t>5.2 Model running</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marL="202855" indent="135237">
              <a:tabLst>
                <a:tab pos="472853" algn="l"/>
              </a:tabLst>
            </a:pPr>
            <a:r>
              <a:rPr lang="en-US" sz="1600" kern="0" spc="-22" dirty="0">
                <a:solidFill>
                  <a:schemeClr val="accent6">
                    <a:lumMod val="75000"/>
                  </a:schemeClr>
                </a:solidFill>
                <a:latin typeface="Times New Roman" panose="02020603050405020304" pitchFamily="18" charset="0"/>
                <a:ea typeface="Arial" panose="020B0604020202020204" pitchFamily="34" charset="0"/>
                <a:cs typeface="Times New Roman" panose="02020603050405020304" pitchFamily="18" charset="0"/>
              </a:rPr>
              <a:t>5.3 Maps creation</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6" name="TextBox 5">
            <a:extLst>
              <a:ext uri="{FF2B5EF4-FFF2-40B4-BE49-F238E27FC236}">
                <a16:creationId xmlns:a16="http://schemas.microsoft.com/office/drawing/2014/main" id="{68831433-72FA-462B-A999-1768D1FB36B6}"/>
              </a:ext>
            </a:extLst>
          </p:cNvPr>
          <p:cNvSpPr txBox="1"/>
          <p:nvPr/>
        </p:nvSpPr>
        <p:spPr>
          <a:xfrm>
            <a:off x="1645751" y="547942"/>
            <a:ext cx="7593300" cy="5755422"/>
          </a:xfrm>
          <a:prstGeom prst="rect">
            <a:avLst/>
          </a:prstGeom>
          <a:noFill/>
        </p:spPr>
        <p:txBody>
          <a:bodyPr wrap="square">
            <a:spAutoFit/>
          </a:bodyPr>
          <a:lstStyle/>
          <a:p>
            <a:pPr indent="135237"/>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 Introduction to R</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1.2	Obtaining and installing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1.4	Packages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1.5	Using output as input: reusing results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1.6	GIS-based Modelling Spatially Distributed </a:t>
            </a: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Phenomena with Limited Data </a:t>
            </a:r>
          </a:p>
          <a:p>
            <a:pPr indent="171427">
              <a:tabLst>
                <a:tab pos="278569"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(on soil mapping example)</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35237"/>
            <a:endPar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indent="135237"/>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 Creating a dataset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93331"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93331"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	Data structures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93331"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	Data input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93331"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2.4	Annotating datasets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293331"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2.5	Useful functions for working with data objects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35237"/>
            <a:endPar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indent="135237"/>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 Getting started with graphs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30761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3.1	Working with graphs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30761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3.2	A simple example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30761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3.3	Graphical parameters </a:t>
            </a:r>
            <a:endParaRPr lang="uk-UA" sz="1600" kern="1100" dirty="0">
              <a:solidFill>
                <a:schemeClr val="accent6">
                  <a:lumMod val="75000"/>
                </a:schemeClr>
              </a:solidFill>
              <a:latin typeface="Times New Roman" panose="02020603050405020304" pitchFamily="18" charset="0"/>
              <a:ea typeface="Times New Roman" panose="02020603050405020304" pitchFamily="18" charset="0"/>
            </a:endParaRPr>
          </a:p>
          <a:p>
            <a:pPr indent="171427">
              <a:tabLst>
                <a:tab pos="30761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3.4	Adding text, customized axes, and legends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27">
              <a:tabLst>
                <a:tab pos="30761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3.5	Combining graphs. Creating a figure arrangement with fine control</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D2FD6C14-0EFA-4533-960E-8227EAD6A1A1}"/>
              </a:ext>
            </a:extLst>
          </p:cNvPr>
          <p:cNvSpPr txBox="1"/>
          <p:nvPr/>
        </p:nvSpPr>
        <p:spPr>
          <a:xfrm>
            <a:off x="5351735" y="827509"/>
            <a:ext cx="5038328" cy="784702"/>
          </a:xfrm>
          <a:prstGeom prst="rect">
            <a:avLst/>
          </a:prstGeom>
          <a:noFill/>
        </p:spPr>
        <p:txBody>
          <a:bodyPr wrap="square">
            <a:spAutoFit/>
          </a:bodyPr>
          <a:lstStyle/>
          <a:p>
            <a:pPr algn="ctr"/>
            <a:r>
              <a:rPr lang="en-US" sz="4499"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Outline</a:t>
            </a:r>
            <a:endParaRPr lang="uk-UA" sz="4499" dirty="0"/>
          </a:p>
        </p:txBody>
      </p:sp>
      <p:sp>
        <p:nvSpPr>
          <p:cNvPr id="2" name="Прямоугольник 1">
            <a:extLst>
              <a:ext uri="{FF2B5EF4-FFF2-40B4-BE49-F238E27FC236}">
                <a16:creationId xmlns:a16="http://schemas.microsoft.com/office/drawing/2014/main" id="{9275A99A-9A78-44F2-BE28-9329EF609FA8}"/>
              </a:ext>
            </a:extLst>
          </p:cNvPr>
          <p:cNvSpPr/>
          <p:nvPr/>
        </p:nvSpPr>
        <p:spPr bwMode="auto">
          <a:xfrm>
            <a:off x="6565327" y="2051645"/>
            <a:ext cx="5038329" cy="1872208"/>
          </a:xfrm>
          <a:prstGeom prst="rect">
            <a:avLst/>
          </a:prstGeom>
          <a:noFill/>
          <a:ln w="69850" cap="flat" cmpd="sng" algn="ctr">
            <a:solidFill>
              <a:srgbClr val="FF0000"/>
            </a:solidFill>
            <a:prstDash val="solid"/>
            <a:round/>
            <a:headEnd type="none" w="med" len="med"/>
            <a:tailEnd type="none" w="med" len="med"/>
          </a:ln>
          <a:effectLst/>
        </p:spPr>
        <p:txBody>
          <a:bodyPr vert="horz" wrap="square" lIns="68575" tIns="34287" rIns="68575" bIns="34287" numCol="1" rtlCol="0" anchor="t" anchorCtr="0" compatLnSpc="1">
            <a:prstTxWarp prst="textNoShape">
              <a:avLst/>
            </a:prstTxWarp>
          </a:bodyPr>
          <a:lstStyle/>
          <a:p>
            <a:pPr defTabSz="336902" eaLnBrk="1">
              <a:lnSpc>
                <a:spcPct val="93000"/>
              </a:lnSpc>
              <a:buClr>
                <a:srgbClr val="000000"/>
              </a:buClr>
              <a:buSzPct val="100000"/>
            </a:pPr>
            <a:endParaRPr lang="uk-UA" sz="300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1680369" y="3383026"/>
            <a:ext cx="9791746" cy="3780830"/>
          </a:xfrm>
          <a:prstGeom prst="rect">
            <a:avLst/>
          </a:prstGeom>
          <a:noFill/>
          <a:ln w="9525">
            <a:noFill/>
            <a:round/>
            <a:headEnd/>
            <a:tailEnd/>
          </a:ln>
        </p:spPr>
        <p:txBody>
          <a:bodyPr lIns="0" tIns="42474"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9pPr>
          </a:lstStyle>
          <a:p>
            <a:pPr algn="ctr" eaLnBrk="1">
              <a:lnSpc>
                <a:spcPct val="93000"/>
              </a:lnSpc>
              <a:buSzPct val="100000"/>
            </a:pPr>
            <a:r>
              <a:rPr lang="en-US" altLang="uk-UA" sz="5998" b="1" dirty="0">
                <a:solidFill>
                  <a:srgbClr val="C00000"/>
                </a:solidFill>
                <a:latin typeface="Courier New" panose="02070309020205020404" pitchFamily="49" charset="0"/>
              </a:rPr>
              <a:t>Thank you for your attention</a:t>
            </a:r>
            <a:r>
              <a:rPr lang="uk-UA" altLang="uk-UA" sz="5998" b="1" dirty="0">
                <a:solidFill>
                  <a:srgbClr val="C00000"/>
                </a:solidFill>
                <a:latin typeface="Courier New" panose="02070309020205020404" pitchFamily="49" charset="0"/>
              </a:rPr>
              <a:t>!</a:t>
            </a:r>
            <a:endParaRPr lang="en-US" altLang="uk-UA" sz="5998" b="1" dirty="0">
              <a:solidFill>
                <a:srgbClr val="FFFFFF"/>
              </a:solidFill>
              <a:latin typeface="Courier New" panose="02070309020205020404" pitchFamily="49"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r>
              <a:rPr lang="en-US" altLang="uk-UA" sz="3199" i="1" dirty="0">
                <a:solidFill>
                  <a:srgbClr val="C00000"/>
                </a:solidFill>
                <a:latin typeface="Comic Sans MS" panose="030F0702030302020204" pitchFamily="66" charset="0"/>
              </a:rPr>
              <a:t>E-mail</a:t>
            </a:r>
            <a:r>
              <a:rPr lang="en-US" altLang="uk-UA" sz="3199" b="1" i="1" dirty="0">
                <a:solidFill>
                  <a:srgbClr val="C00000"/>
                </a:solidFill>
                <a:effectLst>
                  <a:outerShdw blurRad="38100" dist="38100" dir="2700000" algn="tl">
                    <a:srgbClr val="C0C0C0"/>
                  </a:outerShdw>
                </a:effectLst>
                <a:latin typeface="Comic Sans MS" panose="030F0702030302020204" pitchFamily="66" charset="0"/>
              </a:rPr>
              <a:t>: </a:t>
            </a:r>
            <a:r>
              <a:rPr lang="en-US" altLang="uk-UA" sz="3199" b="1" i="1" dirty="0" err="1">
                <a:solidFill>
                  <a:srgbClr val="16165D"/>
                </a:solidFill>
                <a:effectLst>
                  <a:outerShdw blurRad="38100" dist="38100" dir="2700000" algn="tl">
                    <a:srgbClr val="C0C0C0"/>
                  </a:outerShdw>
                </a:effectLst>
                <a:latin typeface="Comic Sans MS" panose="030F0702030302020204" pitchFamily="66" charset="0"/>
              </a:rPr>
              <a:t>v.cherlinka</a:t>
            </a:r>
            <a:r>
              <a:rPr lang="uk-UA" altLang="uk-UA" sz="3199" b="1" i="1" dirty="0">
                <a:solidFill>
                  <a:srgbClr val="16165D"/>
                </a:solidFill>
                <a:effectLst>
                  <a:outerShdw blurRad="38100" dist="38100" dir="2700000" algn="tl">
                    <a:srgbClr val="C0C0C0"/>
                  </a:outerShdw>
                </a:effectLst>
                <a:latin typeface="Comic Sans MS" panose="030F0702030302020204" pitchFamily="66" charset="0"/>
              </a:rPr>
              <a:t>@</a:t>
            </a:r>
            <a:r>
              <a:rPr lang="en-US" altLang="uk-UA" sz="3199" b="1" i="1" dirty="0">
                <a:solidFill>
                  <a:srgbClr val="16165D"/>
                </a:solidFill>
                <a:effectLst>
                  <a:outerShdw blurRad="38100" dist="38100" dir="2700000" algn="tl">
                    <a:srgbClr val="C0C0C0"/>
                  </a:outerShdw>
                </a:effectLst>
                <a:latin typeface="Comic Sans MS" panose="030F0702030302020204" pitchFamily="66" charset="0"/>
              </a:rPr>
              <a:t>chnu.edu.ua</a:t>
            </a:r>
            <a:r>
              <a:rPr lang="uk-UA" altLang="uk-UA" sz="3199" b="1" i="1" dirty="0">
                <a:solidFill>
                  <a:srgbClr val="16165D"/>
                </a:solidFill>
                <a:effectLst>
                  <a:outerShdw blurRad="38100" dist="38100" dir="2700000" algn="tl">
                    <a:srgbClr val="C0C0C0"/>
                  </a:outerShdw>
                </a:effectLst>
                <a:latin typeface="Comic Sans MS" panose="030F0702030302020204" pitchFamily="66" charset="0"/>
              </a:rPr>
              <a:t> </a:t>
            </a:r>
          </a:p>
          <a:p>
            <a:pPr algn="r" eaLnBrk="1">
              <a:lnSpc>
                <a:spcPct val="93000"/>
              </a:lnSpc>
              <a:buSzPct val="100000"/>
              <a:buFont typeface="Times New Roman" panose="02020603050405020304" pitchFamily="18" charset="0"/>
              <a:buNone/>
            </a:pPr>
            <a:r>
              <a:rPr lang="uk-UA" altLang="uk-UA" sz="3199" i="1" u="sng" dirty="0">
                <a:solidFill>
                  <a:srgbClr val="191966"/>
                </a:solidFill>
                <a:effectLst>
                  <a:outerShdw blurRad="38100" dist="38100" dir="2700000" algn="tl">
                    <a:srgbClr val="C0C0C0"/>
                  </a:outerShdw>
                </a:effectLst>
                <a:latin typeface="Times New Roman" panose="02020603050405020304" pitchFamily="18" charset="0"/>
                <a:hlinkClick r:id="rId4"/>
              </a:rPr>
              <a:t> </a:t>
            </a:r>
            <a:endParaRPr lang="en-US" altLang="uk-UA" sz="3199" b="1" i="1" dirty="0">
              <a:solidFill>
                <a:srgbClr val="191966"/>
              </a:solidFill>
              <a:effectLst>
                <a:outerShdw blurRad="38100" dist="38100" dir="2700000" algn="tl">
                  <a:srgbClr val="C0C0C0"/>
                </a:outerShdw>
              </a:effectLst>
              <a:latin typeface="Times New Roman" panose="02020603050405020304" pitchFamily="18" charset="0"/>
            </a:endParaRPr>
          </a:p>
          <a:p>
            <a:pPr algn="ctr" eaLnBrk="1">
              <a:lnSpc>
                <a:spcPct val="93000"/>
              </a:lnSpc>
              <a:buSzPct val="100000"/>
            </a:pPr>
            <a:endParaRPr lang="en-US" altLang="uk-UA" sz="4799" b="1" dirty="0">
              <a:solidFill>
                <a:srgbClr val="FFFFFF"/>
              </a:solidFill>
              <a:latin typeface="Courier New" panose="02070309020205020404" pitchFamily="49" charset="0"/>
            </a:endParaRPr>
          </a:p>
          <a:p>
            <a:pPr algn="ctr" eaLnBrk="1">
              <a:lnSpc>
                <a:spcPct val="93000"/>
              </a:lnSpc>
              <a:buSzPct val="100000"/>
            </a:pPr>
            <a:endParaRPr lang="en-US" altLang="uk-UA" sz="4799" dirty="0">
              <a:solidFill>
                <a:srgbClr val="FFFFFF"/>
              </a:solidFill>
              <a:latin typeface="Times New Roman" panose="02020603050405020304" pitchFamily="18" charset="0"/>
            </a:endParaRPr>
          </a:p>
          <a:p>
            <a:pPr algn="ctr" eaLnBrk="1">
              <a:lnSpc>
                <a:spcPct val="93000"/>
              </a:lnSpc>
              <a:buSzPct val="100000"/>
            </a:pPr>
            <a:endParaRPr lang="en-US" altLang="uk-UA" sz="3199" i="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7524247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21833" y="755501"/>
            <a:ext cx="7704856" cy="461665"/>
          </a:xfrm>
          <a:prstGeom prst="rect">
            <a:avLst/>
          </a:prstGeom>
          <a:noFill/>
        </p:spPr>
        <p:txBody>
          <a:bodyPr wrap="square">
            <a:spAutoFit/>
          </a:bodyPr>
          <a:lstStyle/>
          <a:p>
            <a:pPr indent="171427">
              <a:tabLst>
                <a:tab pos="278569"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4.1. Loading packages and preparing the data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9" name="TextBox 18">
            <a:extLst>
              <a:ext uri="{FF2B5EF4-FFF2-40B4-BE49-F238E27FC236}">
                <a16:creationId xmlns:a16="http://schemas.microsoft.com/office/drawing/2014/main" id="{4E68CE6A-B57D-43FE-926E-D211B0A2FF77}"/>
              </a:ext>
            </a:extLst>
          </p:cNvPr>
          <p:cNvSpPr txBox="1"/>
          <p:nvPr/>
        </p:nvSpPr>
        <p:spPr>
          <a:xfrm>
            <a:off x="1751335" y="1115541"/>
            <a:ext cx="10080079" cy="1384995"/>
          </a:xfrm>
          <a:prstGeom prst="rect">
            <a:avLst/>
          </a:prstGeom>
          <a:noFill/>
        </p:spPr>
        <p:txBody>
          <a:bodyPr wrap="square">
            <a:spAutoFit/>
          </a:bodyPr>
          <a:lstStyle/>
          <a:p>
            <a:r>
              <a:rPr lang="en-US" sz="1400" b="1" dirty="0">
                <a:solidFill>
                  <a:srgbClr val="000000"/>
                </a:solidFill>
                <a:cs typeface="Arial" panose="020B0604020202020204" pitchFamily="34" charset="0"/>
              </a:rPr>
              <a:t>Different materials reflect and absorb wavelengths differently. Remote sensing utilizes this phenomena to capture a picture of the Earth’s surface by detecting how various forms of ground cover reflect solar radiation.</a:t>
            </a:r>
          </a:p>
          <a:p>
            <a:endParaRPr lang="en-US" sz="1400" b="1" dirty="0">
              <a:solidFill>
                <a:srgbClr val="000000"/>
              </a:solidFill>
              <a:cs typeface="Arial" panose="020B0604020202020204" pitchFamily="34" charset="0"/>
            </a:endParaRPr>
          </a:p>
          <a:p>
            <a:r>
              <a:rPr lang="en-US" sz="1400" b="1" dirty="0">
                <a:solidFill>
                  <a:srgbClr val="000000"/>
                </a:solidFill>
                <a:cs typeface="Arial" panose="020B0604020202020204" pitchFamily="34" charset="0"/>
              </a:rPr>
              <a:t>In the diagram below for example, the built-up area, bare soil, and forest will absorb the sun’s radiation differently and reflect it in a way that makes them unique to the sensors on the satellite. We can then view these differences in the spectral bands of satellite imagery.</a:t>
            </a:r>
            <a:endParaRPr lang="uk-UA" sz="1400" b="1" dirty="0">
              <a:cs typeface="Arial" panose="020B0604020202020204" pitchFamily="34" charset="0"/>
            </a:endParaRPr>
          </a:p>
        </p:txBody>
      </p:sp>
      <p:pic>
        <p:nvPicPr>
          <p:cNvPr id="1026" name="Picture 2">
            <a:extLst>
              <a:ext uri="{FF2B5EF4-FFF2-40B4-BE49-F238E27FC236}">
                <a16:creationId xmlns:a16="http://schemas.microsoft.com/office/drawing/2014/main" id="{A531C694-19AF-43D1-A129-E240A8F1D68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637"/>
          <a:stretch/>
        </p:blipFill>
        <p:spPr bwMode="auto">
          <a:xfrm>
            <a:off x="2327399" y="2483693"/>
            <a:ext cx="8722675" cy="4825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1421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1"/>
            <a:ext cx="10224095" cy="461665"/>
          </a:xfrm>
          <a:prstGeom prst="rect">
            <a:avLst/>
          </a:prstGeom>
          <a:noFill/>
        </p:spPr>
        <p:txBody>
          <a:bodyPr wrap="square">
            <a:spAutoFit/>
          </a:bodyPr>
          <a:lstStyle/>
          <a:p>
            <a:pPr indent="171427">
              <a:tabLst>
                <a:tab pos="278569"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4.1. </a:t>
            </a: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Loading packages and preparing the data / Install | install &amp; load packages </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9" name="TextBox 18">
            <a:extLst>
              <a:ext uri="{FF2B5EF4-FFF2-40B4-BE49-F238E27FC236}">
                <a16:creationId xmlns:a16="http://schemas.microsoft.com/office/drawing/2014/main" id="{4E68CE6A-B57D-43FE-926E-D211B0A2FF77}"/>
              </a:ext>
            </a:extLst>
          </p:cNvPr>
          <p:cNvSpPr txBox="1"/>
          <p:nvPr/>
        </p:nvSpPr>
        <p:spPr>
          <a:xfrm>
            <a:off x="1674502" y="379779"/>
            <a:ext cx="10080079" cy="1815882"/>
          </a:xfrm>
          <a:prstGeom prst="rect">
            <a:avLst/>
          </a:prstGeom>
          <a:noFill/>
        </p:spPr>
        <p:txBody>
          <a:bodyPr wrap="square">
            <a:spAutoFit/>
          </a:bodyPr>
          <a:lstStyle/>
          <a:p>
            <a:r>
              <a:rPr lang="en-US" sz="1600" b="1" dirty="0">
                <a:solidFill>
                  <a:srgbClr val="000000"/>
                </a:solidFill>
                <a:cs typeface="Arial" panose="020B0604020202020204" pitchFamily="34" charset="0"/>
              </a:rPr>
              <a:t>Say you have an R script that you share with others. You may not be sure that each user has installed all the packages the script will require. Using </a:t>
            </a:r>
            <a:r>
              <a:rPr lang="en-US" sz="1600" b="1" dirty="0" err="1">
                <a:solidFill>
                  <a:srgbClr val="000000"/>
                </a:solidFill>
                <a:cs typeface="Arial" panose="020B0604020202020204" pitchFamily="34" charset="0"/>
              </a:rPr>
              <a:t>install.packages</a:t>
            </a:r>
            <a:r>
              <a:rPr lang="en-US" sz="1600" b="1" dirty="0">
                <a:solidFill>
                  <a:srgbClr val="000000"/>
                </a:solidFill>
                <a:cs typeface="Arial" panose="020B0604020202020204" pitchFamily="34" charset="0"/>
              </a:rPr>
              <a:t>() would be </a:t>
            </a:r>
            <a:r>
              <a:rPr lang="en-US" sz="1600" b="1" dirty="0" err="1">
                <a:solidFill>
                  <a:srgbClr val="000000"/>
                </a:solidFill>
                <a:cs typeface="Arial" panose="020B0604020202020204" pitchFamily="34" charset="0"/>
              </a:rPr>
              <a:t>unnessary</a:t>
            </a:r>
            <a:r>
              <a:rPr lang="en-US" sz="1600" b="1" dirty="0">
                <a:solidFill>
                  <a:srgbClr val="000000"/>
                </a:solidFill>
                <a:cs typeface="Arial" panose="020B0604020202020204" pitchFamily="34" charset="0"/>
              </a:rPr>
              <a:t> for users who already have the packages and simply need to load them.</a:t>
            </a:r>
          </a:p>
          <a:p>
            <a:endParaRPr lang="en-US" sz="1600" b="1" dirty="0">
              <a:solidFill>
                <a:srgbClr val="000000"/>
              </a:solidFill>
              <a:cs typeface="Arial" panose="020B0604020202020204" pitchFamily="34" charset="0"/>
            </a:endParaRPr>
          </a:p>
          <a:p>
            <a:r>
              <a:rPr lang="en-US" sz="1600" b="1" dirty="0">
                <a:solidFill>
                  <a:srgbClr val="000000"/>
                </a:solidFill>
                <a:cs typeface="Arial" panose="020B0604020202020204" pitchFamily="34" charset="0"/>
              </a:rPr>
              <a:t>Here’s some code that provides an easy way to check whether specific packages are in the default Library. If they are, they’re simply loaded via library(). If any packages are missing, they’re installed (with dependencies) into the default Library and are then loaded.</a:t>
            </a:r>
            <a:endParaRPr lang="uk-UA" sz="1600" b="1" dirty="0">
              <a:cs typeface="Arial" panose="020B0604020202020204" pitchFamily="34" charset="0"/>
            </a:endParaRPr>
          </a:p>
        </p:txBody>
      </p:sp>
      <p:sp>
        <p:nvSpPr>
          <p:cNvPr id="7" name="TextBox 6">
            <a:extLst>
              <a:ext uri="{FF2B5EF4-FFF2-40B4-BE49-F238E27FC236}">
                <a16:creationId xmlns:a16="http://schemas.microsoft.com/office/drawing/2014/main" id="{1098B497-9465-4634-BB54-6E3D316BB79B}"/>
              </a:ext>
            </a:extLst>
          </p:cNvPr>
          <p:cNvSpPr txBox="1"/>
          <p:nvPr/>
        </p:nvSpPr>
        <p:spPr>
          <a:xfrm>
            <a:off x="1685194" y="2290198"/>
            <a:ext cx="9216534" cy="5447645"/>
          </a:xfrm>
          <a:prstGeom prst="rect">
            <a:avLst/>
          </a:prstGeom>
          <a:noFill/>
        </p:spPr>
        <p:txBody>
          <a:bodyPr wrap="square">
            <a:spAutoFit/>
          </a:bodyPr>
          <a:lstStyle/>
          <a:p>
            <a:r>
              <a:rPr lang="en-US" sz="1200" b="1" dirty="0">
                <a:solidFill>
                  <a:schemeClr val="accent6">
                    <a:lumMod val="75000"/>
                  </a:schemeClr>
                </a:solidFill>
                <a:latin typeface="Courier New" panose="02070309020205020404" pitchFamily="49" charset="0"/>
                <a:cs typeface="Courier New" panose="02070309020205020404" pitchFamily="49" charset="0"/>
              </a:rPr>
              <a:t>#Clear all workspaces, loaded packages, environment </a:t>
            </a:r>
            <a:r>
              <a:rPr lang="en-US" sz="1200" b="1" dirty="0" err="1">
                <a:solidFill>
                  <a:schemeClr val="accent6">
                    <a:lumMod val="75000"/>
                  </a:schemeClr>
                </a:solidFill>
                <a:latin typeface="Courier New" panose="02070309020205020404" pitchFamily="49" charset="0"/>
                <a:cs typeface="Courier New" panose="02070309020205020404" pitchFamily="49" charset="0"/>
              </a:rPr>
              <a:t>etc</a:t>
            </a:r>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remove(list = ls())</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#Set working directory</a:t>
            </a:r>
          </a:p>
          <a:p>
            <a:r>
              <a:rPr lang="en-US" sz="1200" b="1" dirty="0">
                <a:solidFill>
                  <a:schemeClr val="accent6">
                    <a:lumMod val="75000"/>
                  </a:schemeClr>
                </a:solidFill>
                <a:latin typeface="Courier New" panose="02070309020205020404" pitchFamily="49" charset="0"/>
                <a:cs typeface="Courier New" panose="02070309020205020404" pitchFamily="49" charset="0"/>
              </a:rPr>
              <a:t>wd &lt;- </a:t>
            </a:r>
            <a:r>
              <a:rPr lang="en-US" sz="1200" b="1" dirty="0" err="1">
                <a:solidFill>
                  <a:schemeClr val="accent6">
                    <a:lumMod val="75000"/>
                  </a:schemeClr>
                </a:solidFill>
                <a:latin typeface="Courier New" panose="02070309020205020404" pitchFamily="49" charset="0"/>
                <a:cs typeface="Courier New" panose="02070309020205020404" pitchFamily="49" charset="0"/>
              </a:rPr>
              <a:t>setwd</a:t>
            </a:r>
            <a:r>
              <a:rPr lang="en-US" sz="1200" b="1" dirty="0">
                <a:solidFill>
                  <a:schemeClr val="accent6">
                    <a:lumMod val="75000"/>
                  </a:schemeClr>
                </a:solidFill>
                <a:latin typeface="Courier New" panose="02070309020205020404" pitchFamily="49" charset="0"/>
                <a:cs typeface="Courier New" panose="02070309020205020404" pitchFamily="49" charset="0"/>
              </a:rPr>
              <a:t>("d:/2022_Kosice_part_4")</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setwd</a:t>
            </a:r>
            <a:r>
              <a:rPr lang="en-US" sz="1200" b="1" dirty="0">
                <a:solidFill>
                  <a:schemeClr val="accent6">
                    <a:lumMod val="75000"/>
                  </a:schemeClr>
                </a:solidFill>
                <a:latin typeface="Courier New" panose="02070309020205020404" pitchFamily="49" charset="0"/>
                <a:cs typeface="Courier New" panose="02070309020205020404" pitchFamily="49" charset="0"/>
              </a:rPr>
              <a:t>("d:/2022_Kosice_part_4")</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#Loading packages and preparing the data</a:t>
            </a:r>
          </a:p>
          <a:p>
            <a:r>
              <a:rPr lang="en-US" sz="1200" b="1" dirty="0">
                <a:solidFill>
                  <a:schemeClr val="accent6">
                    <a:lumMod val="75000"/>
                  </a:schemeClr>
                </a:solidFill>
                <a:latin typeface="Courier New" panose="02070309020205020404" pitchFamily="49" charset="0"/>
                <a:cs typeface="Courier New" panose="02070309020205020404" pitchFamily="49" charset="0"/>
              </a:rPr>
              <a:t>#Let’s begin by loading and install the necessary libraries.</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 If a package is installed, it will be loaded. If any </a:t>
            </a:r>
          </a:p>
          <a:p>
            <a:r>
              <a:rPr lang="en-US" sz="1200" b="1" dirty="0">
                <a:solidFill>
                  <a:schemeClr val="accent6">
                    <a:lumMod val="75000"/>
                  </a:schemeClr>
                </a:solidFill>
                <a:latin typeface="Courier New" panose="02070309020205020404" pitchFamily="49" charset="0"/>
                <a:cs typeface="Courier New" panose="02070309020205020404" pitchFamily="49" charset="0"/>
              </a:rPr>
              <a:t>## are not, the missing package(s) will be installed </a:t>
            </a:r>
          </a:p>
          <a:p>
            <a:r>
              <a:rPr lang="en-US" sz="1200" b="1" dirty="0">
                <a:solidFill>
                  <a:schemeClr val="accent6">
                    <a:lumMod val="75000"/>
                  </a:schemeClr>
                </a:solidFill>
                <a:latin typeface="Courier New" panose="02070309020205020404" pitchFamily="49" charset="0"/>
                <a:cs typeface="Courier New" panose="02070309020205020404" pitchFamily="49" charset="0"/>
              </a:rPr>
              <a:t>## from CRAN and then loaded.</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 First specify the packages of interest</a:t>
            </a:r>
          </a:p>
          <a:p>
            <a:r>
              <a:rPr lang="en-US" sz="1200" b="1" dirty="0">
                <a:solidFill>
                  <a:schemeClr val="accent6">
                    <a:lumMod val="75000"/>
                  </a:schemeClr>
                </a:solidFill>
                <a:latin typeface="Courier New" panose="02070309020205020404" pitchFamily="49" charset="0"/>
                <a:cs typeface="Courier New" panose="02070309020205020404" pitchFamily="49" charset="0"/>
              </a:rPr>
              <a:t>packages = c("raster", "</a:t>
            </a:r>
            <a:r>
              <a:rPr lang="en-US" sz="1200" b="1" dirty="0" err="1">
                <a:solidFill>
                  <a:schemeClr val="accent6">
                    <a:lumMod val="75000"/>
                  </a:schemeClr>
                </a:solidFill>
                <a:latin typeface="Courier New" panose="02070309020205020404" pitchFamily="49" charset="0"/>
                <a:cs typeface="Courier New" panose="02070309020205020404" pitchFamily="49" charset="0"/>
              </a:rPr>
              <a:t>tidyverse</a:t>
            </a:r>
            <a:r>
              <a:rPr lang="en-US" sz="1200" b="1" dirty="0">
                <a:solidFill>
                  <a:schemeClr val="accent6">
                    <a:lumMod val="75000"/>
                  </a:schemeClr>
                </a:solidFill>
                <a:latin typeface="Courier New" panose="02070309020205020404" pitchFamily="49" charset="0"/>
                <a:cs typeface="Courier New" panose="02070309020205020404" pitchFamily="49" charset="0"/>
              </a:rPr>
              <a:t>", "sf", "</a:t>
            </a:r>
            <a:r>
              <a:rPr lang="en-US" sz="1200" b="1" dirty="0" err="1">
                <a:solidFill>
                  <a:schemeClr val="accent6">
                    <a:lumMod val="75000"/>
                  </a:schemeClr>
                </a:solidFill>
                <a:latin typeface="Courier New" panose="02070309020205020404" pitchFamily="49" charset="0"/>
                <a:cs typeface="Courier New" panose="02070309020205020404" pitchFamily="49" charset="0"/>
              </a:rPr>
              <a:t>rpart</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rpart.plot</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sfc</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rasterVis</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mapedit</a:t>
            </a:r>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mapview</a:t>
            </a:r>
            <a:r>
              <a:rPr lang="en-US" sz="1200" b="1" dirty="0">
                <a:solidFill>
                  <a:schemeClr val="accent6">
                    <a:lumMod val="75000"/>
                  </a:schemeClr>
                </a:solidFill>
                <a:latin typeface="Courier New" panose="02070309020205020404" pitchFamily="49" charset="0"/>
                <a:cs typeface="Courier New" panose="02070309020205020404" pitchFamily="49" charset="0"/>
              </a:rPr>
              <a:t>", "caret", "</a:t>
            </a:r>
            <a:r>
              <a:rPr lang="en-US" sz="1200" b="1" dirty="0" err="1">
                <a:solidFill>
                  <a:schemeClr val="accent6">
                    <a:lumMod val="75000"/>
                  </a:schemeClr>
                </a:solidFill>
                <a:latin typeface="Courier New" panose="02070309020205020404" pitchFamily="49" charset="0"/>
                <a:cs typeface="Courier New" panose="02070309020205020404" pitchFamily="49" charset="0"/>
              </a:rPr>
              <a:t>forcats</a:t>
            </a:r>
            <a:r>
              <a:rPr lang="en-US" sz="1200" b="1" dirty="0">
                <a:solidFill>
                  <a:schemeClr val="accent6">
                    <a:lumMod val="75000"/>
                  </a:schemeClr>
                </a:solidFill>
                <a:latin typeface="Courier New" panose="02070309020205020404" pitchFamily="49" charset="0"/>
                <a:cs typeface="Courier New" panose="02070309020205020404" pitchFamily="49" charset="0"/>
              </a:rPr>
              <a:t>", "patchwork")</a:t>
            </a:r>
          </a:p>
          <a:p>
            <a:endParaRPr lang="en-US" sz="1200" b="1" dirty="0">
              <a:solidFill>
                <a:schemeClr val="accent6">
                  <a:lumMod val="75000"/>
                </a:schemeClr>
              </a:solidFill>
              <a:latin typeface="Courier New" panose="02070309020205020404" pitchFamily="49" charset="0"/>
              <a:cs typeface="Courier New" panose="02070309020205020404" pitchFamily="49" charset="0"/>
            </a:endParaRPr>
          </a:p>
          <a:p>
            <a:r>
              <a:rPr lang="en-US" sz="1200" b="1" dirty="0">
                <a:solidFill>
                  <a:schemeClr val="accent6">
                    <a:lumMod val="75000"/>
                  </a:schemeClr>
                </a:solidFill>
                <a:latin typeface="Courier New" panose="02070309020205020404" pitchFamily="49" charset="0"/>
                <a:cs typeface="Courier New" panose="02070309020205020404" pitchFamily="49" charset="0"/>
              </a:rPr>
              <a:t>## Now load or </a:t>
            </a:r>
            <a:r>
              <a:rPr lang="en-US" sz="1200" b="1" dirty="0" err="1">
                <a:solidFill>
                  <a:schemeClr val="accent6">
                    <a:lumMod val="75000"/>
                  </a:schemeClr>
                </a:solidFill>
                <a:latin typeface="Courier New" panose="02070309020205020404" pitchFamily="49" charset="0"/>
                <a:cs typeface="Courier New" panose="02070309020205020404" pitchFamily="49" charset="0"/>
              </a:rPr>
              <a:t>install&amp;load</a:t>
            </a:r>
            <a:r>
              <a:rPr lang="en-US" sz="1200" b="1" dirty="0">
                <a:solidFill>
                  <a:schemeClr val="accent6">
                    <a:lumMod val="75000"/>
                  </a:schemeClr>
                </a:solidFill>
                <a:latin typeface="Courier New" panose="02070309020205020404" pitchFamily="49" charset="0"/>
                <a:cs typeface="Courier New" panose="02070309020205020404" pitchFamily="49" charset="0"/>
              </a:rPr>
              <a:t> all</a:t>
            </a:r>
          </a:p>
          <a:p>
            <a:r>
              <a:rPr lang="en-US" sz="1200" b="1" dirty="0" err="1">
                <a:solidFill>
                  <a:schemeClr val="accent6">
                    <a:lumMod val="75000"/>
                  </a:schemeClr>
                </a:solidFill>
                <a:latin typeface="Courier New" panose="02070309020205020404" pitchFamily="49" charset="0"/>
                <a:cs typeface="Courier New" panose="02070309020205020404" pitchFamily="49" charset="0"/>
              </a:rPr>
              <a:t>package.check</a:t>
            </a:r>
            <a:r>
              <a:rPr lang="en-US" sz="1200" b="1" dirty="0">
                <a:solidFill>
                  <a:schemeClr val="accent6">
                    <a:lumMod val="75000"/>
                  </a:schemeClr>
                </a:solidFill>
                <a:latin typeface="Courier New" panose="02070309020205020404" pitchFamily="49" charset="0"/>
                <a:cs typeface="Courier New" panose="02070309020205020404" pitchFamily="49" charset="0"/>
              </a:rPr>
              <a:t> &lt;- </a:t>
            </a:r>
            <a:r>
              <a:rPr lang="en-US" sz="1200" b="1" dirty="0" err="1">
                <a:solidFill>
                  <a:schemeClr val="accent6">
                    <a:lumMod val="75000"/>
                  </a:schemeClr>
                </a:solidFill>
                <a:latin typeface="Courier New" panose="02070309020205020404" pitchFamily="49" charset="0"/>
                <a:cs typeface="Courier New" panose="02070309020205020404" pitchFamily="49" charset="0"/>
              </a:rPr>
              <a:t>lapply</a:t>
            </a:r>
            <a:r>
              <a:rPr lang="en-US" sz="1200" b="1" dirty="0">
                <a:solidFill>
                  <a:schemeClr val="accent6">
                    <a:lumMod val="75000"/>
                  </a:schemeClr>
                </a:solidFill>
                <a:latin typeface="Courier New" panose="02070309020205020404" pitchFamily="49" charset="0"/>
                <a:cs typeface="Courier New" panose="02070309020205020404" pitchFamily="49" charset="0"/>
              </a:rPr>
              <a:t>(</a:t>
            </a:r>
          </a:p>
          <a:p>
            <a:r>
              <a:rPr lang="en-US" sz="1200" b="1" dirty="0">
                <a:solidFill>
                  <a:schemeClr val="accent6">
                    <a:lumMod val="75000"/>
                  </a:schemeClr>
                </a:solidFill>
                <a:latin typeface="Courier New" panose="02070309020205020404" pitchFamily="49" charset="0"/>
                <a:cs typeface="Courier New" panose="02070309020205020404" pitchFamily="49" charset="0"/>
              </a:rPr>
              <a:t>  packages,</a:t>
            </a:r>
          </a:p>
          <a:p>
            <a:r>
              <a:rPr lang="en-US" sz="1200" b="1" dirty="0">
                <a:solidFill>
                  <a:schemeClr val="accent6">
                    <a:lumMod val="75000"/>
                  </a:schemeClr>
                </a:solidFill>
                <a:latin typeface="Courier New" panose="02070309020205020404" pitchFamily="49" charset="0"/>
                <a:cs typeface="Courier New" panose="02070309020205020404" pitchFamily="49" charset="0"/>
              </a:rPr>
              <a:t>  FUN = function(x) {</a:t>
            </a:r>
          </a:p>
          <a:p>
            <a:r>
              <a:rPr lang="en-US" sz="1200" b="1" dirty="0">
                <a:solidFill>
                  <a:schemeClr val="accent6">
                    <a:lumMod val="75000"/>
                  </a:schemeClr>
                </a:solidFill>
                <a:latin typeface="Courier New" panose="02070309020205020404" pitchFamily="49" charset="0"/>
                <a:cs typeface="Courier New" panose="02070309020205020404" pitchFamily="49" charset="0"/>
              </a:rPr>
              <a:t>    if (!require(x, </a:t>
            </a:r>
            <a:r>
              <a:rPr lang="en-US" sz="1200" b="1" dirty="0" err="1">
                <a:solidFill>
                  <a:schemeClr val="accent6">
                    <a:lumMod val="75000"/>
                  </a:schemeClr>
                </a:solidFill>
                <a:latin typeface="Courier New" panose="02070309020205020404" pitchFamily="49" charset="0"/>
                <a:cs typeface="Courier New" panose="02070309020205020404" pitchFamily="49" charset="0"/>
              </a:rPr>
              <a:t>character.only</a:t>
            </a:r>
            <a:r>
              <a:rPr lang="en-US" sz="1200" b="1" dirty="0">
                <a:solidFill>
                  <a:schemeClr val="accent6">
                    <a:lumMod val="75000"/>
                  </a:schemeClr>
                </a:solidFill>
                <a:latin typeface="Courier New" panose="02070309020205020404" pitchFamily="49" charset="0"/>
                <a:cs typeface="Courier New" panose="02070309020205020404" pitchFamily="49" charset="0"/>
              </a:rPr>
              <a:t> = TRUE))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r>
              <a:rPr lang="en-US" sz="1200" b="1" dirty="0" err="1">
                <a:solidFill>
                  <a:schemeClr val="accent6">
                    <a:lumMod val="75000"/>
                  </a:schemeClr>
                </a:solidFill>
                <a:latin typeface="Courier New" panose="02070309020205020404" pitchFamily="49" charset="0"/>
                <a:cs typeface="Courier New" panose="02070309020205020404" pitchFamily="49" charset="0"/>
              </a:rPr>
              <a:t>install.packages</a:t>
            </a:r>
            <a:r>
              <a:rPr lang="en-US" sz="1200" b="1" dirty="0">
                <a:solidFill>
                  <a:schemeClr val="accent6">
                    <a:lumMod val="75000"/>
                  </a:schemeClr>
                </a:solidFill>
                <a:latin typeface="Courier New" panose="02070309020205020404" pitchFamily="49" charset="0"/>
                <a:cs typeface="Courier New" panose="02070309020205020404" pitchFamily="49" charset="0"/>
              </a:rPr>
              <a:t>(x, dependencies = TRUE)</a:t>
            </a:r>
          </a:p>
          <a:p>
            <a:r>
              <a:rPr lang="en-US" sz="1200" b="1" dirty="0">
                <a:solidFill>
                  <a:schemeClr val="accent6">
                    <a:lumMod val="75000"/>
                  </a:schemeClr>
                </a:solidFill>
                <a:latin typeface="Courier New" panose="02070309020205020404" pitchFamily="49" charset="0"/>
                <a:cs typeface="Courier New" panose="02070309020205020404" pitchFamily="49" charset="0"/>
              </a:rPr>
              <a:t>      library(x, </a:t>
            </a:r>
            <a:r>
              <a:rPr lang="en-US" sz="1200" b="1" dirty="0" err="1">
                <a:solidFill>
                  <a:schemeClr val="accent6">
                    <a:lumMod val="75000"/>
                  </a:schemeClr>
                </a:solidFill>
                <a:latin typeface="Courier New" panose="02070309020205020404" pitchFamily="49" charset="0"/>
                <a:cs typeface="Courier New" panose="02070309020205020404" pitchFamily="49" charset="0"/>
              </a:rPr>
              <a:t>character.only</a:t>
            </a:r>
            <a:r>
              <a:rPr lang="en-US" sz="1200" b="1" dirty="0">
                <a:solidFill>
                  <a:schemeClr val="accent6">
                    <a:lumMod val="75000"/>
                  </a:schemeClr>
                </a:solidFill>
                <a:latin typeface="Courier New" panose="02070309020205020404" pitchFamily="49" charset="0"/>
                <a:cs typeface="Courier New" panose="02070309020205020404" pitchFamily="49" charset="0"/>
              </a:rPr>
              <a:t> = TRUE)</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p>
          <a:p>
            <a:r>
              <a:rPr lang="en-US" sz="1200" b="1" dirty="0">
                <a:solidFill>
                  <a:schemeClr val="accent6">
                    <a:lumMod val="75000"/>
                  </a:schemeClr>
                </a:solidFill>
                <a:latin typeface="Courier New" panose="02070309020205020404" pitchFamily="49" charset="0"/>
                <a:cs typeface="Courier New" panose="02070309020205020404" pitchFamily="49" charset="0"/>
              </a:rPr>
              <a:t>  }</a:t>
            </a:r>
          </a:p>
          <a:p>
            <a:r>
              <a:rPr lang="en-US" sz="1200" b="1" dirty="0">
                <a:solidFill>
                  <a:schemeClr val="accent6">
                    <a:lumMod val="75000"/>
                  </a:schemeClr>
                </a:solidFill>
                <a:latin typeface="Courier New" panose="02070309020205020404" pitchFamily="49" charset="0"/>
                <a:cs typeface="Courier New" panose="02070309020205020404" pitchFamily="49" charset="0"/>
              </a:rPr>
              <a:t>)</a:t>
            </a:r>
            <a:endParaRPr lang="uk-UA" sz="1200" b="1" dirty="0">
              <a:solidFill>
                <a:schemeClr val="accent6">
                  <a:lumMod val="75000"/>
                </a:schemeClr>
              </a:solidFill>
              <a:latin typeface="Courier New" panose="02070309020205020404" pitchFamily="49" charset="0"/>
              <a:cs typeface="Courier New" panose="02070309020205020404" pitchFamily="49" charset="0"/>
            </a:endParaRPr>
          </a:p>
        </p:txBody>
      </p:sp>
      <p:sp>
        <p:nvSpPr>
          <p:cNvPr id="10" name="TextBox 9">
            <a:extLst>
              <a:ext uri="{FF2B5EF4-FFF2-40B4-BE49-F238E27FC236}">
                <a16:creationId xmlns:a16="http://schemas.microsoft.com/office/drawing/2014/main" id="{A5D07C4E-8525-4715-B4CE-8AE32D1E256F}"/>
              </a:ext>
            </a:extLst>
          </p:cNvPr>
          <p:cNvSpPr txBox="1"/>
          <p:nvPr/>
        </p:nvSpPr>
        <p:spPr>
          <a:xfrm>
            <a:off x="7295952" y="2283787"/>
            <a:ext cx="4463455" cy="1323439"/>
          </a:xfrm>
          <a:prstGeom prst="rect">
            <a:avLst/>
          </a:prstGeom>
          <a:noFill/>
        </p:spPr>
        <p:txBody>
          <a:bodyPr wrap="square">
            <a:spAutoFit/>
          </a:bodyPr>
          <a:lstStyle/>
          <a:p>
            <a:pPr defTabSz="914400"/>
            <a:r>
              <a:rPr lang="uk-UA" altLang="uk-UA" sz="1600" b="1" dirty="0" err="1">
                <a:solidFill>
                  <a:srgbClr val="24292E"/>
                </a:solidFill>
                <a:cs typeface="Arial" panose="020B0604020202020204" pitchFamily="34" charset="0"/>
              </a:rPr>
              <a:t>The</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logic</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of</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the</a:t>
            </a:r>
            <a:r>
              <a:rPr lang="uk-UA" altLang="uk-UA" sz="1600" b="1" dirty="0">
                <a:solidFill>
                  <a:srgbClr val="24292E"/>
                </a:solidFill>
                <a:cs typeface="Arial" panose="020B0604020202020204" pitchFamily="34" charset="0"/>
              </a:rPr>
              <a:t> </a:t>
            </a:r>
            <a:r>
              <a:rPr lang="uk-UA" altLang="uk-UA" sz="1600" b="1" dirty="0" err="1">
                <a:solidFill>
                  <a:srgbClr val="333333"/>
                </a:solidFill>
                <a:highlight>
                  <a:srgbClr val="FFFF00"/>
                </a:highlight>
                <a:cs typeface="Arial" panose="020B0604020202020204" pitchFamily="34" charset="0"/>
              </a:rPr>
              <a:t>package.check</a:t>
            </a:r>
            <a:r>
              <a:rPr lang="uk-UA" altLang="uk-UA" sz="1600" b="1" dirty="0">
                <a:solidFill>
                  <a:srgbClr val="333333"/>
                </a:solidFill>
                <a:highlight>
                  <a:srgbClr val="FFFF00"/>
                </a:highlight>
                <a:cs typeface="Arial" panose="020B0604020202020204" pitchFamily="34" charset="0"/>
              </a:rPr>
              <a:t>()</a:t>
            </a:r>
            <a:r>
              <a:rPr lang="uk-UA" altLang="uk-UA" sz="1600" b="1" dirty="0">
                <a:solidFill>
                  <a:srgbClr val="24292E"/>
                </a:solidFill>
                <a:highlight>
                  <a:srgbClr val="FFFF00"/>
                </a:highlight>
                <a:cs typeface="Arial" panose="020B0604020202020204" pitchFamily="34" charset="0"/>
              </a:rPr>
              <a:t> </a:t>
            </a:r>
            <a:r>
              <a:rPr lang="uk-UA" altLang="uk-UA" sz="1600" b="1" dirty="0" err="1">
                <a:solidFill>
                  <a:srgbClr val="24292E"/>
                </a:solidFill>
                <a:cs typeface="Arial" panose="020B0604020202020204" pitchFamily="34" charset="0"/>
              </a:rPr>
              <a:t>function</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basically</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goes</a:t>
            </a:r>
            <a:r>
              <a:rPr lang="uk-UA" altLang="uk-UA" sz="1600" b="1" dirty="0">
                <a:solidFill>
                  <a:srgbClr val="24292E"/>
                </a:solidFill>
                <a:cs typeface="Arial" panose="020B0604020202020204" pitchFamily="34" charset="0"/>
              </a:rPr>
              <a:t>:</a:t>
            </a:r>
            <a:endParaRPr lang="uk-UA" altLang="uk-UA" sz="1600" b="1" dirty="0">
              <a:solidFill>
                <a:schemeClr val="tx1"/>
              </a:solidFill>
              <a:cs typeface="Arial" panose="020B0604020202020204" pitchFamily="34" charset="0"/>
            </a:endParaRPr>
          </a:p>
          <a:p>
            <a:pPr marL="285750" indent="-285750" defTabSz="914400">
              <a:buFont typeface="Arial" panose="020B0604020202020204" pitchFamily="34" charset="0"/>
              <a:buChar char="•"/>
            </a:pPr>
            <a:r>
              <a:rPr lang="uk-UA" altLang="uk-UA" sz="1600" b="1" dirty="0" err="1">
                <a:solidFill>
                  <a:srgbClr val="24292E"/>
                </a:solidFill>
                <a:cs typeface="Arial" panose="020B0604020202020204" pitchFamily="34" charset="0"/>
              </a:rPr>
              <a:t>Using</a:t>
            </a:r>
            <a:r>
              <a:rPr lang="uk-UA" altLang="uk-UA" sz="1600" b="1" dirty="0">
                <a:solidFill>
                  <a:srgbClr val="24292E"/>
                </a:solidFill>
                <a:cs typeface="Arial" panose="020B0604020202020204" pitchFamily="34" charset="0"/>
              </a:rPr>
              <a:t> </a:t>
            </a:r>
            <a:r>
              <a:rPr lang="uk-UA" altLang="uk-UA" sz="1600" b="1" dirty="0" err="1">
                <a:solidFill>
                  <a:srgbClr val="333333"/>
                </a:solidFill>
                <a:highlight>
                  <a:srgbClr val="00FF00"/>
                </a:highlight>
                <a:cs typeface="Arial" panose="020B0604020202020204" pitchFamily="34" charset="0"/>
              </a:rPr>
              <a:t>lapply</a:t>
            </a:r>
            <a:r>
              <a:rPr lang="uk-UA" altLang="uk-UA" sz="1600" b="1" dirty="0">
                <a:solidFill>
                  <a:srgbClr val="333333"/>
                </a:solidFill>
                <a:highlight>
                  <a:srgbClr val="00FF00"/>
                </a:highlight>
                <a:cs typeface="Arial" panose="020B0604020202020204" pitchFamily="34" charset="0"/>
              </a:rPr>
              <a:t>()</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to</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the</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list</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of</a:t>
            </a:r>
            <a:r>
              <a:rPr lang="uk-UA" altLang="uk-UA" sz="1600" b="1" dirty="0">
                <a:solidFill>
                  <a:srgbClr val="24292E"/>
                </a:solidFill>
                <a:cs typeface="Arial" panose="020B0604020202020204" pitchFamily="34" charset="0"/>
              </a:rPr>
              <a:t> </a:t>
            </a:r>
            <a:r>
              <a:rPr lang="uk-UA" altLang="uk-UA" sz="1600" b="1" dirty="0" err="1">
                <a:solidFill>
                  <a:srgbClr val="333333"/>
                </a:solidFill>
                <a:cs typeface="Arial" panose="020B0604020202020204" pitchFamily="34" charset="0"/>
              </a:rPr>
              <a:t>packages</a:t>
            </a:r>
            <a:endParaRPr lang="uk-UA" altLang="uk-UA" sz="1600" b="1" dirty="0">
              <a:solidFill>
                <a:srgbClr val="24292E"/>
              </a:solidFill>
              <a:cs typeface="Arial" panose="020B0604020202020204" pitchFamily="34" charset="0"/>
            </a:endParaRPr>
          </a:p>
          <a:p>
            <a:pPr marL="285750" indent="-285750" defTabSz="914400">
              <a:buFont typeface="Arial" panose="020B0604020202020204" pitchFamily="34" charset="0"/>
              <a:buChar char="•"/>
            </a:pPr>
            <a:r>
              <a:rPr lang="uk-UA" altLang="uk-UA" sz="1600" b="1" dirty="0" err="1">
                <a:solidFill>
                  <a:srgbClr val="24292E"/>
                </a:solidFill>
                <a:cs typeface="Arial" panose="020B0604020202020204" pitchFamily="34" charset="0"/>
              </a:rPr>
              <a:t>If</a:t>
            </a:r>
            <a:r>
              <a:rPr lang="uk-UA" altLang="uk-UA" sz="1600" b="1" dirty="0">
                <a:solidFill>
                  <a:srgbClr val="24292E"/>
                </a:solidFill>
                <a:cs typeface="Arial" panose="020B0604020202020204" pitchFamily="34" charset="0"/>
              </a:rPr>
              <a:t> a </a:t>
            </a:r>
            <a:r>
              <a:rPr lang="uk-UA" altLang="uk-UA" sz="1600" b="1" dirty="0" err="1">
                <a:solidFill>
                  <a:srgbClr val="24292E"/>
                </a:solidFill>
                <a:cs typeface="Arial" panose="020B0604020202020204" pitchFamily="34" charset="0"/>
              </a:rPr>
              <a:t>package</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is</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not</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installed</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install</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it</a:t>
            </a:r>
            <a:endParaRPr lang="uk-UA" altLang="uk-UA" sz="1600" b="1" dirty="0">
              <a:solidFill>
                <a:srgbClr val="24292E"/>
              </a:solidFill>
              <a:cs typeface="Arial" panose="020B0604020202020204" pitchFamily="34" charset="0"/>
            </a:endParaRPr>
          </a:p>
          <a:p>
            <a:pPr marL="285750" indent="-285750" defTabSz="914400">
              <a:buFont typeface="Arial" panose="020B0604020202020204" pitchFamily="34" charset="0"/>
              <a:buChar char="•"/>
            </a:pPr>
            <a:r>
              <a:rPr lang="uk-UA" altLang="uk-UA" sz="1600" b="1" dirty="0" err="1">
                <a:solidFill>
                  <a:srgbClr val="24292E"/>
                </a:solidFill>
                <a:cs typeface="Arial" panose="020B0604020202020204" pitchFamily="34" charset="0"/>
              </a:rPr>
              <a:t>Otherwise</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load</a:t>
            </a:r>
            <a:r>
              <a:rPr lang="uk-UA" altLang="uk-UA" sz="1600" b="1" dirty="0">
                <a:solidFill>
                  <a:srgbClr val="24292E"/>
                </a:solidFill>
                <a:cs typeface="Arial" panose="020B0604020202020204" pitchFamily="34" charset="0"/>
              </a:rPr>
              <a:t> </a:t>
            </a:r>
            <a:r>
              <a:rPr lang="uk-UA" altLang="uk-UA" sz="1600" b="1" dirty="0" err="1">
                <a:solidFill>
                  <a:srgbClr val="24292E"/>
                </a:solidFill>
                <a:cs typeface="Arial" panose="020B0604020202020204" pitchFamily="34" charset="0"/>
              </a:rPr>
              <a:t>it</a:t>
            </a:r>
            <a:endParaRPr lang="uk-UA" altLang="uk-UA" sz="1600" b="1" dirty="0">
              <a:solidFill>
                <a:srgbClr val="24292E"/>
              </a:solidFill>
              <a:cs typeface="Arial" panose="020B0604020202020204" pitchFamily="34" charset="0"/>
            </a:endParaRPr>
          </a:p>
        </p:txBody>
      </p:sp>
      <p:sp>
        <p:nvSpPr>
          <p:cNvPr id="11" name="TextBox 10">
            <a:extLst>
              <a:ext uri="{FF2B5EF4-FFF2-40B4-BE49-F238E27FC236}">
                <a16:creationId xmlns:a16="http://schemas.microsoft.com/office/drawing/2014/main" id="{BED0BD60-C96D-40B8-AA71-A64E1A871CA4}"/>
              </a:ext>
            </a:extLst>
          </p:cNvPr>
          <p:cNvSpPr txBox="1"/>
          <p:nvPr/>
        </p:nvSpPr>
        <p:spPr>
          <a:xfrm>
            <a:off x="7511976" y="5652046"/>
            <a:ext cx="4242605" cy="584775"/>
          </a:xfrm>
          <a:prstGeom prst="rect">
            <a:avLst/>
          </a:prstGeom>
          <a:noFill/>
        </p:spPr>
        <p:txBody>
          <a:bodyPr wrap="square">
            <a:spAutoFit/>
          </a:bodyPr>
          <a:lstStyle/>
          <a:p>
            <a:pPr defTabSz="914400"/>
            <a:r>
              <a:rPr lang="en-US" altLang="uk-UA" sz="1600" b="1" dirty="0">
                <a:solidFill>
                  <a:srgbClr val="24292E"/>
                </a:solidFill>
                <a:cs typeface="Arial" panose="020B0604020202020204" pitchFamily="34" charset="0"/>
              </a:rPr>
              <a:t>You can then use </a:t>
            </a:r>
            <a:r>
              <a:rPr lang="en-US" altLang="uk-UA" sz="1600" b="1" dirty="0">
                <a:solidFill>
                  <a:srgbClr val="24292E"/>
                </a:solidFill>
                <a:highlight>
                  <a:srgbClr val="FF00FF"/>
                </a:highlight>
                <a:cs typeface="Arial" panose="020B0604020202020204" pitchFamily="34" charset="0"/>
              </a:rPr>
              <a:t>search()</a:t>
            </a:r>
            <a:r>
              <a:rPr lang="en-US" altLang="uk-UA" sz="1600" b="1" dirty="0">
                <a:solidFill>
                  <a:srgbClr val="24292E"/>
                </a:solidFill>
                <a:cs typeface="Arial" panose="020B0604020202020204" pitchFamily="34" charset="0"/>
              </a:rPr>
              <a:t> to determine whether all the packages have loaded.</a:t>
            </a:r>
            <a:endParaRPr lang="uk-UA" altLang="uk-UA" sz="1600" b="1" dirty="0">
              <a:solidFill>
                <a:srgbClr val="24292E"/>
              </a:solidFill>
              <a:cs typeface="Arial" panose="020B0604020202020204" pitchFamily="34" charset="0"/>
            </a:endParaRPr>
          </a:p>
        </p:txBody>
      </p:sp>
    </p:spTree>
    <p:extLst>
      <p:ext uri="{BB962C8B-B14F-4D97-AF65-F5344CB8AC3E}">
        <p14:creationId xmlns:p14="http://schemas.microsoft.com/office/powerpoint/2010/main" val="227308900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1"/>
            <a:ext cx="10224095" cy="461665"/>
          </a:xfrm>
          <a:prstGeom prst="rect">
            <a:avLst/>
          </a:prstGeom>
          <a:noFill/>
        </p:spPr>
        <p:txBody>
          <a:bodyPr wrap="square">
            <a:spAutoFit/>
          </a:bodyPr>
          <a:lstStyle/>
          <a:p>
            <a:pPr indent="171427">
              <a:tabLst>
                <a:tab pos="278569"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4.1. </a:t>
            </a: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Loading packages and preparing the data / Load Area of Interest</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7" name="TextBox 6">
            <a:extLst>
              <a:ext uri="{FF2B5EF4-FFF2-40B4-BE49-F238E27FC236}">
                <a16:creationId xmlns:a16="http://schemas.microsoft.com/office/drawing/2014/main" id="{1098B497-9465-4634-BB54-6E3D316BB79B}"/>
              </a:ext>
            </a:extLst>
          </p:cNvPr>
          <p:cNvSpPr txBox="1"/>
          <p:nvPr/>
        </p:nvSpPr>
        <p:spPr>
          <a:xfrm>
            <a:off x="1680368" y="3563813"/>
            <a:ext cx="10079037" cy="3970318"/>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temp &lt;- </a:t>
            </a:r>
            <a:r>
              <a:rPr lang="en-US" sz="1400" b="1" dirty="0" err="1">
                <a:solidFill>
                  <a:schemeClr val="accent6">
                    <a:lumMod val="75000"/>
                  </a:schemeClr>
                </a:solidFill>
                <a:latin typeface="Courier New" panose="02070309020205020404" pitchFamily="49" charset="0"/>
                <a:cs typeface="Courier New" panose="02070309020205020404" pitchFamily="49" charset="0"/>
              </a:rPr>
              <a:t>tempfile</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download.file</a:t>
            </a:r>
            <a:r>
              <a:rPr lang="en-US" sz="1400" b="1" dirty="0">
                <a:solidFill>
                  <a:schemeClr val="accent6">
                    <a:lumMod val="75000"/>
                  </a:schemeClr>
                </a:solidFill>
                <a:latin typeface="Courier New" panose="02070309020205020404" pitchFamily="49" charset="0"/>
                <a:cs typeface="Courier New" panose="02070309020205020404" pitchFamily="49" charset="0"/>
              </a:rPr>
              <a:t>("https://www.geoportal.sk/files/zbgis/na_stiahnutie/shp/ah_shp_3.zip",temp)</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unzip(</a:t>
            </a:r>
            <a:r>
              <a:rPr lang="en-US" sz="1400" b="1" dirty="0" err="1">
                <a:solidFill>
                  <a:schemeClr val="accent6">
                    <a:lumMod val="75000"/>
                  </a:schemeClr>
                </a:solidFill>
                <a:latin typeface="Courier New" panose="02070309020205020404" pitchFamily="49" charset="0"/>
                <a:cs typeface="Courier New" panose="02070309020205020404" pitchFamily="49" charset="0"/>
              </a:rPr>
              <a:t>zipfile</a:t>
            </a:r>
            <a:r>
              <a:rPr lang="en-US" sz="1400" b="1" dirty="0">
                <a:solidFill>
                  <a:schemeClr val="accent6">
                    <a:lumMod val="75000"/>
                  </a:schemeClr>
                </a:solidFill>
                <a:latin typeface="Courier New" panose="02070309020205020404" pitchFamily="49" charset="0"/>
                <a:cs typeface="Courier New" panose="02070309020205020404" pitchFamily="49" charset="0"/>
              </a:rPr>
              <a:t>=temp, </a:t>
            </a:r>
            <a:r>
              <a:rPr lang="en-US" sz="1400" b="1" dirty="0" err="1">
                <a:solidFill>
                  <a:schemeClr val="accent6">
                    <a:lumMod val="75000"/>
                  </a:schemeClr>
                </a:solidFill>
                <a:latin typeface="Courier New" panose="02070309020205020404" pitchFamily="49" charset="0"/>
                <a:cs typeface="Courier New" panose="02070309020205020404" pitchFamily="49" charset="0"/>
              </a:rPr>
              <a:t>exdir</a:t>
            </a:r>
            <a:r>
              <a:rPr lang="en-US" sz="1400" b="1" dirty="0">
                <a:solidFill>
                  <a:schemeClr val="accent6">
                    <a:lumMod val="75000"/>
                  </a:schemeClr>
                </a:solidFill>
                <a:latin typeface="Courier New" panose="02070309020205020404" pitchFamily="49" charset="0"/>
                <a:cs typeface="Courier New" panose="02070309020205020404" pitchFamily="49" charset="0"/>
              </a:rPr>
              <a:t>=wd)</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unlink(temp)</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admindata</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st_read</a:t>
            </a:r>
            <a:r>
              <a:rPr lang="en-US" sz="1400" b="1" dirty="0">
                <a:solidFill>
                  <a:schemeClr val="accent6">
                    <a:lumMod val="75000"/>
                  </a:schemeClr>
                </a:solidFill>
                <a:latin typeface="Courier New" panose="02070309020205020404" pitchFamily="49" charset="0"/>
                <a:cs typeface="Courier New" panose="02070309020205020404" pitchFamily="49" charset="0"/>
              </a:rPr>
              <a:t>("obec_3.shp")</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kosice</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admindata</a:t>
            </a:r>
            <a:r>
              <a:rPr lang="en-US" sz="1400" b="1" dirty="0">
                <a:solidFill>
                  <a:schemeClr val="accent6">
                    <a:lumMod val="75000"/>
                  </a:schemeClr>
                </a:solidFill>
                <a:latin typeface="Courier New" panose="02070309020205020404" pitchFamily="49" charset="0"/>
                <a:cs typeface="Courier New" panose="02070309020205020404" pitchFamily="49" charset="0"/>
              </a:rPr>
              <a:t>[admindata$LAU2_CODE == "SK0422598186", ]</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aoi</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st_cast</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kosice$geometry</a:t>
            </a:r>
            <a:r>
              <a:rPr lang="en-US" sz="1400" b="1" dirty="0">
                <a:solidFill>
                  <a:schemeClr val="accent6">
                    <a:lumMod val="75000"/>
                  </a:schemeClr>
                </a:solidFill>
                <a:latin typeface="Courier New" panose="02070309020205020404" pitchFamily="49" charset="0"/>
                <a:cs typeface="Courier New" panose="02070309020205020404" pitchFamily="49" charset="0"/>
              </a:rPr>
              <a:t>, "POLYGON")</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aoi</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st_zm</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aoi</a:t>
            </a:r>
            <a:r>
              <a:rPr lang="en-US" sz="1400" b="1" dirty="0">
                <a:solidFill>
                  <a:schemeClr val="accent6">
                    <a:lumMod val="75000"/>
                  </a:schemeClr>
                </a:solidFill>
                <a:latin typeface="Courier New" panose="02070309020205020404" pitchFamily="49" charset="0"/>
                <a:cs typeface="Courier New" panose="02070309020205020404" pitchFamily="49" charset="0"/>
              </a:rPr>
              <a:t>, drop = TRUE, what = "ZM")</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write_sf</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aoi</a:t>
            </a:r>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kosice.shp</a:t>
            </a:r>
            <a:r>
              <a:rPr lang="en-US" sz="1400" b="1" dirty="0">
                <a:solidFill>
                  <a:schemeClr val="accent6">
                    <a:lumMod val="75000"/>
                  </a:schemeClr>
                </a:solidFill>
                <a:latin typeface="Courier New" panose="02070309020205020404" pitchFamily="49" charset="0"/>
                <a:cs typeface="Courier New" panose="02070309020205020404" pitchFamily="49" charset="0"/>
              </a:rPr>
              <a:t>", driver = "ESRI shapefile", </a:t>
            </a:r>
            <a:r>
              <a:rPr lang="en-US" sz="1400" b="1" dirty="0" err="1">
                <a:solidFill>
                  <a:schemeClr val="accent6">
                    <a:lumMod val="75000"/>
                  </a:schemeClr>
                </a:solidFill>
                <a:latin typeface="Courier New" panose="02070309020205020404" pitchFamily="49" charset="0"/>
                <a:cs typeface="Courier New" panose="02070309020205020404" pitchFamily="49" charset="0"/>
              </a:rPr>
              <a:t>getwd</a:t>
            </a:r>
            <a:r>
              <a:rPr lang="en-US" sz="1400" b="1" dirty="0">
                <a:solidFill>
                  <a:schemeClr val="accent6">
                    <a:lumMod val="75000"/>
                  </a:schemeClr>
                </a:solidFill>
                <a:latin typeface="Courier New" panose="02070309020205020404" pitchFamily="49" charset="0"/>
                <a:cs typeface="Courier New" panose="02070309020205020404" pitchFamily="49" charset="0"/>
              </a:rPr>
              <a:t>()) </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err="1">
                <a:solidFill>
                  <a:schemeClr val="accent6">
                    <a:lumMod val="75000"/>
                  </a:schemeClr>
                </a:solidFill>
                <a:latin typeface="Courier New" panose="02070309020205020404" pitchFamily="49" charset="0"/>
                <a:cs typeface="Courier New" panose="02070309020205020404" pitchFamily="49" charset="0"/>
              </a:rPr>
              <a:t>aoi</a:t>
            </a:r>
            <a:r>
              <a:rPr lang="en-US" sz="1400" b="1" dirty="0">
                <a:solidFill>
                  <a:schemeClr val="accent6">
                    <a:lumMod val="75000"/>
                  </a:schemeClr>
                </a:solidFill>
                <a:latin typeface="Courier New" panose="02070309020205020404" pitchFamily="49" charset="0"/>
                <a:cs typeface="Courier New" panose="02070309020205020404" pitchFamily="49" charset="0"/>
              </a:rPr>
              <a:t> &lt;- </a:t>
            </a:r>
            <a:r>
              <a:rPr lang="en-US" sz="1400" b="1" dirty="0" err="1">
                <a:solidFill>
                  <a:schemeClr val="accent6">
                    <a:lumMod val="75000"/>
                  </a:schemeClr>
                </a:solidFill>
                <a:latin typeface="Courier New" panose="02070309020205020404" pitchFamily="49" charset="0"/>
                <a:cs typeface="Courier New" panose="02070309020205020404" pitchFamily="49" charset="0"/>
              </a:rPr>
              <a:t>st_read</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kosice.shp</a:t>
            </a:r>
            <a:r>
              <a:rPr lang="en-US" sz="1400" b="1" dirty="0">
                <a:solidFill>
                  <a:schemeClr val="accent6">
                    <a:lumMod val="75000"/>
                  </a:schemeClr>
                </a:solidFill>
                <a:latin typeface="Courier New" panose="02070309020205020404" pitchFamily="49" charset="0"/>
                <a:cs typeface="Courier New" panose="02070309020205020404" pitchFamily="49" charset="0"/>
              </a:rPr>
              <a:t>")</a:t>
            </a:r>
            <a:endParaRPr lang="uk-UA" sz="1400" b="1" dirty="0">
              <a:solidFill>
                <a:schemeClr val="accent6">
                  <a:lumMod val="75000"/>
                </a:schemeClr>
              </a:solidFill>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7C58D5A1-616B-4DC1-AF5F-6533AADC55B0}"/>
              </a:ext>
            </a:extLst>
          </p:cNvPr>
          <p:cNvSpPr txBox="1"/>
          <p:nvPr/>
        </p:nvSpPr>
        <p:spPr>
          <a:xfrm>
            <a:off x="1680369" y="419269"/>
            <a:ext cx="10079037" cy="461665"/>
          </a:xfrm>
          <a:prstGeom prst="rect">
            <a:avLst/>
          </a:prstGeom>
          <a:noFill/>
        </p:spPr>
        <p:txBody>
          <a:bodyPr wrap="square">
            <a:spAutoFit/>
          </a:bodyPr>
          <a:lstStyle/>
          <a:p>
            <a:r>
              <a:rPr lang="en-US" sz="2400" dirty="0">
                <a:solidFill>
                  <a:srgbClr val="000000"/>
                </a:solidFill>
                <a:latin typeface="+mn-lt"/>
              </a:rPr>
              <a:t>Download data from: </a:t>
            </a:r>
            <a:r>
              <a:rPr lang="en-US" sz="2400" b="1" dirty="0">
                <a:solidFill>
                  <a:srgbClr val="000000"/>
                </a:solidFill>
                <a:latin typeface="+mn-lt"/>
              </a:rPr>
              <a:t>https://www.geoportal.sk/en/zbgis/download/ </a:t>
            </a:r>
            <a:r>
              <a:rPr lang="en-US" sz="2400" dirty="0">
                <a:solidFill>
                  <a:srgbClr val="000000"/>
                </a:solidFill>
                <a:highlight>
                  <a:srgbClr val="00FF00"/>
                </a:highlight>
                <a:latin typeface="+mn-lt"/>
              </a:rPr>
              <a:t>via R</a:t>
            </a:r>
            <a:endParaRPr lang="uk-UA" sz="2400" dirty="0">
              <a:solidFill>
                <a:schemeClr val="tx1"/>
              </a:solidFill>
              <a:highlight>
                <a:srgbClr val="00FF00"/>
              </a:highlight>
              <a:latin typeface="+mn-lt"/>
            </a:endParaRPr>
          </a:p>
        </p:txBody>
      </p:sp>
      <p:pic>
        <p:nvPicPr>
          <p:cNvPr id="9" name="Рисунок 8">
            <a:extLst>
              <a:ext uri="{FF2B5EF4-FFF2-40B4-BE49-F238E27FC236}">
                <a16:creationId xmlns:a16="http://schemas.microsoft.com/office/drawing/2014/main" id="{930670D0-4386-40DE-BAF7-CC73ABCB540D}"/>
              </a:ext>
            </a:extLst>
          </p:cNvPr>
          <p:cNvPicPr>
            <a:picLocks noChangeAspect="1"/>
          </p:cNvPicPr>
          <p:nvPr/>
        </p:nvPicPr>
        <p:blipFill>
          <a:blip r:embed="rId4"/>
          <a:stretch>
            <a:fillRect/>
          </a:stretch>
        </p:blipFill>
        <p:spPr>
          <a:xfrm>
            <a:off x="2852194" y="971526"/>
            <a:ext cx="7735385" cy="2253383"/>
          </a:xfrm>
          <a:prstGeom prst="rect">
            <a:avLst/>
          </a:prstGeom>
        </p:spPr>
      </p:pic>
    </p:spTree>
    <p:extLst>
      <p:ext uri="{BB962C8B-B14F-4D97-AF65-F5344CB8AC3E}">
        <p14:creationId xmlns:p14="http://schemas.microsoft.com/office/powerpoint/2010/main" val="79170884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1"/>
            <a:ext cx="10224095" cy="461665"/>
          </a:xfrm>
          <a:prstGeom prst="rect">
            <a:avLst/>
          </a:prstGeom>
          <a:noFill/>
        </p:spPr>
        <p:txBody>
          <a:bodyPr wrap="square">
            <a:spAutoFit/>
          </a:bodyPr>
          <a:lstStyle/>
          <a:p>
            <a:pPr indent="171427">
              <a:tabLst>
                <a:tab pos="278569"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4.1. </a:t>
            </a: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Loading packages and preparing the data / Load different bands of satellite imagery</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pic>
        <p:nvPicPr>
          <p:cNvPr id="4" name="Рисунок 3">
            <a:extLst>
              <a:ext uri="{FF2B5EF4-FFF2-40B4-BE49-F238E27FC236}">
                <a16:creationId xmlns:a16="http://schemas.microsoft.com/office/drawing/2014/main" id="{A66F0A40-5FD5-4D74-8B06-9C0D4F4634FE}"/>
              </a:ext>
            </a:extLst>
          </p:cNvPr>
          <p:cNvPicPr>
            <a:picLocks noChangeAspect="1"/>
          </p:cNvPicPr>
          <p:nvPr/>
        </p:nvPicPr>
        <p:blipFill>
          <a:blip r:embed="rId4"/>
          <a:stretch>
            <a:fillRect/>
          </a:stretch>
        </p:blipFill>
        <p:spPr>
          <a:xfrm>
            <a:off x="1687279" y="461665"/>
            <a:ext cx="10079038" cy="4795548"/>
          </a:xfrm>
          <a:prstGeom prst="rect">
            <a:avLst/>
          </a:prstGeom>
        </p:spPr>
      </p:pic>
      <p:pic>
        <p:nvPicPr>
          <p:cNvPr id="6" name="Рисунок 5">
            <a:extLst>
              <a:ext uri="{FF2B5EF4-FFF2-40B4-BE49-F238E27FC236}">
                <a16:creationId xmlns:a16="http://schemas.microsoft.com/office/drawing/2014/main" id="{F2D8AF8E-C283-433A-B8C5-9AE39F453CD7}"/>
              </a:ext>
            </a:extLst>
          </p:cNvPr>
          <p:cNvPicPr>
            <a:picLocks noChangeAspect="1"/>
          </p:cNvPicPr>
          <p:nvPr/>
        </p:nvPicPr>
        <p:blipFill>
          <a:blip r:embed="rId5"/>
          <a:stretch>
            <a:fillRect/>
          </a:stretch>
        </p:blipFill>
        <p:spPr>
          <a:xfrm>
            <a:off x="4750643" y="4252056"/>
            <a:ext cx="7001852" cy="3286584"/>
          </a:xfrm>
          <a:prstGeom prst="rect">
            <a:avLst/>
          </a:prstGeom>
        </p:spPr>
      </p:pic>
    </p:spTree>
    <p:extLst>
      <p:ext uri="{BB962C8B-B14F-4D97-AF65-F5344CB8AC3E}">
        <p14:creationId xmlns:p14="http://schemas.microsoft.com/office/powerpoint/2010/main" val="357056753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13" name="Рисунок 12">
            <a:extLst>
              <a:ext uri="{FF2B5EF4-FFF2-40B4-BE49-F238E27FC236}">
                <a16:creationId xmlns:a16="http://schemas.microsoft.com/office/drawing/2014/main" id="{1645F6DB-85AF-4B1C-98D3-8E378ED9FF3C}"/>
              </a:ext>
            </a:extLst>
          </p:cNvPr>
          <p:cNvPicPr>
            <a:picLocks noChangeAspect="1"/>
          </p:cNvPicPr>
          <p:nvPr/>
        </p:nvPicPr>
        <p:blipFill>
          <a:blip r:embed="rId4"/>
          <a:stretch>
            <a:fillRect/>
          </a:stretch>
        </p:blipFill>
        <p:spPr>
          <a:xfrm>
            <a:off x="4954334" y="0"/>
            <a:ext cx="4392488" cy="3716720"/>
          </a:xfrm>
          <a:prstGeom prst="rect">
            <a:avLst/>
          </a:prstGeom>
        </p:spPr>
      </p:pic>
      <p:sp>
        <p:nvSpPr>
          <p:cNvPr id="3" name="TextBox 2">
            <a:extLst>
              <a:ext uri="{FF2B5EF4-FFF2-40B4-BE49-F238E27FC236}">
                <a16:creationId xmlns:a16="http://schemas.microsoft.com/office/drawing/2014/main" id="{68E5AA3F-9235-4E8F-81EB-4B0B7DBA6B9C}"/>
              </a:ext>
            </a:extLst>
          </p:cNvPr>
          <p:cNvSpPr txBox="1"/>
          <p:nvPr/>
        </p:nvSpPr>
        <p:spPr>
          <a:xfrm>
            <a:off x="1535311" y="0"/>
            <a:ext cx="10224095"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4.2. Exploring the imagery</a:t>
            </a:r>
          </a:p>
        </p:txBody>
      </p:sp>
      <p:sp>
        <p:nvSpPr>
          <p:cNvPr id="7" name="TextBox 6">
            <a:extLst>
              <a:ext uri="{FF2B5EF4-FFF2-40B4-BE49-F238E27FC236}">
                <a16:creationId xmlns:a16="http://schemas.microsoft.com/office/drawing/2014/main" id="{1098B497-9465-4634-BB54-6E3D316BB79B}"/>
              </a:ext>
            </a:extLst>
          </p:cNvPr>
          <p:cNvSpPr txBox="1"/>
          <p:nvPr/>
        </p:nvSpPr>
        <p:spPr>
          <a:xfrm>
            <a:off x="1680370" y="755502"/>
            <a:ext cx="10079037" cy="6555641"/>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band1 &lt;- raster("band1.tif")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band2 &lt;- raster("band2.tif")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band3 &lt;- raster("band3.tif")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band4 &lt;- raster("band4.tif")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band5 &lt;- raster("band5.tif")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band6 &lt;- raster("band6.tif")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band7 &lt;- raster("band7.tif")</a:t>
            </a:r>
          </a:p>
          <a:p>
            <a:r>
              <a:rPr lang="en-US" sz="1400" b="1" dirty="0">
                <a:solidFill>
                  <a:schemeClr val="accent6">
                    <a:lumMod val="75000"/>
                  </a:schemeClr>
                </a:solidFill>
                <a:highlight>
                  <a:srgbClr val="FF5050"/>
                </a:highlight>
                <a:latin typeface="Courier New" panose="02070309020205020404" pitchFamily="49" charset="0"/>
                <a:cs typeface="Courier New" panose="02070309020205020404" pitchFamily="49" charset="0"/>
              </a:rPr>
              <a:t>band8 &lt;- raster("band8.tif")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band9 &lt;- raster("band9.tif")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band10 &lt;- raster("band10.tif")</a:t>
            </a:r>
          </a:p>
          <a:p>
            <a:r>
              <a:rPr lang="en-US" sz="1400" b="1" dirty="0">
                <a:solidFill>
                  <a:schemeClr val="accent6">
                    <a:lumMod val="75000"/>
                  </a:schemeClr>
                </a:solidFill>
                <a:latin typeface="Courier New" panose="02070309020205020404" pitchFamily="49" charset="0"/>
                <a:cs typeface="Courier New" panose="02070309020205020404" pitchFamily="49" charset="0"/>
              </a:rPr>
              <a:t>band11 &lt;- raster("band11.tif")</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plot(band1)</a:t>
            </a:r>
          </a:p>
          <a:p>
            <a:r>
              <a:rPr lang="en-US" sz="1400" b="1" dirty="0">
                <a:solidFill>
                  <a:schemeClr val="accent6">
                    <a:lumMod val="75000"/>
                  </a:schemeClr>
                </a:solidFill>
                <a:latin typeface="Courier New" panose="02070309020205020404" pitchFamily="49" charset="0"/>
                <a:cs typeface="Courier New" panose="02070309020205020404" pitchFamily="49" charset="0"/>
              </a:rPr>
              <a:t>plot(band10)</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res(band8)</a:t>
            </a:r>
          </a:p>
          <a:p>
            <a:endPar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endParaRP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band8 &lt;- aggregate(band8, fact = 2)</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image &lt;- stack(band1, band2, band3, band4, band5, band6, band7, </a:t>
            </a:r>
          </a:p>
          <a:p>
            <a:r>
              <a:rPr lang="en-US" sz="1400" b="1" dirty="0">
                <a:solidFill>
                  <a:schemeClr val="accent6">
                    <a:lumMod val="75000"/>
                  </a:schemeClr>
                </a:solidFill>
                <a:latin typeface="Courier New" panose="02070309020205020404" pitchFamily="49" charset="0"/>
                <a:cs typeface="Courier New" panose="02070309020205020404" pitchFamily="49" charset="0"/>
              </a:rPr>
              <a:t>               band8, band9, band10, band11)</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#Exploring the imagery</a:t>
            </a:r>
          </a:p>
          <a:p>
            <a:r>
              <a:rPr lang="en-US" sz="1400" b="1" dirty="0">
                <a:solidFill>
                  <a:schemeClr val="accent6">
                    <a:lumMod val="75000"/>
                  </a:schemeClr>
                </a:solidFill>
                <a:latin typeface="Courier New" panose="02070309020205020404" pitchFamily="49" charset="0"/>
                <a:cs typeface="Courier New" panose="02070309020205020404" pitchFamily="49" charset="0"/>
              </a:rPr>
              <a:t>#There are several properties of the raster we can access in R</a:t>
            </a:r>
          </a:p>
          <a:p>
            <a:r>
              <a:rPr lang="en-US" sz="1400" b="1" dirty="0">
                <a:solidFill>
                  <a:schemeClr val="accent6">
                    <a:lumMod val="75000"/>
                  </a:schemeClr>
                </a:solidFill>
                <a:latin typeface="Courier New" panose="02070309020205020404" pitchFamily="49" charset="0"/>
                <a:cs typeface="Courier New" panose="02070309020205020404" pitchFamily="49" charset="0"/>
              </a:rPr>
              <a:t>#We look at the number of layers (or bands) the raster has, </a:t>
            </a:r>
          </a:p>
          <a:p>
            <a:r>
              <a:rPr lang="en-US" sz="1400" b="1" dirty="0">
                <a:solidFill>
                  <a:schemeClr val="accent6">
                    <a:lumMod val="75000"/>
                  </a:schemeClr>
                </a:solidFill>
                <a:latin typeface="Courier New" panose="02070309020205020404" pitchFamily="49" charset="0"/>
                <a:cs typeface="Courier New" panose="02070309020205020404" pitchFamily="49" charset="0"/>
              </a:rPr>
              <a:t>#the coordinate system the imagery is projected in, </a:t>
            </a:r>
          </a:p>
          <a:p>
            <a:r>
              <a:rPr lang="en-US" sz="1400" b="1" dirty="0">
                <a:solidFill>
                  <a:schemeClr val="accent6">
                    <a:lumMod val="75000"/>
                  </a:schemeClr>
                </a:solidFill>
                <a:latin typeface="Courier New" panose="02070309020205020404" pitchFamily="49" charset="0"/>
                <a:cs typeface="Courier New" panose="02070309020205020404" pitchFamily="49" charset="0"/>
              </a:rPr>
              <a:t>#and the resolution (or grid cell size) of the raster.</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nlayers</a:t>
            </a:r>
            <a:r>
              <a:rPr lang="en-US" sz="1400" b="1" dirty="0">
                <a:solidFill>
                  <a:schemeClr val="accent6">
                    <a:lumMod val="75000"/>
                  </a:schemeClr>
                </a:solidFill>
                <a:latin typeface="Courier New" panose="02070309020205020404" pitchFamily="49" charset="0"/>
                <a:cs typeface="Courier New" panose="02070309020205020404" pitchFamily="49" charset="0"/>
              </a:rPr>
              <a:t>(image)</a:t>
            </a:r>
          </a:p>
          <a:p>
            <a:r>
              <a:rPr lang="en-US" sz="1400" b="1" dirty="0" err="1">
                <a:solidFill>
                  <a:schemeClr val="accent6">
                    <a:lumMod val="75000"/>
                  </a:schemeClr>
                </a:solidFill>
                <a:latin typeface="Courier New" panose="02070309020205020404" pitchFamily="49" charset="0"/>
                <a:cs typeface="Courier New" panose="02070309020205020404" pitchFamily="49" charset="0"/>
              </a:rPr>
              <a:t>crs</a:t>
            </a:r>
            <a:r>
              <a:rPr lang="en-US" sz="1400" b="1" dirty="0">
                <a:solidFill>
                  <a:schemeClr val="accent6">
                    <a:lumMod val="75000"/>
                  </a:schemeClr>
                </a:solidFill>
                <a:latin typeface="Courier New" panose="02070309020205020404" pitchFamily="49" charset="0"/>
                <a:cs typeface="Courier New" panose="02070309020205020404" pitchFamily="49" charset="0"/>
              </a:rPr>
              <a:t>(image)</a:t>
            </a:r>
          </a:p>
          <a:p>
            <a:r>
              <a:rPr lang="en-US" sz="1400" b="1" dirty="0">
                <a:solidFill>
                  <a:schemeClr val="accent6">
                    <a:lumMod val="75000"/>
                  </a:schemeClr>
                </a:solidFill>
                <a:latin typeface="Courier New" panose="02070309020205020404" pitchFamily="49" charset="0"/>
                <a:cs typeface="Courier New" panose="02070309020205020404" pitchFamily="49" charset="0"/>
              </a:rPr>
              <a:t>res(image)</a:t>
            </a:r>
            <a:endParaRPr lang="uk-UA" sz="1400" b="1" dirty="0">
              <a:solidFill>
                <a:schemeClr val="accent6">
                  <a:lumMod val="75000"/>
                </a:schemeClr>
              </a:solidFill>
              <a:latin typeface="Courier New" panose="02070309020205020404" pitchFamily="49" charset="0"/>
              <a:cs typeface="Courier New" panose="02070309020205020404" pitchFamily="49" charset="0"/>
            </a:endParaRPr>
          </a:p>
        </p:txBody>
      </p:sp>
      <p:pic>
        <p:nvPicPr>
          <p:cNvPr id="4" name="Рисунок 3">
            <a:extLst>
              <a:ext uri="{FF2B5EF4-FFF2-40B4-BE49-F238E27FC236}">
                <a16:creationId xmlns:a16="http://schemas.microsoft.com/office/drawing/2014/main" id="{BA40E055-63F5-42A6-AAB1-2298097A1ED9}"/>
              </a:ext>
            </a:extLst>
          </p:cNvPr>
          <p:cNvPicPr>
            <a:picLocks noChangeAspect="1"/>
          </p:cNvPicPr>
          <p:nvPr/>
        </p:nvPicPr>
        <p:blipFill>
          <a:blip r:embed="rId5"/>
          <a:stretch>
            <a:fillRect/>
          </a:stretch>
        </p:blipFill>
        <p:spPr>
          <a:xfrm>
            <a:off x="8520087" y="4753628"/>
            <a:ext cx="3173158" cy="1653304"/>
          </a:xfrm>
          <a:prstGeom prst="rect">
            <a:avLst/>
          </a:prstGeom>
        </p:spPr>
      </p:pic>
      <p:pic>
        <p:nvPicPr>
          <p:cNvPr id="6" name="Рисунок 5">
            <a:extLst>
              <a:ext uri="{FF2B5EF4-FFF2-40B4-BE49-F238E27FC236}">
                <a16:creationId xmlns:a16="http://schemas.microsoft.com/office/drawing/2014/main" id="{53B144BC-2A25-4D15-804F-6EB34D1AAAC9}"/>
              </a:ext>
            </a:extLst>
          </p:cNvPr>
          <p:cNvPicPr>
            <a:picLocks noChangeAspect="1"/>
          </p:cNvPicPr>
          <p:nvPr/>
        </p:nvPicPr>
        <p:blipFill>
          <a:blip r:embed="rId6"/>
          <a:stretch>
            <a:fillRect/>
          </a:stretch>
        </p:blipFill>
        <p:spPr>
          <a:xfrm>
            <a:off x="8524031" y="3130773"/>
            <a:ext cx="3173158" cy="1657176"/>
          </a:xfrm>
          <a:prstGeom prst="rect">
            <a:avLst/>
          </a:prstGeom>
        </p:spPr>
      </p:pic>
      <p:pic>
        <p:nvPicPr>
          <p:cNvPr id="11" name="Рисунок 10">
            <a:extLst>
              <a:ext uri="{FF2B5EF4-FFF2-40B4-BE49-F238E27FC236}">
                <a16:creationId xmlns:a16="http://schemas.microsoft.com/office/drawing/2014/main" id="{B002539E-CE8B-4463-B842-0E482E537650}"/>
              </a:ext>
            </a:extLst>
          </p:cNvPr>
          <p:cNvPicPr>
            <a:picLocks noChangeAspect="1"/>
          </p:cNvPicPr>
          <p:nvPr/>
        </p:nvPicPr>
        <p:blipFill>
          <a:blip r:embed="rId7"/>
          <a:stretch>
            <a:fillRect/>
          </a:stretch>
        </p:blipFill>
        <p:spPr>
          <a:xfrm>
            <a:off x="7511976" y="6446483"/>
            <a:ext cx="4215699" cy="1113192"/>
          </a:xfrm>
          <a:prstGeom prst="rect">
            <a:avLst/>
          </a:prstGeom>
        </p:spPr>
      </p:pic>
      <p:pic>
        <p:nvPicPr>
          <p:cNvPr id="15" name="Рисунок 14">
            <a:extLst>
              <a:ext uri="{FF2B5EF4-FFF2-40B4-BE49-F238E27FC236}">
                <a16:creationId xmlns:a16="http://schemas.microsoft.com/office/drawing/2014/main" id="{4D935F26-9BF2-433A-929B-4C485D5B55A5}"/>
              </a:ext>
            </a:extLst>
          </p:cNvPr>
          <p:cNvPicPr>
            <a:picLocks noChangeAspect="1"/>
          </p:cNvPicPr>
          <p:nvPr/>
        </p:nvPicPr>
        <p:blipFill>
          <a:blip r:embed="rId8"/>
          <a:stretch>
            <a:fillRect/>
          </a:stretch>
        </p:blipFill>
        <p:spPr>
          <a:xfrm>
            <a:off x="9843995" y="-13756"/>
            <a:ext cx="1522805" cy="1489337"/>
          </a:xfrm>
          <a:prstGeom prst="rect">
            <a:avLst/>
          </a:prstGeom>
        </p:spPr>
      </p:pic>
      <p:pic>
        <p:nvPicPr>
          <p:cNvPr id="17" name="Рисунок 16">
            <a:extLst>
              <a:ext uri="{FF2B5EF4-FFF2-40B4-BE49-F238E27FC236}">
                <a16:creationId xmlns:a16="http://schemas.microsoft.com/office/drawing/2014/main" id="{F9CD10B3-69F2-4F17-ACFD-6145238F1179}"/>
              </a:ext>
            </a:extLst>
          </p:cNvPr>
          <p:cNvPicPr>
            <a:picLocks noChangeAspect="1"/>
          </p:cNvPicPr>
          <p:nvPr/>
        </p:nvPicPr>
        <p:blipFill>
          <a:blip r:embed="rId9"/>
          <a:stretch>
            <a:fillRect/>
          </a:stretch>
        </p:blipFill>
        <p:spPr>
          <a:xfrm>
            <a:off x="9816193" y="1489337"/>
            <a:ext cx="1581496" cy="1585510"/>
          </a:xfrm>
          <a:prstGeom prst="rect">
            <a:avLst/>
          </a:prstGeom>
        </p:spPr>
      </p:pic>
    </p:spTree>
    <p:extLst>
      <p:ext uri="{BB962C8B-B14F-4D97-AF65-F5344CB8AC3E}">
        <p14:creationId xmlns:p14="http://schemas.microsoft.com/office/powerpoint/2010/main" val="225956911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8" y="2627709"/>
            <a:ext cx="8695105" cy="4832092"/>
          </a:xfrm>
          <a:prstGeom prst="rect">
            <a:avLst/>
          </a:prstGeom>
          <a:noFill/>
        </p:spPr>
        <p:txBody>
          <a:bodyPr wrap="square">
            <a:spAutoFit/>
          </a:bodyPr>
          <a:lstStyle/>
          <a:p>
            <a:r>
              <a:rPr lang="en-US" sz="1400" b="1" dirty="0">
                <a:solidFill>
                  <a:schemeClr val="accent6">
                    <a:lumMod val="75000"/>
                  </a:schemeClr>
                </a:solidFill>
                <a:latin typeface="Courier New" panose="02070309020205020404" pitchFamily="49" charset="0"/>
                <a:cs typeface="Courier New" panose="02070309020205020404" pitchFamily="49" charset="0"/>
              </a:rPr>
              <a:t>#Now that we know a little more about the imagery we are using, let’s plot it. </a:t>
            </a:r>
          </a:p>
          <a:p>
            <a:r>
              <a:rPr lang="en-US" sz="1400" b="1" dirty="0">
                <a:solidFill>
                  <a:schemeClr val="accent6">
                    <a:lumMod val="75000"/>
                  </a:schemeClr>
                </a:solidFill>
                <a:latin typeface="Courier New" panose="02070309020205020404" pitchFamily="49" charset="0"/>
                <a:cs typeface="Courier New" panose="02070309020205020404" pitchFamily="49" charset="0"/>
              </a:rPr>
              <a:t>#Since image is a multi-band raster, we use the </a:t>
            </a:r>
            <a:r>
              <a:rPr lang="en-US" sz="1400" b="1" dirty="0" err="1">
                <a:solidFill>
                  <a:schemeClr val="accent6">
                    <a:lumMod val="75000"/>
                  </a:schemeClr>
                </a:solidFill>
                <a:latin typeface="Courier New" panose="02070309020205020404" pitchFamily="49" charset="0"/>
                <a:cs typeface="Courier New" panose="02070309020205020404" pitchFamily="49" charset="0"/>
              </a:rPr>
              <a:t>plotRGB</a:t>
            </a:r>
            <a:r>
              <a:rPr lang="en-US" sz="1400" b="1" dirty="0">
                <a:solidFill>
                  <a:schemeClr val="accent6">
                    <a:lumMod val="75000"/>
                  </a:schemeClr>
                </a:solidFill>
                <a:latin typeface="Courier New" panose="02070309020205020404" pitchFamily="49" charset="0"/>
                <a:cs typeface="Courier New" panose="02070309020205020404" pitchFamily="49" charset="0"/>
              </a:rPr>
              <a:t> function from the raster </a:t>
            </a:r>
          </a:p>
          <a:p>
            <a:r>
              <a:rPr lang="en-US" sz="1400" b="1" dirty="0">
                <a:solidFill>
                  <a:schemeClr val="accent6">
                    <a:lumMod val="75000"/>
                  </a:schemeClr>
                </a:solidFill>
                <a:latin typeface="Courier New" panose="02070309020205020404" pitchFamily="49" charset="0"/>
                <a:cs typeface="Courier New" panose="02070309020205020404" pitchFamily="49" charset="0"/>
              </a:rPr>
              <a:t>#package, which allows us to specify what bands should be visualized.</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#There are two main composites that are normally used in remote sensing: </a:t>
            </a:r>
          </a:p>
          <a:p>
            <a:r>
              <a:rPr lang="en-US" sz="1400" b="1" dirty="0">
                <a:solidFill>
                  <a:schemeClr val="accent6">
                    <a:lumMod val="75000"/>
                  </a:schemeClr>
                </a:solidFill>
                <a:latin typeface="Courier New" panose="02070309020205020404" pitchFamily="49" charset="0"/>
                <a:cs typeface="Courier New" panose="02070309020205020404" pitchFamily="49" charset="0"/>
              </a:rPr>
              <a:t>#the true color composite and the false color composite. As the name suggests, </a:t>
            </a:r>
          </a:p>
          <a:p>
            <a:r>
              <a:rPr lang="en-US" sz="1400" b="1" dirty="0">
                <a:solidFill>
                  <a:schemeClr val="accent6">
                    <a:lumMod val="75000"/>
                  </a:schemeClr>
                </a:solidFill>
                <a:latin typeface="Courier New" panose="02070309020205020404" pitchFamily="49" charset="0"/>
                <a:cs typeface="Courier New" panose="02070309020205020404" pitchFamily="49" charset="0"/>
              </a:rPr>
              <a:t>#the true color composite plots the imagery as it would appear to the human eye. </a:t>
            </a:r>
          </a:p>
          <a:p>
            <a:r>
              <a:rPr lang="en-US" sz="1400" b="1" dirty="0">
                <a:solidFill>
                  <a:schemeClr val="accent6">
                    <a:lumMod val="75000"/>
                  </a:schemeClr>
                </a:solidFill>
                <a:latin typeface="Courier New" panose="02070309020205020404" pitchFamily="49" charset="0"/>
                <a:cs typeface="Courier New" panose="02070309020205020404" pitchFamily="49" charset="0"/>
              </a:rPr>
              <a:t>#It uses the red band (4) for red, the green band (3) for green, </a:t>
            </a:r>
          </a:p>
          <a:p>
            <a:r>
              <a:rPr lang="en-US" sz="1400" b="1" dirty="0">
                <a:solidFill>
                  <a:schemeClr val="accent6">
                    <a:lumMod val="75000"/>
                  </a:schemeClr>
                </a:solidFill>
                <a:latin typeface="Courier New" panose="02070309020205020404" pitchFamily="49" charset="0"/>
                <a:cs typeface="Courier New" panose="02070309020205020404" pitchFamily="49" charset="0"/>
              </a:rPr>
              <a:t>#and the blue band (2) for blue.</a:t>
            </a: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par(</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col.axis</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="white",</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col.lab</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="white",</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tck</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=0)</a:t>
            </a:r>
          </a:p>
          <a:p>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plotRGB</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(image, r = 4, g = 3, b = 2, axes = TRUE, </a:t>
            </a: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stretch = "</a:t>
            </a:r>
            <a:r>
              <a:rPr lang="en-US" sz="1400" b="1" dirty="0" err="1">
                <a:solidFill>
                  <a:schemeClr val="accent6">
                    <a:lumMod val="75000"/>
                  </a:schemeClr>
                </a:solidFill>
                <a:highlight>
                  <a:srgbClr val="FFFF00"/>
                </a:highlight>
                <a:latin typeface="Courier New" panose="02070309020205020404" pitchFamily="49" charset="0"/>
                <a:cs typeface="Courier New" panose="02070309020205020404" pitchFamily="49" charset="0"/>
              </a:rPr>
              <a:t>lin</a:t>
            </a:r>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 main = "True Color Composite")</a:t>
            </a:r>
          </a:p>
          <a:p>
            <a:r>
              <a:rPr lang="en-US" sz="1400" b="1" dirty="0">
                <a:solidFill>
                  <a:schemeClr val="accent6">
                    <a:lumMod val="75000"/>
                  </a:schemeClr>
                </a:solidFill>
                <a:highlight>
                  <a:srgbClr val="FFFF00"/>
                </a:highlight>
                <a:latin typeface="Courier New" panose="02070309020205020404" pitchFamily="49" charset="0"/>
                <a:cs typeface="Courier New" panose="02070309020205020404" pitchFamily="49" charset="0"/>
              </a:rPr>
              <a:t>box(col="white")</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#The false color composite is popular in remote sensing because vegetation will </a:t>
            </a:r>
          </a:p>
          <a:p>
            <a:r>
              <a:rPr lang="en-US" sz="1400" b="1" dirty="0">
                <a:solidFill>
                  <a:schemeClr val="accent6">
                    <a:lumMod val="75000"/>
                  </a:schemeClr>
                </a:solidFill>
                <a:latin typeface="Courier New" panose="02070309020205020404" pitchFamily="49" charset="0"/>
                <a:cs typeface="Courier New" panose="02070309020205020404" pitchFamily="49" charset="0"/>
              </a:rPr>
              <a:t>#appear red and areas of more developed land will appear in blue. The false color </a:t>
            </a:r>
          </a:p>
          <a:p>
            <a:r>
              <a:rPr lang="en-US" sz="1400" b="1" dirty="0">
                <a:solidFill>
                  <a:schemeClr val="accent6">
                    <a:lumMod val="75000"/>
                  </a:schemeClr>
                </a:solidFill>
                <a:latin typeface="Courier New" panose="02070309020205020404" pitchFamily="49" charset="0"/>
                <a:cs typeface="Courier New" panose="02070309020205020404" pitchFamily="49" charset="0"/>
              </a:rPr>
              <a:t>#composite uses NIR (5) for red, red (4) for green, and green (3) for blue.</a:t>
            </a:r>
          </a:p>
          <a:p>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par(</a:t>
            </a:r>
            <a:r>
              <a:rPr lang="en-US" sz="14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col.axis</a:t>
            </a:r>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="white",</a:t>
            </a:r>
            <a:r>
              <a:rPr lang="en-US" sz="14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col.lab</a:t>
            </a:r>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="white",</a:t>
            </a:r>
            <a:r>
              <a:rPr lang="en-US" sz="14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tck</a:t>
            </a:r>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=0)</a:t>
            </a:r>
          </a:p>
          <a:p>
            <a:r>
              <a:rPr lang="en-US" sz="14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plotRGB</a:t>
            </a:r>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(image, r = 5, g = 4, b = 3, axes = TRUE, stretch = "</a:t>
            </a:r>
            <a:r>
              <a:rPr lang="en-US" sz="1400" b="1" dirty="0" err="1">
                <a:solidFill>
                  <a:schemeClr val="accent6">
                    <a:lumMod val="75000"/>
                  </a:schemeClr>
                </a:solidFill>
                <a:highlight>
                  <a:srgbClr val="00FF00"/>
                </a:highlight>
                <a:latin typeface="Courier New" panose="02070309020205020404" pitchFamily="49" charset="0"/>
                <a:cs typeface="Courier New" panose="02070309020205020404" pitchFamily="49" charset="0"/>
              </a:rPr>
              <a:t>lin</a:t>
            </a:r>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 main = "False Color Composite")</a:t>
            </a:r>
          </a:p>
          <a:p>
            <a:r>
              <a:rPr lang="en-US"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rPr>
              <a:t>box(col="white")</a:t>
            </a:r>
            <a:endParaRPr lang="uk-UA"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7C58D5A1-616B-4DC1-AF5F-6533AADC55B0}"/>
              </a:ext>
            </a:extLst>
          </p:cNvPr>
          <p:cNvSpPr txBox="1"/>
          <p:nvPr/>
        </p:nvSpPr>
        <p:spPr>
          <a:xfrm>
            <a:off x="1680369" y="419268"/>
            <a:ext cx="10079037" cy="1446550"/>
          </a:xfrm>
          <a:prstGeom prst="rect">
            <a:avLst/>
          </a:prstGeom>
          <a:noFill/>
        </p:spPr>
        <p:txBody>
          <a:bodyPr wrap="square">
            <a:spAutoFit/>
          </a:bodyPr>
          <a:lstStyle/>
          <a:p>
            <a:r>
              <a:rPr lang="en-US" sz="2200" dirty="0">
                <a:solidFill>
                  <a:srgbClr val="000000"/>
                </a:solidFill>
                <a:latin typeface="+mn-lt"/>
              </a:rPr>
              <a:t>There are two main composites that are normally used in remote sensing: the true color composite and the false color composite. As the name suggests, the true color composite plots the imagery as it would appear to the human eye. It uses the red band (4) for red, the green band (3) for green, and the blue band (2) for blue.</a:t>
            </a:r>
            <a:endParaRPr lang="uk-UA" sz="2200" dirty="0">
              <a:solidFill>
                <a:schemeClr val="tx1"/>
              </a:solidFill>
              <a:highlight>
                <a:srgbClr val="00FF00"/>
              </a:highlight>
              <a:latin typeface="+mn-lt"/>
            </a:endParaRP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4.2. Exploring the imagery</a:t>
            </a:r>
          </a:p>
        </p:txBody>
      </p:sp>
      <p:pic>
        <p:nvPicPr>
          <p:cNvPr id="4" name="Рисунок 3">
            <a:extLst>
              <a:ext uri="{FF2B5EF4-FFF2-40B4-BE49-F238E27FC236}">
                <a16:creationId xmlns:a16="http://schemas.microsoft.com/office/drawing/2014/main" id="{3588D1D0-0475-4DBE-A51F-E57257290871}"/>
              </a:ext>
            </a:extLst>
          </p:cNvPr>
          <p:cNvPicPr>
            <a:picLocks noChangeAspect="1"/>
          </p:cNvPicPr>
          <p:nvPr/>
        </p:nvPicPr>
        <p:blipFill>
          <a:blip r:embed="rId4"/>
          <a:stretch>
            <a:fillRect/>
          </a:stretch>
        </p:blipFill>
        <p:spPr>
          <a:xfrm>
            <a:off x="9173843" y="1483203"/>
            <a:ext cx="2594593" cy="2512658"/>
          </a:xfrm>
          <a:prstGeom prst="rect">
            <a:avLst/>
          </a:prstGeom>
        </p:spPr>
      </p:pic>
      <p:pic>
        <p:nvPicPr>
          <p:cNvPr id="10" name="Рисунок 9">
            <a:extLst>
              <a:ext uri="{FF2B5EF4-FFF2-40B4-BE49-F238E27FC236}">
                <a16:creationId xmlns:a16="http://schemas.microsoft.com/office/drawing/2014/main" id="{63E399CC-4381-44F3-9410-BF263412CD0D}"/>
              </a:ext>
            </a:extLst>
          </p:cNvPr>
          <p:cNvPicPr>
            <a:picLocks noChangeAspect="1"/>
          </p:cNvPicPr>
          <p:nvPr/>
        </p:nvPicPr>
        <p:blipFill>
          <a:blip r:embed="rId5"/>
          <a:stretch>
            <a:fillRect/>
          </a:stretch>
        </p:blipFill>
        <p:spPr>
          <a:xfrm>
            <a:off x="9173842" y="3995861"/>
            <a:ext cx="2594594" cy="2585158"/>
          </a:xfrm>
          <a:prstGeom prst="rect">
            <a:avLst/>
          </a:prstGeom>
        </p:spPr>
      </p:pic>
    </p:spTree>
    <p:extLst>
      <p:ext uri="{BB962C8B-B14F-4D97-AF65-F5344CB8AC3E}">
        <p14:creationId xmlns:p14="http://schemas.microsoft.com/office/powerpoint/2010/main" val="317534136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098B497-9465-4634-BB54-6E3D316BB79B}"/>
              </a:ext>
            </a:extLst>
          </p:cNvPr>
          <p:cNvSpPr txBox="1"/>
          <p:nvPr/>
        </p:nvSpPr>
        <p:spPr>
          <a:xfrm>
            <a:off x="1680368" y="2333283"/>
            <a:ext cx="6695704" cy="5262979"/>
          </a:xfrm>
          <a:prstGeom prst="rect">
            <a:avLst/>
          </a:prstGeom>
          <a:noFill/>
        </p:spPr>
        <p:txBody>
          <a:bodyPr wrap="square">
            <a:spAutoFit/>
          </a:bodyPr>
          <a:lstStyle/>
          <a:p>
            <a:r>
              <a:rPr lang="en-US" sz="1400" b="1" dirty="0" err="1">
                <a:solidFill>
                  <a:schemeClr val="accent6">
                    <a:lumMod val="75000"/>
                  </a:schemeClr>
                </a:solidFill>
                <a:latin typeface="Courier New" panose="02070309020205020404" pitchFamily="49" charset="0"/>
                <a:cs typeface="Courier New" panose="02070309020205020404" pitchFamily="49" charset="0"/>
              </a:rPr>
              <a:t>ndvi</a:t>
            </a:r>
            <a:r>
              <a:rPr lang="en-US" sz="1400" b="1" dirty="0">
                <a:solidFill>
                  <a:schemeClr val="accent6">
                    <a:lumMod val="75000"/>
                  </a:schemeClr>
                </a:solidFill>
                <a:latin typeface="Courier New" panose="02070309020205020404" pitchFamily="49" charset="0"/>
                <a:cs typeface="Courier New" panose="02070309020205020404" pitchFamily="49" charset="0"/>
              </a:rPr>
              <a:t> &lt;- (image[[5]] - image[[4]])/(image[[5]] + image[[4]])</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#minimum</a:t>
            </a:r>
          </a:p>
          <a:p>
            <a:r>
              <a:rPr lang="en-US" sz="1400" b="1" dirty="0">
                <a:solidFill>
                  <a:schemeClr val="accent6">
                    <a:lumMod val="75000"/>
                  </a:schemeClr>
                </a:solidFill>
                <a:latin typeface="Courier New" panose="02070309020205020404" pitchFamily="49" charset="0"/>
                <a:cs typeface="Courier New" panose="02070309020205020404" pitchFamily="49" charset="0"/>
              </a:rPr>
              <a:t>min(</a:t>
            </a:r>
            <a:r>
              <a:rPr lang="en-US" sz="1400" b="1" dirty="0" err="1">
                <a:solidFill>
                  <a:schemeClr val="accent6">
                    <a:lumMod val="75000"/>
                  </a:schemeClr>
                </a:solidFill>
                <a:latin typeface="Courier New" panose="02070309020205020404" pitchFamily="49" charset="0"/>
                <a:cs typeface="Courier New" panose="02070309020205020404" pitchFamily="49" charset="0"/>
              </a:rPr>
              <a:t>ndvi@data@values</a:t>
            </a:r>
            <a:r>
              <a:rPr lang="en-US" sz="1400" b="1" dirty="0">
                <a:solidFill>
                  <a:schemeClr val="accent6">
                    <a:lumMod val="75000"/>
                  </a:schemeClr>
                </a:solidFill>
                <a:latin typeface="Courier New" panose="02070309020205020404" pitchFamily="49" charset="0"/>
                <a:cs typeface="Courier New" panose="02070309020205020404" pitchFamily="49" charset="0"/>
              </a:rPr>
              <a:t>, na.rm = T)</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#maximum</a:t>
            </a:r>
          </a:p>
          <a:p>
            <a:r>
              <a:rPr lang="en-US" sz="1400" b="1" dirty="0">
                <a:solidFill>
                  <a:schemeClr val="accent6">
                    <a:lumMod val="75000"/>
                  </a:schemeClr>
                </a:solidFill>
                <a:latin typeface="Courier New" panose="02070309020205020404" pitchFamily="49" charset="0"/>
                <a:cs typeface="Courier New" panose="02070309020205020404" pitchFamily="49" charset="0"/>
              </a:rPr>
              <a:t>max(</a:t>
            </a:r>
            <a:r>
              <a:rPr lang="en-US" sz="1400" b="1" dirty="0" err="1">
                <a:solidFill>
                  <a:schemeClr val="accent6">
                    <a:lumMod val="75000"/>
                  </a:schemeClr>
                </a:solidFill>
                <a:latin typeface="Courier New" panose="02070309020205020404" pitchFamily="49" charset="0"/>
                <a:cs typeface="Courier New" panose="02070309020205020404" pitchFamily="49" charset="0"/>
              </a:rPr>
              <a:t>ndvi@data@values</a:t>
            </a:r>
            <a:r>
              <a:rPr lang="en-US" sz="1400" b="1" dirty="0">
                <a:solidFill>
                  <a:schemeClr val="accent6">
                    <a:lumMod val="75000"/>
                  </a:schemeClr>
                </a:solidFill>
                <a:latin typeface="Courier New" panose="02070309020205020404" pitchFamily="49" charset="0"/>
                <a:cs typeface="Courier New" panose="02070309020205020404" pitchFamily="49" charset="0"/>
              </a:rPr>
              <a:t>, na.rm = T)</a:t>
            </a:r>
          </a:p>
          <a:p>
            <a:endParaRPr lang="en-US" sz="1400" b="1" dirty="0">
              <a:solidFill>
                <a:schemeClr val="accent6">
                  <a:lumMod val="75000"/>
                </a:schemeClr>
              </a:solidFill>
              <a:latin typeface="Courier New" panose="02070309020205020404" pitchFamily="49" charset="0"/>
              <a:cs typeface="Courier New" panose="02070309020205020404" pitchFamily="49" charset="0"/>
            </a:endParaRPr>
          </a:p>
          <a:p>
            <a:r>
              <a:rPr lang="en-US" sz="1400" b="1" dirty="0">
                <a:solidFill>
                  <a:schemeClr val="accent6">
                    <a:lumMod val="75000"/>
                  </a:schemeClr>
                </a:solidFill>
                <a:latin typeface="Courier New" panose="02070309020205020404" pitchFamily="49" charset="0"/>
                <a:cs typeface="Courier New" panose="02070309020205020404" pitchFamily="49" charset="0"/>
              </a:rPr>
              <a:t>#To plot the results with </a:t>
            </a:r>
            <a:r>
              <a:rPr lang="en-US" sz="14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400" b="1" dirty="0">
                <a:solidFill>
                  <a:schemeClr val="accent6">
                    <a:lumMod val="75000"/>
                  </a:schemeClr>
                </a:solidFill>
                <a:latin typeface="Courier New" panose="02070309020205020404" pitchFamily="49" charset="0"/>
                <a:cs typeface="Courier New" panose="02070309020205020404" pitchFamily="49" charset="0"/>
              </a:rPr>
              <a:t>, we convert </a:t>
            </a:r>
          </a:p>
          <a:p>
            <a:r>
              <a:rPr lang="en-US" sz="1400" b="1" dirty="0">
                <a:solidFill>
                  <a:schemeClr val="accent6">
                    <a:lumMod val="75000"/>
                  </a:schemeClr>
                </a:solidFill>
                <a:latin typeface="Courier New" panose="02070309020205020404" pitchFamily="49" charset="0"/>
                <a:cs typeface="Courier New" panose="02070309020205020404" pitchFamily="49" charset="0"/>
              </a:rPr>
              <a:t>the raster into a data frame and use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geom_tile</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as(</a:t>
            </a:r>
            <a:r>
              <a:rPr lang="en-US" sz="1400" b="1" dirty="0" err="1">
                <a:solidFill>
                  <a:schemeClr val="accent6">
                    <a:lumMod val="75000"/>
                  </a:schemeClr>
                </a:solidFill>
                <a:latin typeface="Courier New" panose="02070309020205020404" pitchFamily="49" charset="0"/>
                <a:cs typeface="Courier New" panose="02070309020205020404" pitchFamily="49" charset="0"/>
              </a:rPr>
              <a:t>ndvi</a:t>
            </a:r>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SpatialPixelsDataFrame</a:t>
            </a:r>
            <a:r>
              <a:rPr lang="en-US" sz="1400" b="1" dirty="0">
                <a:solidFill>
                  <a:schemeClr val="accent6">
                    <a:lumMod val="75000"/>
                  </a:schemeClr>
                </a:solidFill>
                <a:latin typeface="Courier New" panose="02070309020205020404" pitchFamily="49" charset="0"/>
                <a:cs typeface="Courier New" panose="02070309020205020404" pitchFamily="49" charset="0"/>
              </a:rPr>
              <a:t>") %&gt;%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as.data.frame</a:t>
            </a:r>
            <a:r>
              <a:rPr lang="en-US" sz="1400" b="1" dirty="0">
                <a:solidFill>
                  <a:schemeClr val="accent6">
                    <a:lumMod val="75000"/>
                  </a:schemeClr>
                </a:solidFill>
                <a:latin typeface="Courier New" panose="02070309020205020404" pitchFamily="49" charset="0"/>
                <a:cs typeface="Courier New" panose="02070309020205020404" pitchFamily="49" charset="0"/>
              </a:rPr>
              <a:t>() %&gt;%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ggplot</a:t>
            </a:r>
            <a:r>
              <a:rPr lang="en-US" sz="1400" b="1" dirty="0">
                <a:solidFill>
                  <a:schemeClr val="accent6">
                    <a:lumMod val="75000"/>
                  </a:schemeClr>
                </a:solidFill>
                <a:latin typeface="Courier New" panose="02070309020205020404" pitchFamily="49" charset="0"/>
                <a:cs typeface="Courier New" panose="02070309020205020404" pitchFamily="49" charset="0"/>
              </a:rPr>
              <a:t>(data = .)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geom_tile</a:t>
            </a:r>
            <a:r>
              <a:rPr lang="en-US" sz="1400" b="1" dirty="0">
                <a:solidFill>
                  <a:schemeClr val="accent6">
                    <a:lumMod val="75000"/>
                  </a:schemeClr>
                </a:solidFill>
                <a:latin typeface="Courier New" panose="02070309020205020404" pitchFamily="49" charset="0"/>
                <a:cs typeface="Courier New" panose="02070309020205020404" pitchFamily="49" charset="0"/>
              </a:rPr>
              <a:t>(</a:t>
            </a:r>
            <a:r>
              <a:rPr lang="en-US" sz="1400" b="1" dirty="0" err="1">
                <a:solidFill>
                  <a:schemeClr val="accent6">
                    <a:lumMod val="75000"/>
                  </a:schemeClr>
                </a:solidFill>
                <a:latin typeface="Courier New" panose="02070309020205020404" pitchFamily="49" charset="0"/>
                <a:cs typeface="Courier New" panose="02070309020205020404" pitchFamily="49" charset="0"/>
              </a:rPr>
              <a:t>aes</a:t>
            </a:r>
            <a:r>
              <a:rPr lang="en-US" sz="1400" b="1" dirty="0">
                <a:solidFill>
                  <a:schemeClr val="accent6">
                    <a:lumMod val="75000"/>
                  </a:schemeClr>
                </a:solidFill>
                <a:latin typeface="Courier New" panose="02070309020205020404" pitchFamily="49" charset="0"/>
                <a:cs typeface="Courier New" panose="02070309020205020404" pitchFamily="49" charset="0"/>
              </a:rPr>
              <a:t>(x = x, y = y, fill = layer)) +</a:t>
            </a:r>
          </a:p>
          <a:p>
            <a:r>
              <a:rPr lang="en-US" sz="1400" b="1" dirty="0">
                <a:solidFill>
                  <a:schemeClr val="accent6">
                    <a:lumMod val="75000"/>
                  </a:schemeClr>
                </a:solidFill>
                <a:latin typeface="Courier New" panose="02070309020205020404" pitchFamily="49" charset="0"/>
                <a:cs typeface="Courier New" panose="02070309020205020404" pitchFamily="49" charset="0"/>
              </a:rPr>
              <a:t>  theme(</a:t>
            </a:r>
            <a:r>
              <a:rPr lang="en-US" sz="1400" b="1" dirty="0" err="1">
                <a:solidFill>
                  <a:schemeClr val="accent6">
                    <a:lumMod val="75000"/>
                  </a:schemeClr>
                </a:solidFill>
                <a:latin typeface="Courier New" panose="02070309020205020404" pitchFamily="49" charset="0"/>
                <a:cs typeface="Courier New" panose="02070309020205020404" pitchFamily="49" charset="0"/>
              </a:rPr>
              <a:t>axis.text</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axis.ticks</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panel.background</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panel.grid.minor</a:t>
            </a:r>
            <a:r>
              <a:rPr lang="en-US" sz="1400" b="1" dirty="0">
                <a:solidFill>
                  <a:schemeClr val="accent6">
                    <a:lumMod val="75000"/>
                  </a:schemeClr>
                </a:solidFill>
                <a:latin typeface="Courier New" panose="02070309020205020404" pitchFamily="49" charset="0"/>
                <a:cs typeface="Courier New" panose="02070309020205020404" pitchFamily="49" charset="0"/>
              </a:rPr>
              <a:t> = </a:t>
            </a:r>
            <a:r>
              <a:rPr lang="en-US" sz="1400" b="1" dirty="0" err="1">
                <a:solidFill>
                  <a:schemeClr val="accent6">
                    <a:lumMod val="75000"/>
                  </a:schemeClr>
                </a:solidFill>
                <a:latin typeface="Courier New" panose="02070309020205020404" pitchFamily="49" charset="0"/>
                <a:cs typeface="Courier New" panose="02070309020205020404" pitchFamily="49" charset="0"/>
              </a:rPr>
              <a:t>element_blank</a:t>
            </a:r>
            <a:r>
              <a:rPr lang="en-US" sz="1400" b="1" dirty="0">
                <a:solidFill>
                  <a:schemeClr val="accent6">
                    <a:lumMod val="75000"/>
                  </a:schemeClr>
                </a:solidFill>
                <a:latin typeface="Courier New" panose="02070309020205020404" pitchFamily="49" charset="0"/>
                <a:cs typeface="Courier New" panose="02070309020205020404" pitchFamily="49" charset="0"/>
              </a:rPr>
              <a:t>()) +</a:t>
            </a:r>
          </a:p>
          <a:p>
            <a:r>
              <a:rPr lang="en-US" sz="1400" b="1" dirty="0">
                <a:solidFill>
                  <a:schemeClr val="accent6">
                    <a:lumMod val="75000"/>
                  </a:schemeClr>
                </a:solidFill>
                <a:latin typeface="Courier New" panose="02070309020205020404" pitchFamily="49" charset="0"/>
                <a:cs typeface="Courier New" panose="02070309020205020404" pitchFamily="49" charset="0"/>
              </a:rPr>
              <a:t>  labs(title = "NDVI for Kosice", </a:t>
            </a:r>
          </a:p>
          <a:p>
            <a:r>
              <a:rPr lang="en-US" sz="1400" b="1" dirty="0">
                <a:solidFill>
                  <a:schemeClr val="accent6">
                    <a:lumMod val="75000"/>
                  </a:schemeClr>
                </a:solidFill>
                <a:latin typeface="Courier New" panose="02070309020205020404" pitchFamily="49" charset="0"/>
                <a:cs typeface="Courier New" panose="02070309020205020404" pitchFamily="49" charset="0"/>
              </a:rPr>
              <a:t>       x = " ", </a:t>
            </a:r>
          </a:p>
          <a:p>
            <a:r>
              <a:rPr lang="en-US" sz="1400" b="1" dirty="0">
                <a:solidFill>
                  <a:schemeClr val="accent6">
                    <a:lumMod val="75000"/>
                  </a:schemeClr>
                </a:solidFill>
                <a:latin typeface="Courier New" panose="02070309020205020404" pitchFamily="49" charset="0"/>
                <a:cs typeface="Courier New" panose="02070309020205020404" pitchFamily="49" charset="0"/>
              </a:rPr>
              <a:t>       y = " ") +</a:t>
            </a:r>
          </a:p>
          <a:p>
            <a:r>
              <a:rPr lang="en-US" sz="1400" b="1" dirty="0">
                <a:solidFill>
                  <a:schemeClr val="accent6">
                    <a:lumMod val="75000"/>
                  </a:schemeClr>
                </a:solidFill>
                <a:latin typeface="Courier New" panose="02070309020205020404" pitchFamily="49" charset="0"/>
                <a:cs typeface="Courier New" panose="02070309020205020404" pitchFamily="49" charset="0"/>
              </a:rPr>
              <a:t>  </a:t>
            </a:r>
            <a:r>
              <a:rPr lang="en-US" sz="1400" b="1" dirty="0" err="1">
                <a:solidFill>
                  <a:schemeClr val="accent6">
                    <a:lumMod val="75000"/>
                  </a:schemeClr>
                </a:solidFill>
                <a:latin typeface="Courier New" panose="02070309020205020404" pitchFamily="49" charset="0"/>
                <a:cs typeface="Courier New" panose="02070309020205020404" pitchFamily="49" charset="0"/>
              </a:rPr>
              <a:t>scale_fill_gradient</a:t>
            </a:r>
            <a:r>
              <a:rPr lang="en-US" sz="1400" b="1" dirty="0">
                <a:solidFill>
                  <a:schemeClr val="accent6">
                    <a:lumMod val="75000"/>
                  </a:schemeClr>
                </a:solidFill>
                <a:latin typeface="Courier New" panose="02070309020205020404" pitchFamily="49" charset="0"/>
                <a:cs typeface="Courier New" panose="02070309020205020404" pitchFamily="49" charset="0"/>
              </a:rPr>
              <a:t>(high = "#CEE50E", </a:t>
            </a:r>
          </a:p>
          <a:p>
            <a:r>
              <a:rPr lang="en-US" sz="1400" b="1" dirty="0">
                <a:solidFill>
                  <a:schemeClr val="accent6">
                    <a:lumMod val="75000"/>
                  </a:schemeClr>
                </a:solidFill>
                <a:latin typeface="Courier New" panose="02070309020205020404" pitchFamily="49" charset="0"/>
                <a:cs typeface="Courier New" panose="02070309020205020404" pitchFamily="49" charset="0"/>
              </a:rPr>
              <a:t>                      low = "#087F28",</a:t>
            </a:r>
          </a:p>
          <a:p>
            <a:r>
              <a:rPr lang="en-US" sz="1400" b="1" dirty="0">
                <a:solidFill>
                  <a:schemeClr val="accent6">
                    <a:lumMod val="75000"/>
                  </a:schemeClr>
                </a:solidFill>
                <a:latin typeface="Courier New" panose="02070309020205020404" pitchFamily="49" charset="0"/>
                <a:cs typeface="Courier New" panose="02070309020205020404" pitchFamily="49" charset="0"/>
              </a:rPr>
              <a:t>                      name = "NDVI")</a:t>
            </a:r>
            <a:endParaRPr lang="uk-UA" sz="1400" b="1" dirty="0">
              <a:solidFill>
                <a:schemeClr val="accent6">
                  <a:lumMod val="75000"/>
                </a:schemeClr>
              </a:solidFill>
              <a:highlight>
                <a:srgbClr val="00FF00"/>
              </a:highligh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7C58D5A1-616B-4DC1-AF5F-6533AADC55B0}"/>
              </a:ext>
            </a:extLst>
          </p:cNvPr>
          <p:cNvSpPr txBox="1"/>
          <p:nvPr/>
        </p:nvSpPr>
        <p:spPr>
          <a:xfrm>
            <a:off x="1680369" y="419268"/>
            <a:ext cx="10079037" cy="1938992"/>
          </a:xfrm>
          <a:prstGeom prst="rect">
            <a:avLst/>
          </a:prstGeom>
          <a:noFill/>
        </p:spPr>
        <p:txBody>
          <a:bodyPr wrap="square">
            <a:spAutoFit/>
          </a:bodyPr>
          <a:lstStyle/>
          <a:p>
            <a:r>
              <a:rPr lang="en-US" sz="2000" dirty="0">
                <a:solidFill>
                  <a:srgbClr val="000000"/>
                </a:solidFill>
                <a:latin typeface="+mn-lt"/>
              </a:rPr>
              <a:t>NDVI provides another way to identify vegetation and is calculated on a scale of -1 to 1, where values closer to 1 indicate more vegetative cover. The calculation is based on how pigments in vegetation absorb sunlight compared to other ground cover.</a:t>
            </a:r>
          </a:p>
          <a:p>
            <a:endParaRPr lang="en-US" sz="2000" dirty="0">
              <a:solidFill>
                <a:srgbClr val="000000"/>
              </a:solidFill>
              <a:latin typeface="+mn-lt"/>
            </a:endParaRPr>
          </a:p>
          <a:p>
            <a:r>
              <a:rPr lang="en-US" sz="2000" dirty="0">
                <a:solidFill>
                  <a:srgbClr val="000000"/>
                </a:solidFill>
                <a:latin typeface="+mn-lt"/>
              </a:rPr>
              <a:t>We calculate NDVI using the following equation </a:t>
            </a:r>
            <a:r>
              <a:rPr lang="en-US" sz="2000" dirty="0">
                <a:solidFill>
                  <a:srgbClr val="000000"/>
                </a:solidFill>
                <a:highlight>
                  <a:srgbClr val="00FFFF"/>
                </a:highlight>
                <a:latin typeface="+mn-lt"/>
              </a:rPr>
              <a:t>(NIR - Red)/(NIR + Red)</a:t>
            </a:r>
            <a:r>
              <a:rPr lang="en-US" sz="2000" dirty="0">
                <a:solidFill>
                  <a:srgbClr val="000000"/>
                </a:solidFill>
                <a:latin typeface="+mn-lt"/>
              </a:rPr>
              <a:t>. The </a:t>
            </a:r>
            <a:r>
              <a:rPr lang="en-US" sz="2000" dirty="0">
                <a:solidFill>
                  <a:srgbClr val="000000"/>
                </a:solidFill>
                <a:highlight>
                  <a:srgbClr val="FFFF00"/>
                </a:highlight>
                <a:latin typeface="+mn-lt"/>
              </a:rPr>
              <a:t>[[ ]]</a:t>
            </a:r>
            <a:r>
              <a:rPr lang="en-US" sz="2000" dirty="0">
                <a:solidFill>
                  <a:srgbClr val="000000"/>
                </a:solidFill>
                <a:latin typeface="+mn-lt"/>
              </a:rPr>
              <a:t> notation specifies the bands, in this case band 5 for NIR and band 4 for Red, within the multi-band raster.</a:t>
            </a:r>
            <a:endParaRPr lang="uk-UA" sz="2000" dirty="0">
              <a:solidFill>
                <a:schemeClr val="tx1"/>
              </a:solidFill>
              <a:highlight>
                <a:srgbClr val="00FF00"/>
              </a:highlight>
              <a:latin typeface="+mn-lt"/>
            </a:endParaRPr>
          </a:p>
        </p:txBody>
      </p:sp>
      <p:sp>
        <p:nvSpPr>
          <p:cNvPr id="6" name="TextBox 5">
            <a:extLst>
              <a:ext uri="{FF2B5EF4-FFF2-40B4-BE49-F238E27FC236}">
                <a16:creationId xmlns:a16="http://schemas.microsoft.com/office/drawing/2014/main" id="{28F49D3A-F6AA-41FB-B0B7-CACAE5058540}"/>
              </a:ext>
            </a:extLst>
          </p:cNvPr>
          <p:cNvSpPr txBox="1"/>
          <p:nvPr/>
        </p:nvSpPr>
        <p:spPr>
          <a:xfrm>
            <a:off x="1680368" y="0"/>
            <a:ext cx="10079039" cy="400110"/>
          </a:xfrm>
          <a:prstGeom prst="rect">
            <a:avLst/>
          </a:prstGeom>
          <a:noFill/>
        </p:spPr>
        <p:txBody>
          <a:bodyPr wrap="square">
            <a:spAutoFit/>
          </a:bodyPr>
          <a:lstStyle/>
          <a:p>
            <a:pPr indent="171427">
              <a:tabLst>
                <a:tab pos="278569" algn="l"/>
              </a:tabLst>
            </a:pPr>
            <a:r>
              <a:rPr lang="en-US" sz="20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4.3. Calculating Normalized Difference Vegetation Index</a:t>
            </a:r>
            <a:endParaRPr lang="uk-UA" sz="2000" b="1" kern="1100" dirty="0">
              <a:solidFill>
                <a:schemeClr val="accent6">
                  <a:lumMod val="75000"/>
                </a:schemeClr>
              </a:solidFill>
              <a:latin typeface="Times New Roman" panose="02020603050405020304" pitchFamily="18" charset="0"/>
              <a:ea typeface="Calibri" panose="020F0502020204030204" pitchFamily="34" charset="0"/>
            </a:endParaRPr>
          </a:p>
        </p:txBody>
      </p:sp>
      <p:pic>
        <p:nvPicPr>
          <p:cNvPr id="5" name="Рисунок 4">
            <a:extLst>
              <a:ext uri="{FF2B5EF4-FFF2-40B4-BE49-F238E27FC236}">
                <a16:creationId xmlns:a16="http://schemas.microsoft.com/office/drawing/2014/main" id="{9D051249-E06F-4495-B0DE-484E2D916FA9}"/>
              </a:ext>
            </a:extLst>
          </p:cNvPr>
          <p:cNvPicPr>
            <a:picLocks noChangeAspect="1"/>
          </p:cNvPicPr>
          <p:nvPr/>
        </p:nvPicPr>
        <p:blipFill>
          <a:blip r:embed="rId4"/>
          <a:stretch>
            <a:fillRect/>
          </a:stretch>
        </p:blipFill>
        <p:spPr>
          <a:xfrm>
            <a:off x="6837520" y="3203774"/>
            <a:ext cx="4903996" cy="4355902"/>
          </a:xfrm>
          <a:prstGeom prst="rect">
            <a:avLst/>
          </a:prstGeom>
        </p:spPr>
      </p:pic>
    </p:spTree>
    <p:extLst>
      <p:ext uri="{BB962C8B-B14F-4D97-AF65-F5344CB8AC3E}">
        <p14:creationId xmlns:p14="http://schemas.microsoft.com/office/powerpoint/2010/main" val="9499098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0049">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049" id="{86727060-E68F-488D-A649-0E0CFC5B7965}" vid="{23B82846-D943-479B-9E2F-9ECF12D2AEE8}"/>
    </a:ext>
  </a:ext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0049</Template>
  <TotalTime>32722</TotalTime>
  <Words>4674</Words>
  <Application>Microsoft Office PowerPoint</Application>
  <PresentationFormat>Довільний</PresentationFormat>
  <Paragraphs>435</Paragraphs>
  <Slides>20</Slides>
  <Notes>20</Notes>
  <HiddenSlides>0</HiddenSlides>
  <MMClips>0</MMClips>
  <ScaleCrop>false</ScaleCrop>
  <HeadingPairs>
    <vt:vector size="6" baseType="variant">
      <vt:variant>
        <vt:lpstr>Використані шрифти</vt:lpstr>
      </vt:variant>
      <vt:variant>
        <vt:i4>4</vt:i4>
      </vt:variant>
      <vt:variant>
        <vt:lpstr>Тема</vt:lpstr>
      </vt:variant>
      <vt:variant>
        <vt:i4>1</vt:i4>
      </vt:variant>
      <vt:variant>
        <vt:lpstr>Заголовки слайдів</vt:lpstr>
      </vt:variant>
      <vt:variant>
        <vt:i4>20</vt:i4>
      </vt:variant>
    </vt:vector>
  </HeadingPairs>
  <TitlesOfParts>
    <vt:vector size="25" baseType="lpstr">
      <vt:lpstr>Arial</vt:lpstr>
      <vt:lpstr>Comic Sans MS</vt:lpstr>
      <vt:lpstr>Courier New</vt:lpstr>
      <vt:lpstr>Times New Roman</vt:lpstr>
      <vt:lpstr>0049</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with White Lines</dc:title>
  <dc:creator>eucrariano</dc:creator>
  <dc:description>Presentation Layout Template</dc:description>
  <cp:lastModifiedBy>doc. Vasyl Cherlinka DrSc.</cp:lastModifiedBy>
  <cp:revision>1308</cp:revision>
  <cp:lastPrinted>1601-01-01T00:00:00Z</cp:lastPrinted>
  <dcterms:created xsi:type="dcterms:W3CDTF">2011-09-27T21:45:29Z</dcterms:created>
  <dcterms:modified xsi:type="dcterms:W3CDTF">2023-07-13T10:15:51Z</dcterms:modified>
</cp:coreProperties>
</file>