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35"/>
  </p:notesMasterIdLst>
  <p:sldIdLst>
    <p:sldId id="256" r:id="rId2"/>
    <p:sldId id="267" r:id="rId3"/>
    <p:sldId id="269" r:id="rId4"/>
    <p:sldId id="311" r:id="rId5"/>
    <p:sldId id="313" r:id="rId6"/>
    <p:sldId id="312"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4" r:id="rId26"/>
    <p:sldId id="335" r:id="rId27"/>
    <p:sldId id="336" r:id="rId28"/>
    <p:sldId id="337" r:id="rId29"/>
    <p:sldId id="338" r:id="rId30"/>
    <p:sldId id="339" r:id="rId31"/>
    <p:sldId id="332" r:id="rId32"/>
    <p:sldId id="333" r:id="rId33"/>
    <p:sldId id="268" r:id="rId34"/>
  </p:sldIdLst>
  <p:sldSz cx="13439775" cy="7559675"/>
  <p:notesSz cx="6815138" cy="9944100"/>
  <p:defaultTextStyle>
    <a:defPPr>
      <a:defRPr lang="en-GB"/>
    </a:defPPr>
    <a:lvl1pPr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1pPr>
    <a:lvl2pPr marL="742950" indent="-28575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2pPr>
    <a:lvl3pPr marL="11430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3pPr>
    <a:lvl4pPr marL="16002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4pPr>
    <a:lvl5pPr marL="20574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5pPr>
    <a:lvl6pPr marL="2286000" algn="l" defTabSz="914400" rtl="0" eaLnBrk="1" latinLnBrk="0" hangingPunct="1">
      <a:defRPr sz="4000" kern="1200">
        <a:solidFill>
          <a:schemeClr val="bg1"/>
        </a:solidFill>
        <a:latin typeface="Arial" panose="020B0604020202020204" pitchFamily="34" charset="0"/>
        <a:ea typeface="+mn-ea"/>
        <a:cs typeface="Arial Unicode MS" pitchFamily="2" charset="0"/>
      </a:defRPr>
    </a:lvl6pPr>
    <a:lvl7pPr marL="2743200" algn="l" defTabSz="914400" rtl="0" eaLnBrk="1" latinLnBrk="0" hangingPunct="1">
      <a:defRPr sz="4000" kern="1200">
        <a:solidFill>
          <a:schemeClr val="bg1"/>
        </a:solidFill>
        <a:latin typeface="Arial" panose="020B0604020202020204" pitchFamily="34" charset="0"/>
        <a:ea typeface="+mn-ea"/>
        <a:cs typeface="Arial Unicode MS" pitchFamily="2" charset="0"/>
      </a:defRPr>
    </a:lvl7pPr>
    <a:lvl8pPr marL="3200400" algn="l" defTabSz="914400" rtl="0" eaLnBrk="1" latinLnBrk="0" hangingPunct="1">
      <a:defRPr sz="4000" kern="1200">
        <a:solidFill>
          <a:schemeClr val="bg1"/>
        </a:solidFill>
        <a:latin typeface="Arial" panose="020B0604020202020204" pitchFamily="34" charset="0"/>
        <a:ea typeface="+mn-ea"/>
        <a:cs typeface="Arial Unicode MS" pitchFamily="2" charset="0"/>
      </a:defRPr>
    </a:lvl8pPr>
    <a:lvl9pPr marL="3657600" algn="l" defTabSz="914400" rtl="0" eaLnBrk="1" latinLnBrk="0" hangingPunct="1">
      <a:defRPr sz="4000" kern="1200">
        <a:solidFill>
          <a:schemeClr val="bg1"/>
        </a:solidFill>
        <a:latin typeface="Arial" panose="020B0604020202020204" pitchFamily="34" charset="0"/>
        <a:ea typeface="+mn-ea"/>
        <a:cs typeface="Arial Unicode MS" pitchFamily="2"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679">
          <p15:clr>
            <a:srgbClr val="A4A3A4"/>
          </p15:clr>
        </p15:guide>
        <p15:guide id="2" pos="194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7C80"/>
    <a:srgbClr val="99CCFF"/>
    <a:srgbClr val="FFCC00"/>
    <a:srgbClr val="FF5050"/>
    <a:srgbClr val="003366"/>
    <a:srgbClr val="990000"/>
    <a:srgbClr val="CEB966"/>
    <a:srgbClr val="1C1C1C"/>
    <a:srgbClr val="996633"/>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01" autoAdjust="0"/>
    <p:restoredTop sz="94004" autoAdjust="0"/>
  </p:normalViewPr>
  <p:slideViewPr>
    <p:cSldViewPr>
      <p:cViewPr varScale="1">
        <p:scale>
          <a:sx n="59" d="100"/>
          <a:sy n="59" d="100"/>
        </p:scale>
        <p:origin x="1224" y="48"/>
      </p:cViewPr>
      <p:guideLst>
        <p:guide orient="horz" pos="2160"/>
        <p:guide pos="3840"/>
      </p:guideLst>
    </p:cSldViewPr>
  </p:slideViewPr>
  <p:outlineViewPr>
    <p:cViewPr varScale="1">
      <p:scale>
        <a:sx n="170" d="200"/>
        <a:sy n="170" d="2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679"/>
        <p:guide pos="194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c. Vasyl Cherlinka DrSc." userId="09edf023-0936-4509-ab0d-ff1ddccf62de" providerId="ADAL" clId="{1E4A3B77-1491-4850-832F-AB00357067C1}"/>
    <pc:docChg chg="custSel modSld">
      <pc:chgData name="doc. Vasyl Cherlinka DrSc." userId="09edf023-0936-4509-ab0d-ff1ddccf62de" providerId="ADAL" clId="{1E4A3B77-1491-4850-832F-AB00357067C1}" dt="2023-04-17T13:00:34.448" v="3" actId="20577"/>
      <pc:docMkLst>
        <pc:docMk/>
      </pc:docMkLst>
      <pc:sldChg chg="delSp modSp mod">
        <pc:chgData name="doc. Vasyl Cherlinka DrSc." userId="09edf023-0936-4509-ab0d-ff1ddccf62de" providerId="ADAL" clId="{1E4A3B77-1491-4850-832F-AB00357067C1}" dt="2023-04-17T13:00:34.448" v="3" actId="20577"/>
        <pc:sldMkLst>
          <pc:docMk/>
          <pc:sldMk cId="0" sldId="256"/>
        </pc:sldMkLst>
        <pc:spChg chg="mod">
          <ac:chgData name="doc. Vasyl Cherlinka DrSc." userId="09edf023-0936-4509-ab0d-ff1ddccf62de" providerId="ADAL" clId="{1E4A3B77-1491-4850-832F-AB00357067C1}" dt="2023-04-17T13:00:34.448" v="3" actId="20577"/>
          <ac:spMkLst>
            <pc:docMk/>
            <pc:sldMk cId="0" sldId="256"/>
            <ac:spMk id="12291" creationId="{00000000-0000-0000-0000-000000000000}"/>
          </ac:spMkLst>
        </pc:spChg>
        <pc:grpChg chg="del">
          <ac:chgData name="doc. Vasyl Cherlinka DrSc." userId="09edf023-0936-4509-ab0d-ff1ddccf62de" providerId="ADAL" clId="{1E4A3B77-1491-4850-832F-AB00357067C1}" dt="2023-04-17T13:00:30.853" v="2" actId="478"/>
          <ac:grpSpMkLst>
            <pc:docMk/>
            <pc:sldMk cId="0" sldId="256"/>
            <ac:grpSpMk id="4" creationId="{252A19EE-BAE1-471A-A6AD-E9907DE27418}"/>
          </ac:grpSpMkLst>
        </pc:grpChg>
        <pc:picChg chg="del">
          <ac:chgData name="doc. Vasyl Cherlinka DrSc." userId="09edf023-0936-4509-ab0d-ff1ddccf62de" providerId="ADAL" clId="{1E4A3B77-1491-4850-832F-AB00357067C1}" dt="2023-04-17T13:00:28.250" v="1" actId="478"/>
          <ac:picMkLst>
            <pc:docMk/>
            <pc:sldMk cId="0" sldId="256"/>
            <ac:picMk id="5" creationId="{C394D378-9685-4340-AFD7-2A773824D924}"/>
          </ac:picMkLst>
        </pc:picChg>
        <pc:picChg chg="del">
          <ac:chgData name="doc. Vasyl Cherlinka DrSc." userId="09edf023-0936-4509-ab0d-ff1ddccf62de" providerId="ADAL" clId="{1E4A3B77-1491-4850-832F-AB00357067C1}" dt="2023-04-17T13:00:23.832" v="0" actId="478"/>
          <ac:picMkLst>
            <pc:docMk/>
            <pc:sldMk cId="0" sldId="256"/>
            <ac:picMk id="9" creationId="{2A4201E5-9BD1-40BC-BD6D-32D5232E8D7A}"/>
          </ac:picMkLst>
        </pc:picChg>
      </pc:sldChg>
    </pc:docChg>
  </pc:docChgLst>
  <pc:docChgLst>
    <pc:chgData name="doc. Vasyl Cherlinka DrSc." userId="09edf023-0936-4509-ab0d-ff1ddccf62de" providerId="ADAL" clId="{6CBAB8F3-D81B-4F14-ABD8-78F2DDFC60A8}"/>
    <pc:docChg chg="undo custSel modSld modMainMaster modNotesMaster">
      <pc:chgData name="doc. Vasyl Cherlinka DrSc." userId="09edf023-0936-4509-ab0d-ff1ddccf62de" providerId="ADAL" clId="{6CBAB8F3-D81B-4F14-ABD8-78F2DDFC60A8}" dt="2023-07-13T10:14:45.027" v="39"/>
      <pc:docMkLst>
        <pc:docMk/>
      </pc:docMkLst>
      <pc:sldChg chg="addSp modSp modNotes">
        <pc:chgData name="doc. Vasyl Cherlinka DrSc." userId="09edf023-0936-4509-ab0d-ff1ddccf62de" providerId="ADAL" clId="{6CBAB8F3-D81B-4F14-ABD8-78F2DDFC60A8}" dt="2023-07-13T10:14:45.027" v="39"/>
        <pc:sldMkLst>
          <pc:docMk/>
          <pc:sldMk cId="0" sldId="256"/>
        </pc:sldMkLst>
        <pc:spChg chg="mod">
          <ac:chgData name="doc. Vasyl Cherlinka DrSc." userId="09edf023-0936-4509-ab0d-ff1ddccf62de" providerId="ADAL" clId="{6CBAB8F3-D81B-4F14-ABD8-78F2DDFC60A8}" dt="2023-07-13T09:28:21.566" v="14"/>
          <ac:spMkLst>
            <pc:docMk/>
            <pc:sldMk cId="0" sldId="256"/>
            <ac:spMk id="14" creationId="{03A48D02-82C3-49B3-B767-A01EAE1209F9}"/>
          </ac:spMkLst>
        </pc:spChg>
        <pc:spChg chg="mod">
          <ac:chgData name="doc. Vasyl Cherlinka DrSc." userId="09edf023-0936-4509-ab0d-ff1ddccf62de" providerId="ADAL" clId="{6CBAB8F3-D81B-4F14-ABD8-78F2DDFC60A8}" dt="2023-07-13T09:28:21.566" v="14"/>
          <ac:spMkLst>
            <pc:docMk/>
            <pc:sldMk cId="0" sldId="256"/>
            <ac:spMk id="12291" creationId="{00000000-0000-0000-0000-000000000000}"/>
          </ac:spMkLst>
        </pc:spChg>
        <pc:grpChg chg="mod">
          <ac:chgData name="doc. Vasyl Cherlinka DrSc." userId="09edf023-0936-4509-ab0d-ff1ddccf62de" providerId="ADAL" clId="{6CBAB8F3-D81B-4F14-ABD8-78F2DDFC60A8}" dt="2023-07-13T09:28:21.566" v="14"/>
          <ac:grpSpMkLst>
            <pc:docMk/>
            <pc:sldMk cId="0" sldId="256"/>
            <ac:grpSpMk id="8" creationId="{38A9C11D-5CC5-41B6-8D3C-3B687743066A}"/>
          </ac:grpSpMkLst>
        </pc:grpChg>
        <pc:grpChg chg="mod">
          <ac:chgData name="doc. Vasyl Cherlinka DrSc." userId="09edf023-0936-4509-ab0d-ff1ddccf62de" providerId="ADAL" clId="{6CBAB8F3-D81B-4F14-ABD8-78F2DDFC60A8}" dt="2023-07-13T09:28:21.566" v="14"/>
          <ac:grpSpMkLst>
            <pc:docMk/>
            <pc:sldMk cId="0" sldId="256"/>
            <ac:grpSpMk id="17" creationId="{C3B40506-01C0-44DA-8A06-D4E29D8945B0}"/>
          </ac:grpSpMkLst>
        </pc:grpChg>
        <pc:picChg chg="mod">
          <ac:chgData name="doc. Vasyl Cherlinka DrSc." userId="09edf023-0936-4509-ab0d-ff1ddccf62de" providerId="ADAL" clId="{6CBAB8F3-D81B-4F14-ABD8-78F2DDFC60A8}" dt="2023-07-13T09:28:21.566" v="14"/>
          <ac:picMkLst>
            <pc:docMk/>
            <pc:sldMk cId="0" sldId="256"/>
            <ac:picMk id="10" creationId="{80E6BEC2-274E-4E44-85D1-B25F828011D3}"/>
          </ac:picMkLst>
        </pc:picChg>
        <pc:picChg chg="mod">
          <ac:chgData name="doc. Vasyl Cherlinka DrSc." userId="09edf023-0936-4509-ab0d-ff1ddccf62de" providerId="ADAL" clId="{6CBAB8F3-D81B-4F14-ABD8-78F2DDFC60A8}" dt="2023-07-13T09:28:21.566" v="14"/>
          <ac:picMkLst>
            <pc:docMk/>
            <pc:sldMk cId="0" sldId="256"/>
            <ac:picMk id="11" creationId="{9840B728-ABA0-46C0-92D8-05A624921657}"/>
          </ac:picMkLst>
        </pc:picChg>
        <pc:picChg chg="add mod">
          <ac:chgData name="doc. Vasyl Cherlinka DrSc." userId="09edf023-0936-4509-ab0d-ff1ddccf62de" providerId="ADAL" clId="{6CBAB8F3-D81B-4F14-ABD8-78F2DDFC60A8}" dt="2023-07-13T10:14:45.027" v="39"/>
          <ac:picMkLst>
            <pc:docMk/>
            <pc:sldMk cId="0" sldId="256"/>
            <ac:picMk id="12" creationId="{79B6B6F8-1A10-4260-8172-A3058A8AB107}"/>
          </ac:picMkLst>
        </pc:picChg>
        <pc:picChg chg="mod">
          <ac:chgData name="doc. Vasyl Cherlinka DrSc." userId="09edf023-0936-4509-ab0d-ff1ddccf62de" providerId="ADAL" clId="{6CBAB8F3-D81B-4F14-ABD8-78F2DDFC60A8}" dt="2023-07-13T09:28:21.566" v="14"/>
          <ac:picMkLst>
            <pc:docMk/>
            <pc:sldMk cId="0" sldId="256"/>
            <ac:picMk id="13" creationId="{0BECB444-B1D4-4BA3-ACB8-0D42A9782364}"/>
          </ac:picMkLst>
        </pc:picChg>
        <pc:picChg chg="mod">
          <ac:chgData name="doc. Vasyl Cherlinka DrSc." userId="09edf023-0936-4509-ab0d-ff1ddccf62de" providerId="ADAL" clId="{6CBAB8F3-D81B-4F14-ABD8-78F2DDFC60A8}" dt="2023-07-13T09:28:21.566" v="14"/>
          <ac:picMkLst>
            <pc:docMk/>
            <pc:sldMk cId="0" sldId="256"/>
            <ac:picMk id="16" creationId="{30452563-72F4-43FA-91C2-19D4DCE3C883}"/>
          </ac:picMkLst>
        </pc:picChg>
        <pc:picChg chg="mod">
          <ac:chgData name="doc. Vasyl Cherlinka DrSc." userId="09edf023-0936-4509-ab0d-ff1ddccf62de" providerId="ADAL" clId="{6CBAB8F3-D81B-4F14-ABD8-78F2DDFC60A8}" dt="2023-07-13T09:28:21.566" v="14"/>
          <ac:picMkLst>
            <pc:docMk/>
            <pc:sldMk cId="0" sldId="256"/>
            <ac:picMk id="1026" creationId="{6B44E588-32BB-4AF6-B182-EC3E4A61CE66}"/>
          </ac:picMkLst>
        </pc:picChg>
        <pc:picChg chg="mod">
          <ac:chgData name="doc. Vasyl Cherlinka DrSc." userId="09edf023-0936-4509-ab0d-ff1ddccf62de" providerId="ADAL" clId="{6CBAB8F3-D81B-4F14-ABD8-78F2DDFC60A8}" dt="2023-07-13T09:28:21.566" v="14"/>
          <ac:picMkLst>
            <pc:docMk/>
            <pc:sldMk cId="0" sldId="256"/>
            <ac:picMk id="1028" creationId="{74F4BF25-491D-4E91-A0CC-8FC127DA5572}"/>
          </ac:picMkLst>
        </pc:picChg>
      </pc:sldChg>
      <pc:sldChg chg="modSp mod modNotes">
        <pc:chgData name="doc. Vasyl Cherlinka DrSc." userId="09edf023-0936-4509-ab0d-ff1ddccf62de" providerId="ADAL" clId="{6CBAB8F3-D81B-4F14-ABD8-78F2DDFC60A8}" dt="2023-07-13T09:29:15.267" v="17" actId="1076"/>
        <pc:sldMkLst>
          <pc:docMk/>
          <pc:sldMk cId="0" sldId="267"/>
        </pc:sldMkLst>
        <pc:spChg chg="mod">
          <ac:chgData name="doc. Vasyl Cherlinka DrSc." userId="09edf023-0936-4509-ab0d-ff1ddccf62de" providerId="ADAL" clId="{6CBAB8F3-D81B-4F14-ABD8-78F2DDFC60A8}" dt="2023-07-13T09:29:15.267" v="17" actId="1076"/>
          <ac:spMkLst>
            <pc:docMk/>
            <pc:sldMk cId="0" sldId="267"/>
            <ac:spMk id="2" creationId="{9275A99A-9A78-44F2-BE28-9329EF609FA8}"/>
          </ac:spMkLst>
        </pc:spChg>
        <pc:spChg chg="mod">
          <ac:chgData name="doc. Vasyl Cherlinka DrSc." userId="09edf023-0936-4509-ab0d-ff1ddccf62de" providerId="ADAL" clId="{6CBAB8F3-D81B-4F14-ABD8-78F2DDFC60A8}" dt="2023-07-13T09:28:21.566" v="14"/>
          <ac:spMkLst>
            <pc:docMk/>
            <pc:sldMk cId="0" sldId="267"/>
            <ac:spMk id="4" creationId="{2132033A-0212-4001-9229-53A67E56AF3F}"/>
          </ac:spMkLst>
        </pc:spChg>
        <pc:spChg chg="mod">
          <ac:chgData name="doc. Vasyl Cherlinka DrSc." userId="09edf023-0936-4509-ab0d-ff1ddccf62de" providerId="ADAL" clId="{6CBAB8F3-D81B-4F14-ABD8-78F2DDFC60A8}" dt="2023-07-13T09:29:12.720" v="16" actId="1076"/>
          <ac:spMkLst>
            <pc:docMk/>
            <pc:sldMk cId="0" sldId="267"/>
            <ac:spMk id="6" creationId="{68831433-72FA-462B-A999-1768D1FB36B6}"/>
          </ac:spMkLst>
        </pc:spChg>
        <pc:spChg chg="mod">
          <ac:chgData name="doc. Vasyl Cherlinka DrSc." userId="09edf023-0936-4509-ab0d-ff1ddccf62de" providerId="ADAL" clId="{6CBAB8F3-D81B-4F14-ABD8-78F2DDFC60A8}" dt="2023-07-13T09:29:08.160" v="15" actId="1076"/>
          <ac:spMkLst>
            <pc:docMk/>
            <pc:sldMk cId="0" sldId="267"/>
            <ac:spMk id="8" creationId="{D2FD6C14-0EFA-4533-960E-8227EAD6A1A1}"/>
          </ac:spMkLst>
        </pc:spChg>
      </pc:sldChg>
      <pc:sldChg chg="modSp modNotes">
        <pc:chgData name="doc. Vasyl Cherlinka DrSc." userId="09edf023-0936-4509-ab0d-ff1ddccf62de" providerId="ADAL" clId="{6CBAB8F3-D81B-4F14-ABD8-78F2DDFC60A8}" dt="2023-07-13T09:28:21.566" v="14"/>
        <pc:sldMkLst>
          <pc:docMk/>
          <pc:sldMk cId="2752424721" sldId="268"/>
        </pc:sldMkLst>
        <pc:spChg chg="mod">
          <ac:chgData name="doc. Vasyl Cherlinka DrSc." userId="09edf023-0936-4509-ab0d-ff1ddccf62de" providerId="ADAL" clId="{6CBAB8F3-D81B-4F14-ABD8-78F2DDFC60A8}" dt="2023-07-13T09:28:21.566" v="14"/>
          <ac:spMkLst>
            <pc:docMk/>
            <pc:sldMk cId="2752424721" sldId="268"/>
            <ac:spMk id="23554" creationId="{00000000-0000-0000-0000-000000000000}"/>
          </ac:spMkLst>
        </pc:spChg>
      </pc:sldChg>
      <pc:sldChg chg="modSp mod modNotes">
        <pc:chgData name="doc. Vasyl Cherlinka DrSc." userId="09edf023-0936-4509-ab0d-ff1ddccf62de" providerId="ADAL" clId="{6CBAB8F3-D81B-4F14-ABD8-78F2DDFC60A8}" dt="2023-07-13T09:29:47.761" v="24" actId="1076"/>
        <pc:sldMkLst>
          <pc:docMk/>
          <pc:sldMk cId="1911142193" sldId="269"/>
        </pc:sldMkLst>
        <pc:spChg chg="mod">
          <ac:chgData name="doc. Vasyl Cherlinka DrSc." userId="09edf023-0936-4509-ab0d-ff1ddccf62de" providerId="ADAL" clId="{6CBAB8F3-D81B-4F14-ABD8-78F2DDFC60A8}" dt="2023-07-13T09:29:44.607" v="23" actId="14100"/>
          <ac:spMkLst>
            <pc:docMk/>
            <pc:sldMk cId="1911142193" sldId="269"/>
            <ac:spMk id="3" creationId="{68E5AA3F-9235-4E8F-81EB-4B0B7DBA6B9C}"/>
          </ac:spMkLst>
        </pc:spChg>
        <pc:spChg chg="mod">
          <ac:chgData name="doc. Vasyl Cherlinka DrSc." userId="09edf023-0936-4509-ab0d-ff1ddccf62de" providerId="ADAL" clId="{6CBAB8F3-D81B-4F14-ABD8-78F2DDFC60A8}" dt="2023-07-13T09:28:21.566" v="14"/>
          <ac:spMkLst>
            <pc:docMk/>
            <pc:sldMk cId="1911142193" sldId="269"/>
            <ac:spMk id="16" creationId="{B244806D-4BC5-4395-93F2-38CE110DFF62}"/>
          </ac:spMkLst>
        </pc:spChg>
        <pc:spChg chg="mod">
          <ac:chgData name="doc. Vasyl Cherlinka DrSc." userId="09edf023-0936-4509-ab0d-ff1ddccf62de" providerId="ADAL" clId="{6CBAB8F3-D81B-4F14-ABD8-78F2DDFC60A8}" dt="2023-07-13T09:29:47.761" v="24" actId="1076"/>
          <ac:spMkLst>
            <pc:docMk/>
            <pc:sldMk cId="1911142193" sldId="269"/>
            <ac:spMk id="19" creationId="{4E68CE6A-B57D-43FE-926E-D211B0A2FF77}"/>
          </ac:spMkLst>
        </pc:spChg>
        <pc:spChg chg="mod">
          <ac:chgData name="doc. Vasyl Cherlinka DrSc." userId="09edf023-0936-4509-ab0d-ff1ddccf62de" providerId="ADAL" clId="{6CBAB8F3-D81B-4F14-ABD8-78F2DDFC60A8}" dt="2023-07-13T09:28:21.566" v="14"/>
          <ac:spMkLst>
            <pc:docMk/>
            <pc:sldMk cId="1911142193" sldId="269"/>
            <ac:spMk id="21" creationId="{E8AC4307-92AC-467D-BA77-1B0CE3C7B0B8}"/>
          </ac:spMkLst>
        </pc:spChg>
        <pc:spChg chg="mod">
          <ac:chgData name="doc. Vasyl Cherlinka DrSc." userId="09edf023-0936-4509-ab0d-ff1ddccf62de" providerId="ADAL" clId="{6CBAB8F3-D81B-4F14-ABD8-78F2DDFC60A8}" dt="2023-07-13T09:28:21.566" v="14"/>
          <ac:spMkLst>
            <pc:docMk/>
            <pc:sldMk cId="1911142193" sldId="269"/>
            <ac:spMk id="26" creationId="{1EBFDCFA-CE9D-4B08-96E6-4DEEBC8F0F9F}"/>
          </ac:spMkLst>
        </pc:spChg>
        <pc:spChg chg="mod">
          <ac:chgData name="doc. Vasyl Cherlinka DrSc." userId="09edf023-0936-4509-ab0d-ff1ddccf62de" providerId="ADAL" clId="{6CBAB8F3-D81B-4F14-ABD8-78F2DDFC60A8}" dt="2023-07-13T09:29:30.611" v="19" actId="255"/>
          <ac:spMkLst>
            <pc:docMk/>
            <pc:sldMk cId="1911142193" sldId="269"/>
            <ac:spMk id="28" creationId="{13A16F7D-CBEF-4565-BBAD-994CDE47F68B}"/>
          </ac:spMkLst>
        </pc:spChg>
        <pc:picChg chg="mod">
          <ac:chgData name="doc. Vasyl Cherlinka DrSc." userId="09edf023-0936-4509-ab0d-ff1ddccf62de" providerId="ADAL" clId="{6CBAB8F3-D81B-4F14-ABD8-78F2DDFC60A8}" dt="2023-07-13T09:29:34.681" v="20" actId="1076"/>
          <ac:picMkLst>
            <pc:docMk/>
            <pc:sldMk cId="1911142193" sldId="269"/>
            <ac:picMk id="6" creationId="{AA1D6DDB-C03A-4926-B6C2-390D820BBB34}"/>
          </ac:picMkLst>
        </pc:picChg>
      </pc:sldChg>
      <pc:sldChg chg="modSp mod modNotes">
        <pc:chgData name="doc. Vasyl Cherlinka DrSc." userId="09edf023-0936-4509-ab0d-ff1ddccf62de" providerId="ADAL" clId="{6CBAB8F3-D81B-4F14-ABD8-78F2DDFC60A8}" dt="2023-07-13T09:30:04.524" v="30" actId="1076"/>
        <pc:sldMkLst>
          <pc:docMk/>
          <pc:sldMk cId="2183410314" sldId="311"/>
        </pc:sldMkLst>
        <pc:spChg chg="mod">
          <ac:chgData name="doc. Vasyl Cherlinka DrSc." userId="09edf023-0936-4509-ab0d-ff1ddccf62de" providerId="ADAL" clId="{6CBAB8F3-D81B-4F14-ABD8-78F2DDFC60A8}" dt="2023-07-13T09:29:58.439" v="27" actId="1076"/>
          <ac:spMkLst>
            <pc:docMk/>
            <pc:sldMk cId="2183410314" sldId="311"/>
            <ac:spMk id="3" creationId="{68E5AA3F-9235-4E8F-81EB-4B0B7DBA6B9C}"/>
          </ac:spMkLst>
        </pc:spChg>
        <pc:spChg chg="mod">
          <ac:chgData name="doc. Vasyl Cherlinka DrSc." userId="09edf023-0936-4509-ab0d-ff1ddccf62de" providerId="ADAL" clId="{6CBAB8F3-D81B-4F14-ABD8-78F2DDFC60A8}" dt="2023-07-13T09:28:21.566" v="14"/>
          <ac:spMkLst>
            <pc:docMk/>
            <pc:sldMk cId="2183410314" sldId="311"/>
            <ac:spMk id="13" creationId="{B8FA040A-124B-48CF-8553-F4E6FBDCB65E}"/>
          </ac:spMkLst>
        </pc:spChg>
        <pc:spChg chg="mod">
          <ac:chgData name="doc. Vasyl Cherlinka DrSc." userId="09edf023-0936-4509-ab0d-ff1ddccf62de" providerId="ADAL" clId="{6CBAB8F3-D81B-4F14-ABD8-78F2DDFC60A8}" dt="2023-07-13T09:28:21.566" v="14"/>
          <ac:spMkLst>
            <pc:docMk/>
            <pc:sldMk cId="2183410314" sldId="311"/>
            <ac:spMk id="16" creationId="{B244806D-4BC5-4395-93F2-38CE110DFF62}"/>
          </ac:spMkLst>
        </pc:spChg>
        <pc:spChg chg="mod">
          <ac:chgData name="doc. Vasyl Cherlinka DrSc." userId="09edf023-0936-4509-ab0d-ff1ddccf62de" providerId="ADAL" clId="{6CBAB8F3-D81B-4F14-ABD8-78F2DDFC60A8}" dt="2023-07-13T09:29:55.080" v="26" actId="1076"/>
          <ac:spMkLst>
            <pc:docMk/>
            <pc:sldMk cId="2183410314" sldId="311"/>
            <ac:spMk id="18" creationId="{A48799A3-2B19-4E0A-A713-9BE8B6A91BC0}"/>
          </ac:spMkLst>
        </pc:spChg>
        <pc:spChg chg="mod">
          <ac:chgData name="doc. Vasyl Cherlinka DrSc." userId="09edf023-0936-4509-ab0d-ff1ddccf62de" providerId="ADAL" clId="{6CBAB8F3-D81B-4F14-ABD8-78F2DDFC60A8}" dt="2023-07-13T09:30:04.524" v="30" actId="1076"/>
          <ac:spMkLst>
            <pc:docMk/>
            <pc:sldMk cId="2183410314" sldId="311"/>
            <ac:spMk id="28" creationId="{13A16F7D-CBEF-4565-BBAD-994CDE47F68B}"/>
          </ac:spMkLst>
        </pc:spChg>
        <pc:picChg chg="mod">
          <ac:chgData name="doc. Vasyl Cherlinka DrSc." userId="09edf023-0936-4509-ab0d-ff1ddccf62de" providerId="ADAL" clId="{6CBAB8F3-D81B-4F14-ABD8-78F2DDFC60A8}" dt="2023-07-13T09:28:21.566" v="14"/>
          <ac:picMkLst>
            <pc:docMk/>
            <pc:sldMk cId="2183410314" sldId="311"/>
            <ac:picMk id="1026" creationId="{A84C7020-202A-4E46-86EF-1FE4446D3E16}"/>
          </ac:picMkLst>
        </pc:picChg>
        <pc:picChg chg="mod">
          <ac:chgData name="doc. Vasyl Cherlinka DrSc." userId="09edf023-0936-4509-ab0d-ff1ddccf62de" providerId="ADAL" clId="{6CBAB8F3-D81B-4F14-ABD8-78F2DDFC60A8}" dt="2023-07-13T09:30:02.417" v="29" actId="14100"/>
          <ac:picMkLst>
            <pc:docMk/>
            <pc:sldMk cId="2183410314" sldId="311"/>
            <ac:picMk id="1032" creationId="{DF5531E9-38E4-4AB7-B685-B16D38CB15A7}"/>
          </ac:picMkLst>
        </pc:picChg>
      </pc:sldChg>
      <pc:sldChg chg="modSp mod modNotes">
        <pc:chgData name="doc. Vasyl Cherlinka DrSc." userId="09edf023-0936-4509-ab0d-ff1ddccf62de" providerId="ADAL" clId="{6CBAB8F3-D81B-4F14-ABD8-78F2DDFC60A8}" dt="2023-07-13T09:30:31.661" v="38" actId="1076"/>
        <pc:sldMkLst>
          <pc:docMk/>
          <pc:sldMk cId="278951725" sldId="312"/>
        </pc:sldMkLst>
        <pc:spChg chg="mod">
          <ac:chgData name="doc. Vasyl Cherlinka DrSc." userId="09edf023-0936-4509-ab0d-ff1ddccf62de" providerId="ADAL" clId="{6CBAB8F3-D81B-4F14-ABD8-78F2DDFC60A8}" dt="2023-07-13T09:30:31.661" v="38" actId="1076"/>
          <ac:spMkLst>
            <pc:docMk/>
            <pc:sldMk cId="278951725" sldId="312"/>
            <ac:spMk id="3" creationId="{68E5AA3F-9235-4E8F-81EB-4B0B7DBA6B9C}"/>
          </ac:spMkLst>
        </pc:spChg>
        <pc:spChg chg="mod">
          <ac:chgData name="doc. Vasyl Cherlinka DrSc." userId="09edf023-0936-4509-ab0d-ff1ddccf62de" providerId="ADAL" clId="{6CBAB8F3-D81B-4F14-ABD8-78F2DDFC60A8}" dt="2023-07-13T09:30:28.938" v="37" actId="1076"/>
          <ac:spMkLst>
            <pc:docMk/>
            <pc:sldMk cId="278951725" sldId="312"/>
            <ac:spMk id="11" creationId="{9CA25AEE-4C31-4065-A2E1-0DB28757E660}"/>
          </ac:spMkLst>
        </pc:spChg>
        <pc:spChg chg="mod">
          <ac:chgData name="doc. Vasyl Cherlinka DrSc." userId="09edf023-0936-4509-ab0d-ff1ddccf62de" providerId="ADAL" clId="{6CBAB8F3-D81B-4F14-ABD8-78F2DDFC60A8}" dt="2023-07-13T09:28:21.566" v="14"/>
          <ac:spMkLst>
            <pc:docMk/>
            <pc:sldMk cId="278951725" sldId="312"/>
            <ac:spMk id="14" creationId="{6AB5A2CC-29ED-4D7B-8D58-DBD4203DDA07}"/>
          </ac:spMkLst>
        </pc:spChg>
        <pc:spChg chg="mod">
          <ac:chgData name="doc. Vasyl Cherlinka DrSc." userId="09edf023-0936-4509-ab0d-ff1ddccf62de" providerId="ADAL" clId="{6CBAB8F3-D81B-4F14-ABD8-78F2DDFC60A8}" dt="2023-07-13T09:28:21.566" v="14"/>
          <ac:spMkLst>
            <pc:docMk/>
            <pc:sldMk cId="278951725" sldId="312"/>
            <ac:spMk id="16" creationId="{B244806D-4BC5-4395-93F2-38CE110DFF62}"/>
          </ac:spMkLst>
        </pc:spChg>
        <pc:picChg chg="mod">
          <ac:chgData name="doc. Vasyl Cherlinka DrSc." userId="09edf023-0936-4509-ab0d-ff1ddccf62de" providerId="ADAL" clId="{6CBAB8F3-D81B-4F14-ABD8-78F2DDFC60A8}" dt="2023-07-13T09:30:22.576" v="35" actId="14100"/>
          <ac:picMkLst>
            <pc:docMk/>
            <pc:sldMk cId="278951725" sldId="312"/>
            <ac:picMk id="1030" creationId="{B7EC9B5A-BA6D-4A5E-B8E7-7EC4619EF646}"/>
          </ac:picMkLst>
        </pc:picChg>
        <pc:picChg chg="mod">
          <ac:chgData name="doc. Vasyl Cherlinka DrSc." userId="09edf023-0936-4509-ab0d-ff1ddccf62de" providerId="ADAL" clId="{6CBAB8F3-D81B-4F14-ABD8-78F2DDFC60A8}" dt="2023-07-13T09:28:21.566" v="14"/>
          <ac:picMkLst>
            <pc:docMk/>
            <pc:sldMk cId="278951725" sldId="312"/>
            <ac:picMk id="2050" creationId="{E939966E-38D0-4133-BA21-35955D05CD08}"/>
          </ac:picMkLst>
        </pc:picChg>
      </pc:sldChg>
      <pc:sldChg chg="modSp mod modNotes">
        <pc:chgData name="doc. Vasyl Cherlinka DrSc." userId="09edf023-0936-4509-ab0d-ff1ddccf62de" providerId="ADAL" clId="{6CBAB8F3-D81B-4F14-ABD8-78F2DDFC60A8}" dt="2023-07-13T09:30:16.714" v="33" actId="1076"/>
        <pc:sldMkLst>
          <pc:docMk/>
          <pc:sldMk cId="1015992717" sldId="313"/>
        </pc:sldMkLst>
        <pc:spChg chg="mod">
          <ac:chgData name="doc. Vasyl Cherlinka DrSc." userId="09edf023-0936-4509-ab0d-ff1ddccf62de" providerId="ADAL" clId="{6CBAB8F3-D81B-4F14-ABD8-78F2DDFC60A8}" dt="2023-07-13T09:30:13.893" v="32" actId="1076"/>
          <ac:spMkLst>
            <pc:docMk/>
            <pc:sldMk cId="1015992717" sldId="313"/>
            <ac:spMk id="3" creationId="{68E5AA3F-9235-4E8F-81EB-4B0B7DBA6B9C}"/>
          </ac:spMkLst>
        </pc:spChg>
        <pc:spChg chg="mod">
          <ac:chgData name="doc. Vasyl Cherlinka DrSc." userId="09edf023-0936-4509-ab0d-ff1ddccf62de" providerId="ADAL" clId="{6CBAB8F3-D81B-4F14-ABD8-78F2DDFC60A8}" dt="2023-07-13T09:30:16.714" v="33" actId="1076"/>
          <ac:spMkLst>
            <pc:docMk/>
            <pc:sldMk cId="1015992717" sldId="313"/>
            <ac:spMk id="13" creationId="{B8FA040A-124B-48CF-8553-F4E6FBDCB65E}"/>
          </ac:spMkLst>
        </pc:spChg>
        <pc:spChg chg="mod">
          <ac:chgData name="doc. Vasyl Cherlinka DrSc." userId="09edf023-0936-4509-ab0d-ff1ddccf62de" providerId="ADAL" clId="{6CBAB8F3-D81B-4F14-ABD8-78F2DDFC60A8}" dt="2023-07-13T09:28:21.566" v="14"/>
          <ac:spMkLst>
            <pc:docMk/>
            <pc:sldMk cId="1015992717" sldId="313"/>
            <ac:spMk id="16" creationId="{B244806D-4BC5-4395-93F2-38CE110DFF62}"/>
          </ac:spMkLst>
        </pc:spChg>
        <pc:picChg chg="mod">
          <ac:chgData name="doc. Vasyl Cherlinka DrSc." userId="09edf023-0936-4509-ab0d-ff1ddccf62de" providerId="ADAL" clId="{6CBAB8F3-D81B-4F14-ABD8-78F2DDFC60A8}" dt="2023-07-13T09:30:10.891" v="31" actId="1076"/>
          <ac:picMkLst>
            <pc:docMk/>
            <pc:sldMk cId="1015992717" sldId="313"/>
            <ac:picMk id="5" creationId="{469D51E3-D0E2-44D4-A6BB-8853DAC40010}"/>
          </ac:picMkLst>
        </pc:picChg>
        <pc:picChg chg="mod">
          <ac:chgData name="doc. Vasyl Cherlinka DrSc." userId="09edf023-0936-4509-ab0d-ff1ddccf62de" providerId="ADAL" clId="{6CBAB8F3-D81B-4F14-ABD8-78F2DDFC60A8}" dt="2023-07-13T09:28:21.566" v="14"/>
          <ac:picMkLst>
            <pc:docMk/>
            <pc:sldMk cId="1015992717" sldId="313"/>
            <ac:picMk id="12" creationId="{8CCBBC06-5A19-4B42-AF4E-B6475DEDC1C4}"/>
          </ac:picMkLst>
        </pc:picChg>
        <pc:picChg chg="mod">
          <ac:chgData name="doc. Vasyl Cherlinka DrSc." userId="09edf023-0936-4509-ab0d-ff1ddccf62de" providerId="ADAL" clId="{6CBAB8F3-D81B-4F14-ABD8-78F2DDFC60A8}" dt="2023-07-13T09:28:21.566" v="14"/>
          <ac:picMkLst>
            <pc:docMk/>
            <pc:sldMk cId="1015992717" sldId="313"/>
            <ac:picMk id="15" creationId="{36656C13-1754-45B0-91F5-2D8E7E7B585A}"/>
          </ac:picMkLst>
        </pc:picChg>
      </pc:sldChg>
      <pc:sldChg chg="modSp modNotes">
        <pc:chgData name="doc. Vasyl Cherlinka DrSc." userId="09edf023-0936-4509-ab0d-ff1ddccf62de" providerId="ADAL" clId="{6CBAB8F3-D81B-4F14-ABD8-78F2DDFC60A8}" dt="2023-07-13T09:28:21.566" v="14"/>
        <pc:sldMkLst>
          <pc:docMk/>
          <pc:sldMk cId="1759983836" sldId="314"/>
        </pc:sldMkLst>
        <pc:spChg chg="mod">
          <ac:chgData name="doc. Vasyl Cherlinka DrSc." userId="09edf023-0936-4509-ab0d-ff1ddccf62de" providerId="ADAL" clId="{6CBAB8F3-D81B-4F14-ABD8-78F2DDFC60A8}" dt="2023-07-13T09:28:21.566" v="14"/>
          <ac:spMkLst>
            <pc:docMk/>
            <pc:sldMk cId="1759983836" sldId="314"/>
            <ac:spMk id="3" creationId="{68E5AA3F-9235-4E8F-81EB-4B0B7DBA6B9C}"/>
          </ac:spMkLst>
        </pc:spChg>
        <pc:spChg chg="mod">
          <ac:chgData name="doc. Vasyl Cherlinka DrSc." userId="09edf023-0936-4509-ab0d-ff1ddccf62de" providerId="ADAL" clId="{6CBAB8F3-D81B-4F14-ABD8-78F2DDFC60A8}" dt="2023-07-13T09:28:21.566" v="14"/>
          <ac:spMkLst>
            <pc:docMk/>
            <pc:sldMk cId="1759983836" sldId="314"/>
            <ac:spMk id="11" creationId="{9CA25AEE-4C31-4065-A2E1-0DB28757E660}"/>
          </ac:spMkLst>
        </pc:spChg>
        <pc:spChg chg="mod">
          <ac:chgData name="doc. Vasyl Cherlinka DrSc." userId="09edf023-0936-4509-ab0d-ff1ddccf62de" providerId="ADAL" clId="{6CBAB8F3-D81B-4F14-ABD8-78F2DDFC60A8}" dt="2023-07-13T09:28:21.566" v="14"/>
          <ac:spMkLst>
            <pc:docMk/>
            <pc:sldMk cId="1759983836" sldId="314"/>
            <ac:spMk id="12" creationId="{16AB5795-04B9-40EA-8498-84D5D5ABC201}"/>
          </ac:spMkLst>
        </pc:spChg>
        <pc:spChg chg="mod">
          <ac:chgData name="doc. Vasyl Cherlinka DrSc." userId="09edf023-0936-4509-ab0d-ff1ddccf62de" providerId="ADAL" clId="{6CBAB8F3-D81B-4F14-ABD8-78F2DDFC60A8}" dt="2023-07-13T09:28:21.566" v="14"/>
          <ac:spMkLst>
            <pc:docMk/>
            <pc:sldMk cId="1759983836" sldId="314"/>
            <ac:spMk id="14" creationId="{6AB5A2CC-29ED-4D7B-8D58-DBD4203DDA07}"/>
          </ac:spMkLst>
        </pc:spChg>
        <pc:spChg chg="mod">
          <ac:chgData name="doc. Vasyl Cherlinka DrSc." userId="09edf023-0936-4509-ab0d-ff1ddccf62de" providerId="ADAL" clId="{6CBAB8F3-D81B-4F14-ABD8-78F2DDFC60A8}" dt="2023-07-13T09:28:21.566" v="14"/>
          <ac:spMkLst>
            <pc:docMk/>
            <pc:sldMk cId="1759983836" sldId="314"/>
            <ac:spMk id="15" creationId="{6622835D-18C7-4F59-B596-3FE5DD7A721E}"/>
          </ac:spMkLst>
        </pc:spChg>
        <pc:spChg chg="mod">
          <ac:chgData name="doc. Vasyl Cherlinka DrSc." userId="09edf023-0936-4509-ab0d-ff1ddccf62de" providerId="ADAL" clId="{6CBAB8F3-D81B-4F14-ABD8-78F2DDFC60A8}" dt="2023-07-13T09:28:21.566" v="14"/>
          <ac:spMkLst>
            <pc:docMk/>
            <pc:sldMk cId="1759983836" sldId="314"/>
            <ac:spMk id="16" creationId="{B244806D-4BC5-4395-93F2-38CE110DFF62}"/>
          </ac:spMkLst>
        </pc:spChg>
        <pc:spChg chg="mod">
          <ac:chgData name="doc. Vasyl Cherlinka DrSc." userId="09edf023-0936-4509-ab0d-ff1ddccf62de" providerId="ADAL" clId="{6CBAB8F3-D81B-4F14-ABD8-78F2DDFC60A8}" dt="2023-07-13T09:28:21.566" v="14"/>
          <ac:spMkLst>
            <pc:docMk/>
            <pc:sldMk cId="1759983836" sldId="314"/>
            <ac:spMk id="23" creationId="{64BCE57A-A6CD-4597-85AD-2F4E960876B6}"/>
          </ac:spMkLst>
        </pc:spChg>
        <pc:spChg chg="mod">
          <ac:chgData name="doc. Vasyl Cherlinka DrSc." userId="09edf023-0936-4509-ab0d-ff1ddccf62de" providerId="ADAL" clId="{6CBAB8F3-D81B-4F14-ABD8-78F2DDFC60A8}" dt="2023-07-13T09:28:21.566" v="14"/>
          <ac:spMkLst>
            <pc:docMk/>
            <pc:sldMk cId="1759983836" sldId="314"/>
            <ac:spMk id="31" creationId="{83B9374C-3C55-4717-8F91-37C8D497CFD4}"/>
          </ac:spMkLst>
        </pc:spChg>
        <pc:picChg chg="mod">
          <ac:chgData name="doc. Vasyl Cherlinka DrSc." userId="09edf023-0936-4509-ab0d-ff1ddccf62de" providerId="ADAL" clId="{6CBAB8F3-D81B-4F14-ABD8-78F2DDFC60A8}" dt="2023-07-13T09:28:21.566" v="14"/>
          <ac:picMkLst>
            <pc:docMk/>
            <pc:sldMk cId="1759983836" sldId="314"/>
            <ac:picMk id="4" creationId="{6DCAA19E-3C60-4B54-AA3D-2131967685F9}"/>
          </ac:picMkLst>
        </pc:picChg>
        <pc:picChg chg="mod">
          <ac:chgData name="doc. Vasyl Cherlinka DrSc." userId="09edf023-0936-4509-ab0d-ff1ddccf62de" providerId="ADAL" clId="{6CBAB8F3-D81B-4F14-ABD8-78F2DDFC60A8}" dt="2023-07-13T09:28:21.566" v="14"/>
          <ac:picMkLst>
            <pc:docMk/>
            <pc:sldMk cId="1759983836" sldId="314"/>
            <ac:picMk id="7" creationId="{5F87ECC1-07C2-4848-A15B-8820E49FD3BB}"/>
          </ac:picMkLst>
        </pc:picChg>
        <pc:picChg chg="mod">
          <ac:chgData name="doc. Vasyl Cherlinka DrSc." userId="09edf023-0936-4509-ab0d-ff1ddccf62de" providerId="ADAL" clId="{6CBAB8F3-D81B-4F14-ABD8-78F2DDFC60A8}" dt="2023-07-13T09:28:21.566" v="14"/>
          <ac:picMkLst>
            <pc:docMk/>
            <pc:sldMk cId="1759983836" sldId="314"/>
            <ac:picMk id="22" creationId="{78F14872-3D45-4C4D-A482-16F1DF209DB8}"/>
          </ac:picMkLst>
        </pc:picChg>
      </pc:sldChg>
      <pc:sldChg chg="modSp modNotes">
        <pc:chgData name="doc. Vasyl Cherlinka DrSc." userId="09edf023-0936-4509-ab0d-ff1ddccf62de" providerId="ADAL" clId="{6CBAB8F3-D81B-4F14-ABD8-78F2DDFC60A8}" dt="2023-07-13T09:28:21.566" v="14"/>
        <pc:sldMkLst>
          <pc:docMk/>
          <pc:sldMk cId="1873621634" sldId="315"/>
        </pc:sldMkLst>
        <pc:spChg chg="mod">
          <ac:chgData name="doc. Vasyl Cherlinka DrSc." userId="09edf023-0936-4509-ab0d-ff1ddccf62de" providerId="ADAL" clId="{6CBAB8F3-D81B-4F14-ABD8-78F2DDFC60A8}" dt="2023-07-13T09:28:21.566" v="14"/>
          <ac:spMkLst>
            <pc:docMk/>
            <pc:sldMk cId="1873621634" sldId="315"/>
            <ac:spMk id="3" creationId="{68E5AA3F-9235-4E8F-81EB-4B0B7DBA6B9C}"/>
          </ac:spMkLst>
        </pc:spChg>
        <pc:spChg chg="mod">
          <ac:chgData name="doc. Vasyl Cherlinka DrSc." userId="09edf023-0936-4509-ab0d-ff1ddccf62de" providerId="ADAL" clId="{6CBAB8F3-D81B-4F14-ABD8-78F2DDFC60A8}" dt="2023-07-13T09:28:21.566" v="14"/>
          <ac:spMkLst>
            <pc:docMk/>
            <pc:sldMk cId="1873621634" sldId="315"/>
            <ac:spMk id="11" creationId="{9CA25AEE-4C31-4065-A2E1-0DB28757E660}"/>
          </ac:spMkLst>
        </pc:spChg>
        <pc:spChg chg="mod">
          <ac:chgData name="doc. Vasyl Cherlinka DrSc." userId="09edf023-0936-4509-ab0d-ff1ddccf62de" providerId="ADAL" clId="{6CBAB8F3-D81B-4F14-ABD8-78F2DDFC60A8}" dt="2023-07-13T09:28:21.566" v="14"/>
          <ac:spMkLst>
            <pc:docMk/>
            <pc:sldMk cId="1873621634" sldId="315"/>
            <ac:spMk id="12" creationId="{16AB5795-04B9-40EA-8498-84D5D5ABC201}"/>
          </ac:spMkLst>
        </pc:spChg>
        <pc:spChg chg="mod">
          <ac:chgData name="doc. Vasyl Cherlinka DrSc." userId="09edf023-0936-4509-ab0d-ff1ddccf62de" providerId="ADAL" clId="{6CBAB8F3-D81B-4F14-ABD8-78F2DDFC60A8}" dt="2023-07-13T09:28:21.566" v="14"/>
          <ac:spMkLst>
            <pc:docMk/>
            <pc:sldMk cId="1873621634" sldId="315"/>
            <ac:spMk id="14" creationId="{6AB5A2CC-29ED-4D7B-8D58-DBD4203DDA07}"/>
          </ac:spMkLst>
        </pc:spChg>
        <pc:picChg chg="mod">
          <ac:chgData name="doc. Vasyl Cherlinka DrSc." userId="09edf023-0936-4509-ab0d-ff1ddccf62de" providerId="ADAL" clId="{6CBAB8F3-D81B-4F14-ABD8-78F2DDFC60A8}" dt="2023-07-13T09:28:21.566" v="14"/>
          <ac:picMkLst>
            <pc:docMk/>
            <pc:sldMk cId="1873621634" sldId="315"/>
            <ac:picMk id="5" creationId="{21C30610-F162-4772-9C4C-DFF9648E6BE7}"/>
          </ac:picMkLst>
        </pc:picChg>
        <pc:picChg chg="mod">
          <ac:chgData name="doc. Vasyl Cherlinka DrSc." userId="09edf023-0936-4509-ab0d-ff1ddccf62de" providerId="ADAL" clId="{6CBAB8F3-D81B-4F14-ABD8-78F2DDFC60A8}" dt="2023-07-13T09:28:21.566" v="14"/>
          <ac:picMkLst>
            <pc:docMk/>
            <pc:sldMk cId="1873621634" sldId="315"/>
            <ac:picMk id="8" creationId="{17F9A018-5AB1-49E7-A6D6-A1D1B89968C3}"/>
          </ac:picMkLst>
        </pc:picChg>
        <pc:picChg chg="mod">
          <ac:chgData name="doc. Vasyl Cherlinka DrSc." userId="09edf023-0936-4509-ab0d-ff1ddccf62de" providerId="ADAL" clId="{6CBAB8F3-D81B-4F14-ABD8-78F2DDFC60A8}" dt="2023-07-13T09:28:21.566" v="14"/>
          <ac:picMkLst>
            <pc:docMk/>
            <pc:sldMk cId="1873621634" sldId="315"/>
            <ac:picMk id="10" creationId="{1BF5D1DA-833F-466F-B99A-5431D6DBD51E}"/>
          </ac:picMkLst>
        </pc:picChg>
      </pc:sldChg>
      <pc:sldChg chg="modSp modNotes">
        <pc:chgData name="doc. Vasyl Cherlinka DrSc." userId="09edf023-0936-4509-ab0d-ff1ddccf62de" providerId="ADAL" clId="{6CBAB8F3-D81B-4F14-ABD8-78F2DDFC60A8}" dt="2023-07-13T09:28:21.566" v="14"/>
        <pc:sldMkLst>
          <pc:docMk/>
          <pc:sldMk cId="1260940810" sldId="316"/>
        </pc:sldMkLst>
        <pc:spChg chg="mod">
          <ac:chgData name="doc. Vasyl Cherlinka DrSc." userId="09edf023-0936-4509-ab0d-ff1ddccf62de" providerId="ADAL" clId="{6CBAB8F3-D81B-4F14-ABD8-78F2DDFC60A8}" dt="2023-07-13T09:28:21.566" v="14"/>
          <ac:spMkLst>
            <pc:docMk/>
            <pc:sldMk cId="1260940810" sldId="316"/>
            <ac:spMk id="3" creationId="{68E5AA3F-9235-4E8F-81EB-4B0B7DBA6B9C}"/>
          </ac:spMkLst>
        </pc:spChg>
        <pc:spChg chg="mod">
          <ac:chgData name="doc. Vasyl Cherlinka DrSc." userId="09edf023-0936-4509-ab0d-ff1ddccf62de" providerId="ADAL" clId="{6CBAB8F3-D81B-4F14-ABD8-78F2DDFC60A8}" dt="2023-07-13T09:28:21.566" v="14"/>
          <ac:spMkLst>
            <pc:docMk/>
            <pc:sldMk cId="1260940810" sldId="316"/>
            <ac:spMk id="18" creationId="{DFD60872-2B45-451B-89F4-87140451A62E}"/>
          </ac:spMkLst>
        </pc:spChg>
        <pc:grpChg chg="mod">
          <ac:chgData name="doc. Vasyl Cherlinka DrSc." userId="09edf023-0936-4509-ab0d-ff1ddccf62de" providerId="ADAL" clId="{6CBAB8F3-D81B-4F14-ABD8-78F2DDFC60A8}" dt="2023-07-13T09:28:21.566" v="14"/>
          <ac:grpSpMkLst>
            <pc:docMk/>
            <pc:sldMk cId="1260940810" sldId="316"/>
            <ac:grpSpMk id="15" creationId="{3E8BDB1B-2778-4739-ACA4-B8DD00966FFB}"/>
          </ac:grpSpMkLst>
        </pc:grpChg>
        <pc:grpChg chg="mod">
          <ac:chgData name="doc. Vasyl Cherlinka DrSc." userId="09edf023-0936-4509-ab0d-ff1ddccf62de" providerId="ADAL" clId="{6CBAB8F3-D81B-4F14-ABD8-78F2DDFC60A8}" dt="2023-07-13T09:28:21.566" v="14"/>
          <ac:grpSpMkLst>
            <pc:docMk/>
            <pc:sldMk cId="1260940810" sldId="316"/>
            <ac:grpSpMk id="16" creationId="{6F830B37-C7CF-43CA-AEE9-76A45B920452}"/>
          </ac:grpSpMkLst>
        </pc:grpChg>
        <pc:picChg chg="mod">
          <ac:chgData name="doc. Vasyl Cherlinka DrSc." userId="09edf023-0936-4509-ab0d-ff1ddccf62de" providerId="ADAL" clId="{6CBAB8F3-D81B-4F14-ABD8-78F2DDFC60A8}" dt="2023-07-13T09:28:21.566" v="14"/>
          <ac:picMkLst>
            <pc:docMk/>
            <pc:sldMk cId="1260940810" sldId="316"/>
            <ac:picMk id="4" creationId="{B9D44175-B2BD-412A-A311-D903C23C3D8A}"/>
          </ac:picMkLst>
        </pc:picChg>
        <pc:picChg chg="mod">
          <ac:chgData name="doc. Vasyl Cherlinka DrSc." userId="09edf023-0936-4509-ab0d-ff1ddccf62de" providerId="ADAL" clId="{6CBAB8F3-D81B-4F14-ABD8-78F2DDFC60A8}" dt="2023-07-13T09:28:21.566" v="14"/>
          <ac:picMkLst>
            <pc:docMk/>
            <pc:sldMk cId="1260940810" sldId="316"/>
            <ac:picMk id="7" creationId="{D84A5278-406E-4767-9101-A39DB7DC3626}"/>
          </ac:picMkLst>
        </pc:picChg>
        <pc:picChg chg="mod">
          <ac:chgData name="doc. Vasyl Cherlinka DrSc." userId="09edf023-0936-4509-ab0d-ff1ddccf62de" providerId="ADAL" clId="{6CBAB8F3-D81B-4F14-ABD8-78F2DDFC60A8}" dt="2023-07-13T09:28:21.566" v="14"/>
          <ac:picMkLst>
            <pc:docMk/>
            <pc:sldMk cId="1260940810" sldId="316"/>
            <ac:picMk id="13" creationId="{BA62E612-7976-4C4E-B74A-B589E323CFF4}"/>
          </ac:picMkLst>
        </pc:picChg>
        <pc:picChg chg="mod">
          <ac:chgData name="doc. Vasyl Cherlinka DrSc." userId="09edf023-0936-4509-ab0d-ff1ddccf62de" providerId="ADAL" clId="{6CBAB8F3-D81B-4F14-ABD8-78F2DDFC60A8}" dt="2023-07-13T09:28:21.566" v="14"/>
          <ac:picMkLst>
            <pc:docMk/>
            <pc:sldMk cId="1260940810" sldId="316"/>
            <ac:picMk id="20" creationId="{DD6D5711-9D33-434F-A29D-72FE6C036F27}"/>
          </ac:picMkLst>
        </pc:picChg>
      </pc:sldChg>
      <pc:sldChg chg="modSp modNotes">
        <pc:chgData name="doc. Vasyl Cherlinka DrSc." userId="09edf023-0936-4509-ab0d-ff1ddccf62de" providerId="ADAL" clId="{6CBAB8F3-D81B-4F14-ABD8-78F2DDFC60A8}" dt="2023-07-13T09:28:21.566" v="14"/>
        <pc:sldMkLst>
          <pc:docMk/>
          <pc:sldMk cId="2789419365" sldId="317"/>
        </pc:sldMkLst>
        <pc:spChg chg="mod">
          <ac:chgData name="doc. Vasyl Cherlinka DrSc." userId="09edf023-0936-4509-ab0d-ff1ddccf62de" providerId="ADAL" clId="{6CBAB8F3-D81B-4F14-ABD8-78F2DDFC60A8}" dt="2023-07-13T09:28:21.566" v="14"/>
          <ac:spMkLst>
            <pc:docMk/>
            <pc:sldMk cId="2789419365" sldId="317"/>
            <ac:spMk id="3" creationId="{68E5AA3F-9235-4E8F-81EB-4B0B7DBA6B9C}"/>
          </ac:spMkLst>
        </pc:spChg>
        <pc:spChg chg="mod">
          <ac:chgData name="doc. Vasyl Cherlinka DrSc." userId="09edf023-0936-4509-ab0d-ff1ddccf62de" providerId="ADAL" clId="{6CBAB8F3-D81B-4F14-ABD8-78F2DDFC60A8}" dt="2023-07-13T09:28:21.566" v="14"/>
          <ac:spMkLst>
            <pc:docMk/>
            <pc:sldMk cId="2789419365" sldId="317"/>
            <ac:spMk id="11" creationId="{9CA25AEE-4C31-4065-A2E1-0DB28757E660}"/>
          </ac:spMkLst>
        </pc:spChg>
        <pc:spChg chg="mod">
          <ac:chgData name="doc. Vasyl Cherlinka DrSc." userId="09edf023-0936-4509-ab0d-ff1ddccf62de" providerId="ADAL" clId="{6CBAB8F3-D81B-4F14-ABD8-78F2DDFC60A8}" dt="2023-07-13T09:28:21.566" v="14"/>
          <ac:spMkLst>
            <pc:docMk/>
            <pc:sldMk cId="2789419365" sldId="317"/>
            <ac:spMk id="12" creationId="{16AB5795-04B9-40EA-8498-84D5D5ABC201}"/>
          </ac:spMkLst>
        </pc:spChg>
        <pc:spChg chg="mod">
          <ac:chgData name="doc. Vasyl Cherlinka DrSc." userId="09edf023-0936-4509-ab0d-ff1ddccf62de" providerId="ADAL" clId="{6CBAB8F3-D81B-4F14-ABD8-78F2DDFC60A8}" dt="2023-07-13T09:28:21.566" v="14"/>
          <ac:spMkLst>
            <pc:docMk/>
            <pc:sldMk cId="2789419365" sldId="317"/>
            <ac:spMk id="14" creationId="{6AB5A2CC-29ED-4D7B-8D58-DBD4203DDA07}"/>
          </ac:spMkLst>
        </pc:spChg>
        <pc:spChg chg="mod">
          <ac:chgData name="doc. Vasyl Cherlinka DrSc." userId="09edf023-0936-4509-ab0d-ff1ddccf62de" providerId="ADAL" clId="{6CBAB8F3-D81B-4F14-ABD8-78F2DDFC60A8}" dt="2023-07-13T09:28:21.566" v="14"/>
          <ac:spMkLst>
            <pc:docMk/>
            <pc:sldMk cId="2789419365" sldId="317"/>
            <ac:spMk id="22" creationId="{B97D9EBC-FF9D-41EE-9C20-56AD8DADAE54}"/>
          </ac:spMkLst>
        </pc:spChg>
        <pc:grpChg chg="mod">
          <ac:chgData name="doc. Vasyl Cherlinka DrSc." userId="09edf023-0936-4509-ab0d-ff1ddccf62de" providerId="ADAL" clId="{6CBAB8F3-D81B-4F14-ABD8-78F2DDFC60A8}" dt="2023-07-13T09:28:21.566" v="14"/>
          <ac:grpSpMkLst>
            <pc:docMk/>
            <pc:sldMk cId="2789419365" sldId="317"/>
            <ac:grpSpMk id="19" creationId="{DCFFC791-4ABE-4328-BB3E-7FA0B5E5F590}"/>
          </ac:grpSpMkLst>
        </pc:grpChg>
        <pc:picChg chg="mod">
          <ac:chgData name="doc. Vasyl Cherlinka DrSc." userId="09edf023-0936-4509-ab0d-ff1ddccf62de" providerId="ADAL" clId="{6CBAB8F3-D81B-4F14-ABD8-78F2DDFC60A8}" dt="2023-07-13T09:28:21.566" v="14"/>
          <ac:picMkLst>
            <pc:docMk/>
            <pc:sldMk cId="2789419365" sldId="317"/>
            <ac:picMk id="4" creationId="{1E92B0C8-C00C-4350-8A22-7A4F029500FB}"/>
          </ac:picMkLst>
        </pc:picChg>
        <pc:picChg chg="mod">
          <ac:chgData name="doc. Vasyl Cherlinka DrSc." userId="09edf023-0936-4509-ab0d-ff1ddccf62de" providerId="ADAL" clId="{6CBAB8F3-D81B-4F14-ABD8-78F2DDFC60A8}" dt="2023-07-13T09:28:21.566" v="14"/>
          <ac:picMkLst>
            <pc:docMk/>
            <pc:sldMk cId="2789419365" sldId="317"/>
            <ac:picMk id="7" creationId="{D1A3CCAE-B88C-466C-9080-7FB5DF92D938}"/>
          </ac:picMkLst>
        </pc:picChg>
        <pc:picChg chg="mod">
          <ac:chgData name="doc. Vasyl Cherlinka DrSc." userId="09edf023-0936-4509-ab0d-ff1ddccf62de" providerId="ADAL" clId="{6CBAB8F3-D81B-4F14-ABD8-78F2DDFC60A8}" dt="2023-07-13T09:28:21.566" v="14"/>
          <ac:picMkLst>
            <pc:docMk/>
            <pc:sldMk cId="2789419365" sldId="317"/>
            <ac:picMk id="13" creationId="{0C1203C2-CB79-4CCA-AEC2-9E7D4BA61B13}"/>
          </ac:picMkLst>
        </pc:picChg>
        <pc:picChg chg="mod">
          <ac:chgData name="doc. Vasyl Cherlinka DrSc." userId="09edf023-0936-4509-ab0d-ff1ddccf62de" providerId="ADAL" clId="{6CBAB8F3-D81B-4F14-ABD8-78F2DDFC60A8}" dt="2023-07-13T09:28:21.566" v="14"/>
          <ac:picMkLst>
            <pc:docMk/>
            <pc:sldMk cId="2789419365" sldId="317"/>
            <ac:picMk id="16" creationId="{1F054E21-29FD-4E4E-A1C4-41DEC3B670DD}"/>
          </ac:picMkLst>
        </pc:picChg>
        <pc:picChg chg="mod">
          <ac:chgData name="doc. Vasyl Cherlinka DrSc." userId="09edf023-0936-4509-ab0d-ff1ddccf62de" providerId="ADAL" clId="{6CBAB8F3-D81B-4F14-ABD8-78F2DDFC60A8}" dt="2023-07-13T09:28:21.566" v="14"/>
          <ac:picMkLst>
            <pc:docMk/>
            <pc:sldMk cId="2789419365" sldId="317"/>
            <ac:picMk id="18" creationId="{253EDA1D-9C3E-42C5-9D1B-AA8EA625F958}"/>
          </ac:picMkLst>
        </pc:picChg>
      </pc:sldChg>
      <pc:sldChg chg="modSp modNotes">
        <pc:chgData name="doc. Vasyl Cherlinka DrSc." userId="09edf023-0936-4509-ab0d-ff1ddccf62de" providerId="ADAL" clId="{6CBAB8F3-D81B-4F14-ABD8-78F2DDFC60A8}" dt="2023-07-13T09:28:21.566" v="14"/>
        <pc:sldMkLst>
          <pc:docMk/>
          <pc:sldMk cId="1246417994" sldId="318"/>
        </pc:sldMkLst>
        <pc:spChg chg="mod">
          <ac:chgData name="doc. Vasyl Cherlinka DrSc." userId="09edf023-0936-4509-ab0d-ff1ddccf62de" providerId="ADAL" clId="{6CBAB8F3-D81B-4F14-ABD8-78F2DDFC60A8}" dt="2023-07-13T09:28:21.566" v="14"/>
          <ac:spMkLst>
            <pc:docMk/>
            <pc:sldMk cId="1246417994" sldId="318"/>
            <ac:spMk id="3" creationId="{68E5AA3F-9235-4E8F-81EB-4B0B7DBA6B9C}"/>
          </ac:spMkLst>
        </pc:spChg>
        <pc:spChg chg="mod">
          <ac:chgData name="doc. Vasyl Cherlinka DrSc." userId="09edf023-0936-4509-ab0d-ff1ddccf62de" providerId="ADAL" clId="{6CBAB8F3-D81B-4F14-ABD8-78F2DDFC60A8}" dt="2023-07-13T09:28:21.566" v="14"/>
          <ac:spMkLst>
            <pc:docMk/>
            <pc:sldMk cId="1246417994" sldId="318"/>
            <ac:spMk id="11" creationId="{9CA25AEE-4C31-4065-A2E1-0DB28757E660}"/>
          </ac:spMkLst>
        </pc:spChg>
        <pc:spChg chg="mod">
          <ac:chgData name="doc. Vasyl Cherlinka DrSc." userId="09edf023-0936-4509-ab0d-ff1ddccf62de" providerId="ADAL" clId="{6CBAB8F3-D81B-4F14-ABD8-78F2DDFC60A8}" dt="2023-07-13T09:28:21.566" v="14"/>
          <ac:spMkLst>
            <pc:docMk/>
            <pc:sldMk cId="1246417994" sldId="318"/>
            <ac:spMk id="12" creationId="{16AB5795-04B9-40EA-8498-84D5D5ABC201}"/>
          </ac:spMkLst>
        </pc:spChg>
        <pc:spChg chg="mod">
          <ac:chgData name="doc. Vasyl Cherlinka DrSc." userId="09edf023-0936-4509-ab0d-ff1ddccf62de" providerId="ADAL" clId="{6CBAB8F3-D81B-4F14-ABD8-78F2DDFC60A8}" dt="2023-07-13T09:28:21.566" v="14"/>
          <ac:spMkLst>
            <pc:docMk/>
            <pc:sldMk cId="1246417994" sldId="318"/>
            <ac:spMk id="14" creationId="{6AB5A2CC-29ED-4D7B-8D58-DBD4203DDA07}"/>
          </ac:spMkLst>
        </pc:spChg>
        <pc:grpChg chg="mod">
          <ac:chgData name="doc. Vasyl Cherlinka DrSc." userId="09edf023-0936-4509-ab0d-ff1ddccf62de" providerId="ADAL" clId="{6CBAB8F3-D81B-4F14-ABD8-78F2DDFC60A8}" dt="2023-07-13T09:28:21.566" v="14"/>
          <ac:grpSpMkLst>
            <pc:docMk/>
            <pc:sldMk cId="1246417994" sldId="318"/>
            <ac:grpSpMk id="17" creationId="{7DA4045A-B508-411A-B15B-9604909F3914}"/>
          </ac:grpSpMkLst>
        </pc:grpChg>
        <pc:picChg chg="mod">
          <ac:chgData name="doc. Vasyl Cherlinka DrSc." userId="09edf023-0936-4509-ab0d-ff1ddccf62de" providerId="ADAL" clId="{6CBAB8F3-D81B-4F14-ABD8-78F2DDFC60A8}" dt="2023-07-13T09:28:21.566" v="14"/>
          <ac:picMkLst>
            <pc:docMk/>
            <pc:sldMk cId="1246417994" sldId="318"/>
            <ac:picMk id="5" creationId="{486E63F3-B34C-4524-AE92-645FF4BED359}"/>
          </ac:picMkLst>
        </pc:picChg>
        <pc:picChg chg="mod">
          <ac:chgData name="doc. Vasyl Cherlinka DrSc." userId="09edf023-0936-4509-ab0d-ff1ddccf62de" providerId="ADAL" clId="{6CBAB8F3-D81B-4F14-ABD8-78F2DDFC60A8}" dt="2023-07-13T09:28:21.566" v="14"/>
          <ac:picMkLst>
            <pc:docMk/>
            <pc:sldMk cId="1246417994" sldId="318"/>
            <ac:picMk id="8" creationId="{7ED01A24-F68E-4CD7-B184-54B66ABC138D}"/>
          </ac:picMkLst>
        </pc:picChg>
        <pc:picChg chg="mod">
          <ac:chgData name="doc. Vasyl Cherlinka DrSc." userId="09edf023-0936-4509-ab0d-ff1ddccf62de" providerId="ADAL" clId="{6CBAB8F3-D81B-4F14-ABD8-78F2DDFC60A8}" dt="2023-07-13T09:28:21.566" v="14"/>
          <ac:picMkLst>
            <pc:docMk/>
            <pc:sldMk cId="1246417994" sldId="318"/>
            <ac:picMk id="10" creationId="{78DDFD0A-4A7B-4F48-8523-0CF1D76A3796}"/>
          </ac:picMkLst>
        </pc:picChg>
        <pc:picChg chg="mod">
          <ac:chgData name="doc. Vasyl Cherlinka DrSc." userId="09edf023-0936-4509-ab0d-ff1ddccf62de" providerId="ADAL" clId="{6CBAB8F3-D81B-4F14-ABD8-78F2DDFC60A8}" dt="2023-07-13T09:28:21.566" v="14"/>
          <ac:picMkLst>
            <pc:docMk/>
            <pc:sldMk cId="1246417994" sldId="318"/>
            <ac:picMk id="15" creationId="{9B8801FD-F4B4-48FE-99C4-A33E212A702C}"/>
          </ac:picMkLst>
        </pc:picChg>
      </pc:sldChg>
      <pc:sldChg chg="modSp modNotes">
        <pc:chgData name="doc. Vasyl Cherlinka DrSc." userId="09edf023-0936-4509-ab0d-ff1ddccf62de" providerId="ADAL" clId="{6CBAB8F3-D81B-4F14-ABD8-78F2DDFC60A8}" dt="2023-07-13T09:28:21.566" v="14"/>
        <pc:sldMkLst>
          <pc:docMk/>
          <pc:sldMk cId="3531008013" sldId="319"/>
        </pc:sldMkLst>
        <pc:spChg chg="mod">
          <ac:chgData name="doc. Vasyl Cherlinka DrSc." userId="09edf023-0936-4509-ab0d-ff1ddccf62de" providerId="ADAL" clId="{6CBAB8F3-D81B-4F14-ABD8-78F2DDFC60A8}" dt="2023-07-13T09:28:21.566" v="14"/>
          <ac:spMkLst>
            <pc:docMk/>
            <pc:sldMk cId="3531008013" sldId="319"/>
            <ac:spMk id="3" creationId="{68E5AA3F-9235-4E8F-81EB-4B0B7DBA6B9C}"/>
          </ac:spMkLst>
        </pc:spChg>
        <pc:spChg chg="mod">
          <ac:chgData name="doc. Vasyl Cherlinka DrSc." userId="09edf023-0936-4509-ab0d-ff1ddccf62de" providerId="ADAL" clId="{6CBAB8F3-D81B-4F14-ABD8-78F2DDFC60A8}" dt="2023-07-13T09:28:21.566" v="14"/>
          <ac:spMkLst>
            <pc:docMk/>
            <pc:sldMk cId="3531008013" sldId="319"/>
            <ac:spMk id="11" creationId="{9CA25AEE-4C31-4065-A2E1-0DB28757E660}"/>
          </ac:spMkLst>
        </pc:spChg>
        <pc:spChg chg="mod">
          <ac:chgData name="doc. Vasyl Cherlinka DrSc." userId="09edf023-0936-4509-ab0d-ff1ddccf62de" providerId="ADAL" clId="{6CBAB8F3-D81B-4F14-ABD8-78F2DDFC60A8}" dt="2023-07-13T09:28:21.566" v="14"/>
          <ac:spMkLst>
            <pc:docMk/>
            <pc:sldMk cId="3531008013" sldId="319"/>
            <ac:spMk id="14" creationId="{6AB5A2CC-29ED-4D7B-8D58-DBD4203DDA07}"/>
          </ac:spMkLst>
        </pc:spChg>
        <pc:spChg chg="mod">
          <ac:chgData name="doc. Vasyl Cherlinka DrSc." userId="09edf023-0936-4509-ab0d-ff1ddccf62de" providerId="ADAL" clId="{6CBAB8F3-D81B-4F14-ABD8-78F2DDFC60A8}" dt="2023-07-13T09:28:21.566" v="14"/>
          <ac:spMkLst>
            <pc:docMk/>
            <pc:sldMk cId="3531008013" sldId="319"/>
            <ac:spMk id="18" creationId="{13B5FAEF-4442-465C-B0B9-39CB30060782}"/>
          </ac:spMkLst>
        </pc:spChg>
        <pc:spChg chg="mod">
          <ac:chgData name="doc. Vasyl Cherlinka DrSc." userId="09edf023-0936-4509-ab0d-ff1ddccf62de" providerId="ADAL" clId="{6CBAB8F3-D81B-4F14-ABD8-78F2DDFC60A8}" dt="2023-07-13T09:28:21.566" v="14"/>
          <ac:spMkLst>
            <pc:docMk/>
            <pc:sldMk cId="3531008013" sldId="319"/>
            <ac:spMk id="20" creationId="{712A0A28-2613-4395-8FBD-4DB59C9DDD50}"/>
          </ac:spMkLst>
        </pc:spChg>
        <pc:spChg chg="mod">
          <ac:chgData name="doc. Vasyl Cherlinka DrSc." userId="09edf023-0936-4509-ab0d-ff1ddccf62de" providerId="ADAL" clId="{6CBAB8F3-D81B-4F14-ABD8-78F2DDFC60A8}" dt="2023-07-13T09:28:21.566" v="14"/>
          <ac:spMkLst>
            <pc:docMk/>
            <pc:sldMk cId="3531008013" sldId="319"/>
            <ac:spMk id="21" creationId="{D58CA9CC-DCB7-4978-BC13-02818F8A22CA}"/>
          </ac:spMkLst>
        </pc:spChg>
        <pc:picChg chg="mod">
          <ac:chgData name="doc. Vasyl Cherlinka DrSc." userId="09edf023-0936-4509-ab0d-ff1ddccf62de" providerId="ADAL" clId="{6CBAB8F3-D81B-4F14-ABD8-78F2DDFC60A8}" dt="2023-07-13T09:28:21.566" v="14"/>
          <ac:picMkLst>
            <pc:docMk/>
            <pc:sldMk cId="3531008013" sldId="319"/>
            <ac:picMk id="4" creationId="{996206BE-EFE4-4D10-8753-1FA2EB100C70}"/>
          </ac:picMkLst>
        </pc:picChg>
        <pc:picChg chg="mod">
          <ac:chgData name="doc. Vasyl Cherlinka DrSc." userId="09edf023-0936-4509-ab0d-ff1ddccf62de" providerId="ADAL" clId="{6CBAB8F3-D81B-4F14-ABD8-78F2DDFC60A8}" dt="2023-07-13T09:28:21.566" v="14"/>
          <ac:picMkLst>
            <pc:docMk/>
            <pc:sldMk cId="3531008013" sldId="319"/>
            <ac:picMk id="7" creationId="{4BE58348-17E6-412A-A4E2-7F80C6F9AC03}"/>
          </ac:picMkLst>
        </pc:picChg>
      </pc:sldChg>
      <pc:sldChg chg="modSp modNotes">
        <pc:chgData name="doc. Vasyl Cherlinka DrSc." userId="09edf023-0936-4509-ab0d-ff1ddccf62de" providerId="ADAL" clId="{6CBAB8F3-D81B-4F14-ABD8-78F2DDFC60A8}" dt="2023-07-13T09:28:21.566" v="14"/>
        <pc:sldMkLst>
          <pc:docMk/>
          <pc:sldMk cId="3947180500" sldId="320"/>
        </pc:sldMkLst>
        <pc:spChg chg="mod">
          <ac:chgData name="doc. Vasyl Cherlinka DrSc." userId="09edf023-0936-4509-ab0d-ff1ddccf62de" providerId="ADAL" clId="{6CBAB8F3-D81B-4F14-ABD8-78F2DDFC60A8}" dt="2023-07-13T09:28:21.566" v="14"/>
          <ac:spMkLst>
            <pc:docMk/>
            <pc:sldMk cId="3947180500" sldId="320"/>
            <ac:spMk id="3" creationId="{68E5AA3F-9235-4E8F-81EB-4B0B7DBA6B9C}"/>
          </ac:spMkLst>
        </pc:spChg>
        <pc:spChg chg="mod">
          <ac:chgData name="doc. Vasyl Cherlinka DrSc." userId="09edf023-0936-4509-ab0d-ff1ddccf62de" providerId="ADAL" clId="{6CBAB8F3-D81B-4F14-ABD8-78F2DDFC60A8}" dt="2023-07-13T09:28:21.566" v="14"/>
          <ac:spMkLst>
            <pc:docMk/>
            <pc:sldMk cId="3947180500" sldId="320"/>
            <ac:spMk id="11" creationId="{9CA25AEE-4C31-4065-A2E1-0DB28757E660}"/>
          </ac:spMkLst>
        </pc:spChg>
        <pc:spChg chg="mod">
          <ac:chgData name="doc. Vasyl Cherlinka DrSc." userId="09edf023-0936-4509-ab0d-ff1ddccf62de" providerId="ADAL" clId="{6CBAB8F3-D81B-4F14-ABD8-78F2DDFC60A8}" dt="2023-07-13T09:28:21.566" v="14"/>
          <ac:spMkLst>
            <pc:docMk/>
            <pc:sldMk cId="3947180500" sldId="320"/>
            <ac:spMk id="15" creationId="{BC336EF4-9613-41C4-97BD-C67DEDC895D0}"/>
          </ac:spMkLst>
        </pc:spChg>
        <pc:spChg chg="mod">
          <ac:chgData name="doc. Vasyl Cherlinka DrSc." userId="09edf023-0936-4509-ab0d-ff1ddccf62de" providerId="ADAL" clId="{6CBAB8F3-D81B-4F14-ABD8-78F2DDFC60A8}" dt="2023-07-13T09:28:21.566" v="14"/>
          <ac:spMkLst>
            <pc:docMk/>
            <pc:sldMk cId="3947180500" sldId="320"/>
            <ac:spMk id="17" creationId="{214663AC-8D12-488F-AF6B-7F2C369CEDB9}"/>
          </ac:spMkLst>
        </pc:spChg>
        <pc:grpChg chg="mod">
          <ac:chgData name="doc. Vasyl Cherlinka DrSc." userId="09edf023-0936-4509-ab0d-ff1ddccf62de" providerId="ADAL" clId="{6CBAB8F3-D81B-4F14-ABD8-78F2DDFC60A8}" dt="2023-07-13T09:28:21.566" v="14"/>
          <ac:grpSpMkLst>
            <pc:docMk/>
            <pc:sldMk cId="3947180500" sldId="320"/>
            <ac:grpSpMk id="25" creationId="{82FC8947-9AEA-4959-8F52-1F16A89877E0}"/>
          </ac:grpSpMkLst>
        </pc:grpChg>
        <pc:picChg chg="mod">
          <ac:chgData name="doc. Vasyl Cherlinka DrSc." userId="09edf023-0936-4509-ab0d-ff1ddccf62de" providerId="ADAL" clId="{6CBAB8F3-D81B-4F14-ABD8-78F2DDFC60A8}" dt="2023-07-13T09:28:21.566" v="14"/>
          <ac:picMkLst>
            <pc:docMk/>
            <pc:sldMk cId="3947180500" sldId="320"/>
            <ac:picMk id="9" creationId="{E2A0F56C-4A0F-4D1E-A8B0-056732C60918}"/>
          </ac:picMkLst>
        </pc:picChg>
        <pc:picChg chg="mod">
          <ac:chgData name="doc. Vasyl Cherlinka DrSc." userId="09edf023-0936-4509-ab0d-ff1ddccf62de" providerId="ADAL" clId="{6CBAB8F3-D81B-4F14-ABD8-78F2DDFC60A8}" dt="2023-07-13T09:28:21.566" v="14"/>
          <ac:picMkLst>
            <pc:docMk/>
            <pc:sldMk cId="3947180500" sldId="320"/>
            <ac:picMk id="21" creationId="{03B90E5F-A3CF-46BE-9388-623286CC41C6}"/>
          </ac:picMkLst>
        </pc:picChg>
        <pc:picChg chg="mod">
          <ac:chgData name="doc. Vasyl Cherlinka DrSc." userId="09edf023-0936-4509-ab0d-ff1ddccf62de" providerId="ADAL" clId="{6CBAB8F3-D81B-4F14-ABD8-78F2DDFC60A8}" dt="2023-07-13T09:28:21.566" v="14"/>
          <ac:picMkLst>
            <pc:docMk/>
            <pc:sldMk cId="3947180500" sldId="320"/>
            <ac:picMk id="24" creationId="{0F307AAE-C69E-42CD-8B19-526170DEB56C}"/>
          </ac:picMkLst>
        </pc:picChg>
      </pc:sldChg>
      <pc:sldChg chg="modSp modNotes">
        <pc:chgData name="doc. Vasyl Cherlinka DrSc." userId="09edf023-0936-4509-ab0d-ff1ddccf62de" providerId="ADAL" clId="{6CBAB8F3-D81B-4F14-ABD8-78F2DDFC60A8}" dt="2023-07-13T09:28:21.566" v="14"/>
        <pc:sldMkLst>
          <pc:docMk/>
          <pc:sldMk cId="1292377480" sldId="321"/>
        </pc:sldMkLst>
        <pc:spChg chg="mod">
          <ac:chgData name="doc. Vasyl Cherlinka DrSc." userId="09edf023-0936-4509-ab0d-ff1ddccf62de" providerId="ADAL" clId="{6CBAB8F3-D81B-4F14-ABD8-78F2DDFC60A8}" dt="2023-07-13T09:28:21.566" v="14"/>
          <ac:spMkLst>
            <pc:docMk/>
            <pc:sldMk cId="1292377480" sldId="321"/>
            <ac:spMk id="3" creationId="{68E5AA3F-9235-4E8F-81EB-4B0B7DBA6B9C}"/>
          </ac:spMkLst>
        </pc:spChg>
        <pc:spChg chg="mod">
          <ac:chgData name="doc. Vasyl Cherlinka DrSc." userId="09edf023-0936-4509-ab0d-ff1ddccf62de" providerId="ADAL" clId="{6CBAB8F3-D81B-4F14-ABD8-78F2DDFC60A8}" dt="2023-07-13T09:28:21.566" v="14"/>
          <ac:spMkLst>
            <pc:docMk/>
            <pc:sldMk cId="1292377480" sldId="321"/>
            <ac:spMk id="12" creationId="{08EC5FF8-FD0D-4BD4-B4E1-376BA0544AA3}"/>
          </ac:spMkLst>
        </pc:spChg>
        <pc:spChg chg="mod">
          <ac:chgData name="doc. Vasyl Cherlinka DrSc." userId="09edf023-0936-4509-ab0d-ff1ddccf62de" providerId="ADAL" clId="{6CBAB8F3-D81B-4F14-ABD8-78F2DDFC60A8}" dt="2023-07-13T09:28:21.566" v="14"/>
          <ac:spMkLst>
            <pc:docMk/>
            <pc:sldMk cId="1292377480" sldId="321"/>
            <ac:spMk id="18" creationId="{4E61195C-DE4E-47BC-A639-2DA780F982D5}"/>
          </ac:spMkLst>
        </pc:spChg>
        <pc:picChg chg="mod">
          <ac:chgData name="doc. Vasyl Cherlinka DrSc." userId="09edf023-0936-4509-ab0d-ff1ddccf62de" providerId="ADAL" clId="{6CBAB8F3-D81B-4F14-ABD8-78F2DDFC60A8}" dt="2023-07-13T09:28:21.566" v="14"/>
          <ac:picMkLst>
            <pc:docMk/>
            <pc:sldMk cId="1292377480" sldId="321"/>
            <ac:picMk id="5" creationId="{CC808EAE-A1D7-4CBD-8A08-CCE46B7DD49C}"/>
          </ac:picMkLst>
        </pc:picChg>
        <pc:picChg chg="mod">
          <ac:chgData name="doc. Vasyl Cherlinka DrSc." userId="09edf023-0936-4509-ab0d-ff1ddccf62de" providerId="ADAL" clId="{6CBAB8F3-D81B-4F14-ABD8-78F2DDFC60A8}" dt="2023-07-13T09:28:21.566" v="14"/>
          <ac:picMkLst>
            <pc:docMk/>
            <pc:sldMk cId="1292377480" sldId="321"/>
            <ac:picMk id="7" creationId="{714798F9-D915-4C61-9437-A79B099FB190}"/>
          </ac:picMkLst>
        </pc:picChg>
      </pc:sldChg>
      <pc:sldChg chg="modSp modNotes">
        <pc:chgData name="doc. Vasyl Cherlinka DrSc." userId="09edf023-0936-4509-ab0d-ff1ddccf62de" providerId="ADAL" clId="{6CBAB8F3-D81B-4F14-ABD8-78F2DDFC60A8}" dt="2023-07-13T09:28:21.566" v="14"/>
        <pc:sldMkLst>
          <pc:docMk/>
          <pc:sldMk cId="3186174961" sldId="322"/>
        </pc:sldMkLst>
        <pc:spChg chg="mod">
          <ac:chgData name="doc. Vasyl Cherlinka DrSc." userId="09edf023-0936-4509-ab0d-ff1ddccf62de" providerId="ADAL" clId="{6CBAB8F3-D81B-4F14-ABD8-78F2DDFC60A8}" dt="2023-07-13T09:28:21.566" v="14"/>
          <ac:spMkLst>
            <pc:docMk/>
            <pc:sldMk cId="3186174961" sldId="322"/>
            <ac:spMk id="3" creationId="{68E5AA3F-9235-4E8F-81EB-4B0B7DBA6B9C}"/>
          </ac:spMkLst>
        </pc:spChg>
        <pc:spChg chg="mod">
          <ac:chgData name="doc. Vasyl Cherlinka DrSc." userId="09edf023-0936-4509-ab0d-ff1ddccf62de" providerId="ADAL" clId="{6CBAB8F3-D81B-4F14-ABD8-78F2DDFC60A8}" dt="2023-07-13T09:28:21.566" v="14"/>
          <ac:spMkLst>
            <pc:docMk/>
            <pc:sldMk cId="3186174961" sldId="322"/>
            <ac:spMk id="11" creationId="{9CA25AEE-4C31-4065-A2E1-0DB28757E660}"/>
          </ac:spMkLst>
        </pc:spChg>
        <pc:spChg chg="mod">
          <ac:chgData name="doc. Vasyl Cherlinka DrSc." userId="09edf023-0936-4509-ab0d-ff1ddccf62de" providerId="ADAL" clId="{6CBAB8F3-D81B-4F14-ABD8-78F2DDFC60A8}" dt="2023-07-13T09:28:21.566" v="14"/>
          <ac:spMkLst>
            <pc:docMk/>
            <pc:sldMk cId="3186174961" sldId="322"/>
            <ac:spMk id="12" creationId="{16AB5795-04B9-40EA-8498-84D5D5ABC201}"/>
          </ac:spMkLst>
        </pc:spChg>
        <pc:spChg chg="mod">
          <ac:chgData name="doc. Vasyl Cherlinka DrSc." userId="09edf023-0936-4509-ab0d-ff1ddccf62de" providerId="ADAL" clId="{6CBAB8F3-D81B-4F14-ABD8-78F2DDFC60A8}" dt="2023-07-13T09:28:21.566" v="14"/>
          <ac:spMkLst>
            <pc:docMk/>
            <pc:sldMk cId="3186174961" sldId="322"/>
            <ac:spMk id="14" creationId="{6AB5A2CC-29ED-4D7B-8D58-DBD4203DDA07}"/>
          </ac:spMkLst>
        </pc:spChg>
        <pc:picChg chg="mod">
          <ac:chgData name="doc. Vasyl Cherlinka DrSc." userId="09edf023-0936-4509-ab0d-ff1ddccf62de" providerId="ADAL" clId="{6CBAB8F3-D81B-4F14-ABD8-78F2DDFC60A8}" dt="2023-07-13T09:28:21.566" v="14"/>
          <ac:picMkLst>
            <pc:docMk/>
            <pc:sldMk cId="3186174961" sldId="322"/>
            <ac:picMk id="4" creationId="{960ABB5F-E5C6-4DDA-A26A-D3A758DBF686}"/>
          </ac:picMkLst>
        </pc:picChg>
        <pc:picChg chg="mod">
          <ac:chgData name="doc. Vasyl Cherlinka DrSc." userId="09edf023-0936-4509-ab0d-ff1ddccf62de" providerId="ADAL" clId="{6CBAB8F3-D81B-4F14-ABD8-78F2DDFC60A8}" dt="2023-07-13T09:28:21.566" v="14"/>
          <ac:picMkLst>
            <pc:docMk/>
            <pc:sldMk cId="3186174961" sldId="322"/>
            <ac:picMk id="7" creationId="{312D7EC9-C695-43DE-BA30-4AC8F0BD9FE7}"/>
          </ac:picMkLst>
        </pc:picChg>
        <pc:picChg chg="mod">
          <ac:chgData name="doc. Vasyl Cherlinka DrSc." userId="09edf023-0936-4509-ab0d-ff1ddccf62de" providerId="ADAL" clId="{6CBAB8F3-D81B-4F14-ABD8-78F2DDFC60A8}" dt="2023-07-13T09:28:21.566" v="14"/>
          <ac:picMkLst>
            <pc:docMk/>
            <pc:sldMk cId="3186174961" sldId="322"/>
            <ac:picMk id="13" creationId="{D63865F3-BEF6-4D39-96C5-FC821DC07AE9}"/>
          </ac:picMkLst>
        </pc:picChg>
      </pc:sldChg>
      <pc:sldChg chg="modSp modNotes">
        <pc:chgData name="doc. Vasyl Cherlinka DrSc." userId="09edf023-0936-4509-ab0d-ff1ddccf62de" providerId="ADAL" clId="{6CBAB8F3-D81B-4F14-ABD8-78F2DDFC60A8}" dt="2023-07-13T09:28:21.566" v="14"/>
        <pc:sldMkLst>
          <pc:docMk/>
          <pc:sldMk cId="1222410311" sldId="323"/>
        </pc:sldMkLst>
        <pc:spChg chg="mod">
          <ac:chgData name="doc. Vasyl Cherlinka DrSc." userId="09edf023-0936-4509-ab0d-ff1ddccf62de" providerId="ADAL" clId="{6CBAB8F3-D81B-4F14-ABD8-78F2DDFC60A8}" dt="2023-07-13T09:28:21.566" v="14"/>
          <ac:spMkLst>
            <pc:docMk/>
            <pc:sldMk cId="1222410311" sldId="323"/>
            <ac:spMk id="3" creationId="{68E5AA3F-9235-4E8F-81EB-4B0B7DBA6B9C}"/>
          </ac:spMkLst>
        </pc:spChg>
        <pc:spChg chg="mod">
          <ac:chgData name="doc. Vasyl Cherlinka DrSc." userId="09edf023-0936-4509-ab0d-ff1ddccf62de" providerId="ADAL" clId="{6CBAB8F3-D81B-4F14-ABD8-78F2DDFC60A8}" dt="2023-07-13T09:28:21.566" v="14"/>
          <ac:spMkLst>
            <pc:docMk/>
            <pc:sldMk cId="1222410311" sldId="323"/>
            <ac:spMk id="15" creationId="{03BE978B-B177-4F2C-AFBB-1AAC87353FCC}"/>
          </ac:spMkLst>
        </pc:spChg>
        <pc:spChg chg="mod">
          <ac:chgData name="doc. Vasyl Cherlinka DrSc." userId="09edf023-0936-4509-ab0d-ff1ddccf62de" providerId="ADAL" clId="{6CBAB8F3-D81B-4F14-ABD8-78F2DDFC60A8}" dt="2023-07-13T09:28:21.566" v="14"/>
          <ac:spMkLst>
            <pc:docMk/>
            <pc:sldMk cId="1222410311" sldId="323"/>
            <ac:spMk id="16" creationId="{17DD8B50-E332-4186-8C83-4F029B4F5B71}"/>
          </ac:spMkLst>
        </pc:spChg>
        <pc:spChg chg="mod">
          <ac:chgData name="doc. Vasyl Cherlinka DrSc." userId="09edf023-0936-4509-ab0d-ff1ddccf62de" providerId="ADAL" clId="{6CBAB8F3-D81B-4F14-ABD8-78F2DDFC60A8}" dt="2023-07-13T09:28:21.566" v="14"/>
          <ac:spMkLst>
            <pc:docMk/>
            <pc:sldMk cId="1222410311" sldId="323"/>
            <ac:spMk id="17" creationId="{67FA9390-30CD-4761-8812-A9049AC3F48A}"/>
          </ac:spMkLst>
        </pc:spChg>
        <pc:picChg chg="mod">
          <ac:chgData name="doc. Vasyl Cherlinka DrSc." userId="09edf023-0936-4509-ab0d-ff1ddccf62de" providerId="ADAL" clId="{6CBAB8F3-D81B-4F14-ABD8-78F2DDFC60A8}" dt="2023-07-13T09:28:21.566" v="14"/>
          <ac:picMkLst>
            <pc:docMk/>
            <pc:sldMk cId="1222410311" sldId="323"/>
            <ac:picMk id="18" creationId="{0CDA9C6D-A8A6-418F-9EAF-1C0336B2DC91}"/>
          </ac:picMkLst>
        </pc:picChg>
      </pc:sldChg>
      <pc:sldChg chg="modSp modNotes">
        <pc:chgData name="doc. Vasyl Cherlinka DrSc." userId="09edf023-0936-4509-ab0d-ff1ddccf62de" providerId="ADAL" clId="{6CBAB8F3-D81B-4F14-ABD8-78F2DDFC60A8}" dt="2023-07-13T09:28:21.566" v="14"/>
        <pc:sldMkLst>
          <pc:docMk/>
          <pc:sldMk cId="3879240828" sldId="324"/>
        </pc:sldMkLst>
        <pc:spChg chg="mod">
          <ac:chgData name="doc. Vasyl Cherlinka DrSc." userId="09edf023-0936-4509-ab0d-ff1ddccf62de" providerId="ADAL" clId="{6CBAB8F3-D81B-4F14-ABD8-78F2DDFC60A8}" dt="2023-07-13T09:28:21.566" v="14"/>
          <ac:spMkLst>
            <pc:docMk/>
            <pc:sldMk cId="3879240828" sldId="324"/>
            <ac:spMk id="3" creationId="{68E5AA3F-9235-4E8F-81EB-4B0B7DBA6B9C}"/>
          </ac:spMkLst>
        </pc:spChg>
        <pc:spChg chg="mod">
          <ac:chgData name="doc. Vasyl Cherlinka DrSc." userId="09edf023-0936-4509-ab0d-ff1ddccf62de" providerId="ADAL" clId="{6CBAB8F3-D81B-4F14-ABD8-78F2DDFC60A8}" dt="2023-07-13T09:28:21.566" v="14"/>
          <ac:spMkLst>
            <pc:docMk/>
            <pc:sldMk cId="3879240828" sldId="324"/>
            <ac:spMk id="12" creationId="{610D0F5B-140F-4185-B168-7E4B2FF55AE5}"/>
          </ac:spMkLst>
        </pc:spChg>
        <pc:spChg chg="mod">
          <ac:chgData name="doc. Vasyl Cherlinka DrSc." userId="09edf023-0936-4509-ab0d-ff1ddccf62de" providerId="ADAL" clId="{6CBAB8F3-D81B-4F14-ABD8-78F2DDFC60A8}" dt="2023-07-13T09:28:21.566" v="14"/>
          <ac:spMkLst>
            <pc:docMk/>
            <pc:sldMk cId="3879240828" sldId="324"/>
            <ac:spMk id="16" creationId="{B244806D-4BC5-4395-93F2-38CE110DFF62}"/>
          </ac:spMkLst>
        </pc:spChg>
        <pc:spChg chg="mod">
          <ac:chgData name="doc. Vasyl Cherlinka DrSc." userId="09edf023-0936-4509-ab0d-ff1ddccf62de" providerId="ADAL" clId="{6CBAB8F3-D81B-4F14-ABD8-78F2DDFC60A8}" dt="2023-07-13T09:28:21.566" v="14"/>
          <ac:spMkLst>
            <pc:docMk/>
            <pc:sldMk cId="3879240828" sldId="324"/>
            <ac:spMk id="18" creationId="{A48799A3-2B19-4E0A-A713-9BE8B6A91BC0}"/>
          </ac:spMkLst>
        </pc:spChg>
        <pc:picChg chg="mod">
          <ac:chgData name="doc. Vasyl Cherlinka DrSc." userId="09edf023-0936-4509-ab0d-ff1ddccf62de" providerId="ADAL" clId="{6CBAB8F3-D81B-4F14-ABD8-78F2DDFC60A8}" dt="2023-07-13T09:28:21.566" v="14"/>
          <ac:picMkLst>
            <pc:docMk/>
            <pc:sldMk cId="3879240828" sldId="324"/>
            <ac:picMk id="4" creationId="{557869C2-FE8E-4AE1-A2D5-2F3AB1CFBEF4}"/>
          </ac:picMkLst>
        </pc:picChg>
      </pc:sldChg>
      <pc:sldChg chg="modSp modNotes">
        <pc:chgData name="doc. Vasyl Cherlinka DrSc." userId="09edf023-0936-4509-ab0d-ff1ddccf62de" providerId="ADAL" clId="{6CBAB8F3-D81B-4F14-ABD8-78F2DDFC60A8}" dt="2023-07-13T09:28:21.566" v="14"/>
        <pc:sldMkLst>
          <pc:docMk/>
          <pc:sldMk cId="2314918334" sldId="325"/>
        </pc:sldMkLst>
        <pc:spChg chg="mod">
          <ac:chgData name="doc. Vasyl Cherlinka DrSc." userId="09edf023-0936-4509-ab0d-ff1ddccf62de" providerId="ADAL" clId="{6CBAB8F3-D81B-4F14-ABD8-78F2DDFC60A8}" dt="2023-07-13T09:28:21.566" v="14"/>
          <ac:spMkLst>
            <pc:docMk/>
            <pc:sldMk cId="2314918334" sldId="325"/>
            <ac:spMk id="3" creationId="{68E5AA3F-9235-4E8F-81EB-4B0B7DBA6B9C}"/>
          </ac:spMkLst>
        </pc:spChg>
        <pc:spChg chg="mod">
          <ac:chgData name="doc. Vasyl Cherlinka DrSc." userId="09edf023-0936-4509-ab0d-ff1ddccf62de" providerId="ADAL" clId="{6CBAB8F3-D81B-4F14-ABD8-78F2DDFC60A8}" dt="2023-07-13T09:28:21.566" v="14"/>
          <ac:spMkLst>
            <pc:docMk/>
            <pc:sldMk cId="2314918334" sldId="325"/>
            <ac:spMk id="10" creationId="{8344635C-7033-4E6C-A76B-4A54DC51A6B4}"/>
          </ac:spMkLst>
        </pc:spChg>
        <pc:spChg chg="mod">
          <ac:chgData name="doc. Vasyl Cherlinka DrSc." userId="09edf023-0936-4509-ab0d-ff1ddccf62de" providerId="ADAL" clId="{6CBAB8F3-D81B-4F14-ABD8-78F2DDFC60A8}" dt="2023-07-13T09:28:21.566" v="14"/>
          <ac:spMkLst>
            <pc:docMk/>
            <pc:sldMk cId="2314918334" sldId="325"/>
            <ac:spMk id="16" creationId="{B244806D-4BC5-4395-93F2-38CE110DFF62}"/>
          </ac:spMkLst>
        </pc:spChg>
        <pc:spChg chg="mod">
          <ac:chgData name="doc. Vasyl Cherlinka DrSc." userId="09edf023-0936-4509-ab0d-ff1ddccf62de" providerId="ADAL" clId="{6CBAB8F3-D81B-4F14-ABD8-78F2DDFC60A8}" dt="2023-07-13T09:28:21.566" v="14"/>
          <ac:spMkLst>
            <pc:docMk/>
            <pc:sldMk cId="2314918334" sldId="325"/>
            <ac:spMk id="17" creationId="{BCC129AA-CDFB-450C-A25C-C5259B22C8CE}"/>
          </ac:spMkLst>
        </pc:spChg>
        <pc:spChg chg="mod">
          <ac:chgData name="doc. Vasyl Cherlinka DrSc." userId="09edf023-0936-4509-ab0d-ff1ddccf62de" providerId="ADAL" clId="{6CBAB8F3-D81B-4F14-ABD8-78F2DDFC60A8}" dt="2023-07-13T09:28:21.566" v="14"/>
          <ac:spMkLst>
            <pc:docMk/>
            <pc:sldMk cId="2314918334" sldId="325"/>
            <ac:spMk id="18" creationId="{A48799A3-2B19-4E0A-A713-9BE8B6A91BC0}"/>
          </ac:spMkLst>
        </pc:spChg>
        <pc:picChg chg="mod">
          <ac:chgData name="doc. Vasyl Cherlinka DrSc." userId="09edf023-0936-4509-ab0d-ff1ddccf62de" providerId="ADAL" clId="{6CBAB8F3-D81B-4F14-ABD8-78F2DDFC60A8}" dt="2023-07-13T09:28:21.566" v="14"/>
          <ac:picMkLst>
            <pc:docMk/>
            <pc:sldMk cId="2314918334" sldId="325"/>
            <ac:picMk id="8" creationId="{F2A6995F-139A-432F-9DF7-460A68B180E2}"/>
          </ac:picMkLst>
        </pc:picChg>
        <pc:picChg chg="mod">
          <ac:chgData name="doc. Vasyl Cherlinka DrSc." userId="09edf023-0936-4509-ab0d-ff1ddccf62de" providerId="ADAL" clId="{6CBAB8F3-D81B-4F14-ABD8-78F2DDFC60A8}" dt="2023-07-13T09:28:21.566" v="14"/>
          <ac:picMkLst>
            <pc:docMk/>
            <pc:sldMk cId="2314918334" sldId="325"/>
            <ac:picMk id="11" creationId="{C915B953-7230-42D6-952A-24EBBFC78BC7}"/>
          </ac:picMkLst>
        </pc:picChg>
      </pc:sldChg>
      <pc:sldChg chg="modSp modNotes">
        <pc:chgData name="doc. Vasyl Cherlinka DrSc." userId="09edf023-0936-4509-ab0d-ff1ddccf62de" providerId="ADAL" clId="{6CBAB8F3-D81B-4F14-ABD8-78F2DDFC60A8}" dt="2023-07-13T09:28:21.566" v="14"/>
        <pc:sldMkLst>
          <pc:docMk/>
          <pc:sldMk cId="1241661751" sldId="326"/>
        </pc:sldMkLst>
        <pc:spChg chg="mod">
          <ac:chgData name="doc. Vasyl Cherlinka DrSc." userId="09edf023-0936-4509-ab0d-ff1ddccf62de" providerId="ADAL" clId="{6CBAB8F3-D81B-4F14-ABD8-78F2DDFC60A8}" dt="2023-07-13T09:28:21.566" v="14"/>
          <ac:spMkLst>
            <pc:docMk/>
            <pc:sldMk cId="1241661751" sldId="326"/>
            <ac:spMk id="3" creationId="{68E5AA3F-9235-4E8F-81EB-4B0B7DBA6B9C}"/>
          </ac:spMkLst>
        </pc:spChg>
        <pc:spChg chg="mod">
          <ac:chgData name="doc. Vasyl Cherlinka DrSc." userId="09edf023-0936-4509-ab0d-ff1ddccf62de" providerId="ADAL" clId="{6CBAB8F3-D81B-4F14-ABD8-78F2DDFC60A8}" dt="2023-07-13T09:28:21.566" v="14"/>
          <ac:spMkLst>
            <pc:docMk/>
            <pc:sldMk cId="1241661751" sldId="326"/>
            <ac:spMk id="12" creationId="{EAE1177C-7A4E-4C5F-B26F-F46A55DC260C}"/>
          </ac:spMkLst>
        </pc:spChg>
        <pc:spChg chg="mod">
          <ac:chgData name="doc. Vasyl Cherlinka DrSc." userId="09edf023-0936-4509-ab0d-ff1ddccf62de" providerId="ADAL" clId="{6CBAB8F3-D81B-4F14-ABD8-78F2DDFC60A8}" dt="2023-07-13T09:28:21.566" v="14"/>
          <ac:spMkLst>
            <pc:docMk/>
            <pc:sldMk cId="1241661751" sldId="326"/>
            <ac:spMk id="18" creationId="{A48799A3-2B19-4E0A-A713-9BE8B6A91BC0}"/>
          </ac:spMkLst>
        </pc:spChg>
        <pc:grpChg chg="mod">
          <ac:chgData name="doc. Vasyl Cherlinka DrSc." userId="09edf023-0936-4509-ab0d-ff1ddccf62de" providerId="ADAL" clId="{6CBAB8F3-D81B-4F14-ABD8-78F2DDFC60A8}" dt="2023-07-13T09:28:21.566" v="14"/>
          <ac:grpSpMkLst>
            <pc:docMk/>
            <pc:sldMk cId="1241661751" sldId="326"/>
            <ac:grpSpMk id="14" creationId="{81E05A65-A94C-4A23-B247-94F3BDBF365D}"/>
          </ac:grpSpMkLst>
        </pc:grpChg>
        <pc:picChg chg="mod">
          <ac:chgData name="doc. Vasyl Cherlinka DrSc." userId="09edf023-0936-4509-ab0d-ff1ddccf62de" providerId="ADAL" clId="{6CBAB8F3-D81B-4F14-ABD8-78F2DDFC60A8}" dt="2023-07-13T09:28:21.566" v="14"/>
          <ac:picMkLst>
            <pc:docMk/>
            <pc:sldMk cId="1241661751" sldId="326"/>
            <ac:picMk id="4" creationId="{3DCC6FB3-1D4F-41ED-B3D6-8E09C2AA2CAE}"/>
          </ac:picMkLst>
        </pc:picChg>
        <pc:picChg chg="mod">
          <ac:chgData name="doc. Vasyl Cherlinka DrSc." userId="09edf023-0936-4509-ab0d-ff1ddccf62de" providerId="ADAL" clId="{6CBAB8F3-D81B-4F14-ABD8-78F2DDFC60A8}" dt="2023-07-13T09:28:21.566" v="14"/>
          <ac:picMkLst>
            <pc:docMk/>
            <pc:sldMk cId="1241661751" sldId="326"/>
            <ac:picMk id="7" creationId="{C256BEF3-7856-4BB5-B7C4-5B39BE7EBD5E}"/>
          </ac:picMkLst>
        </pc:picChg>
        <pc:picChg chg="mod">
          <ac:chgData name="doc. Vasyl Cherlinka DrSc." userId="09edf023-0936-4509-ab0d-ff1ddccf62de" providerId="ADAL" clId="{6CBAB8F3-D81B-4F14-ABD8-78F2DDFC60A8}" dt="2023-07-13T09:28:21.566" v="14"/>
          <ac:picMkLst>
            <pc:docMk/>
            <pc:sldMk cId="1241661751" sldId="326"/>
            <ac:picMk id="13" creationId="{2E78D882-45D1-4868-BAD5-40EC382BA277}"/>
          </ac:picMkLst>
        </pc:picChg>
        <pc:picChg chg="mod">
          <ac:chgData name="doc. Vasyl Cherlinka DrSc." userId="09edf023-0936-4509-ab0d-ff1ddccf62de" providerId="ADAL" clId="{6CBAB8F3-D81B-4F14-ABD8-78F2DDFC60A8}" dt="2023-07-13T09:28:21.566" v="14"/>
          <ac:picMkLst>
            <pc:docMk/>
            <pc:sldMk cId="1241661751" sldId="326"/>
            <ac:picMk id="21" creationId="{D7745572-6A6B-4904-9F83-DB3CD53FDA23}"/>
          </ac:picMkLst>
        </pc:picChg>
      </pc:sldChg>
      <pc:sldChg chg="modSp modNotes">
        <pc:chgData name="doc. Vasyl Cherlinka DrSc." userId="09edf023-0936-4509-ab0d-ff1ddccf62de" providerId="ADAL" clId="{6CBAB8F3-D81B-4F14-ABD8-78F2DDFC60A8}" dt="2023-07-13T09:28:21.566" v="14"/>
        <pc:sldMkLst>
          <pc:docMk/>
          <pc:sldMk cId="1877182614" sldId="327"/>
        </pc:sldMkLst>
        <pc:spChg chg="mod">
          <ac:chgData name="doc. Vasyl Cherlinka DrSc." userId="09edf023-0936-4509-ab0d-ff1ddccf62de" providerId="ADAL" clId="{6CBAB8F3-D81B-4F14-ABD8-78F2DDFC60A8}" dt="2023-07-13T09:28:21.566" v="14"/>
          <ac:spMkLst>
            <pc:docMk/>
            <pc:sldMk cId="1877182614" sldId="327"/>
            <ac:spMk id="3" creationId="{68E5AA3F-9235-4E8F-81EB-4B0B7DBA6B9C}"/>
          </ac:spMkLst>
        </pc:spChg>
        <pc:spChg chg="mod">
          <ac:chgData name="doc. Vasyl Cherlinka DrSc." userId="09edf023-0936-4509-ab0d-ff1ddccf62de" providerId="ADAL" clId="{6CBAB8F3-D81B-4F14-ABD8-78F2DDFC60A8}" dt="2023-07-13T09:28:21.566" v="14"/>
          <ac:spMkLst>
            <pc:docMk/>
            <pc:sldMk cId="1877182614" sldId="327"/>
            <ac:spMk id="16" creationId="{B244806D-4BC5-4395-93F2-38CE110DFF62}"/>
          </ac:spMkLst>
        </pc:spChg>
        <pc:spChg chg="mod">
          <ac:chgData name="doc. Vasyl Cherlinka DrSc." userId="09edf023-0936-4509-ab0d-ff1ddccf62de" providerId="ADAL" clId="{6CBAB8F3-D81B-4F14-ABD8-78F2DDFC60A8}" dt="2023-07-13T09:28:21.566" v="14"/>
          <ac:spMkLst>
            <pc:docMk/>
            <pc:sldMk cId="1877182614" sldId="327"/>
            <ac:spMk id="17" creationId="{81BBB0C9-44E9-45A3-8002-1970AA47B325}"/>
          </ac:spMkLst>
        </pc:spChg>
        <pc:spChg chg="mod">
          <ac:chgData name="doc. Vasyl Cherlinka DrSc." userId="09edf023-0936-4509-ab0d-ff1ddccf62de" providerId="ADAL" clId="{6CBAB8F3-D81B-4F14-ABD8-78F2DDFC60A8}" dt="2023-07-13T09:28:21.566" v="14"/>
          <ac:spMkLst>
            <pc:docMk/>
            <pc:sldMk cId="1877182614" sldId="327"/>
            <ac:spMk id="18" creationId="{A48799A3-2B19-4E0A-A713-9BE8B6A91BC0}"/>
          </ac:spMkLst>
        </pc:spChg>
        <pc:spChg chg="mod">
          <ac:chgData name="doc. Vasyl Cherlinka DrSc." userId="09edf023-0936-4509-ab0d-ff1ddccf62de" providerId="ADAL" clId="{6CBAB8F3-D81B-4F14-ABD8-78F2DDFC60A8}" dt="2023-07-13T09:28:21.566" v="14"/>
          <ac:spMkLst>
            <pc:docMk/>
            <pc:sldMk cId="1877182614" sldId="327"/>
            <ac:spMk id="19" creationId="{3C588742-8C79-4683-A998-1FEE8D34EF61}"/>
          </ac:spMkLst>
        </pc:spChg>
        <pc:picChg chg="mod">
          <ac:chgData name="doc. Vasyl Cherlinka DrSc." userId="09edf023-0936-4509-ab0d-ff1ddccf62de" providerId="ADAL" clId="{6CBAB8F3-D81B-4F14-ABD8-78F2DDFC60A8}" dt="2023-07-13T09:28:21.566" v="14"/>
          <ac:picMkLst>
            <pc:docMk/>
            <pc:sldMk cId="1877182614" sldId="327"/>
            <ac:picMk id="5" creationId="{8845A9AF-2A52-4ECC-9A05-5ACFAC21DDED}"/>
          </ac:picMkLst>
        </pc:picChg>
        <pc:picChg chg="mod">
          <ac:chgData name="doc. Vasyl Cherlinka DrSc." userId="09edf023-0936-4509-ab0d-ff1ddccf62de" providerId="ADAL" clId="{6CBAB8F3-D81B-4F14-ABD8-78F2DDFC60A8}" dt="2023-07-13T09:28:21.566" v="14"/>
          <ac:picMkLst>
            <pc:docMk/>
            <pc:sldMk cId="1877182614" sldId="327"/>
            <ac:picMk id="8" creationId="{31DF3999-0C59-497D-AD9C-F5B259ABE9F7}"/>
          </ac:picMkLst>
        </pc:picChg>
      </pc:sldChg>
      <pc:sldChg chg="modSp modNotes">
        <pc:chgData name="doc. Vasyl Cherlinka DrSc." userId="09edf023-0936-4509-ab0d-ff1ddccf62de" providerId="ADAL" clId="{6CBAB8F3-D81B-4F14-ABD8-78F2DDFC60A8}" dt="2023-07-13T09:28:21.566" v="14"/>
        <pc:sldMkLst>
          <pc:docMk/>
          <pc:sldMk cId="1705652636" sldId="328"/>
        </pc:sldMkLst>
        <pc:spChg chg="mod">
          <ac:chgData name="doc. Vasyl Cherlinka DrSc." userId="09edf023-0936-4509-ab0d-ff1ddccf62de" providerId="ADAL" clId="{6CBAB8F3-D81B-4F14-ABD8-78F2DDFC60A8}" dt="2023-07-13T09:28:21.566" v="14"/>
          <ac:spMkLst>
            <pc:docMk/>
            <pc:sldMk cId="1705652636" sldId="328"/>
            <ac:spMk id="3" creationId="{68E5AA3F-9235-4E8F-81EB-4B0B7DBA6B9C}"/>
          </ac:spMkLst>
        </pc:spChg>
        <pc:spChg chg="mod">
          <ac:chgData name="doc. Vasyl Cherlinka DrSc." userId="09edf023-0936-4509-ab0d-ff1ddccf62de" providerId="ADAL" clId="{6CBAB8F3-D81B-4F14-ABD8-78F2DDFC60A8}" dt="2023-07-13T09:28:21.566" v="14"/>
          <ac:spMkLst>
            <pc:docMk/>
            <pc:sldMk cId="1705652636" sldId="328"/>
            <ac:spMk id="12" creationId="{A270BC47-53CE-4D8B-9239-37B2862B6450}"/>
          </ac:spMkLst>
        </pc:spChg>
        <pc:spChg chg="mod">
          <ac:chgData name="doc. Vasyl Cherlinka DrSc." userId="09edf023-0936-4509-ab0d-ff1ddccf62de" providerId="ADAL" clId="{6CBAB8F3-D81B-4F14-ABD8-78F2DDFC60A8}" dt="2023-07-13T09:28:21.566" v="14"/>
          <ac:spMkLst>
            <pc:docMk/>
            <pc:sldMk cId="1705652636" sldId="328"/>
            <ac:spMk id="16" creationId="{B244806D-4BC5-4395-93F2-38CE110DFF62}"/>
          </ac:spMkLst>
        </pc:spChg>
        <pc:spChg chg="mod">
          <ac:chgData name="doc. Vasyl Cherlinka DrSc." userId="09edf023-0936-4509-ab0d-ff1ddccf62de" providerId="ADAL" clId="{6CBAB8F3-D81B-4F14-ABD8-78F2DDFC60A8}" dt="2023-07-13T09:28:21.566" v="14"/>
          <ac:spMkLst>
            <pc:docMk/>
            <pc:sldMk cId="1705652636" sldId="328"/>
            <ac:spMk id="18" creationId="{A48799A3-2B19-4E0A-A713-9BE8B6A91BC0}"/>
          </ac:spMkLst>
        </pc:spChg>
        <pc:picChg chg="mod">
          <ac:chgData name="doc. Vasyl Cherlinka DrSc." userId="09edf023-0936-4509-ab0d-ff1ddccf62de" providerId="ADAL" clId="{6CBAB8F3-D81B-4F14-ABD8-78F2DDFC60A8}" dt="2023-07-13T09:28:21.566" v="14"/>
          <ac:picMkLst>
            <pc:docMk/>
            <pc:sldMk cId="1705652636" sldId="328"/>
            <ac:picMk id="4" creationId="{0B618F1D-9591-45C6-959B-521109BB3A76}"/>
          </ac:picMkLst>
        </pc:picChg>
      </pc:sldChg>
      <pc:sldChg chg="modSp modNotes">
        <pc:chgData name="doc. Vasyl Cherlinka DrSc." userId="09edf023-0936-4509-ab0d-ff1ddccf62de" providerId="ADAL" clId="{6CBAB8F3-D81B-4F14-ABD8-78F2DDFC60A8}" dt="2023-07-13T09:28:21.566" v="14"/>
        <pc:sldMkLst>
          <pc:docMk/>
          <pc:sldMk cId="2743033657" sldId="329"/>
        </pc:sldMkLst>
        <pc:spChg chg="mod">
          <ac:chgData name="doc. Vasyl Cherlinka DrSc." userId="09edf023-0936-4509-ab0d-ff1ddccf62de" providerId="ADAL" clId="{6CBAB8F3-D81B-4F14-ABD8-78F2DDFC60A8}" dt="2023-07-13T09:28:21.566" v="14"/>
          <ac:spMkLst>
            <pc:docMk/>
            <pc:sldMk cId="2743033657" sldId="329"/>
            <ac:spMk id="3" creationId="{68E5AA3F-9235-4E8F-81EB-4B0B7DBA6B9C}"/>
          </ac:spMkLst>
        </pc:spChg>
        <pc:spChg chg="mod">
          <ac:chgData name="doc. Vasyl Cherlinka DrSc." userId="09edf023-0936-4509-ab0d-ff1ddccf62de" providerId="ADAL" clId="{6CBAB8F3-D81B-4F14-ABD8-78F2DDFC60A8}" dt="2023-07-13T09:28:21.566" v="14"/>
          <ac:spMkLst>
            <pc:docMk/>
            <pc:sldMk cId="2743033657" sldId="329"/>
            <ac:spMk id="16" creationId="{B244806D-4BC5-4395-93F2-38CE110DFF62}"/>
          </ac:spMkLst>
        </pc:spChg>
        <pc:spChg chg="mod">
          <ac:chgData name="doc. Vasyl Cherlinka DrSc." userId="09edf023-0936-4509-ab0d-ff1ddccf62de" providerId="ADAL" clId="{6CBAB8F3-D81B-4F14-ABD8-78F2DDFC60A8}" dt="2023-07-13T09:28:21.566" v="14"/>
          <ac:spMkLst>
            <pc:docMk/>
            <pc:sldMk cId="2743033657" sldId="329"/>
            <ac:spMk id="18" creationId="{A48799A3-2B19-4E0A-A713-9BE8B6A91BC0}"/>
          </ac:spMkLst>
        </pc:spChg>
        <pc:picChg chg="mod">
          <ac:chgData name="doc. Vasyl Cherlinka DrSc." userId="09edf023-0936-4509-ab0d-ff1ddccf62de" providerId="ADAL" clId="{6CBAB8F3-D81B-4F14-ABD8-78F2DDFC60A8}" dt="2023-07-13T09:28:21.566" v="14"/>
          <ac:picMkLst>
            <pc:docMk/>
            <pc:sldMk cId="2743033657" sldId="329"/>
            <ac:picMk id="4" creationId="{54E61D7B-DA2A-4B6D-B6BB-90A1D1A1AA54}"/>
          </ac:picMkLst>
        </pc:picChg>
      </pc:sldChg>
      <pc:sldChg chg="modSp modNotes">
        <pc:chgData name="doc. Vasyl Cherlinka DrSc." userId="09edf023-0936-4509-ab0d-ff1ddccf62de" providerId="ADAL" clId="{6CBAB8F3-D81B-4F14-ABD8-78F2DDFC60A8}" dt="2023-07-13T09:28:21.566" v="14"/>
        <pc:sldMkLst>
          <pc:docMk/>
          <pc:sldMk cId="1489930311" sldId="330"/>
        </pc:sldMkLst>
        <pc:spChg chg="mod">
          <ac:chgData name="doc. Vasyl Cherlinka DrSc." userId="09edf023-0936-4509-ab0d-ff1ddccf62de" providerId="ADAL" clId="{6CBAB8F3-D81B-4F14-ABD8-78F2DDFC60A8}" dt="2023-07-13T09:28:21.566" v="14"/>
          <ac:spMkLst>
            <pc:docMk/>
            <pc:sldMk cId="1489930311" sldId="330"/>
            <ac:spMk id="3" creationId="{68E5AA3F-9235-4E8F-81EB-4B0B7DBA6B9C}"/>
          </ac:spMkLst>
        </pc:spChg>
        <pc:spChg chg="mod">
          <ac:chgData name="doc. Vasyl Cherlinka DrSc." userId="09edf023-0936-4509-ab0d-ff1ddccf62de" providerId="ADAL" clId="{6CBAB8F3-D81B-4F14-ABD8-78F2DDFC60A8}" dt="2023-07-13T09:28:21.566" v="14"/>
          <ac:spMkLst>
            <pc:docMk/>
            <pc:sldMk cId="1489930311" sldId="330"/>
            <ac:spMk id="16" creationId="{B244806D-4BC5-4395-93F2-38CE110DFF62}"/>
          </ac:spMkLst>
        </pc:spChg>
        <pc:spChg chg="mod">
          <ac:chgData name="doc. Vasyl Cherlinka DrSc." userId="09edf023-0936-4509-ab0d-ff1ddccf62de" providerId="ADAL" clId="{6CBAB8F3-D81B-4F14-ABD8-78F2DDFC60A8}" dt="2023-07-13T09:28:21.566" v="14"/>
          <ac:spMkLst>
            <pc:docMk/>
            <pc:sldMk cId="1489930311" sldId="330"/>
            <ac:spMk id="18" creationId="{A48799A3-2B19-4E0A-A713-9BE8B6A91BC0}"/>
          </ac:spMkLst>
        </pc:spChg>
        <pc:picChg chg="mod">
          <ac:chgData name="doc. Vasyl Cherlinka DrSc." userId="09edf023-0936-4509-ab0d-ff1ddccf62de" providerId="ADAL" clId="{6CBAB8F3-D81B-4F14-ABD8-78F2DDFC60A8}" dt="2023-07-13T09:28:21.566" v="14"/>
          <ac:picMkLst>
            <pc:docMk/>
            <pc:sldMk cId="1489930311" sldId="330"/>
            <ac:picMk id="7" creationId="{46D2913A-A9FF-4097-90BC-69CE0972A941}"/>
          </ac:picMkLst>
        </pc:picChg>
      </pc:sldChg>
      <pc:sldChg chg="modSp modNotes">
        <pc:chgData name="doc. Vasyl Cherlinka DrSc." userId="09edf023-0936-4509-ab0d-ff1ddccf62de" providerId="ADAL" clId="{6CBAB8F3-D81B-4F14-ABD8-78F2DDFC60A8}" dt="2023-07-13T09:28:21.566" v="14"/>
        <pc:sldMkLst>
          <pc:docMk/>
          <pc:sldMk cId="3971735064" sldId="331"/>
        </pc:sldMkLst>
        <pc:spChg chg="mod">
          <ac:chgData name="doc. Vasyl Cherlinka DrSc." userId="09edf023-0936-4509-ab0d-ff1ddccf62de" providerId="ADAL" clId="{6CBAB8F3-D81B-4F14-ABD8-78F2DDFC60A8}" dt="2023-07-13T09:28:21.566" v="14"/>
          <ac:spMkLst>
            <pc:docMk/>
            <pc:sldMk cId="3971735064" sldId="331"/>
            <ac:spMk id="3" creationId="{68E5AA3F-9235-4E8F-81EB-4B0B7DBA6B9C}"/>
          </ac:spMkLst>
        </pc:spChg>
        <pc:spChg chg="mod">
          <ac:chgData name="doc. Vasyl Cherlinka DrSc." userId="09edf023-0936-4509-ab0d-ff1ddccf62de" providerId="ADAL" clId="{6CBAB8F3-D81B-4F14-ABD8-78F2DDFC60A8}" dt="2023-07-13T09:28:21.566" v="14"/>
          <ac:spMkLst>
            <pc:docMk/>
            <pc:sldMk cId="3971735064" sldId="331"/>
            <ac:spMk id="6" creationId="{B324FB22-82A1-402A-8397-0797BBF4F985}"/>
          </ac:spMkLst>
        </pc:spChg>
        <pc:spChg chg="mod">
          <ac:chgData name="doc. Vasyl Cherlinka DrSc." userId="09edf023-0936-4509-ab0d-ff1ddccf62de" providerId="ADAL" clId="{6CBAB8F3-D81B-4F14-ABD8-78F2DDFC60A8}" dt="2023-07-13T09:28:21.566" v="14"/>
          <ac:spMkLst>
            <pc:docMk/>
            <pc:sldMk cId="3971735064" sldId="331"/>
            <ac:spMk id="16" creationId="{B244806D-4BC5-4395-93F2-38CE110DFF62}"/>
          </ac:spMkLst>
        </pc:spChg>
        <pc:spChg chg="mod">
          <ac:chgData name="doc. Vasyl Cherlinka DrSc." userId="09edf023-0936-4509-ab0d-ff1ddccf62de" providerId="ADAL" clId="{6CBAB8F3-D81B-4F14-ABD8-78F2DDFC60A8}" dt="2023-07-13T09:28:21.566" v="14"/>
          <ac:spMkLst>
            <pc:docMk/>
            <pc:sldMk cId="3971735064" sldId="331"/>
            <ac:spMk id="18" creationId="{A48799A3-2B19-4E0A-A713-9BE8B6A91BC0}"/>
          </ac:spMkLst>
        </pc:spChg>
        <pc:cxnChg chg="mod">
          <ac:chgData name="doc. Vasyl Cherlinka DrSc." userId="09edf023-0936-4509-ab0d-ff1ddccf62de" providerId="ADAL" clId="{6CBAB8F3-D81B-4F14-ABD8-78F2DDFC60A8}" dt="2023-07-13T09:28:21.566" v="14"/>
          <ac:cxnSpMkLst>
            <pc:docMk/>
            <pc:sldMk cId="3971735064" sldId="331"/>
            <ac:cxnSpMk id="7" creationId="{102D9B2C-D0F6-4BAF-9DC9-5C89165CC9AD}"/>
          </ac:cxnSpMkLst>
        </pc:cxnChg>
      </pc:sldChg>
      <pc:sldChg chg="modSp modNotes">
        <pc:chgData name="doc. Vasyl Cherlinka DrSc." userId="09edf023-0936-4509-ab0d-ff1ddccf62de" providerId="ADAL" clId="{6CBAB8F3-D81B-4F14-ABD8-78F2DDFC60A8}" dt="2023-07-13T09:28:21.566" v="14"/>
        <pc:sldMkLst>
          <pc:docMk/>
          <pc:sldMk cId="4128077553" sldId="332"/>
        </pc:sldMkLst>
        <pc:spChg chg="mod">
          <ac:chgData name="doc. Vasyl Cherlinka DrSc." userId="09edf023-0936-4509-ab0d-ff1ddccf62de" providerId="ADAL" clId="{6CBAB8F3-D81B-4F14-ABD8-78F2DDFC60A8}" dt="2023-07-13T09:28:21.566" v="14"/>
          <ac:spMkLst>
            <pc:docMk/>
            <pc:sldMk cId="4128077553" sldId="332"/>
            <ac:spMk id="3" creationId="{68E5AA3F-9235-4E8F-81EB-4B0B7DBA6B9C}"/>
          </ac:spMkLst>
        </pc:spChg>
        <pc:spChg chg="mod">
          <ac:chgData name="doc. Vasyl Cherlinka DrSc." userId="09edf023-0936-4509-ab0d-ff1ddccf62de" providerId="ADAL" clId="{6CBAB8F3-D81B-4F14-ABD8-78F2DDFC60A8}" dt="2023-07-13T09:28:21.566" v="14"/>
          <ac:spMkLst>
            <pc:docMk/>
            <pc:sldMk cId="4128077553" sldId="332"/>
            <ac:spMk id="6" creationId="{8B09F54B-EFB3-45D3-9F04-A70C669D5A2B}"/>
          </ac:spMkLst>
        </pc:spChg>
        <pc:spChg chg="mod">
          <ac:chgData name="doc. Vasyl Cherlinka DrSc." userId="09edf023-0936-4509-ab0d-ff1ddccf62de" providerId="ADAL" clId="{6CBAB8F3-D81B-4F14-ABD8-78F2DDFC60A8}" dt="2023-07-13T09:28:21.566" v="14"/>
          <ac:spMkLst>
            <pc:docMk/>
            <pc:sldMk cId="4128077553" sldId="332"/>
            <ac:spMk id="8" creationId="{46F8BC80-EECA-40C5-8048-28C1AE569985}"/>
          </ac:spMkLst>
        </pc:spChg>
        <pc:spChg chg="mod">
          <ac:chgData name="doc. Vasyl Cherlinka DrSc." userId="09edf023-0936-4509-ab0d-ff1ddccf62de" providerId="ADAL" clId="{6CBAB8F3-D81B-4F14-ABD8-78F2DDFC60A8}" dt="2023-07-13T09:28:21.566" v="14"/>
          <ac:spMkLst>
            <pc:docMk/>
            <pc:sldMk cId="4128077553" sldId="332"/>
            <ac:spMk id="9" creationId="{AB71DECC-6C0D-494A-B524-9B1710360C7B}"/>
          </ac:spMkLst>
        </pc:spChg>
        <pc:spChg chg="mod">
          <ac:chgData name="doc. Vasyl Cherlinka DrSc." userId="09edf023-0936-4509-ab0d-ff1ddccf62de" providerId="ADAL" clId="{6CBAB8F3-D81B-4F14-ABD8-78F2DDFC60A8}" dt="2023-07-13T09:28:21.566" v="14"/>
          <ac:spMkLst>
            <pc:docMk/>
            <pc:sldMk cId="4128077553" sldId="332"/>
            <ac:spMk id="10" creationId="{CAECAD3B-A0A4-407D-8CD2-6F776850B60A}"/>
          </ac:spMkLst>
        </pc:spChg>
        <pc:spChg chg="mod">
          <ac:chgData name="doc. Vasyl Cherlinka DrSc." userId="09edf023-0936-4509-ab0d-ff1ddccf62de" providerId="ADAL" clId="{6CBAB8F3-D81B-4F14-ABD8-78F2DDFC60A8}" dt="2023-07-13T09:28:21.566" v="14"/>
          <ac:spMkLst>
            <pc:docMk/>
            <pc:sldMk cId="4128077553" sldId="332"/>
            <ac:spMk id="18" creationId="{A48799A3-2B19-4E0A-A713-9BE8B6A91BC0}"/>
          </ac:spMkLst>
        </pc:spChg>
        <pc:picChg chg="mod">
          <ac:chgData name="doc. Vasyl Cherlinka DrSc." userId="09edf023-0936-4509-ab0d-ff1ddccf62de" providerId="ADAL" clId="{6CBAB8F3-D81B-4F14-ABD8-78F2DDFC60A8}" dt="2023-07-13T09:28:21.566" v="14"/>
          <ac:picMkLst>
            <pc:docMk/>
            <pc:sldMk cId="4128077553" sldId="332"/>
            <ac:picMk id="7" creationId="{CEAA3BDD-F023-4ED8-B927-542117030D1A}"/>
          </ac:picMkLst>
        </pc:picChg>
        <pc:picChg chg="mod">
          <ac:chgData name="doc. Vasyl Cherlinka DrSc." userId="09edf023-0936-4509-ab0d-ff1ddccf62de" providerId="ADAL" clId="{6CBAB8F3-D81B-4F14-ABD8-78F2DDFC60A8}" dt="2023-07-13T09:28:21.566" v="14"/>
          <ac:picMkLst>
            <pc:docMk/>
            <pc:sldMk cId="4128077553" sldId="332"/>
            <ac:picMk id="12" creationId="{FEB45844-4AD6-4135-8939-AF83FFFBD363}"/>
          </ac:picMkLst>
        </pc:picChg>
      </pc:sldChg>
      <pc:sldChg chg="modSp modNotes">
        <pc:chgData name="doc. Vasyl Cherlinka DrSc." userId="09edf023-0936-4509-ab0d-ff1ddccf62de" providerId="ADAL" clId="{6CBAB8F3-D81B-4F14-ABD8-78F2DDFC60A8}" dt="2023-07-13T09:28:21.566" v="14"/>
        <pc:sldMkLst>
          <pc:docMk/>
          <pc:sldMk cId="3687708980" sldId="333"/>
        </pc:sldMkLst>
        <pc:spChg chg="mod">
          <ac:chgData name="doc. Vasyl Cherlinka DrSc." userId="09edf023-0936-4509-ab0d-ff1ddccf62de" providerId="ADAL" clId="{6CBAB8F3-D81B-4F14-ABD8-78F2DDFC60A8}" dt="2023-07-13T09:28:21.566" v="14"/>
          <ac:spMkLst>
            <pc:docMk/>
            <pc:sldMk cId="3687708980" sldId="333"/>
            <ac:spMk id="3" creationId="{68E5AA3F-9235-4E8F-81EB-4B0B7DBA6B9C}"/>
          </ac:spMkLst>
        </pc:spChg>
        <pc:spChg chg="mod">
          <ac:chgData name="doc. Vasyl Cherlinka DrSc." userId="09edf023-0936-4509-ab0d-ff1ddccf62de" providerId="ADAL" clId="{6CBAB8F3-D81B-4F14-ABD8-78F2DDFC60A8}" dt="2023-07-13T09:28:21.566" v="14"/>
          <ac:spMkLst>
            <pc:docMk/>
            <pc:sldMk cId="3687708980" sldId="333"/>
            <ac:spMk id="18" creationId="{A48799A3-2B19-4E0A-A713-9BE8B6A91BC0}"/>
          </ac:spMkLst>
        </pc:spChg>
        <pc:grpChg chg="mod">
          <ac:chgData name="doc. Vasyl Cherlinka DrSc." userId="09edf023-0936-4509-ab0d-ff1ddccf62de" providerId="ADAL" clId="{6CBAB8F3-D81B-4F14-ABD8-78F2DDFC60A8}" dt="2023-07-13T09:28:21.566" v="14"/>
          <ac:grpSpMkLst>
            <pc:docMk/>
            <pc:sldMk cId="3687708980" sldId="333"/>
            <ac:grpSpMk id="12" creationId="{38D7B11A-E289-4190-BA93-1A040C0B9B36}"/>
          </ac:grpSpMkLst>
        </pc:grpChg>
        <pc:picChg chg="mod">
          <ac:chgData name="doc. Vasyl Cherlinka DrSc." userId="09edf023-0936-4509-ab0d-ff1ddccf62de" providerId="ADAL" clId="{6CBAB8F3-D81B-4F14-ABD8-78F2DDFC60A8}" dt="2023-07-13T09:28:21.566" v="14"/>
          <ac:picMkLst>
            <pc:docMk/>
            <pc:sldMk cId="3687708980" sldId="333"/>
            <ac:picMk id="4" creationId="{6C714B77-3CEB-4C1E-92CD-1CF994255681}"/>
          </ac:picMkLst>
        </pc:picChg>
        <pc:picChg chg="mod">
          <ac:chgData name="doc. Vasyl Cherlinka DrSc." userId="09edf023-0936-4509-ab0d-ff1ddccf62de" providerId="ADAL" clId="{6CBAB8F3-D81B-4F14-ABD8-78F2DDFC60A8}" dt="2023-07-13T09:28:21.566" v="14"/>
          <ac:picMkLst>
            <pc:docMk/>
            <pc:sldMk cId="3687708980" sldId="333"/>
            <ac:picMk id="11" creationId="{4BF9577F-A922-4201-9382-BDA0270034C2}"/>
          </ac:picMkLst>
        </pc:picChg>
      </pc:sldChg>
      <pc:sldChg chg="modSp modNotes">
        <pc:chgData name="doc. Vasyl Cherlinka DrSc." userId="09edf023-0936-4509-ab0d-ff1ddccf62de" providerId="ADAL" clId="{6CBAB8F3-D81B-4F14-ABD8-78F2DDFC60A8}" dt="2023-07-13T09:28:21.566" v="14"/>
        <pc:sldMkLst>
          <pc:docMk/>
          <pc:sldMk cId="1515046237" sldId="334"/>
        </pc:sldMkLst>
        <pc:spChg chg="mod">
          <ac:chgData name="doc. Vasyl Cherlinka DrSc." userId="09edf023-0936-4509-ab0d-ff1ddccf62de" providerId="ADAL" clId="{6CBAB8F3-D81B-4F14-ABD8-78F2DDFC60A8}" dt="2023-07-13T09:28:21.566" v="14"/>
          <ac:spMkLst>
            <pc:docMk/>
            <pc:sldMk cId="1515046237" sldId="334"/>
            <ac:spMk id="3" creationId="{68E5AA3F-9235-4E8F-81EB-4B0B7DBA6B9C}"/>
          </ac:spMkLst>
        </pc:spChg>
        <pc:spChg chg="mod">
          <ac:chgData name="doc. Vasyl Cherlinka DrSc." userId="09edf023-0936-4509-ab0d-ff1ddccf62de" providerId="ADAL" clId="{6CBAB8F3-D81B-4F14-ABD8-78F2DDFC60A8}" dt="2023-07-13T09:28:21.566" v="14"/>
          <ac:spMkLst>
            <pc:docMk/>
            <pc:sldMk cId="1515046237" sldId="334"/>
            <ac:spMk id="6" creationId="{B324FB22-82A1-402A-8397-0797BBF4F985}"/>
          </ac:spMkLst>
        </pc:spChg>
        <pc:spChg chg="mod">
          <ac:chgData name="doc. Vasyl Cherlinka DrSc." userId="09edf023-0936-4509-ab0d-ff1ddccf62de" providerId="ADAL" clId="{6CBAB8F3-D81B-4F14-ABD8-78F2DDFC60A8}" dt="2023-07-13T09:28:21.566" v="14"/>
          <ac:spMkLst>
            <pc:docMk/>
            <pc:sldMk cId="1515046237" sldId="334"/>
            <ac:spMk id="16" creationId="{B244806D-4BC5-4395-93F2-38CE110DFF62}"/>
          </ac:spMkLst>
        </pc:spChg>
      </pc:sldChg>
      <pc:sldChg chg="modSp modNotes">
        <pc:chgData name="doc. Vasyl Cherlinka DrSc." userId="09edf023-0936-4509-ab0d-ff1ddccf62de" providerId="ADAL" clId="{6CBAB8F3-D81B-4F14-ABD8-78F2DDFC60A8}" dt="2023-07-13T09:28:21.566" v="14"/>
        <pc:sldMkLst>
          <pc:docMk/>
          <pc:sldMk cId="1442329225" sldId="335"/>
        </pc:sldMkLst>
        <pc:spChg chg="mod">
          <ac:chgData name="doc. Vasyl Cherlinka DrSc." userId="09edf023-0936-4509-ab0d-ff1ddccf62de" providerId="ADAL" clId="{6CBAB8F3-D81B-4F14-ABD8-78F2DDFC60A8}" dt="2023-07-13T09:28:21.566" v="14"/>
          <ac:spMkLst>
            <pc:docMk/>
            <pc:sldMk cId="1442329225" sldId="335"/>
            <ac:spMk id="3" creationId="{68E5AA3F-9235-4E8F-81EB-4B0B7DBA6B9C}"/>
          </ac:spMkLst>
        </pc:spChg>
        <pc:spChg chg="mod">
          <ac:chgData name="doc. Vasyl Cherlinka DrSc." userId="09edf023-0936-4509-ab0d-ff1ddccf62de" providerId="ADAL" clId="{6CBAB8F3-D81B-4F14-ABD8-78F2DDFC60A8}" dt="2023-07-13T09:28:21.566" v="14"/>
          <ac:spMkLst>
            <pc:docMk/>
            <pc:sldMk cId="1442329225" sldId="335"/>
            <ac:spMk id="11" creationId="{20B3DE77-D04B-426E-A741-737402854854}"/>
          </ac:spMkLst>
        </pc:spChg>
        <pc:spChg chg="mod">
          <ac:chgData name="doc. Vasyl Cherlinka DrSc." userId="09edf023-0936-4509-ab0d-ff1ddccf62de" providerId="ADAL" clId="{6CBAB8F3-D81B-4F14-ABD8-78F2DDFC60A8}" dt="2023-07-13T09:28:21.566" v="14"/>
          <ac:spMkLst>
            <pc:docMk/>
            <pc:sldMk cId="1442329225" sldId="335"/>
            <ac:spMk id="12" creationId="{C32E0319-8D77-45C8-9525-0B4E7AB8B5B6}"/>
          </ac:spMkLst>
        </pc:spChg>
        <pc:spChg chg="mod">
          <ac:chgData name="doc. Vasyl Cherlinka DrSc." userId="09edf023-0936-4509-ab0d-ff1ddccf62de" providerId="ADAL" clId="{6CBAB8F3-D81B-4F14-ABD8-78F2DDFC60A8}" dt="2023-07-13T09:28:21.566" v="14"/>
          <ac:spMkLst>
            <pc:docMk/>
            <pc:sldMk cId="1442329225" sldId="335"/>
            <ac:spMk id="18" creationId="{A48799A3-2B19-4E0A-A713-9BE8B6A91BC0}"/>
          </ac:spMkLst>
        </pc:spChg>
        <pc:picChg chg="mod">
          <ac:chgData name="doc. Vasyl Cherlinka DrSc." userId="09edf023-0936-4509-ab0d-ff1ddccf62de" providerId="ADAL" clId="{6CBAB8F3-D81B-4F14-ABD8-78F2DDFC60A8}" dt="2023-07-13T09:28:21.566" v="14"/>
          <ac:picMkLst>
            <pc:docMk/>
            <pc:sldMk cId="1442329225" sldId="335"/>
            <ac:picMk id="4" creationId="{90EF5BDC-5E76-4C0E-A04D-E2DFDA49B278}"/>
          </ac:picMkLst>
        </pc:picChg>
        <pc:picChg chg="mod">
          <ac:chgData name="doc. Vasyl Cherlinka DrSc." userId="09edf023-0936-4509-ab0d-ff1ddccf62de" providerId="ADAL" clId="{6CBAB8F3-D81B-4F14-ABD8-78F2DDFC60A8}" dt="2023-07-13T09:28:21.566" v="14"/>
          <ac:picMkLst>
            <pc:docMk/>
            <pc:sldMk cId="1442329225" sldId="335"/>
            <ac:picMk id="8" creationId="{12E4185E-D361-452D-B6FA-B8932FAC6B33}"/>
          </ac:picMkLst>
        </pc:picChg>
        <pc:picChg chg="mod">
          <ac:chgData name="doc. Vasyl Cherlinka DrSc." userId="09edf023-0936-4509-ab0d-ff1ddccf62de" providerId="ADAL" clId="{6CBAB8F3-D81B-4F14-ABD8-78F2DDFC60A8}" dt="2023-07-13T09:28:21.566" v="14"/>
          <ac:picMkLst>
            <pc:docMk/>
            <pc:sldMk cId="1442329225" sldId="335"/>
            <ac:picMk id="10" creationId="{D3B50099-A176-46B1-868D-C815DB17D820}"/>
          </ac:picMkLst>
        </pc:picChg>
        <pc:picChg chg="mod">
          <ac:chgData name="doc. Vasyl Cherlinka DrSc." userId="09edf023-0936-4509-ab0d-ff1ddccf62de" providerId="ADAL" clId="{6CBAB8F3-D81B-4F14-ABD8-78F2DDFC60A8}" dt="2023-07-13T09:28:21.566" v="14"/>
          <ac:picMkLst>
            <pc:docMk/>
            <pc:sldMk cId="1442329225" sldId="335"/>
            <ac:picMk id="14" creationId="{84DD84FF-AA7E-4439-9882-24AFEC385BEF}"/>
          </ac:picMkLst>
        </pc:picChg>
      </pc:sldChg>
      <pc:sldChg chg="modSp modNotes">
        <pc:chgData name="doc. Vasyl Cherlinka DrSc." userId="09edf023-0936-4509-ab0d-ff1ddccf62de" providerId="ADAL" clId="{6CBAB8F3-D81B-4F14-ABD8-78F2DDFC60A8}" dt="2023-07-13T09:28:21.566" v="14"/>
        <pc:sldMkLst>
          <pc:docMk/>
          <pc:sldMk cId="549093945" sldId="336"/>
        </pc:sldMkLst>
        <pc:spChg chg="mod">
          <ac:chgData name="doc. Vasyl Cherlinka DrSc." userId="09edf023-0936-4509-ab0d-ff1ddccf62de" providerId="ADAL" clId="{6CBAB8F3-D81B-4F14-ABD8-78F2DDFC60A8}" dt="2023-07-13T09:28:21.566" v="14"/>
          <ac:spMkLst>
            <pc:docMk/>
            <pc:sldMk cId="549093945" sldId="336"/>
            <ac:spMk id="2" creationId="{394C9FA2-EE0A-4BA4-BF7B-752359EE4C99}"/>
          </ac:spMkLst>
        </pc:spChg>
        <pc:spChg chg="mod">
          <ac:chgData name="doc. Vasyl Cherlinka DrSc." userId="09edf023-0936-4509-ab0d-ff1ddccf62de" providerId="ADAL" clId="{6CBAB8F3-D81B-4F14-ABD8-78F2DDFC60A8}" dt="2023-07-13T09:28:21.566" v="14"/>
          <ac:spMkLst>
            <pc:docMk/>
            <pc:sldMk cId="549093945" sldId="336"/>
            <ac:spMk id="3" creationId="{68E5AA3F-9235-4E8F-81EB-4B0B7DBA6B9C}"/>
          </ac:spMkLst>
        </pc:spChg>
        <pc:spChg chg="mod">
          <ac:chgData name="doc. Vasyl Cherlinka DrSc." userId="09edf023-0936-4509-ab0d-ff1ddccf62de" providerId="ADAL" clId="{6CBAB8F3-D81B-4F14-ABD8-78F2DDFC60A8}" dt="2023-07-13T09:28:21.566" v="14"/>
          <ac:spMkLst>
            <pc:docMk/>
            <pc:sldMk cId="549093945" sldId="336"/>
            <ac:spMk id="7" creationId="{BE8E0D55-EEE4-4C57-9D81-63BD770B5136}"/>
          </ac:spMkLst>
        </pc:spChg>
        <pc:spChg chg="mod">
          <ac:chgData name="doc. Vasyl Cherlinka DrSc." userId="09edf023-0936-4509-ab0d-ff1ddccf62de" providerId="ADAL" clId="{6CBAB8F3-D81B-4F14-ABD8-78F2DDFC60A8}" dt="2023-07-13T09:28:21.566" v="14"/>
          <ac:spMkLst>
            <pc:docMk/>
            <pc:sldMk cId="549093945" sldId="336"/>
            <ac:spMk id="13" creationId="{AD9A1B87-C9B1-4FCA-BA90-10C58294CC6F}"/>
          </ac:spMkLst>
        </pc:spChg>
        <pc:spChg chg="mod">
          <ac:chgData name="doc. Vasyl Cherlinka DrSc." userId="09edf023-0936-4509-ab0d-ff1ddccf62de" providerId="ADAL" clId="{6CBAB8F3-D81B-4F14-ABD8-78F2DDFC60A8}" dt="2023-07-13T09:28:21.566" v="14"/>
          <ac:spMkLst>
            <pc:docMk/>
            <pc:sldMk cId="549093945" sldId="336"/>
            <ac:spMk id="14" creationId="{7DF05F30-EBFF-4A99-9BD7-707C713875DB}"/>
          </ac:spMkLst>
        </pc:spChg>
        <pc:spChg chg="mod">
          <ac:chgData name="doc. Vasyl Cherlinka DrSc." userId="09edf023-0936-4509-ab0d-ff1ddccf62de" providerId="ADAL" clId="{6CBAB8F3-D81B-4F14-ABD8-78F2DDFC60A8}" dt="2023-07-13T09:28:21.566" v="14"/>
          <ac:spMkLst>
            <pc:docMk/>
            <pc:sldMk cId="549093945" sldId="336"/>
            <ac:spMk id="18" creationId="{A48799A3-2B19-4E0A-A713-9BE8B6A91BC0}"/>
          </ac:spMkLst>
        </pc:spChg>
        <pc:picChg chg="mod">
          <ac:chgData name="doc. Vasyl Cherlinka DrSc." userId="09edf023-0936-4509-ab0d-ff1ddccf62de" providerId="ADAL" clId="{6CBAB8F3-D81B-4F14-ABD8-78F2DDFC60A8}" dt="2023-07-13T09:28:21.566" v="14"/>
          <ac:picMkLst>
            <pc:docMk/>
            <pc:sldMk cId="549093945" sldId="336"/>
            <ac:picMk id="5" creationId="{52941185-0769-4BB3-AD1E-B1EB104BE53A}"/>
          </ac:picMkLst>
        </pc:picChg>
      </pc:sldChg>
      <pc:sldChg chg="modSp modNotes">
        <pc:chgData name="doc. Vasyl Cherlinka DrSc." userId="09edf023-0936-4509-ab0d-ff1ddccf62de" providerId="ADAL" clId="{6CBAB8F3-D81B-4F14-ABD8-78F2DDFC60A8}" dt="2023-07-13T09:28:21.566" v="14"/>
        <pc:sldMkLst>
          <pc:docMk/>
          <pc:sldMk cId="1970148065" sldId="337"/>
        </pc:sldMkLst>
        <pc:spChg chg="mod">
          <ac:chgData name="doc. Vasyl Cherlinka DrSc." userId="09edf023-0936-4509-ab0d-ff1ddccf62de" providerId="ADAL" clId="{6CBAB8F3-D81B-4F14-ABD8-78F2DDFC60A8}" dt="2023-07-13T09:28:21.566" v="14"/>
          <ac:spMkLst>
            <pc:docMk/>
            <pc:sldMk cId="1970148065" sldId="337"/>
            <ac:spMk id="3" creationId="{68E5AA3F-9235-4E8F-81EB-4B0B7DBA6B9C}"/>
          </ac:spMkLst>
        </pc:spChg>
        <pc:spChg chg="mod">
          <ac:chgData name="doc. Vasyl Cherlinka DrSc." userId="09edf023-0936-4509-ab0d-ff1ddccf62de" providerId="ADAL" clId="{6CBAB8F3-D81B-4F14-ABD8-78F2DDFC60A8}" dt="2023-07-13T09:28:21.566" v="14"/>
          <ac:spMkLst>
            <pc:docMk/>
            <pc:sldMk cId="1970148065" sldId="337"/>
            <ac:spMk id="13" creationId="{AD9A1B87-C9B1-4FCA-BA90-10C58294CC6F}"/>
          </ac:spMkLst>
        </pc:spChg>
        <pc:spChg chg="mod">
          <ac:chgData name="doc. Vasyl Cherlinka DrSc." userId="09edf023-0936-4509-ab0d-ff1ddccf62de" providerId="ADAL" clId="{6CBAB8F3-D81B-4F14-ABD8-78F2DDFC60A8}" dt="2023-07-13T09:28:21.566" v="14"/>
          <ac:spMkLst>
            <pc:docMk/>
            <pc:sldMk cId="1970148065" sldId="337"/>
            <ac:spMk id="15" creationId="{6BF7884E-9F41-4DF2-9653-81BE001CFAD4}"/>
          </ac:spMkLst>
        </pc:spChg>
        <pc:picChg chg="mod">
          <ac:chgData name="doc. Vasyl Cherlinka DrSc." userId="09edf023-0936-4509-ab0d-ff1ddccf62de" providerId="ADAL" clId="{6CBAB8F3-D81B-4F14-ABD8-78F2DDFC60A8}" dt="2023-07-13T09:28:21.566" v="14"/>
          <ac:picMkLst>
            <pc:docMk/>
            <pc:sldMk cId="1970148065" sldId="337"/>
            <ac:picMk id="1030" creationId="{678F7BD1-FB4C-4E34-B24B-C53296BA2A23}"/>
          </ac:picMkLst>
        </pc:picChg>
        <pc:picChg chg="mod">
          <ac:chgData name="doc. Vasyl Cherlinka DrSc." userId="09edf023-0936-4509-ab0d-ff1ddccf62de" providerId="ADAL" clId="{6CBAB8F3-D81B-4F14-ABD8-78F2DDFC60A8}" dt="2023-07-13T09:28:21.566" v="14"/>
          <ac:picMkLst>
            <pc:docMk/>
            <pc:sldMk cId="1970148065" sldId="337"/>
            <ac:picMk id="2050" creationId="{0D6E5B9C-9257-41D9-8596-C629613BB149}"/>
          </ac:picMkLst>
        </pc:picChg>
      </pc:sldChg>
      <pc:sldChg chg="modSp modNotes">
        <pc:chgData name="doc. Vasyl Cherlinka DrSc." userId="09edf023-0936-4509-ab0d-ff1ddccf62de" providerId="ADAL" clId="{6CBAB8F3-D81B-4F14-ABD8-78F2DDFC60A8}" dt="2023-07-13T09:28:21.566" v="14"/>
        <pc:sldMkLst>
          <pc:docMk/>
          <pc:sldMk cId="2043902903" sldId="338"/>
        </pc:sldMkLst>
        <pc:spChg chg="mod">
          <ac:chgData name="doc. Vasyl Cherlinka DrSc." userId="09edf023-0936-4509-ab0d-ff1ddccf62de" providerId="ADAL" clId="{6CBAB8F3-D81B-4F14-ABD8-78F2DDFC60A8}" dt="2023-07-13T09:28:21.566" v="14"/>
          <ac:spMkLst>
            <pc:docMk/>
            <pc:sldMk cId="2043902903" sldId="338"/>
            <ac:spMk id="3" creationId="{68E5AA3F-9235-4E8F-81EB-4B0B7DBA6B9C}"/>
          </ac:spMkLst>
        </pc:spChg>
        <pc:spChg chg="mod">
          <ac:chgData name="doc. Vasyl Cherlinka DrSc." userId="09edf023-0936-4509-ab0d-ff1ddccf62de" providerId="ADAL" clId="{6CBAB8F3-D81B-4F14-ABD8-78F2DDFC60A8}" dt="2023-07-13T09:28:21.566" v="14"/>
          <ac:spMkLst>
            <pc:docMk/>
            <pc:sldMk cId="2043902903" sldId="338"/>
            <ac:spMk id="7" creationId="{BE8E0D55-EEE4-4C57-9D81-63BD770B5136}"/>
          </ac:spMkLst>
        </pc:spChg>
        <pc:spChg chg="mod">
          <ac:chgData name="doc. Vasyl Cherlinka DrSc." userId="09edf023-0936-4509-ab0d-ff1ddccf62de" providerId="ADAL" clId="{6CBAB8F3-D81B-4F14-ABD8-78F2DDFC60A8}" dt="2023-07-13T09:28:21.566" v="14"/>
          <ac:spMkLst>
            <pc:docMk/>
            <pc:sldMk cId="2043902903" sldId="338"/>
            <ac:spMk id="13" creationId="{AD9A1B87-C9B1-4FCA-BA90-10C58294CC6F}"/>
          </ac:spMkLst>
        </pc:spChg>
        <pc:spChg chg="mod">
          <ac:chgData name="doc. Vasyl Cherlinka DrSc." userId="09edf023-0936-4509-ab0d-ff1ddccf62de" providerId="ADAL" clId="{6CBAB8F3-D81B-4F14-ABD8-78F2DDFC60A8}" dt="2023-07-13T09:28:21.566" v="14"/>
          <ac:spMkLst>
            <pc:docMk/>
            <pc:sldMk cId="2043902903" sldId="338"/>
            <ac:spMk id="15" creationId="{58291C9A-EC82-4A0E-AD4D-B27A73807592}"/>
          </ac:spMkLst>
        </pc:spChg>
        <pc:spChg chg="mod">
          <ac:chgData name="doc. Vasyl Cherlinka DrSc." userId="09edf023-0936-4509-ab0d-ff1ddccf62de" providerId="ADAL" clId="{6CBAB8F3-D81B-4F14-ABD8-78F2DDFC60A8}" dt="2023-07-13T09:28:21.566" v="14"/>
          <ac:spMkLst>
            <pc:docMk/>
            <pc:sldMk cId="2043902903" sldId="338"/>
            <ac:spMk id="16" creationId="{E8C23F5B-1ED7-45D0-BB9E-0DFB677C050D}"/>
          </ac:spMkLst>
        </pc:spChg>
        <pc:spChg chg="mod">
          <ac:chgData name="doc. Vasyl Cherlinka DrSc." userId="09edf023-0936-4509-ab0d-ff1ddccf62de" providerId="ADAL" clId="{6CBAB8F3-D81B-4F14-ABD8-78F2DDFC60A8}" dt="2023-07-13T09:28:21.566" v="14"/>
          <ac:spMkLst>
            <pc:docMk/>
            <pc:sldMk cId="2043902903" sldId="338"/>
            <ac:spMk id="18" creationId="{A48799A3-2B19-4E0A-A713-9BE8B6A91BC0}"/>
          </ac:spMkLst>
        </pc:spChg>
      </pc:sldChg>
      <pc:sldChg chg="modSp modNotes">
        <pc:chgData name="doc. Vasyl Cherlinka DrSc." userId="09edf023-0936-4509-ab0d-ff1ddccf62de" providerId="ADAL" clId="{6CBAB8F3-D81B-4F14-ABD8-78F2DDFC60A8}" dt="2023-07-13T09:28:21.566" v="14"/>
        <pc:sldMkLst>
          <pc:docMk/>
          <pc:sldMk cId="2149259981" sldId="339"/>
        </pc:sldMkLst>
        <pc:spChg chg="mod">
          <ac:chgData name="doc. Vasyl Cherlinka DrSc." userId="09edf023-0936-4509-ab0d-ff1ddccf62de" providerId="ADAL" clId="{6CBAB8F3-D81B-4F14-ABD8-78F2DDFC60A8}" dt="2023-07-13T09:28:21.566" v="14"/>
          <ac:spMkLst>
            <pc:docMk/>
            <pc:sldMk cId="2149259981" sldId="339"/>
            <ac:spMk id="3" creationId="{68E5AA3F-9235-4E8F-81EB-4B0B7DBA6B9C}"/>
          </ac:spMkLst>
        </pc:spChg>
        <pc:spChg chg="mod">
          <ac:chgData name="doc. Vasyl Cherlinka DrSc." userId="09edf023-0936-4509-ab0d-ff1ddccf62de" providerId="ADAL" clId="{6CBAB8F3-D81B-4F14-ABD8-78F2DDFC60A8}" dt="2023-07-13T09:28:21.566" v="14"/>
          <ac:spMkLst>
            <pc:docMk/>
            <pc:sldMk cId="2149259981" sldId="339"/>
            <ac:spMk id="7" creationId="{BE8E0D55-EEE4-4C57-9D81-63BD770B5136}"/>
          </ac:spMkLst>
        </pc:spChg>
        <pc:spChg chg="mod">
          <ac:chgData name="doc. Vasyl Cherlinka DrSc." userId="09edf023-0936-4509-ab0d-ff1ddccf62de" providerId="ADAL" clId="{6CBAB8F3-D81B-4F14-ABD8-78F2DDFC60A8}" dt="2023-07-13T09:28:21.566" v="14"/>
          <ac:spMkLst>
            <pc:docMk/>
            <pc:sldMk cId="2149259981" sldId="339"/>
            <ac:spMk id="13" creationId="{AD9A1B87-C9B1-4FCA-BA90-10C58294CC6F}"/>
          </ac:spMkLst>
        </pc:spChg>
        <pc:spChg chg="mod">
          <ac:chgData name="doc. Vasyl Cherlinka DrSc." userId="09edf023-0936-4509-ab0d-ff1ddccf62de" providerId="ADAL" clId="{6CBAB8F3-D81B-4F14-ABD8-78F2DDFC60A8}" dt="2023-07-13T09:28:21.566" v="14"/>
          <ac:spMkLst>
            <pc:docMk/>
            <pc:sldMk cId="2149259981" sldId="339"/>
            <ac:spMk id="18" creationId="{A48799A3-2B19-4E0A-A713-9BE8B6A91BC0}"/>
          </ac:spMkLst>
        </pc:spChg>
        <pc:picChg chg="mod">
          <ac:chgData name="doc. Vasyl Cherlinka DrSc." userId="09edf023-0936-4509-ab0d-ff1ddccf62de" providerId="ADAL" clId="{6CBAB8F3-D81B-4F14-ABD8-78F2DDFC60A8}" dt="2023-07-13T09:28:21.566" v="14"/>
          <ac:picMkLst>
            <pc:docMk/>
            <pc:sldMk cId="2149259981" sldId="339"/>
            <ac:picMk id="10" creationId="{BA4438EB-A404-4DDB-8FAF-EC9F36749124}"/>
          </ac:picMkLst>
        </pc:picChg>
        <pc:picChg chg="mod">
          <ac:chgData name="doc. Vasyl Cherlinka DrSc." userId="09edf023-0936-4509-ab0d-ff1ddccf62de" providerId="ADAL" clId="{6CBAB8F3-D81B-4F14-ABD8-78F2DDFC60A8}" dt="2023-07-13T09:28:21.566" v="14"/>
          <ac:picMkLst>
            <pc:docMk/>
            <pc:sldMk cId="2149259981" sldId="339"/>
            <ac:picMk id="12" creationId="{739737E8-ECEB-4F41-B1B7-37C313053C4C}"/>
          </ac:picMkLst>
        </pc:picChg>
        <pc:picChg chg="mod">
          <ac:chgData name="doc. Vasyl Cherlinka DrSc." userId="09edf023-0936-4509-ab0d-ff1ddccf62de" providerId="ADAL" clId="{6CBAB8F3-D81B-4F14-ABD8-78F2DDFC60A8}" dt="2023-07-13T09:28:21.566" v="14"/>
          <ac:picMkLst>
            <pc:docMk/>
            <pc:sldMk cId="2149259981" sldId="339"/>
            <ac:picMk id="19" creationId="{8333C087-279A-4F96-81DE-C02162774A02}"/>
          </ac:picMkLst>
        </pc:picChg>
      </pc:sldChg>
      <pc:sldMasterChg chg="modSp addSldLayout delSldLayout modSldLayout">
        <pc:chgData name="doc. Vasyl Cherlinka DrSc." userId="09edf023-0936-4509-ab0d-ff1ddccf62de" providerId="ADAL" clId="{6CBAB8F3-D81B-4F14-ABD8-78F2DDFC60A8}" dt="2023-07-13T09:28:21.566" v="14"/>
        <pc:sldMasterMkLst>
          <pc:docMk/>
          <pc:sldMasterMk cId="0" sldId="2147483648"/>
        </pc:sldMasterMkLst>
        <pc:spChg chg="mod">
          <ac:chgData name="doc. Vasyl Cherlinka DrSc." userId="09edf023-0936-4509-ab0d-ff1ddccf62de" providerId="ADAL" clId="{6CBAB8F3-D81B-4F14-ABD8-78F2DDFC60A8}" dt="2023-07-13T09:28:21.566" v="14"/>
          <ac:spMkLst>
            <pc:docMk/>
            <pc:sldMasterMk cId="0" sldId="2147483648"/>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ac:spMk id="1026"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ac:spMk id="1027"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ac:spMk id="1028"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ac:spMk id="1029" creationId="{00000000-0000-0000-0000-000000000000}"/>
          </ac:spMkLst>
        </pc:spChg>
        <pc:sldLayoutChg chg="modSp">
          <pc:chgData name="doc. Vasyl Cherlinka DrSc." userId="09edf023-0936-4509-ab0d-ff1ddccf62de" providerId="ADAL" clId="{6CBAB8F3-D81B-4F14-ABD8-78F2DDFC60A8}" dt="2023-07-13T09:28:21.566" v="14"/>
          <pc:sldLayoutMkLst>
            <pc:docMk/>
            <pc:sldMasterMk cId="0" sldId="2147483648"/>
            <pc:sldLayoutMk cId="2139879440" sldId="2147483649"/>
          </pc:sldLayoutMkLst>
          <pc:spChg chg="mod">
            <ac:chgData name="doc. Vasyl Cherlinka DrSc." userId="09edf023-0936-4509-ab0d-ff1ddccf62de" providerId="ADAL" clId="{6CBAB8F3-D81B-4F14-ABD8-78F2DDFC60A8}" dt="2023-07-13T09:28:21.566" v="14"/>
            <ac:spMkLst>
              <pc:docMk/>
              <pc:sldMasterMk cId="0" sldId="2147483648"/>
              <pc:sldLayoutMk cId="2139879440" sldId="2147483649"/>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2139879440" sldId="2147483649"/>
              <ac:spMk id="3"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442519803" sldId="2147483651"/>
          </pc:sldLayoutMkLst>
          <pc:spChg chg="mod">
            <ac:chgData name="doc. Vasyl Cherlinka DrSc." userId="09edf023-0936-4509-ab0d-ff1ddccf62de" providerId="ADAL" clId="{6CBAB8F3-D81B-4F14-ABD8-78F2DDFC60A8}" dt="2023-07-13T09:28:21.566" v="14"/>
            <ac:spMkLst>
              <pc:docMk/>
              <pc:sldMasterMk cId="0" sldId="2147483648"/>
              <pc:sldLayoutMk cId="442519803" sldId="2147483651"/>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442519803" sldId="2147483651"/>
              <ac:spMk id="3"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346987471" sldId="2147483652"/>
          </pc:sldLayoutMkLst>
          <pc:spChg chg="mod">
            <ac:chgData name="doc. Vasyl Cherlinka DrSc." userId="09edf023-0936-4509-ab0d-ff1ddccf62de" providerId="ADAL" clId="{6CBAB8F3-D81B-4F14-ABD8-78F2DDFC60A8}" dt="2023-07-13T09:28:21.566" v="14"/>
            <ac:spMkLst>
              <pc:docMk/>
              <pc:sldMasterMk cId="0" sldId="2147483648"/>
              <pc:sldLayoutMk cId="346987471" sldId="2147483652"/>
              <ac:spMk id="3"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346987471" sldId="2147483652"/>
              <ac:spMk id="4"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551127895" sldId="2147483653"/>
          </pc:sldLayoutMkLst>
          <pc:spChg chg="mod">
            <ac:chgData name="doc. Vasyl Cherlinka DrSc." userId="09edf023-0936-4509-ab0d-ff1ddccf62de" providerId="ADAL" clId="{6CBAB8F3-D81B-4F14-ABD8-78F2DDFC60A8}" dt="2023-07-13T09:28:21.566" v="14"/>
            <ac:spMkLst>
              <pc:docMk/>
              <pc:sldMasterMk cId="0" sldId="2147483648"/>
              <pc:sldLayoutMk cId="551127895" sldId="2147483653"/>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551127895" sldId="2147483653"/>
              <ac:spMk id="3"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551127895" sldId="2147483653"/>
              <ac:spMk id="4"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551127895" sldId="2147483653"/>
              <ac:spMk id="5"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551127895" sldId="2147483653"/>
              <ac:spMk id="6"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3145528156" sldId="2147483656"/>
          </pc:sldLayoutMkLst>
          <pc:spChg chg="mod">
            <ac:chgData name="doc. Vasyl Cherlinka DrSc." userId="09edf023-0936-4509-ab0d-ff1ddccf62de" providerId="ADAL" clId="{6CBAB8F3-D81B-4F14-ABD8-78F2DDFC60A8}" dt="2023-07-13T09:28:21.566" v="14"/>
            <ac:spMkLst>
              <pc:docMk/>
              <pc:sldMasterMk cId="0" sldId="2147483648"/>
              <pc:sldLayoutMk cId="3145528156" sldId="2147483656"/>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3145528156" sldId="2147483656"/>
              <ac:spMk id="3"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3145528156" sldId="2147483656"/>
              <ac:spMk id="4"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3946596218" sldId="2147483657"/>
          </pc:sldLayoutMkLst>
          <pc:spChg chg="mod">
            <ac:chgData name="doc. Vasyl Cherlinka DrSc." userId="09edf023-0936-4509-ab0d-ff1ddccf62de" providerId="ADAL" clId="{6CBAB8F3-D81B-4F14-ABD8-78F2DDFC60A8}" dt="2023-07-13T09:28:21.566" v="14"/>
            <ac:spMkLst>
              <pc:docMk/>
              <pc:sldMasterMk cId="0" sldId="2147483648"/>
              <pc:sldLayoutMk cId="3946596218" sldId="2147483657"/>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3946596218" sldId="2147483657"/>
              <ac:spMk id="3"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3946596218" sldId="2147483657"/>
              <ac:spMk id="4"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1023206243" sldId="2147483659"/>
          </pc:sldLayoutMkLst>
          <pc:spChg chg="mod">
            <ac:chgData name="doc. Vasyl Cherlinka DrSc." userId="09edf023-0936-4509-ab0d-ff1ddccf62de" providerId="ADAL" clId="{6CBAB8F3-D81B-4F14-ABD8-78F2DDFC60A8}" dt="2023-07-13T09:28:21.566" v="14"/>
            <ac:spMkLst>
              <pc:docMk/>
              <pc:sldMasterMk cId="0" sldId="2147483648"/>
              <pc:sldLayoutMk cId="1023206243" sldId="2147483659"/>
              <ac:spMk id="2" creationId="{00000000-0000-0000-0000-000000000000}"/>
            </ac:spMkLst>
          </pc:spChg>
          <pc:spChg chg="mod">
            <ac:chgData name="doc. Vasyl Cherlinka DrSc." userId="09edf023-0936-4509-ab0d-ff1ddccf62de" providerId="ADAL" clId="{6CBAB8F3-D81B-4F14-ABD8-78F2DDFC60A8}" dt="2023-07-13T09:28:21.566" v="14"/>
            <ac:spMkLst>
              <pc:docMk/>
              <pc:sldMasterMk cId="0" sldId="2147483648"/>
              <pc:sldLayoutMk cId="1023206243" sldId="2147483659"/>
              <ac:spMk id="3"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2160567882" sldId="2147483660"/>
          </pc:sldLayoutMkLst>
          <pc:spChg chg="mod">
            <ac:chgData name="doc. Vasyl Cherlinka DrSc." userId="09edf023-0936-4509-ab0d-ff1ddccf62de" providerId="ADAL" clId="{6CBAB8F3-D81B-4F14-ABD8-78F2DDFC60A8}" dt="2023-07-13T09:28:21.566" v="14"/>
            <ac:spMkLst>
              <pc:docMk/>
              <pc:sldMasterMk cId="0" sldId="2147483648"/>
              <pc:sldLayoutMk cId="2160567882" sldId="2147483660"/>
              <ac:spMk id="2" creationId="{00000000-0000-0000-0000-000000000000}"/>
            </ac:spMkLst>
          </pc:spChg>
        </pc:sldLayoutChg>
        <pc:sldLayoutChg chg="modSp">
          <pc:chgData name="doc. Vasyl Cherlinka DrSc." userId="09edf023-0936-4509-ab0d-ff1ddccf62de" providerId="ADAL" clId="{6CBAB8F3-D81B-4F14-ABD8-78F2DDFC60A8}" dt="2023-07-13T09:28:21.566" v="14"/>
          <pc:sldLayoutMkLst>
            <pc:docMk/>
            <pc:sldMasterMk cId="0" sldId="2147483648"/>
            <pc:sldLayoutMk cId="2891355685" sldId="2147483661"/>
          </pc:sldLayoutMkLst>
          <pc:spChg chg="mod">
            <ac:chgData name="doc. Vasyl Cherlinka DrSc." userId="09edf023-0936-4509-ab0d-ff1ddccf62de" providerId="ADAL" clId="{6CBAB8F3-D81B-4F14-ABD8-78F2DDFC60A8}" dt="2023-07-13T09:28:21.566" v="14"/>
            <ac:spMkLst>
              <pc:docMk/>
              <pc:sldMasterMk cId="0" sldId="2147483648"/>
              <pc:sldLayoutMk cId="2891355685" sldId="2147483661"/>
              <ac:spMk id="2" creationId="{00000000-0000-0000-0000-000000000000}"/>
            </ac:spMkLst>
          </pc:spChg>
        </pc:sldLayoutChg>
        <pc:sldLayoutChg chg="new del mod">
          <pc:chgData name="doc. Vasyl Cherlinka DrSc." userId="09edf023-0936-4509-ab0d-ff1ddccf62de" providerId="ADAL" clId="{6CBAB8F3-D81B-4F14-ABD8-78F2DDFC60A8}" dt="2023-07-13T09:18:43.781" v="9" actId="11236"/>
          <pc:sldLayoutMkLst>
            <pc:docMk/>
            <pc:sldMasterMk cId="0" sldId="2147483648"/>
            <pc:sldLayoutMk cId="420947090" sldId="2147483662"/>
          </pc:sldLayoutMkLst>
        </pc:sldLayoutChg>
        <pc:sldLayoutChg chg="new del mod">
          <pc:chgData name="doc. Vasyl Cherlinka DrSc." userId="09edf023-0936-4509-ab0d-ff1ddccf62de" providerId="ADAL" clId="{6CBAB8F3-D81B-4F14-ABD8-78F2DDFC60A8}" dt="2023-07-13T09:18:43.583" v="8" actId="11236"/>
          <pc:sldLayoutMkLst>
            <pc:docMk/>
            <pc:sldMasterMk cId="0" sldId="2147483648"/>
            <pc:sldLayoutMk cId="2294648909" sldId="2147483663"/>
          </pc:sldLayoutMkLst>
        </pc:sldLayoutChg>
        <pc:sldLayoutChg chg="new del mod">
          <pc:chgData name="doc. Vasyl Cherlinka DrSc." userId="09edf023-0936-4509-ab0d-ff1ddccf62de" providerId="ADAL" clId="{6CBAB8F3-D81B-4F14-ABD8-78F2DDFC60A8}" dt="2023-07-13T09:18:43.372" v="7" actId="11236"/>
          <pc:sldLayoutMkLst>
            <pc:docMk/>
            <pc:sldMasterMk cId="0" sldId="2147483648"/>
            <pc:sldLayoutMk cId="182593310" sldId="2147483664"/>
          </pc:sldLayoutMkLst>
        </pc:sldLayoutChg>
        <pc:sldLayoutChg chg="new del mod">
          <pc:chgData name="doc. Vasyl Cherlinka DrSc." userId="09edf023-0936-4509-ab0d-ff1ddccf62de" providerId="ADAL" clId="{6CBAB8F3-D81B-4F14-ABD8-78F2DDFC60A8}" dt="2023-07-13T09:18:43.180" v="6" actId="11236"/>
          <pc:sldLayoutMkLst>
            <pc:docMk/>
            <pc:sldMasterMk cId="0" sldId="2147483648"/>
            <pc:sldLayoutMk cId="3824202403" sldId="2147483665"/>
          </pc:sldLayoutMkLst>
        </pc:sldLayoutChg>
        <pc:sldLayoutChg chg="new del mod">
          <pc:chgData name="doc. Vasyl Cherlinka DrSc." userId="09edf023-0936-4509-ab0d-ff1ddccf62de" providerId="ADAL" clId="{6CBAB8F3-D81B-4F14-ABD8-78F2DDFC60A8}" dt="2023-07-13T09:18:42.890" v="5" actId="11236"/>
          <pc:sldLayoutMkLst>
            <pc:docMk/>
            <pc:sldMasterMk cId="0" sldId="2147483648"/>
            <pc:sldLayoutMk cId="2948059384" sldId="2147483666"/>
          </pc:sldLayoutMkLst>
        </pc:sldLayoutChg>
      </pc:sldMasterChg>
      <pc:sldMasterChg chg="modSp modSldLayout">
        <pc:chgData name="doc. Vasyl Cherlinka DrSc." userId="09edf023-0936-4509-ab0d-ff1ddccf62de" providerId="ADAL" clId="{6CBAB8F3-D81B-4F14-ABD8-78F2DDFC60A8}" dt="2023-07-13T09:27:05.295" v="11"/>
        <pc:sldMasterMkLst>
          <pc:docMk/>
          <pc:sldMasterMk cId="1548603588" sldId="2147483662"/>
        </pc:sldMasterMkLst>
        <pc:spChg chg="mod">
          <ac:chgData name="doc. Vasyl Cherlinka DrSc." userId="09edf023-0936-4509-ab0d-ff1ddccf62de" providerId="ADAL" clId="{6CBAB8F3-D81B-4F14-ABD8-78F2DDFC60A8}" dt="2023-07-13T09:27:05.295" v="11"/>
          <ac:spMkLst>
            <pc:docMk/>
            <pc:sldMasterMk cId="1548603588" sldId="2147483662"/>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ac:spMk id="1026"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ac:spMk id="1027"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ac:spMk id="1028"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ac:spMk id="1029" creationId="{00000000-0000-0000-0000-000000000000}"/>
          </ac:spMkLst>
        </pc:spChg>
        <pc:picChg chg="mod">
          <ac:chgData name="doc. Vasyl Cherlinka DrSc." userId="09edf023-0936-4509-ab0d-ff1ddccf62de" providerId="ADAL" clId="{6CBAB8F3-D81B-4F14-ABD8-78F2DDFC60A8}" dt="2023-07-13T09:27:05.295" v="11"/>
          <ac:picMkLst>
            <pc:docMk/>
            <pc:sldMasterMk cId="1548603588" sldId="2147483662"/>
            <ac:picMk id="4" creationId="{00B787A4-9CC5-4283-B3EA-A1EDC5297626}"/>
          </ac:picMkLst>
        </pc:picChg>
        <pc:sldLayoutChg chg="modSp">
          <pc:chgData name="doc. Vasyl Cherlinka DrSc." userId="09edf023-0936-4509-ab0d-ff1ddccf62de" providerId="ADAL" clId="{6CBAB8F3-D81B-4F14-ABD8-78F2DDFC60A8}" dt="2023-07-13T09:27:05.295" v="11"/>
          <pc:sldLayoutMkLst>
            <pc:docMk/>
            <pc:sldMasterMk cId="1548603588" sldId="2147483662"/>
            <pc:sldLayoutMk cId="385852562" sldId="2147483663"/>
          </pc:sldLayoutMkLst>
          <pc:spChg chg="mod">
            <ac:chgData name="doc. Vasyl Cherlinka DrSc." userId="09edf023-0936-4509-ab0d-ff1ddccf62de" providerId="ADAL" clId="{6CBAB8F3-D81B-4F14-ABD8-78F2DDFC60A8}" dt="2023-07-13T09:27:05.295" v="11"/>
            <ac:spMkLst>
              <pc:docMk/>
              <pc:sldMasterMk cId="1548603588" sldId="2147483662"/>
              <pc:sldLayoutMk cId="385852562" sldId="2147483663"/>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385852562" sldId="2147483663"/>
              <ac:spMk id="3" creationId="{00000000-0000-0000-0000-000000000000}"/>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2267729871" sldId="2147483664"/>
          </pc:sldLayoutMkLst>
          <pc:spChg chg="mod">
            <ac:chgData name="doc. Vasyl Cherlinka DrSc." userId="09edf023-0936-4509-ab0d-ff1ddccf62de" providerId="ADAL" clId="{6CBAB8F3-D81B-4F14-ABD8-78F2DDFC60A8}" dt="2023-07-13T09:27:05.295" v="11"/>
            <ac:spMkLst>
              <pc:docMk/>
              <pc:sldMasterMk cId="1548603588" sldId="2147483662"/>
              <pc:sldLayoutMk cId="2267729871" sldId="2147483664"/>
              <ac:spMk id="5" creationId="{00000000-0000-0000-0000-000000000000}"/>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2569205226" sldId="2147483665"/>
          </pc:sldLayoutMkLst>
          <pc:spChg chg="mod">
            <ac:chgData name="doc. Vasyl Cherlinka DrSc." userId="09edf023-0936-4509-ab0d-ff1ddccf62de" providerId="ADAL" clId="{6CBAB8F3-D81B-4F14-ABD8-78F2DDFC60A8}" dt="2023-07-13T09:27:05.295" v="11"/>
            <ac:spMkLst>
              <pc:docMk/>
              <pc:sldMasterMk cId="1548603588" sldId="2147483662"/>
              <pc:sldLayoutMk cId="2569205226" sldId="2147483665"/>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2569205226" sldId="2147483665"/>
              <ac:spMk id="3"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2569205226" sldId="2147483665"/>
              <ac:spMk id="7" creationId="{4AC2AF1A-546C-47A4-BCB0-3850CBC3037B}"/>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1734055602" sldId="2147483666"/>
          </pc:sldLayoutMkLst>
          <pc:spChg chg="mod">
            <ac:chgData name="doc. Vasyl Cherlinka DrSc." userId="09edf023-0936-4509-ab0d-ff1ddccf62de" providerId="ADAL" clId="{6CBAB8F3-D81B-4F14-ABD8-78F2DDFC60A8}" dt="2023-07-13T09:27:05.295" v="11"/>
            <ac:spMkLst>
              <pc:docMk/>
              <pc:sldMasterMk cId="1548603588" sldId="2147483662"/>
              <pc:sldLayoutMk cId="1734055602" sldId="2147483666"/>
              <ac:spMk id="3"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734055602" sldId="2147483666"/>
              <ac:spMk id="4"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734055602" sldId="2147483666"/>
              <ac:spMk id="8" creationId="{37C9CA8B-A234-4CCA-81A5-53F76BDADF3F}"/>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1125768928" sldId="2147483667"/>
          </pc:sldLayoutMkLst>
          <pc:spChg chg="mod">
            <ac:chgData name="doc. Vasyl Cherlinka DrSc." userId="09edf023-0936-4509-ab0d-ff1ddccf62de" providerId="ADAL" clId="{6CBAB8F3-D81B-4F14-ABD8-78F2DDFC60A8}" dt="2023-07-13T09:27:05.295" v="11"/>
            <ac:spMkLst>
              <pc:docMk/>
              <pc:sldMasterMk cId="1548603588" sldId="2147483662"/>
              <pc:sldLayoutMk cId="1125768928" sldId="2147483667"/>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5768928" sldId="2147483667"/>
              <ac:spMk id="3"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5768928" sldId="2147483667"/>
              <ac:spMk id="4"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5768928" sldId="2147483667"/>
              <ac:spMk id="5"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5768928" sldId="2147483667"/>
              <ac:spMk id="6"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5768928" sldId="2147483667"/>
              <ac:spMk id="10" creationId="{7892C403-65B4-45CA-AC33-BB6EBE21ACDD}"/>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2057051993" sldId="2147483668"/>
          </pc:sldLayoutMkLst>
          <pc:spChg chg="mod">
            <ac:chgData name="doc. Vasyl Cherlinka DrSc." userId="09edf023-0936-4509-ab0d-ff1ddccf62de" providerId="ADAL" clId="{6CBAB8F3-D81B-4F14-ABD8-78F2DDFC60A8}" dt="2023-07-13T09:27:05.295" v="11"/>
            <ac:spMkLst>
              <pc:docMk/>
              <pc:sldMasterMk cId="1548603588" sldId="2147483662"/>
              <pc:sldLayoutMk cId="2057051993" sldId="2147483668"/>
              <ac:spMk id="6" creationId="{7D8830BC-45A1-413C-94B2-CA8C4B76C59B}"/>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467380290" sldId="2147483669"/>
          </pc:sldLayoutMkLst>
          <pc:spChg chg="mod">
            <ac:chgData name="doc. Vasyl Cherlinka DrSc." userId="09edf023-0936-4509-ab0d-ff1ddccf62de" providerId="ADAL" clId="{6CBAB8F3-D81B-4F14-ABD8-78F2DDFC60A8}" dt="2023-07-13T09:27:05.295" v="11"/>
            <ac:spMkLst>
              <pc:docMk/>
              <pc:sldMasterMk cId="1548603588" sldId="2147483662"/>
              <pc:sldLayoutMk cId="467380290" sldId="2147483669"/>
              <ac:spMk id="5" creationId="{6DA57E75-F500-4F29-94B3-BD3F679E777E}"/>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3910568944" sldId="2147483670"/>
          </pc:sldLayoutMkLst>
          <pc:spChg chg="mod">
            <ac:chgData name="doc. Vasyl Cherlinka DrSc." userId="09edf023-0936-4509-ab0d-ff1ddccf62de" providerId="ADAL" clId="{6CBAB8F3-D81B-4F14-ABD8-78F2DDFC60A8}" dt="2023-07-13T09:27:05.295" v="11"/>
            <ac:spMkLst>
              <pc:docMk/>
              <pc:sldMasterMk cId="1548603588" sldId="2147483662"/>
              <pc:sldLayoutMk cId="3910568944" sldId="2147483670"/>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3910568944" sldId="2147483670"/>
              <ac:spMk id="3"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3910568944" sldId="2147483670"/>
              <ac:spMk id="4"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3910568944" sldId="2147483670"/>
              <ac:spMk id="8" creationId="{02909C13-DF32-4BFA-91B6-0E79682C0B35}"/>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1129382254" sldId="2147483671"/>
          </pc:sldLayoutMkLst>
          <pc:spChg chg="mod">
            <ac:chgData name="doc. Vasyl Cherlinka DrSc." userId="09edf023-0936-4509-ab0d-ff1ddccf62de" providerId="ADAL" clId="{6CBAB8F3-D81B-4F14-ABD8-78F2DDFC60A8}" dt="2023-07-13T09:27:05.295" v="11"/>
            <ac:spMkLst>
              <pc:docMk/>
              <pc:sldMasterMk cId="1548603588" sldId="2147483662"/>
              <pc:sldLayoutMk cId="1129382254" sldId="2147483671"/>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9382254" sldId="2147483671"/>
              <ac:spMk id="3"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9382254" sldId="2147483671"/>
              <ac:spMk id="4"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1129382254" sldId="2147483671"/>
              <ac:spMk id="8" creationId="{AFD9A402-02B4-40BC-8697-C3F837D5F0D7}"/>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2730729787" sldId="2147483672"/>
          </pc:sldLayoutMkLst>
          <pc:spChg chg="mod">
            <ac:chgData name="doc. Vasyl Cherlinka DrSc." userId="09edf023-0936-4509-ab0d-ff1ddccf62de" providerId="ADAL" clId="{6CBAB8F3-D81B-4F14-ABD8-78F2DDFC60A8}" dt="2023-07-13T09:27:05.295" v="11"/>
            <ac:spMkLst>
              <pc:docMk/>
              <pc:sldMasterMk cId="1548603588" sldId="2147483662"/>
              <pc:sldLayoutMk cId="2730729787" sldId="2147483672"/>
              <ac:spMk id="7" creationId="{89214D6F-4457-4CC0-ACCD-782EB3534EB0}"/>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4044933157" sldId="2147483673"/>
          </pc:sldLayoutMkLst>
          <pc:spChg chg="mod">
            <ac:chgData name="doc. Vasyl Cherlinka DrSc." userId="09edf023-0936-4509-ab0d-ff1ddccf62de" providerId="ADAL" clId="{6CBAB8F3-D81B-4F14-ABD8-78F2DDFC60A8}" dt="2023-07-13T09:27:05.295" v="11"/>
            <ac:spMkLst>
              <pc:docMk/>
              <pc:sldMasterMk cId="1548603588" sldId="2147483662"/>
              <pc:sldLayoutMk cId="4044933157" sldId="2147483673"/>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4044933157" sldId="2147483673"/>
              <ac:spMk id="3"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4044933157" sldId="2147483673"/>
              <ac:spMk id="7" creationId="{C2A681B9-FC56-4482-BC03-0453477A43A3}"/>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78538431" sldId="2147483674"/>
          </pc:sldLayoutMkLst>
          <pc:spChg chg="mod">
            <ac:chgData name="doc. Vasyl Cherlinka DrSc." userId="09edf023-0936-4509-ab0d-ff1ddccf62de" providerId="ADAL" clId="{6CBAB8F3-D81B-4F14-ABD8-78F2DDFC60A8}" dt="2023-07-13T09:27:05.295" v="11"/>
            <ac:spMkLst>
              <pc:docMk/>
              <pc:sldMasterMk cId="1548603588" sldId="2147483662"/>
              <pc:sldLayoutMk cId="78538431" sldId="2147483674"/>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78538431" sldId="2147483674"/>
              <ac:spMk id="6" creationId="{83D4A565-4F4B-45DB-B5D8-4C9734C7F2B9}"/>
            </ac:spMkLst>
          </pc:spChg>
        </pc:sldLayoutChg>
        <pc:sldLayoutChg chg="modSp">
          <pc:chgData name="doc. Vasyl Cherlinka DrSc." userId="09edf023-0936-4509-ab0d-ff1ddccf62de" providerId="ADAL" clId="{6CBAB8F3-D81B-4F14-ABD8-78F2DDFC60A8}" dt="2023-07-13T09:27:05.295" v="11"/>
          <pc:sldLayoutMkLst>
            <pc:docMk/>
            <pc:sldMasterMk cId="1548603588" sldId="2147483662"/>
            <pc:sldLayoutMk cId="4029691837" sldId="2147483675"/>
          </pc:sldLayoutMkLst>
          <pc:spChg chg="mod">
            <ac:chgData name="doc. Vasyl Cherlinka DrSc." userId="09edf023-0936-4509-ab0d-ff1ddccf62de" providerId="ADAL" clId="{6CBAB8F3-D81B-4F14-ABD8-78F2DDFC60A8}" dt="2023-07-13T09:27:05.295" v="11"/>
            <ac:spMkLst>
              <pc:docMk/>
              <pc:sldMasterMk cId="1548603588" sldId="2147483662"/>
              <pc:sldLayoutMk cId="4029691837" sldId="2147483675"/>
              <ac:spMk id="2" creationId="{00000000-0000-0000-0000-000000000000}"/>
            </ac:spMkLst>
          </pc:spChg>
          <pc:spChg chg="mod">
            <ac:chgData name="doc. Vasyl Cherlinka DrSc." userId="09edf023-0936-4509-ab0d-ff1ddccf62de" providerId="ADAL" clId="{6CBAB8F3-D81B-4F14-ABD8-78F2DDFC60A8}" dt="2023-07-13T09:27:05.295" v="11"/>
            <ac:spMkLst>
              <pc:docMk/>
              <pc:sldMasterMk cId="1548603588" sldId="2147483662"/>
              <pc:sldLayoutMk cId="4029691837" sldId="2147483675"/>
              <ac:spMk id="6" creationId="{6BC2339D-17BE-4051-B36B-FC9D57D24FDF}"/>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AutoShape 1"/>
          <p:cNvSpPr>
            <a:spLocks noChangeArrowheads="1"/>
          </p:cNvSpPr>
          <p:nvPr/>
        </p:nvSpPr>
        <p:spPr bwMode="auto">
          <a:xfrm>
            <a:off x="0" y="0"/>
            <a:ext cx="6815138" cy="9944100"/>
          </a:xfrm>
          <a:prstGeom prst="roundRect">
            <a:avLst>
              <a:gd name="adj" fmla="val 19"/>
            </a:avLst>
          </a:prstGeom>
          <a:solidFill>
            <a:srgbClr val="FFFFFF"/>
          </a:solidFill>
          <a:ln>
            <a:noFill/>
          </a:ln>
          <a:extLst>
            <a:ext uri="{91240B29-F687-4F45-9708-019B960494DF}">
              <a14:hiddenLine xmlns:a14="http://schemas.microsoft.com/office/drawing/2010/main" w="9360">
                <a:solidFill>
                  <a:srgbClr val="000000"/>
                </a:solidFill>
                <a:miter lim="800000"/>
                <a:headEnd/>
                <a:tailEnd/>
              </a14:hiddenLine>
            </a:ext>
          </a:extLst>
        </p:spPr>
        <p:txBody>
          <a:bodyPr wrap="none" anchor="ctr"/>
          <a:lstStyle/>
          <a:p>
            <a:pPr eaLnBrk="1">
              <a:lnSpc>
                <a:spcPct val="93000"/>
              </a:lnSpc>
              <a:buClr>
                <a:srgbClr val="000000"/>
              </a:buClr>
              <a:buSzPct val="100000"/>
              <a:buFont typeface="Times New Roman" panose="02020603050405020304" pitchFamily="18" charset="0"/>
              <a:buNone/>
            </a:pPr>
            <a:endParaRPr lang="uk-UA" altLang="uk-UA"/>
          </a:p>
        </p:txBody>
      </p:sp>
      <p:sp>
        <p:nvSpPr>
          <p:cNvPr id="2051" name="AutoShape 2"/>
          <p:cNvSpPr>
            <a:spLocks noChangeArrowheads="1"/>
          </p:cNvSpPr>
          <p:nvPr/>
        </p:nvSpPr>
        <p:spPr bwMode="auto">
          <a:xfrm>
            <a:off x="0" y="0"/>
            <a:ext cx="6815138" cy="9944100"/>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a:lnSpc>
                <a:spcPct val="93000"/>
              </a:lnSpc>
              <a:buClr>
                <a:srgbClr val="000000"/>
              </a:buClr>
              <a:buSzPct val="100000"/>
              <a:buFont typeface="Times New Roman" panose="02020603050405020304" pitchFamily="18" charset="0"/>
              <a:buNone/>
            </a:pPr>
            <a:endParaRPr lang="uk-UA" altLang="uk-UA"/>
          </a:p>
        </p:txBody>
      </p:sp>
      <p:sp>
        <p:nvSpPr>
          <p:cNvPr id="2052" name="Rectangle 3"/>
          <p:cNvSpPr>
            <a:spLocks noGrp="1" noRot="1" noChangeAspect="1" noChangeArrowheads="1"/>
          </p:cNvSpPr>
          <p:nvPr>
            <p:ph type="sldImg"/>
          </p:nvPr>
        </p:nvSpPr>
        <p:spPr bwMode="auto">
          <a:xfrm>
            <a:off x="95250" y="755650"/>
            <a:ext cx="66198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4100" name="Rectangle 4"/>
          <p:cNvSpPr>
            <a:spLocks noGrp="1" noChangeArrowheads="1"/>
          </p:cNvSpPr>
          <p:nvPr>
            <p:ph type="body"/>
          </p:nvPr>
        </p:nvSpPr>
        <p:spPr bwMode="auto">
          <a:xfrm>
            <a:off x="681038" y="4722813"/>
            <a:ext cx="5448300" cy="44719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noProof="0"/>
          </a:p>
        </p:txBody>
      </p:sp>
      <p:sp>
        <p:nvSpPr>
          <p:cNvPr id="4101" name="Rectangle 5"/>
          <p:cNvSpPr>
            <a:spLocks noGrp="1" noChangeArrowheads="1"/>
          </p:cNvSpPr>
          <p:nvPr>
            <p:ph type="hdr"/>
          </p:nvPr>
        </p:nvSpPr>
        <p:spPr bwMode="auto">
          <a:xfrm>
            <a:off x="0" y="0"/>
            <a:ext cx="2954338" cy="4937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2" name="Rectangle 6"/>
          <p:cNvSpPr>
            <a:spLocks noGrp="1" noChangeArrowheads="1"/>
          </p:cNvSpPr>
          <p:nvPr>
            <p:ph type="dt"/>
          </p:nvPr>
        </p:nvSpPr>
        <p:spPr bwMode="auto">
          <a:xfrm>
            <a:off x="3857625" y="0"/>
            <a:ext cx="2952750" cy="4937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3" name="Rectangle 7"/>
          <p:cNvSpPr>
            <a:spLocks noGrp="1" noChangeArrowheads="1"/>
          </p:cNvSpPr>
          <p:nvPr>
            <p:ph type="ftr"/>
          </p:nvPr>
        </p:nvSpPr>
        <p:spPr bwMode="auto">
          <a:xfrm>
            <a:off x="0" y="9447213"/>
            <a:ext cx="2954338" cy="492125"/>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4" name="Rectangle 8"/>
          <p:cNvSpPr>
            <a:spLocks noGrp="1" noChangeArrowheads="1"/>
          </p:cNvSpPr>
          <p:nvPr>
            <p:ph type="sldNum"/>
          </p:nvPr>
        </p:nvSpPr>
        <p:spPr bwMode="auto">
          <a:xfrm>
            <a:off x="3857625" y="9447213"/>
            <a:ext cx="2952750" cy="492125"/>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defTabSz="412750" eaLnBrk="1">
              <a:lnSpc>
                <a:spcPct val="93000"/>
              </a:lnSpc>
              <a:buSzPct val="100000"/>
              <a:tabLst>
                <a:tab pos="665163" algn="l"/>
                <a:tab pos="1328738" algn="l"/>
                <a:tab pos="1993900" algn="l"/>
                <a:tab pos="2659063" algn="l"/>
              </a:tabLst>
              <a:defRPr sz="1300">
                <a:solidFill>
                  <a:srgbClr val="FFFFFF"/>
                </a:solidFill>
                <a:latin typeface="Times New Roman" panose="02020603050405020304" pitchFamily="18" charset="0"/>
              </a:defRPr>
            </a:lvl1pPr>
          </a:lstStyle>
          <a:p>
            <a:pPr>
              <a:defRPr/>
            </a:pPr>
            <a:fld id="{DAD2F9A3-1926-4BFB-99FF-83256B313A98}" type="slidenum">
              <a:rPr lang="en-US" altLang="uk-UA"/>
              <a:pPr>
                <a:defRPr/>
              </a:pPr>
              <a:t>‹№›</a:t>
            </a:fld>
            <a:endParaRPr lang="en-US" altLang="uk-UA"/>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44024D2D-A773-4BC7-9538-47EC35E75030}" type="slidenum">
              <a:rPr lang="en-US" altLang="uk-UA" sz="1300" smtClean="0">
                <a:solidFill>
                  <a:srgbClr val="FFFFFF"/>
                </a:solidFill>
                <a:latin typeface="Times New Roman" panose="02020603050405020304" pitchFamily="18" charset="0"/>
              </a:rPr>
              <a:pPr/>
              <a:t>1</a:t>
            </a:fld>
            <a:endParaRPr lang="en-US" altLang="uk-UA" sz="1300">
              <a:solidFill>
                <a:srgbClr val="FFFFFF"/>
              </a:solidFill>
              <a:latin typeface="Times New Roman" panose="02020603050405020304" pitchFamily="18" charset="0"/>
            </a:endParaRPr>
          </a:p>
        </p:txBody>
      </p:sp>
      <p:sp>
        <p:nvSpPr>
          <p:cNvPr id="4099"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4100"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215598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11</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47288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071566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768755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994477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247666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063910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614258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190302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500947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376893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21</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7313517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598430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683539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788096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808104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45771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831483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819285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259125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5012421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67435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31</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7552723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9728863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676605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85089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998178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283876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805436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092219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755245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7455" y="2347914"/>
            <a:ext cx="11424867" cy="1620837"/>
          </a:xfrm>
        </p:spPr>
        <p:txBody>
          <a:bodyPr/>
          <a:lstStyle/>
          <a:p>
            <a:r>
              <a:rPr lang="uk-UA"/>
              <a:t>Клацніть, щоб редагувати стиль зразка заголовка</a:t>
            </a:r>
          </a:p>
        </p:txBody>
      </p:sp>
      <p:sp>
        <p:nvSpPr>
          <p:cNvPr id="3" name="Подзаголовок 2"/>
          <p:cNvSpPr>
            <a:spLocks noGrp="1"/>
          </p:cNvSpPr>
          <p:nvPr>
            <p:ph type="subTitle" idx="1"/>
          </p:nvPr>
        </p:nvSpPr>
        <p:spPr>
          <a:xfrm>
            <a:off x="2017026" y="4283075"/>
            <a:ext cx="9407842" cy="1931988"/>
          </a:xfrm>
        </p:spPr>
        <p:txBody>
          <a:bodyPr/>
          <a:lstStyle>
            <a:lvl1pPr marL="0" indent="0" algn="ctr">
              <a:buNone/>
              <a:defRPr/>
            </a:lvl1pPr>
            <a:lvl2pPr marL="609539" indent="0" algn="ctr">
              <a:buNone/>
              <a:defRPr/>
            </a:lvl2pPr>
            <a:lvl3pPr marL="1219078" indent="0" algn="ctr">
              <a:buNone/>
              <a:defRPr/>
            </a:lvl3pPr>
            <a:lvl4pPr marL="1828617" indent="0" algn="ctr">
              <a:buNone/>
              <a:defRPr/>
            </a:lvl4pPr>
            <a:lvl5pPr marL="2438156" indent="0" algn="ctr">
              <a:buNone/>
              <a:defRPr/>
            </a:lvl5pPr>
            <a:lvl6pPr marL="3047695" indent="0" algn="ctr">
              <a:buNone/>
              <a:defRPr/>
            </a:lvl6pPr>
            <a:lvl7pPr marL="3657234" indent="0" algn="ctr">
              <a:buNone/>
              <a:defRPr/>
            </a:lvl7pPr>
            <a:lvl8pPr marL="4266773" indent="0" algn="ctr">
              <a:buNone/>
              <a:defRPr/>
            </a:lvl8pPr>
            <a:lvl9pPr marL="4876312" indent="0" algn="ctr">
              <a:buNone/>
              <a:defRPr/>
            </a:lvl9pPr>
          </a:lstStyle>
          <a:p>
            <a:r>
              <a:rPr lang="uk-UA"/>
              <a:t>Клацніть, щоб редагувати стиль зразка підзаголовка</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F4C7499C-9C14-406E-8EFF-04FE936163EF}" type="slidenum">
              <a:rPr lang="en-US" altLang="uk-UA" smtClean="0"/>
              <a:pPr>
                <a:defRPr/>
              </a:pPr>
              <a:t>‹№›</a:t>
            </a:fld>
            <a:endParaRPr lang="en-US" altLang="uk-UA"/>
          </a:p>
        </p:txBody>
      </p:sp>
    </p:spTree>
    <p:extLst>
      <p:ext uri="{BB962C8B-B14F-4D97-AF65-F5344CB8AC3E}">
        <p14:creationId xmlns:p14="http://schemas.microsoft.com/office/powerpoint/2010/main" val="3263408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p>
        </p:txBody>
      </p:sp>
      <p:sp>
        <p:nvSpPr>
          <p:cNvPr id="3" name="Вертикальный текст 2"/>
          <p:cNvSpPr>
            <a:spLocks noGrp="1"/>
          </p:cNvSpPr>
          <p:nvPr>
            <p:ph type="body" orient="vert" idx="1"/>
          </p:nvPr>
        </p:nvSpPr>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E1F9DBA9-E7E3-4E79-8B58-292ACE3970A1}" type="slidenum">
              <a:rPr lang="en-US" altLang="uk-UA" smtClean="0"/>
              <a:pPr>
                <a:defRPr/>
              </a:pPr>
              <a:t>‹№›</a:t>
            </a:fld>
            <a:endParaRPr lang="en-US" altLang="uk-UA"/>
          </a:p>
        </p:txBody>
      </p:sp>
    </p:spTree>
    <p:extLst>
      <p:ext uri="{BB962C8B-B14F-4D97-AF65-F5344CB8AC3E}">
        <p14:creationId xmlns:p14="http://schemas.microsoft.com/office/powerpoint/2010/main" val="4191766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738017" y="301626"/>
            <a:ext cx="3020245" cy="6740525"/>
          </a:xfrm>
        </p:spPr>
        <p:txBody>
          <a:bodyPr vert="eaVert"/>
          <a:lstStyle/>
          <a:p>
            <a:r>
              <a:rPr lang="uk-UA"/>
              <a:t>Клацніть, щоб редагувати стиль зразка заголовка</a:t>
            </a:r>
          </a:p>
        </p:txBody>
      </p:sp>
      <p:sp>
        <p:nvSpPr>
          <p:cNvPr id="3" name="Вертикальный текст 2"/>
          <p:cNvSpPr>
            <a:spLocks noGrp="1"/>
          </p:cNvSpPr>
          <p:nvPr>
            <p:ph type="body" orient="vert" idx="1"/>
          </p:nvPr>
        </p:nvSpPr>
        <p:spPr>
          <a:xfrm>
            <a:off x="670931" y="301626"/>
            <a:ext cx="8863902" cy="6740525"/>
          </a:xfrm>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93BD3FF8-D5F8-4E9B-8EE7-CA6A827456E1}" type="slidenum">
              <a:rPr lang="en-US" altLang="uk-UA" smtClean="0"/>
              <a:pPr>
                <a:defRPr/>
              </a:pPr>
              <a:t>‹№›</a:t>
            </a:fld>
            <a:endParaRPr lang="en-US" altLang="uk-UA"/>
          </a:p>
        </p:txBody>
      </p:sp>
    </p:spTree>
    <p:extLst>
      <p:ext uri="{BB962C8B-B14F-4D97-AF65-F5344CB8AC3E}">
        <p14:creationId xmlns:p14="http://schemas.microsoft.com/office/powerpoint/2010/main" val="2764310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670931" y="301626"/>
            <a:ext cx="12087331" cy="6740525"/>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2EEBB747-7747-4679-B1A0-0C0292513882}" type="slidenum">
              <a:rPr lang="en-US" altLang="uk-UA" smtClean="0"/>
              <a:pPr>
                <a:defRPr/>
              </a:pPr>
              <a:t>‹№›</a:t>
            </a:fld>
            <a:endParaRPr lang="en-US" altLang="uk-UA"/>
          </a:p>
        </p:txBody>
      </p:sp>
    </p:spTree>
    <p:extLst>
      <p:ext uri="{BB962C8B-B14F-4D97-AF65-F5344CB8AC3E}">
        <p14:creationId xmlns:p14="http://schemas.microsoft.com/office/powerpoint/2010/main" val="5587374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0931" y="301625"/>
            <a:ext cx="12087331" cy="1257300"/>
          </a:xfrm>
        </p:spPr>
        <p:txBody>
          <a:bodyPr/>
          <a:lstStyle/>
          <a:p>
            <a:r>
              <a:rPr lang="uk-UA"/>
              <a:t>Клацніть, щоб редагувати стиль зразка заголовка</a:t>
            </a:r>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26152443-C9D5-4A69-8A72-B0561F17D6C1}" type="slidenum">
              <a:rPr lang="en-US" altLang="uk-UA" smtClean="0"/>
              <a:pPr>
                <a:defRPr/>
              </a:pPr>
              <a:t>‹№›</a:t>
            </a:fld>
            <a:endParaRPr lang="en-US" altLang="uk-UA"/>
          </a:p>
        </p:txBody>
      </p:sp>
    </p:spTree>
    <p:extLst>
      <p:ext uri="{BB962C8B-B14F-4D97-AF65-F5344CB8AC3E}">
        <p14:creationId xmlns:p14="http://schemas.microsoft.com/office/powerpoint/2010/main" val="242751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endParaRPr lang="uk-UA" dirty="0"/>
          </a:p>
        </p:txBody>
      </p:sp>
      <p:sp>
        <p:nvSpPr>
          <p:cNvPr id="3" name="Содержимое 2"/>
          <p:cNvSpPr>
            <a:spLocks noGrp="1"/>
          </p:cNvSpPr>
          <p:nvPr>
            <p:ph idx="1"/>
          </p:nvPr>
        </p:nvSpPr>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0C13671C-BE1E-4AD2-8B70-A152CA9C4D08}" type="slidenum">
              <a:rPr lang="en-US" altLang="uk-UA" smtClean="0"/>
              <a:pPr>
                <a:defRPr/>
              </a:pPr>
              <a:t>‹№›</a:t>
            </a:fld>
            <a:endParaRPr lang="en-US" altLang="uk-UA"/>
          </a:p>
        </p:txBody>
      </p:sp>
    </p:spTree>
    <p:extLst>
      <p:ext uri="{BB962C8B-B14F-4D97-AF65-F5344CB8AC3E}">
        <p14:creationId xmlns:p14="http://schemas.microsoft.com/office/powerpoint/2010/main" val="1514828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2483" y="4857751"/>
            <a:ext cx="11422751" cy="1501775"/>
          </a:xfrm>
        </p:spPr>
        <p:txBody>
          <a:bodyPr anchor="t"/>
          <a:lstStyle>
            <a:lvl1pPr algn="l">
              <a:defRPr sz="5333" b="1" cap="all"/>
            </a:lvl1pPr>
          </a:lstStyle>
          <a:p>
            <a:r>
              <a:rPr lang="uk-UA"/>
              <a:t>Клацніть, щоб редагувати стиль зразка заголовка</a:t>
            </a:r>
          </a:p>
        </p:txBody>
      </p:sp>
      <p:sp>
        <p:nvSpPr>
          <p:cNvPr id="3" name="Текст 2"/>
          <p:cNvSpPr>
            <a:spLocks noGrp="1"/>
          </p:cNvSpPr>
          <p:nvPr>
            <p:ph type="body" idx="1"/>
          </p:nvPr>
        </p:nvSpPr>
        <p:spPr>
          <a:xfrm>
            <a:off x="1062483" y="3203576"/>
            <a:ext cx="11422751" cy="1654175"/>
          </a:xfrm>
        </p:spPr>
        <p:txBody>
          <a:bodyPr anchor="b"/>
          <a:lstStyle>
            <a:lvl1pPr marL="0" indent="0">
              <a:buNone/>
              <a:defRPr sz="2666"/>
            </a:lvl1pPr>
            <a:lvl2pPr marL="609539" indent="0">
              <a:buNone/>
              <a:defRPr sz="2400"/>
            </a:lvl2pPr>
            <a:lvl3pPr marL="1219078" indent="0">
              <a:buNone/>
              <a:defRPr sz="2133"/>
            </a:lvl3pPr>
            <a:lvl4pPr marL="1828617" indent="0">
              <a:buNone/>
              <a:defRPr sz="1866"/>
            </a:lvl4pPr>
            <a:lvl5pPr marL="2438156" indent="0">
              <a:buNone/>
              <a:defRPr sz="1866"/>
            </a:lvl5pPr>
            <a:lvl6pPr marL="3047695" indent="0">
              <a:buNone/>
              <a:defRPr sz="1866"/>
            </a:lvl6pPr>
            <a:lvl7pPr marL="3657234" indent="0">
              <a:buNone/>
              <a:defRPr sz="1866"/>
            </a:lvl7pPr>
            <a:lvl8pPr marL="4266773" indent="0">
              <a:buNone/>
              <a:defRPr sz="1866"/>
            </a:lvl8pPr>
            <a:lvl9pPr marL="4876312" indent="0">
              <a:buNone/>
              <a:defRPr sz="1866"/>
            </a:lvl9pPr>
          </a:lstStyle>
          <a:p>
            <a:pPr lvl="0"/>
            <a:r>
              <a:rPr lang="uk-UA"/>
              <a:t>Клацніть, щоб відредагувати стилі зразків тексту</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7932855A-4417-4C5E-9761-FC2A4CAB9EA2}" type="slidenum">
              <a:rPr lang="en-US" altLang="uk-UA" smtClean="0"/>
              <a:pPr>
                <a:defRPr/>
              </a:pPr>
              <a:t>‹№›</a:t>
            </a:fld>
            <a:endParaRPr lang="en-US" altLang="uk-UA"/>
          </a:p>
        </p:txBody>
      </p:sp>
    </p:spTree>
    <p:extLst>
      <p:ext uri="{BB962C8B-B14F-4D97-AF65-F5344CB8AC3E}">
        <p14:creationId xmlns:p14="http://schemas.microsoft.com/office/powerpoint/2010/main" val="3820685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p>
        </p:txBody>
      </p:sp>
      <p:sp>
        <p:nvSpPr>
          <p:cNvPr id="3" name="Содержимое 2"/>
          <p:cNvSpPr>
            <a:spLocks noGrp="1"/>
          </p:cNvSpPr>
          <p:nvPr>
            <p:ph sz="half" idx="1"/>
          </p:nvPr>
        </p:nvSpPr>
        <p:spPr>
          <a:xfrm>
            <a:off x="670931" y="2057400"/>
            <a:ext cx="5941015" cy="4984750"/>
          </a:xfrm>
        </p:spPr>
        <p:txBody>
          <a:bodyPr/>
          <a:lstStyle>
            <a:lvl1pPr>
              <a:defRPr sz="3733"/>
            </a:lvl1pPr>
            <a:lvl2pPr>
              <a:defRPr sz="3200"/>
            </a:lvl2pPr>
            <a:lvl3pPr>
              <a:defRPr sz="2666"/>
            </a:lvl3pPr>
            <a:lvl4pPr>
              <a:defRPr sz="2400"/>
            </a:lvl4pPr>
            <a:lvl5pPr>
              <a:defRPr sz="2400"/>
            </a:lvl5pPr>
            <a:lvl6pPr>
              <a:defRPr sz="2400"/>
            </a:lvl6pPr>
            <a:lvl7pPr>
              <a:defRPr sz="2400"/>
            </a:lvl7pPr>
            <a:lvl8pPr>
              <a:defRPr sz="2400"/>
            </a:lvl8pPr>
            <a:lvl9pPr>
              <a:defRPr sz="2400"/>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Содержимое 3"/>
          <p:cNvSpPr>
            <a:spLocks noGrp="1"/>
          </p:cNvSpPr>
          <p:nvPr>
            <p:ph sz="half" idx="2"/>
          </p:nvPr>
        </p:nvSpPr>
        <p:spPr>
          <a:xfrm>
            <a:off x="6815130" y="2057400"/>
            <a:ext cx="5943132" cy="4984750"/>
          </a:xfrm>
        </p:spPr>
        <p:txBody>
          <a:bodyPr/>
          <a:lstStyle>
            <a:lvl1pPr>
              <a:defRPr sz="3733"/>
            </a:lvl1pPr>
            <a:lvl2pPr>
              <a:defRPr sz="3200"/>
            </a:lvl2pPr>
            <a:lvl3pPr>
              <a:defRPr sz="2666"/>
            </a:lvl3pPr>
            <a:lvl4pPr>
              <a:defRPr sz="2400"/>
            </a:lvl4pPr>
            <a:lvl5pPr>
              <a:defRPr sz="2400"/>
            </a:lvl5pPr>
            <a:lvl6pPr>
              <a:defRPr sz="2400"/>
            </a:lvl6pPr>
            <a:lvl7pPr>
              <a:defRPr sz="2400"/>
            </a:lvl7pPr>
            <a:lvl8pPr>
              <a:defRPr sz="2400"/>
            </a:lvl8pPr>
            <a:lvl9pPr>
              <a:defRPr sz="2400"/>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A92E8A40-A86F-46A0-8BEF-4D3BD3F93C1A}" type="slidenum">
              <a:rPr lang="en-US" altLang="uk-UA" smtClean="0"/>
              <a:pPr>
                <a:defRPr/>
              </a:pPr>
              <a:t>‹№›</a:t>
            </a:fld>
            <a:endParaRPr lang="en-US" altLang="uk-UA"/>
          </a:p>
        </p:txBody>
      </p:sp>
    </p:spTree>
    <p:extLst>
      <p:ext uri="{BB962C8B-B14F-4D97-AF65-F5344CB8AC3E}">
        <p14:creationId xmlns:p14="http://schemas.microsoft.com/office/powerpoint/2010/main" val="3634563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048" y="303214"/>
            <a:ext cx="12095798" cy="1258887"/>
          </a:xfrm>
        </p:spPr>
        <p:txBody>
          <a:bodyPr/>
          <a:lstStyle>
            <a:lvl1pPr>
              <a:defRPr/>
            </a:lvl1pPr>
          </a:lstStyle>
          <a:p>
            <a:r>
              <a:rPr lang="uk-UA"/>
              <a:t>Клацніть, щоб редагувати стиль зразка заголовка</a:t>
            </a:r>
          </a:p>
        </p:txBody>
      </p:sp>
      <p:sp>
        <p:nvSpPr>
          <p:cNvPr id="3" name="Текст 2"/>
          <p:cNvSpPr>
            <a:spLocks noGrp="1"/>
          </p:cNvSpPr>
          <p:nvPr>
            <p:ph type="body" idx="1"/>
          </p:nvPr>
        </p:nvSpPr>
        <p:spPr>
          <a:xfrm>
            <a:off x="673047" y="1692275"/>
            <a:ext cx="5936783" cy="704850"/>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uk-UA"/>
              <a:t>Клацніть, щоб відредагувати стилі зразків тексту</a:t>
            </a:r>
          </a:p>
        </p:txBody>
      </p:sp>
      <p:sp>
        <p:nvSpPr>
          <p:cNvPr id="4" name="Содержимое 3"/>
          <p:cNvSpPr>
            <a:spLocks noGrp="1"/>
          </p:cNvSpPr>
          <p:nvPr>
            <p:ph sz="half" idx="2"/>
          </p:nvPr>
        </p:nvSpPr>
        <p:spPr>
          <a:xfrm>
            <a:off x="673047" y="2397125"/>
            <a:ext cx="5936783" cy="4356100"/>
          </a:xfrm>
        </p:spPr>
        <p:txBody>
          <a:bodyPr/>
          <a:lstStyle>
            <a:lvl1pPr>
              <a:defRPr sz="3200"/>
            </a:lvl1pPr>
            <a:lvl2pPr>
              <a:defRPr sz="2666"/>
            </a:lvl2pPr>
            <a:lvl3pPr>
              <a:defRPr sz="2400"/>
            </a:lvl3pPr>
            <a:lvl4pPr>
              <a:defRPr sz="2133"/>
            </a:lvl4pPr>
            <a:lvl5pPr>
              <a:defRPr sz="2133"/>
            </a:lvl5pPr>
            <a:lvl6pPr>
              <a:defRPr sz="2133"/>
            </a:lvl6pPr>
            <a:lvl7pPr>
              <a:defRPr sz="2133"/>
            </a:lvl7pPr>
            <a:lvl8pPr>
              <a:defRPr sz="2133"/>
            </a:lvl8pPr>
            <a:lvl9pPr>
              <a:defRPr sz="2133"/>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Текст 4"/>
          <p:cNvSpPr>
            <a:spLocks noGrp="1"/>
          </p:cNvSpPr>
          <p:nvPr>
            <p:ph type="body" sz="quarter" idx="3"/>
          </p:nvPr>
        </p:nvSpPr>
        <p:spPr>
          <a:xfrm>
            <a:off x="6827830" y="1692275"/>
            <a:ext cx="5941016" cy="704850"/>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uk-UA"/>
              <a:t>Клацніть, щоб відредагувати стилі зразків тексту</a:t>
            </a:r>
          </a:p>
        </p:txBody>
      </p:sp>
      <p:sp>
        <p:nvSpPr>
          <p:cNvPr id="6" name="Содержимое 5"/>
          <p:cNvSpPr>
            <a:spLocks noGrp="1"/>
          </p:cNvSpPr>
          <p:nvPr>
            <p:ph sz="quarter" idx="4"/>
          </p:nvPr>
        </p:nvSpPr>
        <p:spPr>
          <a:xfrm>
            <a:off x="6827830" y="2397125"/>
            <a:ext cx="5941016" cy="4356100"/>
          </a:xfrm>
        </p:spPr>
        <p:txBody>
          <a:bodyPr/>
          <a:lstStyle>
            <a:lvl1pPr>
              <a:defRPr sz="3200"/>
            </a:lvl1pPr>
            <a:lvl2pPr>
              <a:defRPr sz="2666"/>
            </a:lvl2pPr>
            <a:lvl3pPr>
              <a:defRPr sz="2400"/>
            </a:lvl3pPr>
            <a:lvl4pPr>
              <a:defRPr sz="2133"/>
            </a:lvl4pPr>
            <a:lvl5pPr>
              <a:defRPr sz="2133"/>
            </a:lvl5pPr>
            <a:lvl6pPr>
              <a:defRPr sz="2133"/>
            </a:lvl6pPr>
            <a:lvl7pPr>
              <a:defRPr sz="2133"/>
            </a:lvl7pPr>
            <a:lvl8pPr>
              <a:defRPr sz="2133"/>
            </a:lvl8pPr>
            <a:lvl9pPr>
              <a:defRPr sz="2133"/>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EA8B7A6C-6B92-4EF2-9595-35B4406577ED}" type="slidenum">
              <a:rPr lang="en-US" altLang="uk-UA" smtClean="0"/>
              <a:pPr>
                <a:defRPr/>
              </a:pPr>
              <a:t>‹№›</a:t>
            </a:fld>
            <a:endParaRPr lang="en-US" altLang="uk-UA"/>
          </a:p>
        </p:txBody>
      </p:sp>
    </p:spTree>
    <p:extLst>
      <p:ext uri="{BB962C8B-B14F-4D97-AF65-F5344CB8AC3E}">
        <p14:creationId xmlns:p14="http://schemas.microsoft.com/office/powerpoint/2010/main" val="141200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Клацніть, щоб редагувати стиль зразка заголовка</a:t>
            </a:r>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99B2B3FC-7245-4570-80E8-4609633A70FC}" type="slidenum">
              <a:rPr lang="en-US" altLang="uk-UA" smtClean="0"/>
              <a:pPr>
                <a:defRPr/>
              </a:pPr>
              <a:t>‹№›</a:t>
            </a:fld>
            <a:endParaRPr lang="en-US" altLang="uk-UA"/>
          </a:p>
        </p:txBody>
      </p:sp>
    </p:spTree>
    <p:extLst>
      <p:ext uri="{BB962C8B-B14F-4D97-AF65-F5344CB8AC3E}">
        <p14:creationId xmlns:p14="http://schemas.microsoft.com/office/powerpoint/2010/main" val="3019696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BA7BB0AA-26AE-41BB-A8E2-AE71B3EDB5C8}" type="slidenum">
              <a:rPr lang="en-US" altLang="uk-UA" smtClean="0"/>
              <a:pPr>
                <a:defRPr/>
              </a:pPr>
              <a:t>‹№›</a:t>
            </a:fld>
            <a:endParaRPr lang="en-US" altLang="uk-UA"/>
          </a:p>
        </p:txBody>
      </p:sp>
    </p:spTree>
    <p:extLst>
      <p:ext uri="{BB962C8B-B14F-4D97-AF65-F5344CB8AC3E}">
        <p14:creationId xmlns:p14="http://schemas.microsoft.com/office/powerpoint/2010/main" val="2222989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047" y="301626"/>
            <a:ext cx="4421369" cy="1279525"/>
          </a:xfrm>
        </p:spPr>
        <p:txBody>
          <a:bodyPr anchor="b"/>
          <a:lstStyle>
            <a:lvl1pPr algn="l">
              <a:defRPr sz="2666" b="1"/>
            </a:lvl1pPr>
          </a:lstStyle>
          <a:p>
            <a:r>
              <a:rPr lang="uk-UA"/>
              <a:t>Клацніть, щоб редагувати стиль зразка заголовка</a:t>
            </a:r>
          </a:p>
        </p:txBody>
      </p:sp>
      <p:sp>
        <p:nvSpPr>
          <p:cNvPr id="3" name="Содержимое 2"/>
          <p:cNvSpPr>
            <a:spLocks noGrp="1"/>
          </p:cNvSpPr>
          <p:nvPr>
            <p:ph idx="1"/>
          </p:nvPr>
        </p:nvSpPr>
        <p:spPr>
          <a:xfrm>
            <a:off x="5255271" y="301625"/>
            <a:ext cx="7513575" cy="6451600"/>
          </a:xfrm>
        </p:spPr>
        <p:txBody>
          <a:bodyPr/>
          <a:lstStyle>
            <a:lvl1pPr>
              <a:defRPr sz="4266"/>
            </a:lvl1pPr>
            <a:lvl2pPr>
              <a:defRPr sz="3733"/>
            </a:lvl2pPr>
            <a:lvl3pPr>
              <a:defRPr sz="3200"/>
            </a:lvl3pPr>
            <a:lvl4pPr>
              <a:defRPr sz="2666"/>
            </a:lvl4pPr>
            <a:lvl5pPr>
              <a:defRPr sz="2666"/>
            </a:lvl5pPr>
            <a:lvl6pPr>
              <a:defRPr sz="2666"/>
            </a:lvl6pPr>
            <a:lvl7pPr>
              <a:defRPr sz="2666"/>
            </a:lvl7pPr>
            <a:lvl8pPr>
              <a:defRPr sz="2666"/>
            </a:lvl8pPr>
            <a:lvl9pPr>
              <a:defRPr sz="2666"/>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Текст 3"/>
          <p:cNvSpPr>
            <a:spLocks noGrp="1"/>
          </p:cNvSpPr>
          <p:nvPr>
            <p:ph type="body" sz="half" idx="2"/>
          </p:nvPr>
        </p:nvSpPr>
        <p:spPr>
          <a:xfrm>
            <a:off x="673047" y="1581151"/>
            <a:ext cx="4421369" cy="5172075"/>
          </a:xfrm>
        </p:spPr>
        <p:txBody>
          <a:bodyPr/>
          <a:lstStyle>
            <a:lvl1pPr marL="0" indent="0">
              <a:buNone/>
              <a:defRPr sz="1866"/>
            </a:lvl1pPr>
            <a:lvl2pPr marL="609539" indent="0">
              <a:buNone/>
              <a:defRPr sz="1600"/>
            </a:lvl2pPr>
            <a:lvl3pPr marL="1219078" indent="0">
              <a:buNone/>
              <a:defRPr sz="1333"/>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uk-UA"/>
              <a:t>Клацніть, щоб відредагувати стилі зразків тексту</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BDE23B39-41B0-4851-A9D7-3F747849235E}" type="slidenum">
              <a:rPr lang="en-US" altLang="uk-UA" smtClean="0"/>
              <a:pPr>
                <a:defRPr/>
              </a:pPr>
              <a:t>‹№›</a:t>
            </a:fld>
            <a:endParaRPr lang="en-US" altLang="uk-UA"/>
          </a:p>
        </p:txBody>
      </p:sp>
    </p:spTree>
    <p:extLst>
      <p:ext uri="{BB962C8B-B14F-4D97-AF65-F5344CB8AC3E}">
        <p14:creationId xmlns:p14="http://schemas.microsoft.com/office/powerpoint/2010/main" val="758815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5044" y="5291139"/>
            <a:ext cx="8063865" cy="625475"/>
          </a:xfrm>
        </p:spPr>
        <p:txBody>
          <a:bodyPr anchor="b"/>
          <a:lstStyle>
            <a:lvl1pPr algn="l">
              <a:defRPr sz="2666" b="1"/>
            </a:lvl1pPr>
          </a:lstStyle>
          <a:p>
            <a:r>
              <a:rPr lang="uk-UA"/>
              <a:t>Клацніть, щоб редагувати стиль зразка заголовка</a:t>
            </a:r>
          </a:p>
        </p:txBody>
      </p:sp>
      <p:sp>
        <p:nvSpPr>
          <p:cNvPr id="3" name="Рисунок 2"/>
          <p:cNvSpPr>
            <a:spLocks noGrp="1"/>
          </p:cNvSpPr>
          <p:nvPr>
            <p:ph type="pic" idx="1"/>
          </p:nvPr>
        </p:nvSpPr>
        <p:spPr>
          <a:xfrm>
            <a:off x="2635044" y="674689"/>
            <a:ext cx="8063865" cy="4537075"/>
          </a:xfrm>
        </p:spPr>
        <p:txBody>
          <a:bodyPr/>
          <a:lstStyle>
            <a:lvl1pPr marL="0" indent="0">
              <a:buNone/>
              <a:defRPr sz="4266"/>
            </a:lvl1pPr>
            <a:lvl2pPr marL="609539" indent="0">
              <a:buNone/>
              <a:defRPr sz="3733"/>
            </a:lvl2pPr>
            <a:lvl3pPr marL="1219078" indent="0">
              <a:buNone/>
              <a:defRPr sz="3200"/>
            </a:lvl3pPr>
            <a:lvl4pPr marL="1828617" indent="0">
              <a:buNone/>
              <a:defRPr sz="2666"/>
            </a:lvl4pPr>
            <a:lvl5pPr marL="2438156" indent="0">
              <a:buNone/>
              <a:defRPr sz="2666"/>
            </a:lvl5pPr>
            <a:lvl6pPr marL="3047695" indent="0">
              <a:buNone/>
              <a:defRPr sz="2666"/>
            </a:lvl6pPr>
            <a:lvl7pPr marL="3657234" indent="0">
              <a:buNone/>
              <a:defRPr sz="2666"/>
            </a:lvl7pPr>
            <a:lvl8pPr marL="4266773" indent="0">
              <a:buNone/>
              <a:defRPr sz="2666"/>
            </a:lvl8pPr>
            <a:lvl9pPr marL="4876312" indent="0">
              <a:buNone/>
              <a:defRPr sz="2666"/>
            </a:lvl9pPr>
          </a:lstStyle>
          <a:p>
            <a:pPr lvl="0"/>
            <a:r>
              <a:rPr lang="uk-UA" noProof="0"/>
              <a:t>Клацніть піктограму, щоб додати зображення</a:t>
            </a:r>
          </a:p>
        </p:txBody>
      </p:sp>
      <p:sp>
        <p:nvSpPr>
          <p:cNvPr id="4" name="Текст 3"/>
          <p:cNvSpPr>
            <a:spLocks noGrp="1"/>
          </p:cNvSpPr>
          <p:nvPr>
            <p:ph type="body" sz="half" idx="2"/>
          </p:nvPr>
        </p:nvSpPr>
        <p:spPr>
          <a:xfrm>
            <a:off x="2635044" y="5916613"/>
            <a:ext cx="8063865" cy="887412"/>
          </a:xfrm>
        </p:spPr>
        <p:txBody>
          <a:bodyPr/>
          <a:lstStyle>
            <a:lvl1pPr marL="0" indent="0">
              <a:buNone/>
              <a:defRPr sz="1866"/>
            </a:lvl1pPr>
            <a:lvl2pPr marL="609539" indent="0">
              <a:buNone/>
              <a:defRPr sz="1600"/>
            </a:lvl2pPr>
            <a:lvl3pPr marL="1219078" indent="0">
              <a:buNone/>
              <a:defRPr sz="1333"/>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uk-UA"/>
              <a:t>Клацніть, щоб відредагувати стилі зразків тексту</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9301822A-2BD8-451D-B4C5-98F10A297288}" type="slidenum">
              <a:rPr lang="en-US" altLang="uk-UA" smtClean="0"/>
              <a:pPr>
                <a:defRPr/>
              </a:pPr>
              <a:t>‹№›</a:t>
            </a:fld>
            <a:endParaRPr lang="en-US" altLang="uk-UA"/>
          </a:p>
        </p:txBody>
      </p:sp>
    </p:spTree>
    <p:extLst>
      <p:ext uri="{BB962C8B-B14F-4D97-AF65-F5344CB8AC3E}">
        <p14:creationId xmlns:p14="http://schemas.microsoft.com/office/powerpoint/2010/main" val="3973926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70931" y="301625"/>
            <a:ext cx="12087331"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uk-UA"/>
              <a:t>Для правки тексту заголовку клацніть мишею</a:t>
            </a:r>
          </a:p>
        </p:txBody>
      </p:sp>
      <p:sp>
        <p:nvSpPr>
          <p:cNvPr id="1027" name="Rectangle 2"/>
          <p:cNvSpPr>
            <a:spLocks noGrp="1" noChangeArrowheads="1"/>
          </p:cNvSpPr>
          <p:nvPr>
            <p:ph type="body" idx="1"/>
          </p:nvPr>
        </p:nvSpPr>
        <p:spPr bwMode="auto">
          <a:xfrm>
            <a:off x="670931" y="2057400"/>
            <a:ext cx="12087331"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28080" rIns="0" bIns="0" numCol="1" anchor="t" anchorCtr="0" compatLnSpc="1">
            <a:prstTxWarp prst="textNoShape">
              <a:avLst/>
            </a:prstTxWarp>
          </a:bodyPr>
          <a:lstStyle/>
          <a:p>
            <a:pPr lvl="0"/>
            <a:r>
              <a:rPr lang="en-GB" altLang="uk-UA" dirty="0" err="1"/>
              <a:t>Для</a:t>
            </a:r>
            <a:r>
              <a:rPr lang="en-GB" altLang="uk-UA" dirty="0"/>
              <a:t> </a:t>
            </a:r>
            <a:r>
              <a:rPr lang="en-GB" altLang="uk-UA" dirty="0" err="1"/>
              <a:t>редагування</a:t>
            </a:r>
            <a:r>
              <a:rPr lang="en-GB" altLang="uk-UA" dirty="0"/>
              <a:t> </a:t>
            </a:r>
            <a:r>
              <a:rPr lang="en-GB" altLang="uk-UA" dirty="0" err="1"/>
              <a:t>структури</a:t>
            </a:r>
            <a:r>
              <a:rPr lang="en-GB" altLang="uk-UA" dirty="0"/>
              <a:t> </a:t>
            </a:r>
            <a:r>
              <a:rPr lang="en-GB" altLang="uk-UA" dirty="0" err="1"/>
              <a:t>клацніть</a:t>
            </a:r>
            <a:r>
              <a:rPr lang="en-GB" altLang="uk-UA" dirty="0"/>
              <a:t> </a:t>
            </a:r>
            <a:r>
              <a:rPr lang="en-GB" altLang="uk-UA" dirty="0" err="1"/>
              <a:t>мишею</a:t>
            </a:r>
            <a:endParaRPr lang="en-GB" altLang="uk-UA" dirty="0"/>
          </a:p>
          <a:p>
            <a:pPr lvl="1"/>
            <a:r>
              <a:rPr lang="en-GB" altLang="uk-UA" dirty="0" err="1"/>
              <a:t>Другий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2"/>
            <a:r>
              <a:rPr lang="en-GB" altLang="uk-UA" dirty="0" err="1"/>
              <a:t>Третій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3"/>
            <a:r>
              <a:rPr lang="en-GB" altLang="uk-UA" dirty="0" err="1"/>
              <a:t>Четвертий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П'ятий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Шостий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Сьомий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Восьмий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Дев'ятий</a:t>
            </a:r>
            <a:r>
              <a:rPr lang="en-GB" altLang="uk-UA" dirty="0"/>
              <a:t> </a:t>
            </a:r>
            <a:r>
              <a:rPr lang="en-GB" altLang="uk-UA" dirty="0" err="1"/>
              <a:t>рівень</a:t>
            </a:r>
            <a:r>
              <a:rPr lang="en-GB" altLang="uk-UA" dirty="0"/>
              <a:t> </a:t>
            </a:r>
            <a:r>
              <a:rPr lang="en-GB" altLang="uk-UA" dirty="0" err="1"/>
              <a:t>структури</a:t>
            </a:r>
            <a:endParaRPr lang="en-GB" altLang="uk-UA" dirty="0"/>
          </a:p>
        </p:txBody>
      </p:sp>
      <p:sp>
        <p:nvSpPr>
          <p:cNvPr id="2" name="Rectangle 3"/>
          <p:cNvSpPr>
            <a:spLocks noGrp="1" noChangeArrowheads="1"/>
          </p:cNvSpPr>
          <p:nvPr>
            <p:ph type="dt"/>
          </p:nvPr>
        </p:nvSpPr>
        <p:spPr bwMode="auto">
          <a:xfrm>
            <a:off x="670931" y="6994525"/>
            <a:ext cx="3123954"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hangingPunct="0">
              <a:lnSpc>
                <a:spcPct val="93000"/>
              </a:lnSpc>
              <a:buClrTx/>
              <a:buSzPct val="100000"/>
              <a:buFontTx/>
              <a:buNone/>
              <a:tabLst>
                <a:tab pos="0" algn="l"/>
                <a:tab pos="596840" algn="l"/>
                <a:tab pos="1195798" algn="l"/>
                <a:tab pos="1794754" algn="l"/>
                <a:tab pos="2393711" algn="l"/>
                <a:tab pos="2992667" algn="l"/>
                <a:tab pos="3591625" algn="l"/>
                <a:tab pos="4190581" algn="l"/>
                <a:tab pos="4789538" algn="l"/>
                <a:tab pos="5388494" algn="l"/>
                <a:tab pos="5987452" algn="l"/>
                <a:tab pos="6586408" algn="l"/>
                <a:tab pos="7185365" algn="l"/>
                <a:tab pos="7784321" algn="l"/>
                <a:tab pos="8383279" algn="l"/>
                <a:tab pos="8982235" algn="l"/>
                <a:tab pos="9581192" algn="l"/>
                <a:tab pos="10180149" algn="l"/>
                <a:tab pos="10779106" algn="l"/>
                <a:tab pos="11378062" algn="l"/>
                <a:tab pos="11977020" algn="l"/>
              </a:tabLst>
              <a:defRPr sz="2400">
                <a:solidFill>
                  <a:srgbClr val="000000"/>
                </a:solidFill>
                <a:latin typeface="Arial" pitchFamily="34" charset="0"/>
                <a:ea typeface="+mn-ea"/>
                <a:cs typeface="+mn-cs"/>
              </a:defRPr>
            </a:lvl1pPr>
          </a:lstStyle>
          <a:p>
            <a:pPr>
              <a:defRPr/>
            </a:pPr>
            <a:endParaRPr lang="en-US"/>
          </a:p>
        </p:txBody>
      </p:sp>
      <p:sp>
        <p:nvSpPr>
          <p:cNvPr id="1028" name="Rectangle 4"/>
          <p:cNvSpPr>
            <a:spLocks noGrp="1" noChangeArrowheads="1"/>
          </p:cNvSpPr>
          <p:nvPr>
            <p:ph type="ftr"/>
          </p:nvPr>
        </p:nvSpPr>
        <p:spPr bwMode="auto">
          <a:xfrm>
            <a:off x="4597039" y="6994525"/>
            <a:ext cx="4254165"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hangingPunct="0">
              <a:lnSpc>
                <a:spcPct val="93000"/>
              </a:lnSpc>
              <a:buClrTx/>
              <a:buSzPct val="100000"/>
              <a:buFontTx/>
              <a:buNone/>
              <a:tabLst>
                <a:tab pos="0" algn="l"/>
                <a:tab pos="596840" algn="l"/>
                <a:tab pos="1195798" algn="l"/>
                <a:tab pos="1794754" algn="l"/>
                <a:tab pos="2393711" algn="l"/>
                <a:tab pos="2992667" algn="l"/>
                <a:tab pos="3591625" algn="l"/>
                <a:tab pos="4190581" algn="l"/>
                <a:tab pos="4789538" algn="l"/>
                <a:tab pos="5388494" algn="l"/>
                <a:tab pos="5987452" algn="l"/>
                <a:tab pos="6586408" algn="l"/>
                <a:tab pos="7185365" algn="l"/>
                <a:tab pos="7784321" algn="l"/>
                <a:tab pos="8383279" algn="l"/>
                <a:tab pos="8982235" algn="l"/>
                <a:tab pos="9581192" algn="l"/>
                <a:tab pos="10180149" algn="l"/>
                <a:tab pos="10779106" algn="l"/>
                <a:tab pos="11378062" algn="l"/>
                <a:tab pos="11977020" algn="l"/>
              </a:tabLst>
              <a:defRPr sz="2400">
                <a:solidFill>
                  <a:srgbClr val="000000"/>
                </a:solidFill>
                <a:latin typeface="Arial" pitchFamily="34" charset="0"/>
                <a:ea typeface="+mn-ea"/>
                <a:cs typeface="+mn-cs"/>
              </a:defRPr>
            </a:lvl1pPr>
          </a:lstStyle>
          <a:p>
            <a:pPr>
              <a:defRPr/>
            </a:pPr>
            <a:endParaRPr lang="en-US"/>
          </a:p>
        </p:txBody>
      </p:sp>
      <p:sp>
        <p:nvSpPr>
          <p:cNvPr id="1029" name="Rectangle 5"/>
          <p:cNvSpPr>
            <a:spLocks noGrp="1" noChangeArrowheads="1"/>
          </p:cNvSpPr>
          <p:nvPr>
            <p:ph type="sldNum"/>
          </p:nvPr>
        </p:nvSpPr>
        <p:spPr bwMode="auto">
          <a:xfrm>
            <a:off x="9636425" y="6994525"/>
            <a:ext cx="3123954"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a:lnSpc>
                <a:spcPct val="93000"/>
              </a:lnSpc>
              <a:buSzPct val="100000"/>
              <a:defRPr sz="2400">
                <a:solidFill>
                  <a:srgbClr val="000000"/>
                </a:solidFill>
              </a:defRPr>
            </a:lvl1pPr>
          </a:lstStyle>
          <a:p>
            <a:pPr>
              <a:defRPr/>
            </a:pPr>
            <a:fld id="{9DFD0104-B66C-4204-A582-D301577316DC}" type="slidenum">
              <a:rPr lang="en-US" altLang="uk-UA" smtClean="0"/>
              <a:pPr>
                <a:defRPr/>
              </a:pPr>
              <a:t>‹№›</a:t>
            </a:fld>
            <a:endParaRPr lang="en-US" altLang="uk-UA"/>
          </a:p>
        </p:txBody>
      </p:sp>
      <p:pic>
        <p:nvPicPr>
          <p:cNvPr id="4" name="Рисунок 3">
            <a:extLst>
              <a:ext uri="{FF2B5EF4-FFF2-40B4-BE49-F238E27FC236}">
                <a16:creationId xmlns:a16="http://schemas.microsoft.com/office/drawing/2014/main" id="{00B787A4-9CC5-4283-B3EA-A1EDC5297626}"/>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728" t="26903" r="8901" b="27762"/>
          <a:stretch/>
        </p:blipFill>
        <p:spPr>
          <a:xfrm>
            <a:off x="2543423" y="0"/>
            <a:ext cx="5469815" cy="891248"/>
          </a:xfrm>
          <a:prstGeom prst="rect">
            <a:avLst/>
          </a:prstGeom>
        </p:spPr>
      </p:pic>
      <p:sp>
        <p:nvSpPr>
          <p:cNvPr id="8" name="Rectangle 4">
            <a:extLst>
              <a:ext uri="{FF2B5EF4-FFF2-40B4-BE49-F238E27FC236}">
                <a16:creationId xmlns:a16="http://schemas.microsoft.com/office/drawing/2014/main" id="{803E85E3-279F-4903-83FA-31AA2530EA81}"/>
              </a:ext>
            </a:extLst>
          </p:cNvPr>
          <p:cNvSpPr txBox="1">
            <a:spLocks noChangeArrowheads="1"/>
          </p:cNvSpPr>
          <p:nvPr/>
        </p:nvSpPr>
        <p:spPr>
          <a:xfrm>
            <a:off x="0" y="7236221"/>
            <a:ext cx="13439775" cy="241696"/>
          </a:xfrm>
          <a:prstGeom prst="rect">
            <a:avLst/>
          </a:prstGeom>
          <a:ln/>
        </p:spPr>
        <p:txBody>
          <a:bodyPr/>
          <a:lstStyle>
            <a:defPPr>
              <a:defRPr lang="en-GB"/>
            </a:defPPr>
            <a:lvl1pPr algn="ctr" defTabSz="449263" rtl="0" eaLnBrk="0" fontAlgn="base" hangingPunct="0">
              <a:spcBef>
                <a:spcPct val="0"/>
              </a:spcBef>
              <a:spcAft>
                <a:spcPct val="0"/>
              </a:spcAft>
              <a:defRPr sz="1600" kern="1200">
                <a:solidFill>
                  <a:schemeClr val="bg1"/>
                </a:solidFill>
                <a:latin typeface="Arial" panose="020B0604020202020204" pitchFamily="34" charset="0"/>
                <a:ea typeface="+mn-ea"/>
                <a:cs typeface="Arial Unicode MS" pitchFamily="2" charset="0"/>
              </a:defRPr>
            </a:lvl1pPr>
            <a:lvl2pPr marL="742950" indent="-28575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2pPr>
            <a:lvl3pPr marL="11430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3pPr>
            <a:lvl4pPr marL="16002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4pPr>
            <a:lvl5pPr marL="20574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5pPr>
            <a:lvl6pPr marL="2286000" algn="l" defTabSz="914400" rtl="0" eaLnBrk="1" latinLnBrk="0" hangingPunct="1">
              <a:defRPr sz="4000" kern="1200">
                <a:solidFill>
                  <a:schemeClr val="bg1"/>
                </a:solidFill>
                <a:latin typeface="Arial" panose="020B0604020202020204" pitchFamily="34" charset="0"/>
                <a:ea typeface="+mn-ea"/>
                <a:cs typeface="Arial Unicode MS" pitchFamily="2" charset="0"/>
              </a:defRPr>
            </a:lvl6pPr>
            <a:lvl7pPr marL="2743200" algn="l" defTabSz="914400" rtl="0" eaLnBrk="1" latinLnBrk="0" hangingPunct="1">
              <a:defRPr sz="4000" kern="1200">
                <a:solidFill>
                  <a:schemeClr val="bg1"/>
                </a:solidFill>
                <a:latin typeface="Arial" panose="020B0604020202020204" pitchFamily="34" charset="0"/>
                <a:ea typeface="+mn-ea"/>
                <a:cs typeface="Arial Unicode MS" pitchFamily="2" charset="0"/>
              </a:defRPr>
            </a:lvl7pPr>
            <a:lvl8pPr marL="3200400" algn="l" defTabSz="914400" rtl="0" eaLnBrk="1" latinLnBrk="0" hangingPunct="1">
              <a:defRPr sz="4000" kern="1200">
                <a:solidFill>
                  <a:schemeClr val="bg1"/>
                </a:solidFill>
                <a:latin typeface="Arial" panose="020B0604020202020204" pitchFamily="34" charset="0"/>
                <a:ea typeface="+mn-ea"/>
                <a:cs typeface="Arial Unicode MS" pitchFamily="2" charset="0"/>
              </a:defRPr>
            </a:lvl8pPr>
            <a:lvl9pPr marL="3657600" algn="l" defTabSz="914400" rtl="0" eaLnBrk="1" latinLnBrk="0" hangingPunct="1">
              <a:defRPr sz="4000" kern="1200">
                <a:solidFill>
                  <a:schemeClr val="bg1"/>
                </a:solidFill>
                <a:latin typeface="Arial" panose="020B0604020202020204" pitchFamily="34" charset="0"/>
                <a:ea typeface="+mn-ea"/>
                <a:cs typeface="Arial Unicode MS" pitchFamily="2" charset="0"/>
              </a:defRPr>
            </a:lvl9pPr>
          </a:lstStyle>
          <a:p>
            <a:pPr>
              <a:defRPr/>
            </a:pPr>
            <a:r>
              <a:rPr lang="ru-RU" dirty="0" err="1">
                <a:solidFill>
                  <a:schemeClr val="tx1"/>
                </a:solidFill>
                <a:effectLst>
                  <a:outerShdw blurRad="38100" dist="38100" dir="2700000" algn="tl">
                    <a:srgbClr val="000000">
                      <a:alpha val="43137"/>
                    </a:srgbClr>
                  </a:outerShdw>
                </a:effectLst>
                <a:latin typeface="+mn-lt"/>
              </a:rPr>
              <a:t>Funded</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by</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EU </a:t>
            </a:r>
            <a:r>
              <a:rPr lang="ru-RU" dirty="0" err="1">
                <a:solidFill>
                  <a:schemeClr val="tx1"/>
                </a:solidFill>
                <a:effectLst>
                  <a:outerShdw blurRad="38100" dist="38100" dir="2700000" algn="tl">
                    <a:srgbClr val="000000">
                      <a:alpha val="43137"/>
                    </a:srgbClr>
                  </a:outerShdw>
                </a:effectLst>
                <a:latin typeface="+mn-lt"/>
              </a:rPr>
              <a:t>NextGenerationEU</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through</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Recovery </a:t>
            </a:r>
            <a:r>
              <a:rPr lang="ru-RU" dirty="0" err="1">
                <a:solidFill>
                  <a:schemeClr val="tx1"/>
                </a:solidFill>
                <a:effectLst>
                  <a:outerShdw blurRad="38100" dist="38100" dir="2700000" algn="tl">
                    <a:srgbClr val="000000">
                      <a:alpha val="43137"/>
                    </a:srgbClr>
                  </a:outerShdw>
                </a:effectLst>
                <a:latin typeface="+mn-lt"/>
              </a:rPr>
              <a:t>and</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Resilience</a:t>
            </a:r>
            <a:r>
              <a:rPr lang="ru-RU" dirty="0">
                <a:solidFill>
                  <a:schemeClr val="tx1"/>
                </a:solidFill>
                <a:effectLst>
                  <a:outerShdw blurRad="38100" dist="38100" dir="2700000" algn="tl">
                    <a:srgbClr val="000000">
                      <a:alpha val="43137"/>
                    </a:srgbClr>
                  </a:outerShdw>
                </a:effectLst>
                <a:latin typeface="+mn-lt"/>
              </a:rPr>
              <a:t> Plan </a:t>
            </a:r>
            <a:r>
              <a:rPr lang="ru-RU" dirty="0" err="1">
                <a:solidFill>
                  <a:schemeClr val="tx1"/>
                </a:solidFill>
                <a:effectLst>
                  <a:outerShdw blurRad="38100" dist="38100" dir="2700000" algn="tl">
                    <a:srgbClr val="000000">
                      <a:alpha val="43137"/>
                    </a:srgbClr>
                  </a:outerShdw>
                </a:effectLst>
                <a:latin typeface="+mn-lt"/>
              </a:rPr>
              <a:t>for</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Slovakia</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under</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project</a:t>
            </a:r>
            <a:r>
              <a:rPr lang="ru-RU" dirty="0">
                <a:solidFill>
                  <a:schemeClr val="tx1"/>
                </a:solidFill>
                <a:effectLst>
                  <a:outerShdw blurRad="38100" dist="38100" dir="2700000" algn="tl">
                    <a:srgbClr val="000000">
                      <a:alpha val="43137"/>
                    </a:srgbClr>
                  </a:outerShdw>
                </a:effectLst>
                <a:latin typeface="+mn-lt"/>
              </a:rPr>
              <a:t> No. 09I03-03-V01-09I03-03-V01-00049</a:t>
            </a:r>
          </a:p>
        </p:txBody>
      </p:sp>
    </p:spTree>
    <p:extLst>
      <p:ext uri="{BB962C8B-B14F-4D97-AF65-F5344CB8AC3E}">
        <p14:creationId xmlns:p14="http://schemas.microsoft.com/office/powerpoint/2010/main" val="338955206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1" fontAlgn="base" hangingPunct="1">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eaLnBrk="1" fontAlgn="base" hangingPunct="1">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p:titleStyle>
    <p:bodyStyle>
      <a:lvl1pPr marL="457154" indent="-457154" algn="l" defTabSz="598957" rtl="0" eaLnBrk="1" fontAlgn="base" hangingPunct="1">
        <a:lnSpc>
          <a:spcPct val="93000"/>
        </a:lnSpc>
        <a:spcBef>
          <a:spcPct val="0"/>
        </a:spcBef>
        <a:spcAft>
          <a:spcPts val="1900"/>
        </a:spcAft>
        <a:buClr>
          <a:srgbClr val="000000"/>
        </a:buClr>
        <a:buSzPct val="100000"/>
        <a:buFont typeface="Times New Roman" panose="02020603050405020304" pitchFamily="18" charset="0"/>
        <a:buChar char="•"/>
        <a:defRPr sz="4266">
          <a:solidFill>
            <a:srgbClr val="FFFFFF"/>
          </a:solidFill>
          <a:latin typeface="+mn-lt"/>
          <a:ea typeface="+mn-ea"/>
          <a:cs typeface="+mn-cs"/>
        </a:defRPr>
      </a:lvl1pPr>
      <a:lvl2pPr marL="990501" indent="-380962" algn="l" defTabSz="598957" rtl="0" eaLnBrk="1" fontAlgn="base" hangingPunct="1">
        <a:lnSpc>
          <a:spcPct val="93000"/>
        </a:lnSpc>
        <a:spcBef>
          <a:spcPct val="0"/>
        </a:spcBef>
        <a:spcAft>
          <a:spcPts val="1517"/>
        </a:spcAft>
        <a:buClr>
          <a:srgbClr val="000000"/>
        </a:buClr>
        <a:buSzPct val="100000"/>
        <a:buFont typeface="Times New Roman" panose="02020603050405020304" pitchFamily="18" charset="0"/>
        <a:buChar char="–"/>
        <a:defRPr sz="3733">
          <a:solidFill>
            <a:srgbClr val="FFFFFF"/>
          </a:solidFill>
          <a:latin typeface="+mn-lt"/>
          <a:ea typeface="+mn-ea"/>
          <a:cs typeface="+mn-cs"/>
        </a:defRPr>
      </a:lvl2pPr>
      <a:lvl3pPr marL="1523848" indent="-304770" algn="l" defTabSz="598957" rtl="0" eaLnBrk="1" fontAlgn="base" hangingPunct="1">
        <a:lnSpc>
          <a:spcPct val="93000"/>
        </a:lnSpc>
        <a:spcBef>
          <a:spcPct val="0"/>
        </a:spcBef>
        <a:spcAft>
          <a:spcPts val="1133"/>
        </a:spcAft>
        <a:buClr>
          <a:srgbClr val="000000"/>
        </a:buClr>
        <a:buSzPct val="100000"/>
        <a:buFont typeface="Times New Roman" panose="02020603050405020304" pitchFamily="18" charset="0"/>
        <a:buChar char="•"/>
        <a:defRPr sz="3200">
          <a:solidFill>
            <a:srgbClr val="FFFFFF"/>
          </a:solidFill>
          <a:latin typeface="+mn-lt"/>
          <a:ea typeface="+mn-ea"/>
          <a:cs typeface="+mn-cs"/>
        </a:defRPr>
      </a:lvl3pPr>
      <a:lvl4pPr marL="2133387" indent="-304770" algn="l" defTabSz="598957" rtl="0" eaLnBrk="1" fontAlgn="base" hangingPunct="1">
        <a:lnSpc>
          <a:spcPct val="93000"/>
        </a:lnSpc>
        <a:spcBef>
          <a:spcPct val="0"/>
        </a:spcBef>
        <a:spcAft>
          <a:spcPts val="767"/>
        </a:spcAft>
        <a:buClr>
          <a:srgbClr val="000000"/>
        </a:buClr>
        <a:buSzPct val="100000"/>
        <a:buFont typeface="Times New Roman" panose="02020603050405020304" pitchFamily="18" charset="0"/>
        <a:buChar char="–"/>
        <a:defRPr sz="2666">
          <a:solidFill>
            <a:srgbClr val="FFFFFF"/>
          </a:solidFill>
          <a:latin typeface="+mn-lt"/>
          <a:ea typeface="+mn-ea"/>
          <a:cs typeface="+mn-cs"/>
        </a:defRPr>
      </a:lvl4pPr>
      <a:lvl5pPr marL="2742926" indent="-304770" algn="l" defTabSz="598957" rtl="0" eaLnBrk="1" fontAlgn="base" hangingPunct="1">
        <a:lnSpc>
          <a:spcPct val="93000"/>
        </a:lnSpc>
        <a:spcBef>
          <a:spcPct val="0"/>
        </a:spcBef>
        <a:spcAft>
          <a:spcPts val="384"/>
        </a:spcAft>
        <a:buClr>
          <a:srgbClr val="000000"/>
        </a:buClr>
        <a:buSzPct val="100000"/>
        <a:buFont typeface="Times New Roman" panose="02020603050405020304" pitchFamily="18" charset="0"/>
        <a:buChar char="»"/>
        <a:defRPr sz="2666">
          <a:solidFill>
            <a:srgbClr val="FFFFFF"/>
          </a:solidFill>
          <a:latin typeface="+mn-lt"/>
          <a:ea typeface="+mn-ea"/>
          <a:cs typeface="+mn-cs"/>
        </a:defRPr>
      </a:lvl5pPr>
      <a:lvl6pPr marL="3352465"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6pPr>
      <a:lvl7pPr marL="3962004"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7pPr>
      <a:lvl8pPr marL="4571543"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8pPr>
      <a:lvl9pPr marL="5181082" indent="-304770" algn="l" defTabSz="598957" rtl="0" eaLnBrk="1" fontAlgn="base" hangingPunct="1">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9pPr>
    </p:bodyStyle>
    <p:otherStyle>
      <a:defPPr>
        <a:defRPr lang="uk-UA"/>
      </a:defPPr>
      <a:lvl1pPr marL="0" algn="l" defTabSz="1219078" rtl="0" eaLnBrk="1" latinLnBrk="0" hangingPunct="1">
        <a:defRPr sz="2400" kern="1200">
          <a:solidFill>
            <a:schemeClr val="tx1"/>
          </a:solidFill>
          <a:latin typeface="+mn-lt"/>
          <a:ea typeface="+mn-ea"/>
          <a:cs typeface="+mn-cs"/>
        </a:defRPr>
      </a:lvl1pPr>
      <a:lvl2pPr marL="609539" algn="l" defTabSz="1219078" rtl="0" eaLnBrk="1" latinLnBrk="0" hangingPunct="1">
        <a:defRPr sz="2400" kern="1200">
          <a:solidFill>
            <a:schemeClr val="tx1"/>
          </a:solidFill>
          <a:latin typeface="+mn-lt"/>
          <a:ea typeface="+mn-ea"/>
          <a:cs typeface="+mn-cs"/>
        </a:defRPr>
      </a:lvl2pPr>
      <a:lvl3pPr marL="1219078" algn="l" defTabSz="1219078" rtl="0" eaLnBrk="1" latinLnBrk="0" hangingPunct="1">
        <a:defRPr sz="2400" kern="1200">
          <a:solidFill>
            <a:schemeClr val="tx1"/>
          </a:solidFill>
          <a:latin typeface="+mn-lt"/>
          <a:ea typeface="+mn-ea"/>
          <a:cs typeface="+mn-cs"/>
        </a:defRPr>
      </a:lvl3pPr>
      <a:lvl4pPr marL="1828617" algn="l" defTabSz="1219078" rtl="0" eaLnBrk="1" latinLnBrk="0" hangingPunct="1">
        <a:defRPr sz="2400" kern="1200">
          <a:solidFill>
            <a:schemeClr val="tx1"/>
          </a:solidFill>
          <a:latin typeface="+mn-lt"/>
          <a:ea typeface="+mn-ea"/>
          <a:cs typeface="+mn-cs"/>
        </a:defRPr>
      </a:lvl4pPr>
      <a:lvl5pPr marL="2438156" algn="l" defTabSz="1219078" rtl="0" eaLnBrk="1" latinLnBrk="0" hangingPunct="1">
        <a:defRPr sz="2400" kern="1200">
          <a:solidFill>
            <a:schemeClr val="tx1"/>
          </a:solidFill>
          <a:latin typeface="+mn-lt"/>
          <a:ea typeface="+mn-ea"/>
          <a:cs typeface="+mn-cs"/>
        </a:defRPr>
      </a:lvl5pPr>
      <a:lvl6pPr marL="3047695" algn="l" defTabSz="1219078" rtl="0" eaLnBrk="1" latinLnBrk="0" hangingPunct="1">
        <a:defRPr sz="2400" kern="1200">
          <a:solidFill>
            <a:schemeClr val="tx1"/>
          </a:solidFill>
          <a:latin typeface="+mn-lt"/>
          <a:ea typeface="+mn-ea"/>
          <a:cs typeface="+mn-cs"/>
        </a:defRPr>
      </a:lvl6pPr>
      <a:lvl7pPr marL="3657234" algn="l" defTabSz="1219078" rtl="0" eaLnBrk="1" latinLnBrk="0" hangingPunct="1">
        <a:defRPr sz="2400" kern="1200">
          <a:solidFill>
            <a:schemeClr val="tx1"/>
          </a:solidFill>
          <a:latin typeface="+mn-lt"/>
          <a:ea typeface="+mn-ea"/>
          <a:cs typeface="+mn-cs"/>
        </a:defRPr>
      </a:lvl7pPr>
      <a:lvl8pPr marL="4266773" algn="l" defTabSz="1219078" rtl="0" eaLnBrk="1" latinLnBrk="0" hangingPunct="1">
        <a:defRPr sz="2400" kern="1200">
          <a:solidFill>
            <a:schemeClr val="tx1"/>
          </a:solidFill>
          <a:latin typeface="+mn-lt"/>
          <a:ea typeface="+mn-ea"/>
          <a:cs typeface="+mn-cs"/>
        </a:defRPr>
      </a:lvl8pPr>
      <a:lvl9pPr marL="4876312" algn="l" defTabSz="121907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jpe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gif"/></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mailto:yuri.dmy@gmail.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12291" name="Rectangle 6"/>
          <p:cNvSpPr>
            <a:spLocks noChangeArrowheads="1"/>
          </p:cNvSpPr>
          <p:nvPr/>
        </p:nvSpPr>
        <p:spPr bwMode="auto">
          <a:xfrm>
            <a:off x="1662282" y="6442273"/>
            <a:ext cx="10079037" cy="644664"/>
          </a:xfrm>
          <a:prstGeom prst="rect">
            <a:avLst/>
          </a:prstGeom>
          <a:noFill/>
          <a:ln w="9525">
            <a:noFill/>
            <a:miter lim="800000"/>
            <a:headEnd/>
            <a:tailEnd/>
          </a:ln>
        </p:spPr>
        <p:txBody>
          <a:bodyPr wrap="square">
            <a:spAutoFit/>
          </a:bodyPr>
          <a:lstStyle/>
          <a:p>
            <a:pPr algn="ctr" eaLnBrk="1">
              <a:lnSpc>
                <a:spcPct val="200000"/>
              </a:lnSpc>
              <a:buClr>
                <a:srgbClr val="000000"/>
              </a:buClr>
              <a:buSzPct val="100000"/>
              <a:buFont typeface="Times New Roman" panose="02020603050405020304" pitchFamily="18" charset="0"/>
              <a:buNone/>
            </a:pPr>
            <a:r>
              <a:rPr lang="en-US" altLang="uk-UA" sz="2100" b="1" dirty="0">
                <a:solidFill>
                  <a:schemeClr val="accent6">
                    <a:lumMod val="50000"/>
                  </a:schemeClr>
                </a:solidFill>
                <a:effectLst>
                  <a:outerShdw blurRad="38100" dist="38100" dir="2700000" algn="tl">
                    <a:srgbClr val="C0C0C0"/>
                  </a:outerShdw>
                </a:effectLst>
                <a:latin typeface="Comic Sans MS" panose="030F0702030302020204" pitchFamily="66" charset="0"/>
              </a:rPr>
              <a:t>Vasyl R. Cherlinka, </a:t>
            </a:r>
            <a:r>
              <a:rPr lang="en-US" altLang="uk-UA" sz="2100" b="1" dirty="0" err="1">
                <a:solidFill>
                  <a:schemeClr val="accent6">
                    <a:lumMod val="50000"/>
                  </a:schemeClr>
                </a:solidFill>
                <a:effectLst>
                  <a:outerShdw blurRad="38100" dist="38100" dir="2700000" algn="tl">
                    <a:srgbClr val="C0C0C0"/>
                  </a:outerShdw>
                </a:effectLst>
                <a:latin typeface="Comic Sans MS" panose="030F0702030302020204" pitchFamily="66" charset="0"/>
              </a:rPr>
              <a:t>Dr.Sc</a:t>
            </a:r>
            <a:r>
              <a:rPr lang="en-US" altLang="uk-UA" sz="2100" b="1" dirty="0">
                <a:solidFill>
                  <a:schemeClr val="accent6">
                    <a:lumMod val="50000"/>
                  </a:schemeClr>
                </a:solidFill>
                <a:effectLst>
                  <a:outerShdw blurRad="38100" dist="38100" dir="2700000" algn="tl">
                    <a:srgbClr val="C0C0C0"/>
                  </a:outerShdw>
                </a:effectLst>
                <a:latin typeface="Comic Sans MS" panose="030F0702030302020204" pitchFamily="66" charset="0"/>
              </a:rPr>
              <a:t>.</a:t>
            </a:r>
          </a:p>
        </p:txBody>
      </p:sp>
      <p:grpSp>
        <p:nvGrpSpPr>
          <p:cNvPr id="8" name="Группа 7">
            <a:extLst>
              <a:ext uri="{FF2B5EF4-FFF2-40B4-BE49-F238E27FC236}">
                <a16:creationId xmlns:a16="http://schemas.microsoft.com/office/drawing/2014/main" id="{38A9C11D-5CC5-41B6-8D3C-3B687743066A}"/>
              </a:ext>
            </a:extLst>
          </p:cNvPr>
          <p:cNvGrpSpPr/>
          <p:nvPr/>
        </p:nvGrpSpPr>
        <p:grpSpPr>
          <a:xfrm>
            <a:off x="1662280" y="26599"/>
            <a:ext cx="10097126" cy="944926"/>
            <a:chOff x="0" y="-77214"/>
            <a:chExt cx="13463895" cy="1260000"/>
          </a:xfrm>
        </p:grpSpPr>
        <p:pic>
          <p:nvPicPr>
            <p:cNvPr id="11" name="Рисунок 10">
              <a:extLst>
                <a:ext uri="{FF2B5EF4-FFF2-40B4-BE49-F238E27FC236}">
                  <a16:creationId xmlns:a16="http://schemas.microsoft.com/office/drawing/2014/main" id="{9840B728-ABA0-46C0-92D8-05A6249216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0452" y="-77214"/>
              <a:ext cx="1260000" cy="1260000"/>
            </a:xfrm>
            <a:prstGeom prst="rect">
              <a:avLst/>
            </a:prstGeom>
          </p:spPr>
        </p:pic>
        <p:pic>
          <p:nvPicPr>
            <p:cNvPr id="13" name="Рисунок 12">
              <a:extLst>
                <a:ext uri="{FF2B5EF4-FFF2-40B4-BE49-F238E27FC236}">
                  <a16:creationId xmlns:a16="http://schemas.microsoft.com/office/drawing/2014/main" id="{0BECB444-B1D4-4BA3-ACB8-0D42A97823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0452" y="-77214"/>
              <a:ext cx="1260000" cy="1260000"/>
            </a:xfrm>
            <a:prstGeom prst="rect">
              <a:avLst/>
            </a:prstGeom>
          </p:spPr>
        </p:pic>
        <p:pic>
          <p:nvPicPr>
            <p:cNvPr id="1026" name="Picture 2" descr="На Дніпропетровщині 15-річна дівчина підпалила прапор України, відкрито  справу">
              <a:extLst>
                <a:ext uri="{FF2B5EF4-FFF2-40B4-BE49-F238E27FC236}">
                  <a16:creationId xmlns:a16="http://schemas.microsoft.com/office/drawing/2014/main" id="{6B44E588-32BB-4AF6-B182-EC3E4A61CE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77214"/>
              <a:ext cx="1741571" cy="126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Прапор Словаччини — Вікіпедія">
              <a:extLst>
                <a:ext uri="{FF2B5EF4-FFF2-40B4-BE49-F238E27FC236}">
                  <a16:creationId xmlns:a16="http://schemas.microsoft.com/office/drawing/2014/main" id="{74F4BF25-491D-4E91-A0CC-8FC127DA55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70452" y="-77214"/>
              <a:ext cx="1893443" cy="126000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a:extLst>
              <a:ext uri="{FF2B5EF4-FFF2-40B4-BE49-F238E27FC236}">
                <a16:creationId xmlns:a16="http://schemas.microsoft.com/office/drawing/2014/main" id="{03A48D02-82C3-49B3-B767-A01EAE1209F9}"/>
              </a:ext>
            </a:extLst>
          </p:cNvPr>
          <p:cNvSpPr txBox="1"/>
          <p:nvPr/>
        </p:nvSpPr>
        <p:spPr>
          <a:xfrm>
            <a:off x="1680368" y="1325325"/>
            <a:ext cx="10079038" cy="3300391"/>
          </a:xfrm>
          <a:prstGeom prst="rect">
            <a:avLst/>
          </a:prstGeom>
          <a:noFill/>
        </p:spPr>
        <p:txBody>
          <a:bodyPr wrap="square">
            <a:spAutoFit/>
          </a:bodyPr>
          <a:lstStyle/>
          <a:p>
            <a:pPr algn="ctr"/>
            <a:r>
              <a:rPr lang="en-US" sz="21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R workshop on </a:t>
            </a:r>
            <a:r>
              <a:rPr lang="en-US" sz="2100" b="1" dirty="0" err="1">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geocomputation</a:t>
            </a:r>
            <a:r>
              <a:rPr lang="en-US" sz="21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 remote sensing + soil carbon sequestration</a:t>
            </a:r>
          </a:p>
          <a:p>
            <a:pPr algn="ctr"/>
            <a:r>
              <a:rPr lang="en-US" sz="4949"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p>
          <a:p>
            <a:pPr algn="ctr"/>
            <a:r>
              <a:rPr lang="en-US" sz="4499"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p>
          <a:p>
            <a:pPr algn="ctr"/>
            <a:endParaRPr lang="en-US" sz="4499"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ctr"/>
            <a:r>
              <a:rPr lang="en-US" sz="4499" b="1" dirty="0">
                <a:solidFill>
                  <a:schemeClr val="accent6">
                    <a:lumMod val="75000"/>
                  </a:schemeClr>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Part 2: </a:t>
            </a:r>
            <a:r>
              <a:rPr lang="en-US" sz="4799"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Creating a dataset in</a:t>
            </a:r>
            <a:r>
              <a:rPr lang="en-US" sz="4499" b="1" dirty="0">
                <a:solidFill>
                  <a:schemeClr val="accent6">
                    <a:lumMod val="75000"/>
                  </a:schemeClr>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R</a:t>
            </a:r>
            <a:endParaRPr lang="uk-UA" sz="4499" dirty="0">
              <a:solidFill>
                <a:schemeClr val="accent6">
                  <a:lumMod val="75000"/>
                </a:schemeClr>
              </a:solidFill>
              <a:effectLst>
                <a:outerShdw blurRad="38100" dist="38100" dir="2700000" algn="tl">
                  <a:srgbClr val="000000">
                    <a:alpha val="43137"/>
                  </a:srgbClr>
                </a:outerShdw>
              </a:effectLst>
            </a:endParaRPr>
          </a:p>
        </p:txBody>
      </p:sp>
      <p:grpSp>
        <p:nvGrpSpPr>
          <p:cNvPr id="17" name="Группа 16">
            <a:extLst>
              <a:ext uri="{FF2B5EF4-FFF2-40B4-BE49-F238E27FC236}">
                <a16:creationId xmlns:a16="http://schemas.microsoft.com/office/drawing/2014/main" id="{C3B40506-01C0-44DA-8A06-D4E29D8945B0}"/>
              </a:ext>
            </a:extLst>
          </p:cNvPr>
          <p:cNvGrpSpPr/>
          <p:nvPr/>
        </p:nvGrpSpPr>
        <p:grpSpPr>
          <a:xfrm>
            <a:off x="3813438" y="2009825"/>
            <a:ext cx="6432860" cy="1625996"/>
            <a:chOff x="3129323" y="1259557"/>
            <a:chExt cx="8577822" cy="2168165"/>
          </a:xfrm>
        </p:grpSpPr>
        <p:pic>
          <p:nvPicPr>
            <p:cNvPr id="10" name="Picture 2">
              <a:extLst>
                <a:ext uri="{FF2B5EF4-FFF2-40B4-BE49-F238E27FC236}">
                  <a16:creationId xmlns:a16="http://schemas.microsoft.com/office/drawing/2014/main" id="{80E6BEC2-274E-4E44-85D1-B25F828011D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29323" y="1259557"/>
              <a:ext cx="2797853" cy="2168165"/>
            </a:xfrm>
            <a:prstGeom prst="rect">
              <a:avLst/>
            </a:prstGeom>
            <a:noFill/>
            <a:extLst>
              <a:ext uri="{909E8E84-426E-40DD-AFC4-6F175D3DCCD1}">
                <a14:hiddenFill xmlns:a14="http://schemas.microsoft.com/office/drawing/2010/main">
                  <a:solidFill>
                    <a:srgbClr val="FFFFFF"/>
                  </a:solidFill>
                </a14:hiddenFill>
              </a:ext>
            </a:extLst>
          </p:spPr>
        </p:pic>
        <p:pic>
          <p:nvPicPr>
            <p:cNvPr id="16" name="Рисунок 15">
              <a:extLst>
                <a:ext uri="{FF2B5EF4-FFF2-40B4-BE49-F238E27FC236}">
                  <a16:creationId xmlns:a16="http://schemas.microsoft.com/office/drawing/2014/main" id="{30452563-72F4-43FA-91C2-19D4DCE3C88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53759" y="1859182"/>
              <a:ext cx="4053386" cy="1422985"/>
            </a:xfrm>
            <a:prstGeom prst="rect">
              <a:avLst/>
            </a:prstGeom>
          </p:spPr>
        </p:pic>
      </p:grpSp>
      <p:pic>
        <p:nvPicPr>
          <p:cNvPr id="12" name="Рисунок 11">
            <a:extLst>
              <a:ext uri="{FF2B5EF4-FFF2-40B4-BE49-F238E27FC236}">
                <a16:creationId xmlns:a16="http://schemas.microsoft.com/office/drawing/2014/main" id="{79B6B6F8-1A10-4260-8172-A3058A8AB10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65" y="4787949"/>
            <a:ext cx="5832648" cy="1659864"/>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2.2.3. Data structures: Arrays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1" name="TextBox 10">
            <a:extLst>
              <a:ext uri="{FF2B5EF4-FFF2-40B4-BE49-F238E27FC236}">
                <a16:creationId xmlns:a16="http://schemas.microsoft.com/office/drawing/2014/main" id="{9CA25AEE-4C31-4065-A2E1-0DB28757E660}"/>
              </a:ext>
            </a:extLst>
          </p:cNvPr>
          <p:cNvSpPr txBox="1"/>
          <p:nvPr/>
        </p:nvSpPr>
        <p:spPr>
          <a:xfrm>
            <a:off x="1679328" y="683493"/>
            <a:ext cx="10080078" cy="1046440"/>
          </a:xfrm>
          <a:prstGeom prst="rect">
            <a:avLst/>
          </a:prstGeom>
          <a:noFill/>
        </p:spPr>
        <p:txBody>
          <a:bodyPr wrap="square">
            <a:spAutoFit/>
          </a:bodyPr>
          <a:lstStyle/>
          <a:p>
            <a:r>
              <a:rPr lang="en-US" sz="3100" b="1" i="1" dirty="0">
                <a:solidFill>
                  <a:srgbClr val="000000"/>
                </a:solidFill>
                <a:latin typeface="+mn-lt"/>
              </a:rPr>
              <a:t>Arrays     </a:t>
            </a:r>
            <a:r>
              <a:rPr lang="en-US" sz="3100" dirty="0">
                <a:solidFill>
                  <a:srgbClr val="000000"/>
                </a:solidFill>
                <a:latin typeface="+mn-lt"/>
              </a:rPr>
              <a:t>        are similar to matrices but can have more than two dimensions. They’re created with an </a:t>
            </a:r>
            <a:r>
              <a:rPr lang="en-US" sz="3100" b="1" i="1" dirty="0">
                <a:solidFill>
                  <a:srgbClr val="000000"/>
                </a:solidFill>
                <a:highlight>
                  <a:srgbClr val="FFFF00"/>
                </a:highlight>
                <a:latin typeface="+mn-lt"/>
              </a:rPr>
              <a:t>array</a:t>
            </a:r>
            <a:r>
              <a:rPr lang="en-US" sz="3100" dirty="0">
                <a:solidFill>
                  <a:srgbClr val="000000"/>
                </a:solidFill>
                <a:latin typeface="+mn-lt"/>
              </a:rPr>
              <a:t> function.</a:t>
            </a:r>
            <a:r>
              <a:rPr lang="en-US" sz="3100" dirty="0">
                <a:latin typeface="+mn-lt"/>
              </a:rPr>
              <a:t> </a:t>
            </a:r>
            <a:endParaRPr lang="uk-UA" sz="3100" dirty="0">
              <a:latin typeface="+mn-lt"/>
            </a:endParaRPr>
          </a:p>
        </p:txBody>
      </p:sp>
      <p:sp>
        <p:nvSpPr>
          <p:cNvPr id="14" name="TextBox 13">
            <a:extLst>
              <a:ext uri="{FF2B5EF4-FFF2-40B4-BE49-F238E27FC236}">
                <a16:creationId xmlns:a16="http://schemas.microsoft.com/office/drawing/2014/main" id="{6AB5A2CC-29ED-4D7B-8D58-DBD4203DDA07}"/>
              </a:ext>
            </a:extLst>
          </p:cNvPr>
          <p:cNvSpPr txBox="1"/>
          <p:nvPr/>
        </p:nvSpPr>
        <p:spPr>
          <a:xfrm>
            <a:off x="2110855" y="3026429"/>
            <a:ext cx="9217024" cy="707886"/>
          </a:xfrm>
          <a:prstGeom prst="rect">
            <a:avLst/>
          </a:prstGeom>
          <a:noFill/>
        </p:spPr>
        <p:txBody>
          <a:bodyPr wrap="square">
            <a:spAutoFit/>
          </a:bodyPr>
          <a:lstStyle/>
          <a:p>
            <a:r>
              <a:rPr lang="en-US" sz="2000" dirty="0">
                <a:solidFill>
                  <a:srgbClr val="000000"/>
                </a:solidFill>
                <a:latin typeface="+mn-lt"/>
              </a:rPr>
              <a:t>where </a:t>
            </a:r>
            <a:r>
              <a:rPr lang="en-US" sz="2000" i="1" dirty="0">
                <a:solidFill>
                  <a:srgbClr val="335426"/>
                </a:solidFill>
                <a:highlight>
                  <a:srgbClr val="FFFF00"/>
                </a:highlight>
                <a:latin typeface="+mn-lt"/>
              </a:rPr>
              <a:t>vector</a:t>
            </a:r>
            <a:r>
              <a:rPr lang="en-US" sz="2000" i="1" dirty="0">
                <a:solidFill>
                  <a:srgbClr val="335426"/>
                </a:solidFill>
                <a:latin typeface="+mn-lt"/>
              </a:rPr>
              <a:t> </a:t>
            </a:r>
            <a:r>
              <a:rPr lang="en-US" sz="2000" dirty="0">
                <a:solidFill>
                  <a:srgbClr val="000000"/>
                </a:solidFill>
                <a:latin typeface="+mn-lt"/>
              </a:rPr>
              <a:t>contains the data for the array, </a:t>
            </a:r>
            <a:r>
              <a:rPr lang="en-US" sz="2000" i="1" dirty="0">
                <a:solidFill>
                  <a:srgbClr val="335426"/>
                </a:solidFill>
                <a:highlight>
                  <a:srgbClr val="00FFFF"/>
                </a:highlight>
                <a:latin typeface="+mn-lt"/>
              </a:rPr>
              <a:t>dimensions</a:t>
            </a:r>
            <a:r>
              <a:rPr lang="en-US" sz="2000" i="1" dirty="0">
                <a:solidFill>
                  <a:srgbClr val="335426"/>
                </a:solidFill>
                <a:latin typeface="+mn-lt"/>
              </a:rPr>
              <a:t> </a:t>
            </a:r>
            <a:r>
              <a:rPr lang="en-US" sz="2000" dirty="0">
                <a:solidFill>
                  <a:srgbClr val="000000"/>
                </a:solidFill>
                <a:latin typeface="+mn-lt"/>
              </a:rPr>
              <a:t>is a numeric vector giving the maximal index for each dimension, and </a:t>
            </a:r>
            <a:r>
              <a:rPr lang="en-US" sz="2000" i="1" dirty="0" err="1">
                <a:solidFill>
                  <a:srgbClr val="335426"/>
                </a:solidFill>
                <a:highlight>
                  <a:srgbClr val="99CCFF"/>
                </a:highlight>
                <a:latin typeface="+mn-lt"/>
              </a:rPr>
              <a:t>dimnames</a:t>
            </a:r>
            <a:r>
              <a:rPr lang="en-US" sz="2000" i="1" dirty="0">
                <a:solidFill>
                  <a:srgbClr val="335426"/>
                </a:solidFill>
                <a:latin typeface="+mn-lt"/>
              </a:rPr>
              <a:t> </a:t>
            </a:r>
            <a:r>
              <a:rPr lang="en-US" sz="2000" dirty="0">
                <a:solidFill>
                  <a:srgbClr val="000000"/>
                </a:solidFill>
                <a:latin typeface="+mn-lt"/>
              </a:rPr>
              <a:t>is an optional list of dimension</a:t>
            </a:r>
            <a:r>
              <a:rPr lang="en-US" sz="2000" dirty="0">
                <a:solidFill>
                  <a:schemeClr val="tx1"/>
                </a:solidFill>
                <a:latin typeface="+mn-lt"/>
              </a:rPr>
              <a:t>. </a:t>
            </a:r>
            <a:endParaRPr lang="uk-UA" sz="2000" dirty="0">
              <a:solidFill>
                <a:schemeClr val="tx1"/>
              </a:solidFill>
              <a:latin typeface="+mn-lt"/>
            </a:endParaRPr>
          </a:p>
        </p:txBody>
      </p:sp>
      <p:sp>
        <p:nvSpPr>
          <p:cNvPr id="12" name="TextBox 11">
            <a:extLst>
              <a:ext uri="{FF2B5EF4-FFF2-40B4-BE49-F238E27FC236}">
                <a16:creationId xmlns:a16="http://schemas.microsoft.com/office/drawing/2014/main" id="{16AB5795-04B9-40EA-8498-84D5D5ABC201}"/>
              </a:ext>
            </a:extLst>
          </p:cNvPr>
          <p:cNvSpPr txBox="1"/>
          <p:nvPr/>
        </p:nvSpPr>
        <p:spPr>
          <a:xfrm>
            <a:off x="1556991" y="2066709"/>
            <a:ext cx="2880844" cy="954107"/>
          </a:xfrm>
          <a:prstGeom prst="rect">
            <a:avLst/>
          </a:prstGeom>
          <a:noFill/>
        </p:spPr>
        <p:txBody>
          <a:bodyPr wrap="square">
            <a:spAutoFit/>
          </a:bodyPr>
          <a:lstStyle/>
          <a:p>
            <a:r>
              <a:rPr lang="en-US" sz="2800" dirty="0">
                <a:solidFill>
                  <a:srgbClr val="000000"/>
                </a:solidFill>
                <a:highlight>
                  <a:srgbClr val="00FF00"/>
                </a:highlight>
                <a:latin typeface="+mn-lt"/>
              </a:rPr>
              <a:t>The general format is:</a:t>
            </a:r>
            <a:r>
              <a:rPr lang="en-US" sz="2800" dirty="0">
                <a:highlight>
                  <a:srgbClr val="00FF00"/>
                </a:highlight>
                <a:latin typeface="+mn-lt"/>
              </a:rPr>
              <a:t> </a:t>
            </a:r>
            <a:endParaRPr lang="uk-UA" sz="2800" dirty="0">
              <a:highlight>
                <a:srgbClr val="00FF00"/>
              </a:highlight>
              <a:latin typeface="+mn-lt"/>
            </a:endParaRPr>
          </a:p>
        </p:txBody>
      </p:sp>
      <p:pic>
        <p:nvPicPr>
          <p:cNvPr id="4" name="Рисунок 3">
            <a:extLst>
              <a:ext uri="{FF2B5EF4-FFF2-40B4-BE49-F238E27FC236}">
                <a16:creationId xmlns:a16="http://schemas.microsoft.com/office/drawing/2014/main" id="{1E92B0C8-C00C-4350-8A22-7A4F029500FB}"/>
              </a:ext>
            </a:extLst>
          </p:cNvPr>
          <p:cNvPicPr>
            <a:picLocks noChangeAspect="1"/>
          </p:cNvPicPr>
          <p:nvPr/>
        </p:nvPicPr>
        <p:blipFill>
          <a:blip r:embed="rId4"/>
          <a:stretch>
            <a:fillRect/>
          </a:stretch>
        </p:blipFill>
        <p:spPr>
          <a:xfrm>
            <a:off x="2997416" y="401681"/>
            <a:ext cx="1024685" cy="857876"/>
          </a:xfrm>
          <a:prstGeom prst="rect">
            <a:avLst/>
          </a:prstGeom>
        </p:spPr>
      </p:pic>
      <p:pic>
        <p:nvPicPr>
          <p:cNvPr id="7" name="Рисунок 6">
            <a:extLst>
              <a:ext uri="{FF2B5EF4-FFF2-40B4-BE49-F238E27FC236}">
                <a16:creationId xmlns:a16="http://schemas.microsoft.com/office/drawing/2014/main" id="{D1A3CCAE-B88C-466C-9080-7FB5DF92D938}"/>
              </a:ext>
            </a:extLst>
          </p:cNvPr>
          <p:cNvPicPr>
            <a:picLocks noChangeAspect="1"/>
          </p:cNvPicPr>
          <p:nvPr/>
        </p:nvPicPr>
        <p:blipFill>
          <a:blip r:embed="rId5"/>
          <a:stretch>
            <a:fillRect/>
          </a:stretch>
        </p:blipFill>
        <p:spPr>
          <a:xfrm>
            <a:off x="3291581" y="2555705"/>
            <a:ext cx="8324850" cy="390525"/>
          </a:xfrm>
          <a:prstGeom prst="rect">
            <a:avLst/>
          </a:prstGeom>
        </p:spPr>
      </p:pic>
      <p:pic>
        <p:nvPicPr>
          <p:cNvPr id="13" name="Рисунок 12">
            <a:extLst>
              <a:ext uri="{FF2B5EF4-FFF2-40B4-BE49-F238E27FC236}">
                <a16:creationId xmlns:a16="http://schemas.microsoft.com/office/drawing/2014/main" id="{0C1203C2-CB79-4CCA-AEC2-9E7D4BA61B13}"/>
              </a:ext>
            </a:extLst>
          </p:cNvPr>
          <p:cNvPicPr>
            <a:picLocks noChangeAspect="1"/>
          </p:cNvPicPr>
          <p:nvPr/>
        </p:nvPicPr>
        <p:blipFill>
          <a:blip r:embed="rId6"/>
          <a:stretch>
            <a:fillRect/>
          </a:stretch>
        </p:blipFill>
        <p:spPr>
          <a:xfrm>
            <a:off x="1895351" y="3851845"/>
            <a:ext cx="9577064" cy="1291644"/>
          </a:xfrm>
          <a:prstGeom prst="rect">
            <a:avLst/>
          </a:prstGeom>
        </p:spPr>
      </p:pic>
      <p:grpSp>
        <p:nvGrpSpPr>
          <p:cNvPr id="19" name="Группа 18">
            <a:extLst>
              <a:ext uri="{FF2B5EF4-FFF2-40B4-BE49-F238E27FC236}">
                <a16:creationId xmlns:a16="http://schemas.microsoft.com/office/drawing/2014/main" id="{DCFFC791-4ABE-4328-BB3E-7FA0B5E5F590}"/>
              </a:ext>
            </a:extLst>
          </p:cNvPr>
          <p:cNvGrpSpPr/>
          <p:nvPr/>
        </p:nvGrpSpPr>
        <p:grpSpPr>
          <a:xfrm>
            <a:off x="1895352" y="5231368"/>
            <a:ext cx="3237014" cy="2328308"/>
            <a:chOff x="6555032" y="5209911"/>
            <a:chExt cx="3237014" cy="2328308"/>
          </a:xfrm>
        </p:grpSpPr>
        <p:pic>
          <p:nvPicPr>
            <p:cNvPr id="16" name="Рисунок 15">
              <a:extLst>
                <a:ext uri="{FF2B5EF4-FFF2-40B4-BE49-F238E27FC236}">
                  <a16:creationId xmlns:a16="http://schemas.microsoft.com/office/drawing/2014/main" id="{1F054E21-29FD-4E4E-A1C4-41DEC3B670DD}"/>
                </a:ext>
              </a:extLst>
            </p:cNvPr>
            <p:cNvPicPr>
              <a:picLocks noChangeAspect="1"/>
            </p:cNvPicPr>
            <p:nvPr/>
          </p:nvPicPr>
          <p:blipFill>
            <a:blip r:embed="rId7"/>
            <a:stretch>
              <a:fillRect/>
            </a:stretch>
          </p:blipFill>
          <p:spPr>
            <a:xfrm>
              <a:off x="6555032" y="5209911"/>
              <a:ext cx="1403833" cy="2328308"/>
            </a:xfrm>
            <a:prstGeom prst="rect">
              <a:avLst/>
            </a:prstGeom>
          </p:spPr>
        </p:pic>
        <p:pic>
          <p:nvPicPr>
            <p:cNvPr id="18" name="Рисунок 17">
              <a:extLst>
                <a:ext uri="{FF2B5EF4-FFF2-40B4-BE49-F238E27FC236}">
                  <a16:creationId xmlns:a16="http://schemas.microsoft.com/office/drawing/2014/main" id="{253EDA1D-9C3E-42C5-9D1B-AA8EA625F958}"/>
                </a:ext>
              </a:extLst>
            </p:cNvPr>
            <p:cNvPicPr>
              <a:picLocks noChangeAspect="1"/>
            </p:cNvPicPr>
            <p:nvPr/>
          </p:nvPicPr>
          <p:blipFill>
            <a:blip r:embed="rId8"/>
            <a:stretch>
              <a:fillRect/>
            </a:stretch>
          </p:blipFill>
          <p:spPr>
            <a:xfrm>
              <a:off x="8335227" y="5209911"/>
              <a:ext cx="1456819" cy="2328308"/>
            </a:xfrm>
            <a:prstGeom prst="rect">
              <a:avLst/>
            </a:prstGeom>
          </p:spPr>
        </p:pic>
      </p:grpSp>
      <p:sp>
        <p:nvSpPr>
          <p:cNvPr id="22" name="TextBox 21">
            <a:extLst>
              <a:ext uri="{FF2B5EF4-FFF2-40B4-BE49-F238E27FC236}">
                <a16:creationId xmlns:a16="http://schemas.microsoft.com/office/drawing/2014/main" id="{B97D9EBC-FF9D-41EE-9C20-56AD8DADAE54}"/>
              </a:ext>
            </a:extLst>
          </p:cNvPr>
          <p:cNvSpPr txBox="1"/>
          <p:nvPr/>
        </p:nvSpPr>
        <p:spPr>
          <a:xfrm>
            <a:off x="5263141" y="5292006"/>
            <a:ext cx="6373133" cy="2123658"/>
          </a:xfrm>
          <a:prstGeom prst="rect">
            <a:avLst/>
          </a:prstGeom>
          <a:noFill/>
        </p:spPr>
        <p:txBody>
          <a:bodyPr wrap="square">
            <a:spAutoFit/>
          </a:bodyPr>
          <a:lstStyle/>
          <a:p>
            <a:r>
              <a:rPr lang="en-US" sz="1800" dirty="0">
                <a:solidFill>
                  <a:srgbClr val="000000"/>
                </a:solidFill>
                <a:latin typeface="+mn-lt"/>
              </a:rPr>
              <a:t>As you can see, arrays are a natural extension of matrices. They can be useful in programming new statistical methods. Like matrices, they must be a single mode. Identifying elements follows what you’ve seen for matrices. In the previous example, the</a:t>
            </a:r>
            <a:r>
              <a:rPr lang="uk-UA" sz="1800" dirty="0">
                <a:solidFill>
                  <a:srgbClr val="000000"/>
                </a:solidFill>
                <a:latin typeface="+mn-lt"/>
              </a:rPr>
              <a:t> </a:t>
            </a:r>
            <a:r>
              <a:rPr lang="en-US" sz="2000" dirty="0">
                <a:solidFill>
                  <a:srgbClr val="335426"/>
                </a:solidFill>
                <a:highlight>
                  <a:srgbClr val="FFFF00"/>
                </a:highlight>
                <a:latin typeface="+mn-lt"/>
              </a:rPr>
              <a:t>z[1,2,3]</a:t>
            </a:r>
            <a:r>
              <a:rPr lang="en-US" sz="2000" dirty="0">
                <a:solidFill>
                  <a:srgbClr val="000000"/>
                </a:solidFill>
                <a:latin typeface="+mn-lt"/>
              </a:rPr>
              <a:t>element is </a:t>
            </a:r>
            <a:r>
              <a:rPr lang="en-US" sz="2000" dirty="0">
                <a:solidFill>
                  <a:srgbClr val="000000"/>
                </a:solidFill>
                <a:highlight>
                  <a:srgbClr val="00FF00"/>
                </a:highlight>
                <a:latin typeface="+mn-lt"/>
              </a:rPr>
              <a:t>15</a:t>
            </a:r>
            <a:r>
              <a:rPr lang="en-US" sz="2000" dirty="0">
                <a:solidFill>
                  <a:schemeClr val="tx1"/>
                </a:solidFill>
                <a:latin typeface="+mn-lt"/>
              </a:rPr>
              <a:t>.</a:t>
            </a:r>
            <a:endParaRPr lang="uk-UA" sz="2000" dirty="0">
              <a:solidFill>
                <a:schemeClr val="tx1"/>
              </a:solidFill>
              <a:latin typeface="+mn-lt"/>
            </a:endParaRPr>
          </a:p>
          <a:p>
            <a:r>
              <a:rPr lang="en-US" sz="2000" dirty="0">
                <a:solidFill>
                  <a:srgbClr val="335426"/>
                </a:solidFill>
                <a:highlight>
                  <a:srgbClr val="FFFF00"/>
                </a:highlight>
                <a:latin typeface="+mn-lt"/>
              </a:rPr>
              <a:t>z[2,2,2]</a:t>
            </a:r>
            <a:r>
              <a:rPr lang="en-US" sz="2000" dirty="0">
                <a:solidFill>
                  <a:srgbClr val="000000"/>
                </a:solidFill>
                <a:latin typeface="+mn-lt"/>
              </a:rPr>
              <a:t>element is </a:t>
            </a:r>
            <a:r>
              <a:rPr lang="en-US" sz="2000" dirty="0">
                <a:solidFill>
                  <a:srgbClr val="000000"/>
                </a:solidFill>
                <a:highlight>
                  <a:srgbClr val="FF0000"/>
                </a:highlight>
                <a:latin typeface="+mn-lt"/>
              </a:rPr>
              <a:t>???</a:t>
            </a:r>
            <a:r>
              <a:rPr lang="en-US" sz="2000" dirty="0">
                <a:solidFill>
                  <a:schemeClr val="tx1"/>
                </a:solidFill>
                <a:latin typeface="+mn-lt"/>
              </a:rPr>
              <a:t> </a:t>
            </a:r>
          </a:p>
          <a:p>
            <a:r>
              <a:rPr lang="en-US" sz="2000" dirty="0">
                <a:solidFill>
                  <a:srgbClr val="335426"/>
                </a:solidFill>
                <a:highlight>
                  <a:srgbClr val="FFFF00"/>
                </a:highlight>
                <a:latin typeface="+mn-lt"/>
              </a:rPr>
              <a:t>z[2,3,1]</a:t>
            </a:r>
            <a:r>
              <a:rPr lang="en-US" sz="2000" dirty="0">
                <a:solidFill>
                  <a:srgbClr val="000000"/>
                </a:solidFill>
                <a:latin typeface="+mn-lt"/>
              </a:rPr>
              <a:t>element is </a:t>
            </a:r>
            <a:r>
              <a:rPr lang="en-US" sz="2000" dirty="0">
                <a:solidFill>
                  <a:srgbClr val="000000"/>
                </a:solidFill>
                <a:highlight>
                  <a:srgbClr val="FF0000"/>
                </a:highlight>
                <a:latin typeface="+mn-lt"/>
              </a:rPr>
              <a:t>???</a:t>
            </a:r>
            <a:endParaRPr lang="uk-UA" sz="2000" dirty="0">
              <a:solidFill>
                <a:schemeClr val="tx1"/>
              </a:solidFill>
              <a:latin typeface="+mn-lt"/>
            </a:endParaRPr>
          </a:p>
        </p:txBody>
      </p:sp>
    </p:spTree>
    <p:extLst>
      <p:ext uri="{BB962C8B-B14F-4D97-AF65-F5344CB8AC3E}">
        <p14:creationId xmlns:p14="http://schemas.microsoft.com/office/powerpoint/2010/main" val="27894193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2.2.4. Data structures: Data Frames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1" name="TextBox 10">
            <a:extLst>
              <a:ext uri="{FF2B5EF4-FFF2-40B4-BE49-F238E27FC236}">
                <a16:creationId xmlns:a16="http://schemas.microsoft.com/office/drawing/2014/main" id="{9CA25AEE-4C31-4065-A2E1-0DB28757E660}"/>
              </a:ext>
            </a:extLst>
          </p:cNvPr>
          <p:cNvSpPr txBox="1"/>
          <p:nvPr/>
        </p:nvSpPr>
        <p:spPr>
          <a:xfrm>
            <a:off x="1679328" y="683493"/>
            <a:ext cx="10080078" cy="1938992"/>
          </a:xfrm>
          <a:prstGeom prst="rect">
            <a:avLst/>
          </a:prstGeom>
          <a:noFill/>
        </p:spPr>
        <p:txBody>
          <a:bodyPr wrap="square">
            <a:spAutoFit/>
          </a:bodyPr>
          <a:lstStyle/>
          <a:p>
            <a:pPr algn="just"/>
            <a:r>
              <a:rPr lang="en-US" sz="3000" dirty="0">
                <a:solidFill>
                  <a:srgbClr val="000000"/>
                </a:solidFill>
                <a:latin typeface="+mn-lt"/>
              </a:rPr>
              <a:t>A </a:t>
            </a:r>
            <a:r>
              <a:rPr lang="en-US" sz="3000" b="1" i="1" dirty="0">
                <a:solidFill>
                  <a:srgbClr val="000000"/>
                </a:solidFill>
                <a:latin typeface="+mn-lt"/>
              </a:rPr>
              <a:t>data frame</a:t>
            </a:r>
            <a:r>
              <a:rPr lang="en-US" sz="3000" i="1" dirty="0">
                <a:solidFill>
                  <a:srgbClr val="000000"/>
                </a:solidFill>
                <a:latin typeface="+mn-lt"/>
              </a:rPr>
              <a:t>           </a:t>
            </a:r>
            <a:r>
              <a:rPr lang="en-US" sz="3000" dirty="0">
                <a:solidFill>
                  <a:srgbClr val="000000"/>
                </a:solidFill>
                <a:latin typeface="+mn-lt"/>
              </a:rPr>
              <a:t>is more general than a matrix in that different columns can contain different modes of data (numeric, character, and so on). A data frame is created with the </a:t>
            </a:r>
            <a:r>
              <a:rPr lang="en-US" sz="3000" b="1" i="1" dirty="0" err="1">
                <a:solidFill>
                  <a:srgbClr val="000000"/>
                </a:solidFill>
                <a:highlight>
                  <a:srgbClr val="FFFF00"/>
                </a:highlight>
                <a:latin typeface="+mn-lt"/>
              </a:rPr>
              <a:t>data.frame</a:t>
            </a:r>
            <a:r>
              <a:rPr lang="en-US" sz="3000" b="1" i="1" dirty="0">
                <a:solidFill>
                  <a:srgbClr val="000000"/>
                </a:solidFill>
                <a:highlight>
                  <a:srgbClr val="FFFF00"/>
                </a:highlight>
                <a:latin typeface="+mn-lt"/>
              </a:rPr>
              <a:t>()</a:t>
            </a:r>
            <a:r>
              <a:rPr lang="en-US" sz="3000" dirty="0">
                <a:solidFill>
                  <a:srgbClr val="000000"/>
                </a:solidFill>
                <a:latin typeface="+mn-lt"/>
              </a:rPr>
              <a:t> function. </a:t>
            </a:r>
            <a:endParaRPr lang="uk-UA" sz="3000" dirty="0">
              <a:latin typeface="+mn-lt"/>
            </a:endParaRPr>
          </a:p>
        </p:txBody>
      </p:sp>
      <p:sp>
        <p:nvSpPr>
          <p:cNvPr id="14" name="TextBox 13">
            <a:extLst>
              <a:ext uri="{FF2B5EF4-FFF2-40B4-BE49-F238E27FC236}">
                <a16:creationId xmlns:a16="http://schemas.microsoft.com/office/drawing/2014/main" id="{6AB5A2CC-29ED-4D7B-8D58-DBD4203DDA07}"/>
              </a:ext>
            </a:extLst>
          </p:cNvPr>
          <p:cNvSpPr txBox="1"/>
          <p:nvPr/>
        </p:nvSpPr>
        <p:spPr>
          <a:xfrm>
            <a:off x="1679328" y="3779840"/>
            <a:ext cx="10079038" cy="769185"/>
          </a:xfrm>
          <a:prstGeom prst="rect">
            <a:avLst/>
          </a:prstGeom>
          <a:noFill/>
        </p:spPr>
        <p:txBody>
          <a:bodyPr wrap="square">
            <a:spAutoFit/>
          </a:bodyPr>
          <a:lstStyle/>
          <a:p>
            <a:r>
              <a:rPr lang="en-US" sz="2199" dirty="0">
                <a:solidFill>
                  <a:srgbClr val="000000"/>
                </a:solidFill>
                <a:latin typeface="+mn-lt"/>
              </a:rPr>
              <a:t>where </a:t>
            </a:r>
            <a:r>
              <a:rPr lang="en-US" sz="2199" i="1" dirty="0">
                <a:solidFill>
                  <a:srgbClr val="335426"/>
                </a:solidFill>
                <a:highlight>
                  <a:srgbClr val="FFFF00"/>
                </a:highlight>
                <a:latin typeface="+mn-lt"/>
              </a:rPr>
              <a:t>col1</a:t>
            </a:r>
            <a:r>
              <a:rPr lang="en-US" sz="2199" dirty="0">
                <a:solidFill>
                  <a:srgbClr val="000000"/>
                </a:solidFill>
                <a:latin typeface="+mn-lt"/>
              </a:rPr>
              <a:t>, </a:t>
            </a:r>
            <a:r>
              <a:rPr lang="en-US" sz="2199" i="1" dirty="0">
                <a:solidFill>
                  <a:srgbClr val="335426"/>
                </a:solidFill>
                <a:highlight>
                  <a:srgbClr val="00FFFF"/>
                </a:highlight>
                <a:latin typeface="+mn-lt"/>
              </a:rPr>
              <a:t>col2</a:t>
            </a:r>
            <a:r>
              <a:rPr lang="en-US" sz="2199" dirty="0">
                <a:solidFill>
                  <a:srgbClr val="000000"/>
                </a:solidFill>
                <a:latin typeface="+mn-lt"/>
              </a:rPr>
              <a:t>, </a:t>
            </a:r>
            <a:r>
              <a:rPr lang="en-US" sz="2199" i="1" dirty="0">
                <a:solidFill>
                  <a:srgbClr val="335426"/>
                </a:solidFill>
                <a:highlight>
                  <a:srgbClr val="FF7C80"/>
                </a:highlight>
                <a:latin typeface="+mn-lt"/>
              </a:rPr>
              <a:t>col3</a:t>
            </a:r>
            <a:r>
              <a:rPr lang="en-US" sz="2199" dirty="0">
                <a:solidFill>
                  <a:srgbClr val="000000"/>
                </a:solidFill>
                <a:latin typeface="+mn-lt"/>
              </a:rPr>
              <a:t>, and so on are column vectors of any type (such as character, numeric, or logical). Names for each column can be provided with the </a:t>
            </a:r>
            <a:r>
              <a:rPr lang="en-US" sz="2199" dirty="0">
                <a:solidFill>
                  <a:srgbClr val="335426"/>
                </a:solidFill>
                <a:highlight>
                  <a:srgbClr val="99CCFF"/>
                </a:highlight>
                <a:latin typeface="+mn-lt"/>
              </a:rPr>
              <a:t>name</a:t>
            </a:r>
            <a:r>
              <a:rPr lang="en-US" sz="2199" dirty="0">
                <a:solidFill>
                  <a:srgbClr val="335426"/>
                </a:solidFill>
                <a:latin typeface="+mn-lt"/>
              </a:rPr>
              <a:t>s </a:t>
            </a:r>
            <a:r>
              <a:rPr lang="en-US" sz="2199" dirty="0">
                <a:solidFill>
                  <a:srgbClr val="000000"/>
                </a:solidFill>
                <a:latin typeface="+mn-lt"/>
              </a:rPr>
              <a:t>function</a:t>
            </a:r>
            <a:r>
              <a:rPr lang="en-US" sz="2199" dirty="0">
                <a:solidFill>
                  <a:schemeClr val="tx1"/>
                </a:solidFill>
                <a:latin typeface="+mn-lt"/>
              </a:rPr>
              <a:t>. </a:t>
            </a:r>
            <a:endParaRPr lang="uk-UA" sz="2199" dirty="0">
              <a:solidFill>
                <a:schemeClr val="tx1"/>
              </a:solidFill>
              <a:latin typeface="+mn-lt"/>
            </a:endParaRPr>
          </a:p>
        </p:txBody>
      </p:sp>
      <p:sp>
        <p:nvSpPr>
          <p:cNvPr id="12" name="TextBox 11">
            <a:extLst>
              <a:ext uri="{FF2B5EF4-FFF2-40B4-BE49-F238E27FC236}">
                <a16:creationId xmlns:a16="http://schemas.microsoft.com/office/drawing/2014/main" id="{16AB5795-04B9-40EA-8498-84D5D5ABC201}"/>
              </a:ext>
            </a:extLst>
          </p:cNvPr>
          <p:cNvSpPr txBox="1"/>
          <p:nvPr/>
        </p:nvSpPr>
        <p:spPr>
          <a:xfrm>
            <a:off x="1680368" y="2747393"/>
            <a:ext cx="2880844" cy="954107"/>
          </a:xfrm>
          <a:prstGeom prst="rect">
            <a:avLst/>
          </a:prstGeom>
          <a:noFill/>
        </p:spPr>
        <p:txBody>
          <a:bodyPr wrap="square">
            <a:spAutoFit/>
          </a:bodyPr>
          <a:lstStyle/>
          <a:p>
            <a:r>
              <a:rPr lang="en-US" sz="2800" dirty="0">
                <a:solidFill>
                  <a:srgbClr val="000000"/>
                </a:solidFill>
                <a:highlight>
                  <a:srgbClr val="00FF00"/>
                </a:highlight>
                <a:latin typeface="+mn-lt"/>
              </a:rPr>
              <a:t>The general format is:</a:t>
            </a:r>
            <a:r>
              <a:rPr lang="en-US" sz="2800" dirty="0">
                <a:highlight>
                  <a:srgbClr val="00FF00"/>
                </a:highlight>
                <a:latin typeface="+mn-lt"/>
              </a:rPr>
              <a:t> </a:t>
            </a:r>
            <a:endParaRPr lang="uk-UA" sz="2800" dirty="0">
              <a:highlight>
                <a:srgbClr val="00FF00"/>
              </a:highlight>
              <a:latin typeface="+mn-lt"/>
            </a:endParaRPr>
          </a:p>
        </p:txBody>
      </p:sp>
      <p:pic>
        <p:nvPicPr>
          <p:cNvPr id="5" name="Рисунок 4">
            <a:extLst>
              <a:ext uri="{FF2B5EF4-FFF2-40B4-BE49-F238E27FC236}">
                <a16:creationId xmlns:a16="http://schemas.microsoft.com/office/drawing/2014/main" id="{486E63F3-B34C-4524-AE92-645FF4BED359}"/>
              </a:ext>
            </a:extLst>
          </p:cNvPr>
          <p:cNvPicPr>
            <a:picLocks noChangeAspect="1"/>
          </p:cNvPicPr>
          <p:nvPr/>
        </p:nvPicPr>
        <p:blipFill>
          <a:blip r:embed="rId4"/>
          <a:stretch>
            <a:fillRect/>
          </a:stretch>
        </p:blipFill>
        <p:spPr>
          <a:xfrm>
            <a:off x="4243517" y="377457"/>
            <a:ext cx="1180226" cy="954108"/>
          </a:xfrm>
          <a:prstGeom prst="rect">
            <a:avLst/>
          </a:prstGeom>
        </p:spPr>
      </p:pic>
      <p:grpSp>
        <p:nvGrpSpPr>
          <p:cNvPr id="17" name="Группа 16">
            <a:extLst>
              <a:ext uri="{FF2B5EF4-FFF2-40B4-BE49-F238E27FC236}">
                <a16:creationId xmlns:a16="http://schemas.microsoft.com/office/drawing/2014/main" id="{7DA4045A-B508-411A-B15B-9604909F3914}"/>
              </a:ext>
            </a:extLst>
          </p:cNvPr>
          <p:cNvGrpSpPr/>
          <p:nvPr/>
        </p:nvGrpSpPr>
        <p:grpSpPr>
          <a:xfrm>
            <a:off x="1679329" y="4787949"/>
            <a:ext cx="10080079" cy="2781300"/>
            <a:chOff x="-1041" y="4787949"/>
            <a:chExt cx="10080079" cy="2781300"/>
          </a:xfrm>
        </p:grpSpPr>
        <p:pic>
          <p:nvPicPr>
            <p:cNvPr id="10" name="Рисунок 9">
              <a:extLst>
                <a:ext uri="{FF2B5EF4-FFF2-40B4-BE49-F238E27FC236}">
                  <a16:creationId xmlns:a16="http://schemas.microsoft.com/office/drawing/2014/main" id="{78DDFD0A-4A7B-4F48-8523-0CF1D76A3796}"/>
                </a:ext>
              </a:extLst>
            </p:cNvPr>
            <p:cNvPicPr>
              <a:picLocks noChangeAspect="1"/>
            </p:cNvPicPr>
            <p:nvPr/>
          </p:nvPicPr>
          <p:blipFill>
            <a:blip r:embed="rId5"/>
            <a:stretch>
              <a:fillRect/>
            </a:stretch>
          </p:blipFill>
          <p:spPr>
            <a:xfrm>
              <a:off x="-1041" y="4787949"/>
              <a:ext cx="7410450" cy="2781300"/>
            </a:xfrm>
            <a:prstGeom prst="rect">
              <a:avLst/>
            </a:prstGeom>
          </p:spPr>
        </p:pic>
        <p:pic>
          <p:nvPicPr>
            <p:cNvPr id="15" name="Рисунок 14">
              <a:extLst>
                <a:ext uri="{FF2B5EF4-FFF2-40B4-BE49-F238E27FC236}">
                  <a16:creationId xmlns:a16="http://schemas.microsoft.com/office/drawing/2014/main" id="{9B8801FD-F4B4-48FE-99C4-A33E212A702C}"/>
                </a:ext>
              </a:extLst>
            </p:cNvPr>
            <p:cNvPicPr>
              <a:picLocks noChangeAspect="1"/>
            </p:cNvPicPr>
            <p:nvPr/>
          </p:nvPicPr>
          <p:blipFill>
            <a:blip r:embed="rId6"/>
            <a:stretch>
              <a:fillRect/>
            </a:stretch>
          </p:blipFill>
          <p:spPr>
            <a:xfrm>
              <a:off x="4635065" y="6228110"/>
              <a:ext cx="5443973" cy="1331566"/>
            </a:xfrm>
            <a:prstGeom prst="rect">
              <a:avLst/>
            </a:prstGeom>
          </p:spPr>
        </p:pic>
      </p:grpSp>
      <p:pic>
        <p:nvPicPr>
          <p:cNvPr id="8" name="Рисунок 7">
            <a:extLst>
              <a:ext uri="{FF2B5EF4-FFF2-40B4-BE49-F238E27FC236}">
                <a16:creationId xmlns:a16="http://schemas.microsoft.com/office/drawing/2014/main" id="{7ED01A24-F68E-4CD7-B184-54B66ABC138D}"/>
              </a:ext>
            </a:extLst>
          </p:cNvPr>
          <p:cNvPicPr>
            <a:picLocks noChangeAspect="1"/>
          </p:cNvPicPr>
          <p:nvPr/>
        </p:nvPicPr>
        <p:blipFill>
          <a:blip r:embed="rId7"/>
          <a:stretch>
            <a:fillRect/>
          </a:stretch>
        </p:blipFill>
        <p:spPr>
          <a:xfrm>
            <a:off x="3795265" y="3249101"/>
            <a:ext cx="7677150" cy="400050"/>
          </a:xfrm>
          <a:prstGeom prst="rect">
            <a:avLst/>
          </a:prstGeom>
        </p:spPr>
      </p:pic>
    </p:spTree>
    <p:extLst>
      <p:ext uri="{BB962C8B-B14F-4D97-AF65-F5344CB8AC3E}">
        <p14:creationId xmlns:p14="http://schemas.microsoft.com/office/powerpoint/2010/main" val="124641799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0" y="-22647"/>
            <a:ext cx="102240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2.2.4. Data structures: Data Frames - Specifying elements of a data frame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1" name="TextBox 10">
            <a:extLst>
              <a:ext uri="{FF2B5EF4-FFF2-40B4-BE49-F238E27FC236}">
                <a16:creationId xmlns:a16="http://schemas.microsoft.com/office/drawing/2014/main" id="{9CA25AEE-4C31-4065-A2E1-0DB28757E660}"/>
              </a:ext>
            </a:extLst>
          </p:cNvPr>
          <p:cNvSpPr txBox="1"/>
          <p:nvPr/>
        </p:nvSpPr>
        <p:spPr>
          <a:xfrm>
            <a:off x="1679328" y="683496"/>
            <a:ext cx="10080078" cy="1384995"/>
          </a:xfrm>
          <a:prstGeom prst="rect">
            <a:avLst/>
          </a:prstGeom>
          <a:noFill/>
        </p:spPr>
        <p:txBody>
          <a:bodyPr wrap="square">
            <a:spAutoFit/>
          </a:bodyPr>
          <a:lstStyle/>
          <a:p>
            <a:pPr algn="just"/>
            <a:r>
              <a:rPr lang="en-US" sz="2800" dirty="0">
                <a:solidFill>
                  <a:srgbClr val="000000"/>
                </a:solidFill>
                <a:latin typeface="+mn-lt"/>
              </a:rPr>
              <a:t>There are several ways to identify the elements of a data frame. You can use the subscript notation you used before (for example, with matrices), or you can specify column names. </a:t>
            </a:r>
            <a:endParaRPr lang="uk-UA" sz="2800" dirty="0">
              <a:latin typeface="+mn-lt"/>
            </a:endParaRPr>
          </a:p>
        </p:txBody>
      </p:sp>
      <p:sp>
        <p:nvSpPr>
          <p:cNvPr id="14" name="TextBox 13">
            <a:extLst>
              <a:ext uri="{FF2B5EF4-FFF2-40B4-BE49-F238E27FC236}">
                <a16:creationId xmlns:a16="http://schemas.microsoft.com/office/drawing/2014/main" id="{6AB5A2CC-29ED-4D7B-8D58-DBD4203DDA07}"/>
              </a:ext>
            </a:extLst>
          </p:cNvPr>
          <p:cNvSpPr txBox="1"/>
          <p:nvPr/>
        </p:nvSpPr>
        <p:spPr>
          <a:xfrm>
            <a:off x="6718850" y="2071395"/>
            <a:ext cx="5039519" cy="1784463"/>
          </a:xfrm>
          <a:prstGeom prst="rect">
            <a:avLst/>
          </a:prstGeom>
          <a:noFill/>
        </p:spPr>
        <p:txBody>
          <a:bodyPr wrap="square">
            <a:spAutoFit/>
          </a:bodyPr>
          <a:lstStyle/>
          <a:p>
            <a:r>
              <a:rPr lang="en-US" sz="2199" dirty="0">
                <a:solidFill>
                  <a:srgbClr val="000000"/>
                </a:solidFill>
                <a:latin typeface="+mn-lt"/>
              </a:rPr>
              <a:t>The </a:t>
            </a:r>
            <a:r>
              <a:rPr lang="en-US" sz="2199" b="1" i="1" dirty="0">
                <a:solidFill>
                  <a:srgbClr val="000000"/>
                </a:solidFill>
                <a:highlight>
                  <a:srgbClr val="FFFF00"/>
                </a:highlight>
                <a:latin typeface="+mn-lt"/>
              </a:rPr>
              <a:t>$</a:t>
            </a:r>
            <a:r>
              <a:rPr lang="en-US" sz="2199" dirty="0">
                <a:solidFill>
                  <a:srgbClr val="000000"/>
                </a:solidFill>
                <a:latin typeface="+mn-lt"/>
              </a:rPr>
              <a:t> notation used to indicate a particular variable from a given data frame. For example, if you want to cross-tabulate diabetes type by status, you can use the following code:</a:t>
            </a:r>
            <a:endParaRPr lang="uk-UA" sz="2199" dirty="0">
              <a:solidFill>
                <a:schemeClr val="tx1"/>
              </a:solidFill>
              <a:latin typeface="+mn-lt"/>
            </a:endParaRPr>
          </a:p>
        </p:txBody>
      </p:sp>
      <p:pic>
        <p:nvPicPr>
          <p:cNvPr id="4" name="Рисунок 3">
            <a:extLst>
              <a:ext uri="{FF2B5EF4-FFF2-40B4-BE49-F238E27FC236}">
                <a16:creationId xmlns:a16="http://schemas.microsoft.com/office/drawing/2014/main" id="{996206BE-EFE4-4D10-8753-1FA2EB100C70}"/>
              </a:ext>
            </a:extLst>
          </p:cNvPr>
          <p:cNvPicPr>
            <a:picLocks noChangeAspect="1"/>
          </p:cNvPicPr>
          <p:nvPr/>
        </p:nvPicPr>
        <p:blipFill>
          <a:blip r:embed="rId4"/>
          <a:stretch>
            <a:fillRect/>
          </a:stretch>
        </p:blipFill>
        <p:spPr>
          <a:xfrm>
            <a:off x="1808427" y="2066141"/>
            <a:ext cx="4819650" cy="2686050"/>
          </a:xfrm>
          <a:prstGeom prst="rect">
            <a:avLst/>
          </a:prstGeom>
        </p:spPr>
      </p:pic>
      <p:pic>
        <p:nvPicPr>
          <p:cNvPr id="7" name="Рисунок 6">
            <a:extLst>
              <a:ext uri="{FF2B5EF4-FFF2-40B4-BE49-F238E27FC236}">
                <a16:creationId xmlns:a16="http://schemas.microsoft.com/office/drawing/2014/main" id="{4BE58348-17E6-412A-A4E2-7F80C6F9AC03}"/>
              </a:ext>
            </a:extLst>
          </p:cNvPr>
          <p:cNvPicPr>
            <a:picLocks noChangeAspect="1"/>
          </p:cNvPicPr>
          <p:nvPr/>
        </p:nvPicPr>
        <p:blipFill>
          <a:blip r:embed="rId5"/>
          <a:stretch>
            <a:fillRect/>
          </a:stretch>
        </p:blipFill>
        <p:spPr>
          <a:xfrm>
            <a:off x="6809621" y="3790170"/>
            <a:ext cx="4467225" cy="962025"/>
          </a:xfrm>
          <a:prstGeom prst="rect">
            <a:avLst/>
          </a:prstGeom>
        </p:spPr>
      </p:pic>
      <p:sp>
        <p:nvSpPr>
          <p:cNvPr id="18" name="TextBox 17">
            <a:extLst>
              <a:ext uri="{FF2B5EF4-FFF2-40B4-BE49-F238E27FC236}">
                <a16:creationId xmlns:a16="http://schemas.microsoft.com/office/drawing/2014/main" id="{13B5FAEF-4442-465C-B0B9-39CB30060782}"/>
              </a:ext>
            </a:extLst>
          </p:cNvPr>
          <p:cNvSpPr txBox="1"/>
          <p:nvPr/>
        </p:nvSpPr>
        <p:spPr>
          <a:xfrm>
            <a:off x="1808427" y="4787951"/>
            <a:ext cx="9822920" cy="1107611"/>
          </a:xfrm>
          <a:prstGeom prst="rect">
            <a:avLst/>
          </a:prstGeom>
          <a:noFill/>
        </p:spPr>
        <p:txBody>
          <a:bodyPr wrap="square">
            <a:spAutoFit/>
          </a:bodyPr>
          <a:lstStyle/>
          <a:p>
            <a:r>
              <a:rPr lang="en-US" sz="2199" dirty="0">
                <a:solidFill>
                  <a:srgbClr val="000000"/>
                </a:solidFill>
                <a:latin typeface="+mn-lt"/>
              </a:rPr>
              <a:t>It can get tiresome typing </a:t>
            </a:r>
            <a:r>
              <a:rPr lang="en-US" sz="2199" dirty="0" err="1">
                <a:solidFill>
                  <a:srgbClr val="335426"/>
                </a:solidFill>
                <a:highlight>
                  <a:srgbClr val="00FFFF"/>
                </a:highlight>
                <a:latin typeface="+mn-lt"/>
              </a:rPr>
              <a:t>patientdata</a:t>
            </a:r>
            <a:r>
              <a:rPr lang="en-US" sz="2199" dirty="0">
                <a:solidFill>
                  <a:srgbClr val="335426"/>
                </a:solidFill>
                <a:highlight>
                  <a:srgbClr val="00FFFF"/>
                </a:highlight>
                <a:latin typeface="+mn-lt"/>
              </a:rPr>
              <a:t>$</a:t>
            </a:r>
            <a:r>
              <a:rPr lang="en-US" sz="2199" dirty="0">
                <a:solidFill>
                  <a:srgbClr val="335426"/>
                </a:solidFill>
                <a:latin typeface="+mn-lt"/>
              </a:rPr>
              <a:t> </a:t>
            </a:r>
            <a:r>
              <a:rPr lang="en-US" sz="2199" dirty="0">
                <a:solidFill>
                  <a:srgbClr val="000000"/>
                </a:solidFill>
                <a:latin typeface="+mn-lt"/>
              </a:rPr>
              <a:t>at the beginning of every variable name, so</a:t>
            </a:r>
            <a:br>
              <a:rPr lang="en-US" sz="2199" dirty="0">
                <a:solidFill>
                  <a:srgbClr val="000000"/>
                </a:solidFill>
                <a:latin typeface="+mn-lt"/>
              </a:rPr>
            </a:br>
            <a:r>
              <a:rPr lang="en-US" sz="2199" dirty="0">
                <a:solidFill>
                  <a:srgbClr val="000000"/>
                </a:solidFill>
                <a:latin typeface="+mn-lt"/>
              </a:rPr>
              <a:t>shortcuts are available. You can use either the </a:t>
            </a:r>
            <a:r>
              <a:rPr lang="en-US" sz="2199" dirty="0">
                <a:solidFill>
                  <a:srgbClr val="335426"/>
                </a:solidFill>
                <a:highlight>
                  <a:srgbClr val="00FF00"/>
                </a:highlight>
                <a:latin typeface="+mn-lt"/>
              </a:rPr>
              <a:t>attach()</a:t>
            </a:r>
            <a:r>
              <a:rPr lang="en-US" sz="2199" dirty="0">
                <a:solidFill>
                  <a:srgbClr val="335426"/>
                </a:solidFill>
                <a:latin typeface="+mn-lt"/>
              </a:rPr>
              <a:t> </a:t>
            </a:r>
            <a:r>
              <a:rPr lang="en-US" sz="2199" dirty="0">
                <a:solidFill>
                  <a:srgbClr val="000000"/>
                </a:solidFill>
                <a:latin typeface="+mn-lt"/>
              </a:rPr>
              <a:t>and </a:t>
            </a:r>
            <a:r>
              <a:rPr lang="en-US" sz="2199" dirty="0">
                <a:solidFill>
                  <a:srgbClr val="335426"/>
                </a:solidFill>
                <a:highlight>
                  <a:srgbClr val="99CCFF"/>
                </a:highlight>
                <a:latin typeface="+mn-lt"/>
              </a:rPr>
              <a:t>detach()</a:t>
            </a:r>
            <a:r>
              <a:rPr lang="en-US" sz="2199" dirty="0">
                <a:solidFill>
                  <a:srgbClr val="335426"/>
                </a:solidFill>
                <a:latin typeface="+mn-lt"/>
              </a:rPr>
              <a:t> </a:t>
            </a:r>
            <a:r>
              <a:rPr lang="en-US" sz="2199" dirty="0">
                <a:solidFill>
                  <a:srgbClr val="000000"/>
                </a:solidFill>
                <a:latin typeface="+mn-lt"/>
              </a:rPr>
              <a:t>functions to simplify your code.</a:t>
            </a:r>
            <a:r>
              <a:rPr lang="en-US" sz="2199" dirty="0">
                <a:latin typeface="+mn-lt"/>
              </a:rPr>
              <a:t> </a:t>
            </a:r>
            <a:endParaRPr lang="uk-UA" sz="2199" dirty="0">
              <a:latin typeface="+mn-lt"/>
            </a:endParaRPr>
          </a:p>
        </p:txBody>
      </p:sp>
      <p:sp>
        <p:nvSpPr>
          <p:cNvPr id="20" name="TextBox 19">
            <a:extLst>
              <a:ext uri="{FF2B5EF4-FFF2-40B4-BE49-F238E27FC236}">
                <a16:creationId xmlns:a16="http://schemas.microsoft.com/office/drawing/2014/main" id="{712A0A28-2613-4395-8FBD-4DB59C9DDD50}"/>
              </a:ext>
            </a:extLst>
          </p:cNvPr>
          <p:cNvSpPr txBox="1"/>
          <p:nvPr/>
        </p:nvSpPr>
        <p:spPr>
          <a:xfrm>
            <a:off x="1679328" y="5975488"/>
            <a:ext cx="10079039" cy="1631216"/>
          </a:xfrm>
          <a:prstGeom prst="rect">
            <a:avLst/>
          </a:prstGeom>
          <a:noFill/>
        </p:spPr>
        <p:txBody>
          <a:bodyPr wrap="square">
            <a:spAutoFit/>
          </a:bodyPr>
          <a:lstStyle/>
          <a:p>
            <a:r>
              <a:rPr lang="en-US" sz="2000" dirty="0">
                <a:solidFill>
                  <a:srgbClr val="000000"/>
                </a:solidFill>
                <a:latin typeface="+mn-lt"/>
              </a:rPr>
              <a:t>The </a:t>
            </a:r>
            <a:r>
              <a:rPr lang="en-US" sz="2000" dirty="0">
                <a:solidFill>
                  <a:srgbClr val="335426"/>
                </a:solidFill>
                <a:latin typeface="+mn-lt"/>
              </a:rPr>
              <a:t>attach() </a:t>
            </a:r>
            <a:r>
              <a:rPr lang="en-US" sz="2000" dirty="0">
                <a:solidFill>
                  <a:srgbClr val="000000"/>
                </a:solidFill>
                <a:latin typeface="+mn-lt"/>
              </a:rPr>
              <a:t>function adds the data frame to the R search path and the </a:t>
            </a:r>
            <a:r>
              <a:rPr lang="en-US" sz="2000" dirty="0">
                <a:solidFill>
                  <a:srgbClr val="335426"/>
                </a:solidFill>
                <a:latin typeface="+mn-lt"/>
              </a:rPr>
              <a:t>detach() </a:t>
            </a:r>
            <a:r>
              <a:rPr lang="en-US" sz="2000" dirty="0">
                <a:solidFill>
                  <a:srgbClr val="000000"/>
                </a:solidFill>
                <a:latin typeface="+mn-lt"/>
              </a:rPr>
              <a:t>function removes the data frame from the search path:</a:t>
            </a:r>
          </a:p>
          <a:p>
            <a:r>
              <a:rPr lang="en-US" sz="2000" b="1" dirty="0">
                <a:solidFill>
                  <a:schemeClr val="tx1"/>
                </a:solidFill>
                <a:highlight>
                  <a:srgbClr val="FFCC00"/>
                </a:highlight>
                <a:latin typeface="+mn-lt"/>
              </a:rPr>
              <a:t>&gt; attach(</a:t>
            </a:r>
            <a:r>
              <a:rPr lang="en-US" sz="2000" b="1" dirty="0" err="1">
                <a:solidFill>
                  <a:schemeClr val="tx1"/>
                </a:solidFill>
                <a:highlight>
                  <a:srgbClr val="FFCC00"/>
                </a:highlight>
                <a:latin typeface="+mn-lt"/>
              </a:rPr>
              <a:t>patientdata</a:t>
            </a:r>
            <a:r>
              <a:rPr lang="en-US" sz="2000" b="1" dirty="0">
                <a:solidFill>
                  <a:schemeClr val="tx1"/>
                </a:solidFill>
                <a:highlight>
                  <a:srgbClr val="FFCC00"/>
                </a:highlight>
                <a:latin typeface="+mn-lt"/>
              </a:rPr>
              <a:t>)</a:t>
            </a:r>
          </a:p>
          <a:p>
            <a:r>
              <a:rPr lang="en-US" sz="2000" b="1" dirty="0">
                <a:solidFill>
                  <a:schemeClr val="tx1"/>
                </a:solidFill>
                <a:highlight>
                  <a:srgbClr val="FFCC00"/>
                </a:highlight>
                <a:latin typeface="+mn-lt"/>
              </a:rPr>
              <a:t>&gt; table(diabetes, status)</a:t>
            </a:r>
          </a:p>
          <a:p>
            <a:r>
              <a:rPr lang="en-US" sz="2000" b="1" dirty="0">
                <a:solidFill>
                  <a:schemeClr val="tx1"/>
                </a:solidFill>
                <a:highlight>
                  <a:srgbClr val="FFCC00"/>
                </a:highlight>
                <a:latin typeface="+mn-lt"/>
              </a:rPr>
              <a:t>&gt; Compare with </a:t>
            </a:r>
          </a:p>
        </p:txBody>
      </p:sp>
      <p:sp>
        <p:nvSpPr>
          <p:cNvPr id="21" name="Стрелка: вверх 20">
            <a:extLst>
              <a:ext uri="{FF2B5EF4-FFF2-40B4-BE49-F238E27FC236}">
                <a16:creationId xmlns:a16="http://schemas.microsoft.com/office/drawing/2014/main" id="{D58CA9CC-DCB7-4978-BC13-02818F8A22CA}"/>
              </a:ext>
            </a:extLst>
          </p:cNvPr>
          <p:cNvSpPr/>
          <p:nvPr/>
        </p:nvSpPr>
        <p:spPr bwMode="auto">
          <a:xfrm rot="2912348">
            <a:off x="5457020" y="3146635"/>
            <a:ext cx="648072" cy="5185333"/>
          </a:xfrm>
          <a:prstGeom prst="upArrow">
            <a:avLst>
              <a:gd name="adj1" fmla="val 50000"/>
              <a:gd name="adj2" fmla="val 108347"/>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uk-UA"/>
          </a:p>
        </p:txBody>
      </p:sp>
    </p:spTree>
    <p:extLst>
      <p:ext uri="{BB962C8B-B14F-4D97-AF65-F5344CB8AC3E}">
        <p14:creationId xmlns:p14="http://schemas.microsoft.com/office/powerpoint/2010/main" val="353100801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2.2.5. Data structures: Factors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1" name="TextBox 10">
            <a:extLst>
              <a:ext uri="{FF2B5EF4-FFF2-40B4-BE49-F238E27FC236}">
                <a16:creationId xmlns:a16="http://schemas.microsoft.com/office/drawing/2014/main" id="{9CA25AEE-4C31-4065-A2E1-0DB28757E660}"/>
              </a:ext>
            </a:extLst>
          </p:cNvPr>
          <p:cNvSpPr txBox="1"/>
          <p:nvPr/>
        </p:nvSpPr>
        <p:spPr>
          <a:xfrm>
            <a:off x="1643844" y="403951"/>
            <a:ext cx="10080078" cy="2308324"/>
          </a:xfrm>
          <a:prstGeom prst="rect">
            <a:avLst/>
          </a:prstGeom>
          <a:noFill/>
        </p:spPr>
        <p:txBody>
          <a:bodyPr wrap="square">
            <a:spAutoFit/>
          </a:bodyPr>
          <a:lstStyle/>
          <a:p>
            <a:r>
              <a:rPr lang="en-US" sz="2400" dirty="0">
                <a:solidFill>
                  <a:srgbClr val="000000"/>
                </a:solidFill>
                <a:latin typeface="+mn-lt"/>
              </a:rPr>
              <a:t>Categorical (nominal) and ordered categorical (ordinal) variables in R are called </a:t>
            </a:r>
            <a:r>
              <a:rPr lang="en-US" sz="2400" b="1" i="1" dirty="0">
                <a:solidFill>
                  <a:srgbClr val="000000"/>
                </a:solidFill>
                <a:highlight>
                  <a:srgbClr val="FFFF00"/>
                </a:highlight>
                <a:latin typeface="+mn-lt"/>
              </a:rPr>
              <a:t>factors</a:t>
            </a:r>
            <a:r>
              <a:rPr lang="en-US" sz="2400" i="1" dirty="0">
                <a:solidFill>
                  <a:srgbClr val="000000"/>
                </a:solidFill>
                <a:latin typeface="+mn-lt"/>
              </a:rPr>
              <a:t>. </a:t>
            </a:r>
            <a:r>
              <a:rPr lang="en-US" sz="2400" dirty="0">
                <a:solidFill>
                  <a:srgbClr val="000000"/>
                </a:solidFill>
                <a:latin typeface="+mn-lt"/>
              </a:rPr>
              <a:t>Factors are crucial in R because they determine how data is analyzed and presented visually. The function </a:t>
            </a:r>
            <a:r>
              <a:rPr lang="en-US" sz="2400" b="1" i="1" dirty="0">
                <a:solidFill>
                  <a:srgbClr val="000000"/>
                </a:solidFill>
                <a:highlight>
                  <a:srgbClr val="FFFF00"/>
                </a:highlight>
                <a:latin typeface="+mn-lt"/>
              </a:rPr>
              <a:t>factor() </a:t>
            </a:r>
            <a:r>
              <a:rPr lang="en-US" sz="2400" dirty="0">
                <a:solidFill>
                  <a:srgbClr val="000000"/>
                </a:solidFill>
                <a:latin typeface="+mn-lt"/>
              </a:rPr>
              <a:t>stores the categorical values as a vector of integers in the </a:t>
            </a:r>
            <a:r>
              <a:rPr lang="en-US" sz="2400" dirty="0">
                <a:solidFill>
                  <a:srgbClr val="000000"/>
                </a:solidFill>
                <a:highlight>
                  <a:srgbClr val="00FFFF"/>
                </a:highlight>
                <a:latin typeface="+mn-lt"/>
              </a:rPr>
              <a:t>range [1… k]</a:t>
            </a:r>
            <a:r>
              <a:rPr lang="en-US" sz="2400" dirty="0">
                <a:solidFill>
                  <a:srgbClr val="000000"/>
                </a:solidFill>
                <a:latin typeface="+mn-lt"/>
              </a:rPr>
              <a:t>, (where k is the number of unique values in the nominal variable) and an internal vector of character strings (the original values) mapped to these integers.</a:t>
            </a:r>
            <a:r>
              <a:rPr lang="en-US" sz="2400" dirty="0">
                <a:latin typeface="+mn-lt"/>
              </a:rPr>
              <a:t> </a:t>
            </a:r>
            <a:endParaRPr lang="uk-UA" sz="2400" dirty="0">
              <a:latin typeface="+mn-lt"/>
            </a:endParaRPr>
          </a:p>
        </p:txBody>
      </p:sp>
      <p:sp>
        <p:nvSpPr>
          <p:cNvPr id="15" name="TextBox 14">
            <a:extLst>
              <a:ext uri="{FF2B5EF4-FFF2-40B4-BE49-F238E27FC236}">
                <a16:creationId xmlns:a16="http://schemas.microsoft.com/office/drawing/2014/main" id="{BC336EF4-9613-41C4-97BD-C67DEDC895D0}"/>
              </a:ext>
            </a:extLst>
          </p:cNvPr>
          <p:cNvSpPr txBox="1"/>
          <p:nvPr/>
        </p:nvSpPr>
        <p:spPr>
          <a:xfrm>
            <a:off x="1633644" y="2678705"/>
            <a:ext cx="10065635" cy="2246769"/>
          </a:xfrm>
          <a:prstGeom prst="rect">
            <a:avLst/>
          </a:prstGeom>
          <a:noFill/>
        </p:spPr>
        <p:txBody>
          <a:bodyPr wrap="square">
            <a:spAutoFit/>
          </a:bodyPr>
          <a:lstStyle/>
          <a:p>
            <a:r>
              <a:rPr lang="en-US" sz="2000" i="1" dirty="0">
                <a:solidFill>
                  <a:srgbClr val="000000"/>
                </a:solidFill>
                <a:highlight>
                  <a:srgbClr val="FF00FF"/>
                </a:highlight>
                <a:latin typeface="+mn-lt"/>
              </a:rPr>
              <a:t>Nominal variables </a:t>
            </a:r>
            <a:r>
              <a:rPr lang="en-US" sz="2000" dirty="0">
                <a:solidFill>
                  <a:srgbClr val="000000"/>
                </a:solidFill>
                <a:latin typeface="+mn-lt"/>
              </a:rPr>
              <a:t>are categorical, without an implied order. </a:t>
            </a:r>
            <a:r>
              <a:rPr lang="en-US" sz="2000" dirty="0">
                <a:solidFill>
                  <a:srgbClr val="335426"/>
                </a:solidFill>
                <a:latin typeface="+mn-lt"/>
              </a:rPr>
              <a:t>Diabetes </a:t>
            </a:r>
            <a:r>
              <a:rPr lang="en-US" sz="2000" dirty="0">
                <a:solidFill>
                  <a:srgbClr val="000000"/>
                </a:solidFill>
                <a:latin typeface="+mn-lt"/>
              </a:rPr>
              <a:t>(</a:t>
            </a:r>
            <a:r>
              <a:rPr lang="en-US" sz="2000" dirty="0">
                <a:solidFill>
                  <a:srgbClr val="335426"/>
                </a:solidFill>
                <a:latin typeface="+mn-lt"/>
              </a:rPr>
              <a:t>Type1, Type2</a:t>
            </a:r>
            <a:r>
              <a:rPr lang="en-US" sz="2000" dirty="0">
                <a:solidFill>
                  <a:srgbClr val="000000"/>
                </a:solidFill>
                <a:latin typeface="+mn-lt"/>
              </a:rPr>
              <a:t>) is an</a:t>
            </a:r>
            <a:br>
              <a:rPr lang="en-US" sz="2000" dirty="0">
                <a:solidFill>
                  <a:srgbClr val="000000"/>
                </a:solidFill>
                <a:latin typeface="+mn-lt"/>
              </a:rPr>
            </a:br>
            <a:r>
              <a:rPr lang="en-US" sz="2000" dirty="0">
                <a:solidFill>
                  <a:srgbClr val="000000"/>
                </a:solidFill>
                <a:latin typeface="+mn-lt"/>
              </a:rPr>
              <a:t>example of a nominal variable. Even if </a:t>
            </a:r>
            <a:r>
              <a:rPr lang="en-US" sz="2000" dirty="0">
                <a:solidFill>
                  <a:srgbClr val="335426"/>
                </a:solidFill>
                <a:latin typeface="+mn-lt"/>
              </a:rPr>
              <a:t>Type1 </a:t>
            </a:r>
            <a:r>
              <a:rPr lang="en-US" sz="2000" dirty="0">
                <a:solidFill>
                  <a:srgbClr val="000000"/>
                </a:solidFill>
                <a:latin typeface="+mn-lt"/>
              </a:rPr>
              <a:t>is coded as a 1 and </a:t>
            </a:r>
            <a:r>
              <a:rPr lang="en-US" sz="2000" dirty="0">
                <a:solidFill>
                  <a:srgbClr val="335426"/>
                </a:solidFill>
                <a:latin typeface="+mn-lt"/>
              </a:rPr>
              <a:t>Type2 </a:t>
            </a:r>
            <a:r>
              <a:rPr lang="en-US" sz="2000" dirty="0">
                <a:solidFill>
                  <a:srgbClr val="000000"/>
                </a:solidFill>
                <a:latin typeface="+mn-lt"/>
              </a:rPr>
              <a:t>is coded as a 2 in the data, no order is implied. </a:t>
            </a:r>
          </a:p>
          <a:p>
            <a:endParaRPr lang="en-US" sz="2000" dirty="0">
              <a:solidFill>
                <a:srgbClr val="000000"/>
              </a:solidFill>
              <a:latin typeface="+mn-lt"/>
            </a:endParaRPr>
          </a:p>
          <a:p>
            <a:endParaRPr lang="en-US" sz="2000" dirty="0">
              <a:solidFill>
                <a:srgbClr val="000000"/>
              </a:solidFill>
              <a:latin typeface="+mn-lt"/>
            </a:endParaRPr>
          </a:p>
          <a:p>
            <a:r>
              <a:rPr lang="en-US" sz="2000" dirty="0">
                <a:solidFill>
                  <a:srgbClr val="000000"/>
                </a:solidFill>
                <a:latin typeface="+mn-lt"/>
              </a:rPr>
              <a:t>The statement </a:t>
            </a:r>
            <a:r>
              <a:rPr lang="en-US" sz="2000" dirty="0">
                <a:solidFill>
                  <a:srgbClr val="335426"/>
                </a:solidFill>
                <a:highlight>
                  <a:srgbClr val="FFFF00"/>
                </a:highlight>
                <a:latin typeface="+mn-lt"/>
              </a:rPr>
              <a:t>diabetes &lt;- factor(diabetes) </a:t>
            </a:r>
            <a:r>
              <a:rPr lang="en-US" sz="2000" dirty="0">
                <a:solidFill>
                  <a:srgbClr val="000000"/>
                </a:solidFill>
                <a:latin typeface="+mn-lt"/>
              </a:rPr>
              <a:t>stores this vector as (1, 2, 1, 1) and associates it with 1 = Type1 and 2 = Type2 internally (the assignment is alphabetical)</a:t>
            </a:r>
            <a:endParaRPr lang="uk-UA" sz="2000" dirty="0">
              <a:latin typeface="+mn-lt"/>
            </a:endParaRPr>
          </a:p>
        </p:txBody>
      </p:sp>
      <p:sp>
        <p:nvSpPr>
          <p:cNvPr id="17" name="TextBox 16">
            <a:extLst>
              <a:ext uri="{FF2B5EF4-FFF2-40B4-BE49-F238E27FC236}">
                <a16:creationId xmlns:a16="http://schemas.microsoft.com/office/drawing/2014/main" id="{214663AC-8D12-488F-AF6B-7F2C369CEDB9}"/>
              </a:ext>
            </a:extLst>
          </p:cNvPr>
          <p:cNvSpPr txBox="1"/>
          <p:nvPr/>
        </p:nvSpPr>
        <p:spPr>
          <a:xfrm>
            <a:off x="1643844" y="5032344"/>
            <a:ext cx="10065634" cy="2862322"/>
          </a:xfrm>
          <a:prstGeom prst="rect">
            <a:avLst/>
          </a:prstGeom>
          <a:noFill/>
        </p:spPr>
        <p:txBody>
          <a:bodyPr wrap="square">
            <a:spAutoFit/>
          </a:bodyPr>
          <a:lstStyle/>
          <a:p>
            <a:r>
              <a:rPr lang="en-US" sz="2000" i="1" dirty="0">
                <a:solidFill>
                  <a:srgbClr val="000000"/>
                </a:solidFill>
                <a:highlight>
                  <a:srgbClr val="99CCFF"/>
                </a:highlight>
                <a:latin typeface="+mn-lt"/>
              </a:rPr>
              <a:t>Ordinal variables </a:t>
            </a:r>
            <a:r>
              <a:rPr lang="en-US" sz="2000" dirty="0">
                <a:solidFill>
                  <a:srgbClr val="000000"/>
                </a:solidFill>
                <a:latin typeface="+mn-lt"/>
              </a:rPr>
              <a:t>imply order but not amount. </a:t>
            </a:r>
            <a:r>
              <a:rPr lang="en-US" sz="2000" dirty="0">
                <a:solidFill>
                  <a:srgbClr val="335426"/>
                </a:solidFill>
                <a:latin typeface="+mn-lt"/>
              </a:rPr>
              <a:t>Status </a:t>
            </a:r>
            <a:r>
              <a:rPr lang="en-US" sz="2000" dirty="0">
                <a:solidFill>
                  <a:srgbClr val="000000"/>
                </a:solidFill>
                <a:latin typeface="+mn-lt"/>
              </a:rPr>
              <a:t>(</a:t>
            </a:r>
            <a:r>
              <a:rPr lang="en-US" sz="2000" dirty="0">
                <a:solidFill>
                  <a:srgbClr val="335426"/>
                </a:solidFill>
                <a:latin typeface="+mn-lt"/>
              </a:rPr>
              <a:t>poor, improved, excellent</a:t>
            </a:r>
            <a:r>
              <a:rPr lang="en-US" sz="2000" dirty="0">
                <a:solidFill>
                  <a:srgbClr val="000000"/>
                </a:solidFill>
                <a:latin typeface="+mn-lt"/>
              </a:rPr>
              <a:t>) is a good example of an ordinal variable. You know that a patient with a poor status isn’t doing as well as a patient with an improved status, but not by how much.</a:t>
            </a:r>
          </a:p>
          <a:p>
            <a:r>
              <a:rPr lang="en-US" sz="2000" dirty="0">
                <a:solidFill>
                  <a:srgbClr val="000000"/>
                </a:solidFill>
                <a:latin typeface="+mn-lt"/>
              </a:rPr>
              <a:t>For vectors representing ordinal variables, you add the parameter </a:t>
            </a:r>
            <a:r>
              <a:rPr lang="en-US" sz="2000" dirty="0">
                <a:solidFill>
                  <a:srgbClr val="335426"/>
                </a:solidFill>
                <a:latin typeface="+mn-lt"/>
              </a:rPr>
              <a:t>order=TRUE </a:t>
            </a:r>
            <a:r>
              <a:rPr lang="en-US" sz="2000" dirty="0">
                <a:solidFill>
                  <a:srgbClr val="000000"/>
                </a:solidFill>
                <a:latin typeface="+mn-lt"/>
              </a:rPr>
              <a:t>to the </a:t>
            </a:r>
            <a:r>
              <a:rPr lang="en-US" sz="2000" dirty="0">
                <a:solidFill>
                  <a:srgbClr val="335426"/>
                </a:solidFill>
                <a:latin typeface="+mn-lt"/>
              </a:rPr>
              <a:t>factor() </a:t>
            </a:r>
            <a:r>
              <a:rPr lang="en-US" sz="2000" dirty="0">
                <a:solidFill>
                  <a:srgbClr val="000000"/>
                </a:solidFill>
                <a:latin typeface="+mn-lt"/>
              </a:rPr>
              <a:t>function. </a:t>
            </a:r>
          </a:p>
          <a:p>
            <a:br>
              <a:rPr lang="en-US" sz="2000" dirty="0">
                <a:latin typeface="+mn-lt"/>
              </a:rPr>
            </a:br>
            <a:endParaRPr lang="en-US" sz="2000" dirty="0">
              <a:solidFill>
                <a:srgbClr val="000000"/>
              </a:solidFill>
              <a:latin typeface="+mn-lt"/>
            </a:endParaRPr>
          </a:p>
          <a:p>
            <a:endParaRPr lang="en-US" sz="2000" dirty="0">
              <a:solidFill>
                <a:srgbClr val="000000"/>
              </a:solidFill>
              <a:latin typeface="+mn-lt"/>
            </a:endParaRPr>
          </a:p>
          <a:p>
            <a:endParaRPr lang="uk-UA" sz="2000" dirty="0">
              <a:latin typeface="+mn-lt"/>
            </a:endParaRPr>
          </a:p>
        </p:txBody>
      </p:sp>
      <p:pic>
        <p:nvPicPr>
          <p:cNvPr id="9" name="Рисунок 8">
            <a:extLst>
              <a:ext uri="{FF2B5EF4-FFF2-40B4-BE49-F238E27FC236}">
                <a16:creationId xmlns:a16="http://schemas.microsoft.com/office/drawing/2014/main" id="{E2A0F56C-4A0F-4D1E-A8B0-056732C60918}"/>
              </a:ext>
            </a:extLst>
          </p:cNvPr>
          <p:cNvPicPr>
            <a:picLocks noChangeAspect="1"/>
          </p:cNvPicPr>
          <p:nvPr/>
        </p:nvPicPr>
        <p:blipFill>
          <a:blip r:embed="rId4"/>
          <a:stretch>
            <a:fillRect/>
          </a:stretch>
        </p:blipFill>
        <p:spPr>
          <a:xfrm>
            <a:off x="2903466" y="3834812"/>
            <a:ext cx="7525995" cy="449082"/>
          </a:xfrm>
          <a:prstGeom prst="rect">
            <a:avLst/>
          </a:prstGeom>
        </p:spPr>
      </p:pic>
      <p:grpSp>
        <p:nvGrpSpPr>
          <p:cNvPr id="25" name="Группа 24">
            <a:extLst>
              <a:ext uri="{FF2B5EF4-FFF2-40B4-BE49-F238E27FC236}">
                <a16:creationId xmlns:a16="http://schemas.microsoft.com/office/drawing/2014/main" id="{82FC8947-9AEA-4959-8F52-1F16A89877E0}"/>
              </a:ext>
            </a:extLst>
          </p:cNvPr>
          <p:cNvGrpSpPr/>
          <p:nvPr/>
        </p:nvGrpSpPr>
        <p:grpSpPr>
          <a:xfrm>
            <a:off x="2903464" y="6603962"/>
            <a:ext cx="7777734" cy="887254"/>
            <a:chOff x="1249046" y="6254854"/>
            <a:chExt cx="7777734" cy="887254"/>
          </a:xfrm>
        </p:grpSpPr>
        <p:pic>
          <p:nvPicPr>
            <p:cNvPr id="21" name="Рисунок 20">
              <a:extLst>
                <a:ext uri="{FF2B5EF4-FFF2-40B4-BE49-F238E27FC236}">
                  <a16:creationId xmlns:a16="http://schemas.microsoft.com/office/drawing/2014/main" id="{03B90E5F-A3CF-46BE-9388-623286CC41C6}"/>
                </a:ext>
              </a:extLst>
            </p:cNvPr>
            <p:cNvPicPr>
              <a:picLocks noChangeAspect="1"/>
            </p:cNvPicPr>
            <p:nvPr/>
          </p:nvPicPr>
          <p:blipFill>
            <a:blip r:embed="rId5"/>
            <a:stretch>
              <a:fillRect/>
            </a:stretch>
          </p:blipFill>
          <p:spPr>
            <a:xfrm>
              <a:off x="1249046" y="6603962"/>
              <a:ext cx="7777734" cy="538146"/>
            </a:xfrm>
            <a:prstGeom prst="rect">
              <a:avLst/>
            </a:prstGeom>
          </p:spPr>
        </p:pic>
        <p:pic>
          <p:nvPicPr>
            <p:cNvPr id="24" name="Рисунок 23">
              <a:extLst>
                <a:ext uri="{FF2B5EF4-FFF2-40B4-BE49-F238E27FC236}">
                  <a16:creationId xmlns:a16="http://schemas.microsoft.com/office/drawing/2014/main" id="{0F307AAE-C69E-42CD-8B19-526170DEB56C}"/>
                </a:ext>
              </a:extLst>
            </p:cNvPr>
            <p:cNvPicPr>
              <a:picLocks noChangeAspect="1"/>
            </p:cNvPicPr>
            <p:nvPr/>
          </p:nvPicPr>
          <p:blipFill>
            <a:blip r:embed="rId6"/>
            <a:stretch>
              <a:fillRect/>
            </a:stretch>
          </p:blipFill>
          <p:spPr>
            <a:xfrm>
              <a:off x="1249046" y="6254854"/>
              <a:ext cx="6728244" cy="349107"/>
            </a:xfrm>
            <a:prstGeom prst="rect">
              <a:avLst/>
            </a:prstGeom>
          </p:spPr>
        </p:pic>
      </p:grpSp>
    </p:spTree>
    <p:extLst>
      <p:ext uri="{BB962C8B-B14F-4D97-AF65-F5344CB8AC3E}">
        <p14:creationId xmlns:p14="http://schemas.microsoft.com/office/powerpoint/2010/main" val="394718050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2.2.5. Data structures: Factors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2" name="TextBox 11">
            <a:extLst>
              <a:ext uri="{FF2B5EF4-FFF2-40B4-BE49-F238E27FC236}">
                <a16:creationId xmlns:a16="http://schemas.microsoft.com/office/drawing/2014/main" id="{08EC5FF8-FD0D-4BD4-B4E1-376BA0544AA3}"/>
              </a:ext>
            </a:extLst>
          </p:cNvPr>
          <p:cNvSpPr txBox="1"/>
          <p:nvPr/>
        </p:nvSpPr>
        <p:spPr>
          <a:xfrm>
            <a:off x="1680368" y="439021"/>
            <a:ext cx="10065634" cy="2246769"/>
          </a:xfrm>
          <a:prstGeom prst="rect">
            <a:avLst/>
          </a:prstGeom>
          <a:noFill/>
        </p:spPr>
        <p:txBody>
          <a:bodyPr wrap="square">
            <a:spAutoFit/>
          </a:bodyPr>
          <a:lstStyle/>
          <a:p>
            <a:r>
              <a:rPr lang="en-US" sz="2000" dirty="0">
                <a:solidFill>
                  <a:srgbClr val="000000"/>
                </a:solidFill>
                <a:highlight>
                  <a:srgbClr val="00FF00"/>
                </a:highlight>
                <a:latin typeface="+mn-lt"/>
              </a:rPr>
              <a:t>Numeric variables </a:t>
            </a:r>
            <a:r>
              <a:rPr lang="en-US" sz="2000" dirty="0">
                <a:solidFill>
                  <a:srgbClr val="000000"/>
                </a:solidFill>
                <a:latin typeface="+mn-lt"/>
              </a:rPr>
              <a:t>can be coded as </a:t>
            </a:r>
            <a:r>
              <a:rPr lang="en-US" sz="2000" dirty="0">
                <a:solidFill>
                  <a:srgbClr val="000000"/>
                </a:solidFill>
                <a:highlight>
                  <a:srgbClr val="00FFFF"/>
                </a:highlight>
                <a:latin typeface="+mn-lt"/>
              </a:rPr>
              <a:t>factors</a:t>
            </a:r>
            <a:r>
              <a:rPr lang="en-US" sz="2000" dirty="0">
                <a:solidFill>
                  <a:srgbClr val="000000"/>
                </a:solidFill>
                <a:latin typeface="+mn-lt"/>
              </a:rPr>
              <a:t> using the </a:t>
            </a:r>
            <a:r>
              <a:rPr lang="en-US" sz="2000" dirty="0">
                <a:solidFill>
                  <a:srgbClr val="335426"/>
                </a:solidFill>
                <a:highlight>
                  <a:srgbClr val="FFFF00"/>
                </a:highlight>
                <a:latin typeface="+mn-lt"/>
              </a:rPr>
              <a:t>levels</a:t>
            </a:r>
            <a:r>
              <a:rPr lang="en-US" sz="2000" dirty="0">
                <a:solidFill>
                  <a:srgbClr val="335426"/>
                </a:solidFill>
                <a:latin typeface="+mn-lt"/>
              </a:rPr>
              <a:t> </a:t>
            </a:r>
            <a:r>
              <a:rPr lang="en-US" sz="2000" dirty="0">
                <a:solidFill>
                  <a:srgbClr val="000000"/>
                </a:solidFill>
                <a:latin typeface="+mn-lt"/>
              </a:rPr>
              <a:t>and </a:t>
            </a:r>
            <a:r>
              <a:rPr lang="en-US" sz="2000" dirty="0">
                <a:solidFill>
                  <a:srgbClr val="335426"/>
                </a:solidFill>
                <a:highlight>
                  <a:srgbClr val="FF7C80"/>
                </a:highlight>
                <a:latin typeface="+mn-lt"/>
              </a:rPr>
              <a:t>labels</a:t>
            </a:r>
            <a:r>
              <a:rPr lang="en-US" sz="2000" dirty="0">
                <a:solidFill>
                  <a:srgbClr val="335426"/>
                </a:solidFill>
                <a:latin typeface="+mn-lt"/>
              </a:rPr>
              <a:t> </a:t>
            </a:r>
            <a:r>
              <a:rPr lang="en-US" sz="2000" dirty="0">
                <a:solidFill>
                  <a:srgbClr val="000000"/>
                </a:solidFill>
                <a:latin typeface="+mn-lt"/>
              </a:rPr>
              <a:t>options. If sex was coded as 1 for male and 2 for female in the original data, then</a:t>
            </a:r>
            <a:br>
              <a:rPr lang="en-US" sz="2000" dirty="0">
                <a:solidFill>
                  <a:srgbClr val="000000"/>
                </a:solidFill>
                <a:latin typeface="+mn-lt"/>
              </a:rPr>
            </a:br>
            <a:br>
              <a:rPr lang="en-US" sz="2000" dirty="0">
                <a:solidFill>
                  <a:srgbClr val="000000"/>
                </a:solidFill>
                <a:latin typeface="+mn-lt"/>
              </a:rPr>
            </a:br>
            <a:r>
              <a:rPr lang="en-US" sz="2000" dirty="0">
                <a:solidFill>
                  <a:srgbClr val="000000"/>
                </a:solidFill>
                <a:latin typeface="+mn-lt"/>
              </a:rPr>
              <a:t>would convert the </a:t>
            </a:r>
            <a:r>
              <a:rPr lang="en-US" sz="2000" dirty="0">
                <a:solidFill>
                  <a:srgbClr val="000000"/>
                </a:solidFill>
                <a:highlight>
                  <a:srgbClr val="00FF00"/>
                </a:highlight>
                <a:latin typeface="+mn-lt"/>
              </a:rPr>
              <a:t>variable</a:t>
            </a:r>
            <a:r>
              <a:rPr lang="en-US" sz="2000" dirty="0">
                <a:solidFill>
                  <a:srgbClr val="000000"/>
                </a:solidFill>
                <a:latin typeface="+mn-lt"/>
              </a:rPr>
              <a:t> to an </a:t>
            </a:r>
            <a:r>
              <a:rPr lang="en-US" sz="2000" dirty="0">
                <a:solidFill>
                  <a:srgbClr val="000000"/>
                </a:solidFill>
                <a:highlight>
                  <a:srgbClr val="00FFFF"/>
                </a:highlight>
                <a:latin typeface="+mn-lt"/>
              </a:rPr>
              <a:t>unordered factor</a:t>
            </a:r>
            <a:r>
              <a:rPr lang="en-US" sz="2000" dirty="0">
                <a:solidFill>
                  <a:srgbClr val="000000"/>
                </a:solidFill>
                <a:latin typeface="+mn-lt"/>
              </a:rPr>
              <a:t>. Note that the order of the labels must match the order of the levels. In this example, sex would be treated as categorical, the labels “Male” and “Female” would appear in the output instead of 1 and 2, and any sex value that wasn’t initially coded as a 1 or 2 would be set to </a:t>
            </a:r>
            <a:r>
              <a:rPr lang="en-US" sz="2000" dirty="0">
                <a:solidFill>
                  <a:srgbClr val="335426"/>
                </a:solidFill>
                <a:latin typeface="+mn-lt"/>
              </a:rPr>
              <a:t>missing</a:t>
            </a:r>
            <a:r>
              <a:rPr lang="en-US" sz="2000" dirty="0">
                <a:solidFill>
                  <a:srgbClr val="000000"/>
                </a:solidFill>
                <a:latin typeface="+mn-lt"/>
              </a:rPr>
              <a:t>.</a:t>
            </a:r>
            <a:r>
              <a:rPr lang="en-US" sz="2000" dirty="0">
                <a:latin typeface="+mn-lt"/>
              </a:rPr>
              <a:t> </a:t>
            </a:r>
            <a:endParaRPr lang="uk-UA" sz="2000" dirty="0">
              <a:latin typeface="+mn-lt"/>
            </a:endParaRPr>
          </a:p>
        </p:txBody>
      </p:sp>
      <p:pic>
        <p:nvPicPr>
          <p:cNvPr id="5" name="Рисунок 4">
            <a:extLst>
              <a:ext uri="{FF2B5EF4-FFF2-40B4-BE49-F238E27FC236}">
                <a16:creationId xmlns:a16="http://schemas.microsoft.com/office/drawing/2014/main" id="{CC808EAE-A1D7-4CBD-8A08-CCE46B7DD49C}"/>
              </a:ext>
            </a:extLst>
          </p:cNvPr>
          <p:cNvPicPr>
            <a:picLocks noChangeAspect="1"/>
          </p:cNvPicPr>
          <p:nvPr/>
        </p:nvPicPr>
        <p:blipFill>
          <a:blip r:embed="rId4"/>
          <a:stretch>
            <a:fillRect/>
          </a:stretch>
        </p:blipFill>
        <p:spPr>
          <a:xfrm>
            <a:off x="3047479" y="1060710"/>
            <a:ext cx="6647196" cy="342867"/>
          </a:xfrm>
          <a:prstGeom prst="rect">
            <a:avLst/>
          </a:prstGeom>
        </p:spPr>
      </p:pic>
      <p:pic>
        <p:nvPicPr>
          <p:cNvPr id="7" name="Рисунок 6">
            <a:extLst>
              <a:ext uri="{FF2B5EF4-FFF2-40B4-BE49-F238E27FC236}">
                <a16:creationId xmlns:a16="http://schemas.microsoft.com/office/drawing/2014/main" id="{714798F9-D915-4C61-9437-A79B099FB190}"/>
              </a:ext>
            </a:extLst>
          </p:cNvPr>
          <p:cNvPicPr>
            <a:picLocks noChangeAspect="1"/>
          </p:cNvPicPr>
          <p:nvPr/>
        </p:nvPicPr>
        <p:blipFill>
          <a:blip r:embed="rId5"/>
          <a:stretch>
            <a:fillRect/>
          </a:stretch>
        </p:blipFill>
        <p:spPr>
          <a:xfrm>
            <a:off x="1680370" y="2826015"/>
            <a:ext cx="7089314" cy="4725595"/>
          </a:xfrm>
          <a:prstGeom prst="rect">
            <a:avLst/>
          </a:prstGeom>
        </p:spPr>
      </p:pic>
      <p:sp>
        <p:nvSpPr>
          <p:cNvPr id="18" name="TextBox 17">
            <a:extLst>
              <a:ext uri="{FF2B5EF4-FFF2-40B4-BE49-F238E27FC236}">
                <a16:creationId xmlns:a16="http://schemas.microsoft.com/office/drawing/2014/main" id="{4E61195C-DE4E-47BC-A639-2DA780F982D5}"/>
              </a:ext>
            </a:extLst>
          </p:cNvPr>
          <p:cNvSpPr txBox="1"/>
          <p:nvPr/>
        </p:nvSpPr>
        <p:spPr>
          <a:xfrm>
            <a:off x="8769682" y="2534850"/>
            <a:ext cx="2976320" cy="5016758"/>
          </a:xfrm>
          <a:prstGeom prst="rect">
            <a:avLst/>
          </a:prstGeom>
          <a:noFill/>
        </p:spPr>
        <p:txBody>
          <a:bodyPr wrap="square">
            <a:spAutoFit/>
          </a:bodyPr>
          <a:lstStyle/>
          <a:p>
            <a:r>
              <a:rPr lang="en-US" sz="1600" dirty="0">
                <a:solidFill>
                  <a:srgbClr val="000000"/>
                </a:solidFill>
                <a:highlight>
                  <a:srgbClr val="FFFF00"/>
                </a:highlight>
                <a:latin typeface="+mn-lt"/>
              </a:rPr>
              <a:t>First you enter the data as vectors. </a:t>
            </a:r>
            <a:r>
              <a:rPr lang="en-US" sz="1600" dirty="0">
                <a:solidFill>
                  <a:srgbClr val="000000"/>
                </a:solidFill>
                <a:highlight>
                  <a:srgbClr val="FF7C80"/>
                </a:highlight>
                <a:latin typeface="+mn-lt"/>
              </a:rPr>
              <a:t>Then you specify that </a:t>
            </a:r>
            <a:r>
              <a:rPr lang="en-US" sz="1600" dirty="0">
                <a:solidFill>
                  <a:srgbClr val="335426"/>
                </a:solidFill>
                <a:highlight>
                  <a:srgbClr val="00FFFF"/>
                </a:highlight>
                <a:latin typeface="+mn-lt"/>
              </a:rPr>
              <a:t>diabetes</a:t>
            </a:r>
            <a:r>
              <a:rPr lang="en-US" sz="1600" dirty="0">
                <a:solidFill>
                  <a:srgbClr val="335426"/>
                </a:solidFill>
                <a:highlight>
                  <a:srgbClr val="FF7C80"/>
                </a:highlight>
                <a:latin typeface="+mn-lt"/>
              </a:rPr>
              <a:t> </a:t>
            </a:r>
            <a:r>
              <a:rPr lang="en-US" sz="1600" dirty="0">
                <a:solidFill>
                  <a:srgbClr val="000000"/>
                </a:solidFill>
                <a:highlight>
                  <a:srgbClr val="FF7C80"/>
                </a:highlight>
                <a:latin typeface="+mn-lt"/>
              </a:rPr>
              <a:t>is a factor and </a:t>
            </a:r>
            <a:r>
              <a:rPr lang="en-US" sz="1600" dirty="0">
                <a:solidFill>
                  <a:srgbClr val="335426"/>
                </a:solidFill>
                <a:highlight>
                  <a:srgbClr val="00FFFF"/>
                </a:highlight>
                <a:latin typeface="+mn-lt"/>
              </a:rPr>
              <a:t>status</a:t>
            </a:r>
            <a:r>
              <a:rPr lang="en-US" sz="1600" dirty="0">
                <a:solidFill>
                  <a:srgbClr val="335426"/>
                </a:solidFill>
                <a:highlight>
                  <a:srgbClr val="FF7C80"/>
                </a:highlight>
                <a:latin typeface="+mn-lt"/>
              </a:rPr>
              <a:t> </a:t>
            </a:r>
            <a:r>
              <a:rPr lang="en-US" sz="1600" dirty="0">
                <a:solidFill>
                  <a:srgbClr val="000000"/>
                </a:solidFill>
                <a:highlight>
                  <a:srgbClr val="FF7C80"/>
                </a:highlight>
                <a:latin typeface="+mn-lt"/>
              </a:rPr>
              <a:t>is an ordered factor.</a:t>
            </a:r>
            <a:r>
              <a:rPr lang="en-US" sz="1600" dirty="0">
                <a:solidFill>
                  <a:srgbClr val="000000"/>
                </a:solidFill>
                <a:latin typeface="+mn-lt"/>
              </a:rPr>
              <a:t> </a:t>
            </a:r>
          </a:p>
          <a:p>
            <a:r>
              <a:rPr lang="en-US" sz="1600" dirty="0">
                <a:solidFill>
                  <a:srgbClr val="000000"/>
                </a:solidFill>
                <a:latin typeface="+mn-lt"/>
              </a:rPr>
              <a:t>Finally, you combine the data into a data frame. </a:t>
            </a:r>
            <a:endParaRPr lang="uk-UA" sz="1600" dirty="0">
              <a:solidFill>
                <a:srgbClr val="000000"/>
              </a:solidFill>
              <a:latin typeface="+mn-lt"/>
            </a:endParaRPr>
          </a:p>
          <a:p>
            <a:r>
              <a:rPr lang="en-US" sz="1600" dirty="0">
                <a:solidFill>
                  <a:srgbClr val="000000"/>
                </a:solidFill>
                <a:latin typeface="+mn-lt"/>
              </a:rPr>
              <a:t>The function </a:t>
            </a:r>
            <a:r>
              <a:rPr lang="en-US" sz="1600" dirty="0">
                <a:solidFill>
                  <a:srgbClr val="335426"/>
                </a:solidFill>
                <a:highlight>
                  <a:srgbClr val="00FF00"/>
                </a:highlight>
                <a:latin typeface="+mn-lt"/>
              </a:rPr>
              <a:t>str</a:t>
            </a:r>
            <a:r>
              <a:rPr lang="en-US" sz="1600" dirty="0">
                <a:solidFill>
                  <a:srgbClr val="000000"/>
                </a:solidFill>
                <a:highlight>
                  <a:srgbClr val="00FF00"/>
                </a:highlight>
                <a:latin typeface="+mn-lt"/>
              </a:rPr>
              <a:t>(</a:t>
            </a:r>
            <a:r>
              <a:rPr lang="en-US" sz="1600" dirty="0">
                <a:solidFill>
                  <a:srgbClr val="335426"/>
                </a:solidFill>
                <a:highlight>
                  <a:srgbClr val="00FF00"/>
                </a:highlight>
                <a:latin typeface="+mn-lt"/>
              </a:rPr>
              <a:t>object</a:t>
            </a:r>
            <a:r>
              <a:rPr lang="en-US" sz="1600" dirty="0">
                <a:solidFill>
                  <a:srgbClr val="000000"/>
                </a:solidFill>
                <a:highlight>
                  <a:srgbClr val="00FF00"/>
                </a:highlight>
                <a:latin typeface="+mn-lt"/>
              </a:rPr>
              <a:t>) </a:t>
            </a:r>
            <a:r>
              <a:rPr lang="en-US" sz="1600" dirty="0">
                <a:solidFill>
                  <a:srgbClr val="000000"/>
                </a:solidFill>
                <a:latin typeface="+mn-lt"/>
              </a:rPr>
              <a:t>provides information about data frame. It clearly shows that </a:t>
            </a:r>
            <a:r>
              <a:rPr lang="en-US" sz="1600" dirty="0">
                <a:solidFill>
                  <a:srgbClr val="335426"/>
                </a:solidFill>
                <a:latin typeface="+mn-lt"/>
              </a:rPr>
              <a:t>diabetes </a:t>
            </a:r>
            <a:r>
              <a:rPr lang="en-US" sz="1600" dirty="0">
                <a:solidFill>
                  <a:srgbClr val="000000"/>
                </a:solidFill>
                <a:latin typeface="+mn-lt"/>
              </a:rPr>
              <a:t>is a factor and </a:t>
            </a:r>
            <a:r>
              <a:rPr lang="en-US" sz="1600" dirty="0">
                <a:solidFill>
                  <a:srgbClr val="335426"/>
                </a:solidFill>
                <a:latin typeface="+mn-lt"/>
              </a:rPr>
              <a:t>status </a:t>
            </a:r>
            <a:r>
              <a:rPr lang="en-US" sz="1600" dirty="0">
                <a:solidFill>
                  <a:srgbClr val="000000"/>
                </a:solidFill>
                <a:latin typeface="+mn-lt"/>
              </a:rPr>
              <a:t>is an ordered factor,</a:t>
            </a:r>
            <a:r>
              <a:rPr lang="uk-UA" sz="1600" dirty="0">
                <a:solidFill>
                  <a:srgbClr val="000000"/>
                </a:solidFill>
                <a:latin typeface="+mn-lt"/>
              </a:rPr>
              <a:t> </a:t>
            </a:r>
            <a:r>
              <a:rPr lang="en-US" sz="1600" dirty="0">
                <a:solidFill>
                  <a:srgbClr val="000000"/>
                </a:solidFill>
                <a:latin typeface="+mn-lt"/>
              </a:rPr>
              <a:t>along with how they’re coded internally. </a:t>
            </a:r>
            <a:endParaRPr lang="uk-UA" sz="1600" dirty="0">
              <a:solidFill>
                <a:srgbClr val="000000"/>
              </a:solidFill>
              <a:latin typeface="+mn-lt"/>
            </a:endParaRPr>
          </a:p>
          <a:p>
            <a:r>
              <a:rPr lang="en-US" sz="1600" dirty="0">
                <a:solidFill>
                  <a:srgbClr val="000000"/>
                </a:solidFill>
                <a:latin typeface="+mn-lt"/>
              </a:rPr>
              <a:t>Note that the </a:t>
            </a:r>
            <a:r>
              <a:rPr lang="en-US" sz="1600" dirty="0">
                <a:solidFill>
                  <a:srgbClr val="335426"/>
                </a:solidFill>
                <a:highlight>
                  <a:srgbClr val="00FFFF"/>
                </a:highlight>
                <a:latin typeface="+mn-lt"/>
              </a:rPr>
              <a:t>summary() </a:t>
            </a:r>
            <a:r>
              <a:rPr lang="en-US" sz="1600" dirty="0">
                <a:solidFill>
                  <a:srgbClr val="000000"/>
                </a:solidFill>
                <a:latin typeface="+mn-lt"/>
              </a:rPr>
              <a:t>function treats the</a:t>
            </a:r>
            <a:r>
              <a:rPr lang="uk-UA" sz="1600" dirty="0">
                <a:solidFill>
                  <a:srgbClr val="000000"/>
                </a:solidFill>
                <a:latin typeface="+mn-lt"/>
              </a:rPr>
              <a:t> </a:t>
            </a:r>
            <a:r>
              <a:rPr lang="en-US" sz="1600" dirty="0">
                <a:solidFill>
                  <a:srgbClr val="000000"/>
                </a:solidFill>
                <a:latin typeface="+mn-lt"/>
              </a:rPr>
              <a:t>variables differently. It provides the minimum, maximum, mean, and quartiles for</a:t>
            </a:r>
            <a:r>
              <a:rPr lang="uk-UA" sz="1600" dirty="0">
                <a:solidFill>
                  <a:srgbClr val="000000"/>
                </a:solidFill>
                <a:latin typeface="+mn-lt"/>
              </a:rPr>
              <a:t> </a:t>
            </a:r>
            <a:r>
              <a:rPr lang="en-US" sz="1600" dirty="0">
                <a:solidFill>
                  <a:srgbClr val="000000"/>
                </a:solidFill>
                <a:latin typeface="+mn-lt"/>
              </a:rPr>
              <a:t>the continuous variable age, and frequency counts for the</a:t>
            </a:r>
            <a:r>
              <a:rPr lang="uk-UA" sz="1600" dirty="0">
                <a:solidFill>
                  <a:srgbClr val="000000"/>
                </a:solidFill>
                <a:latin typeface="+mn-lt"/>
              </a:rPr>
              <a:t> </a:t>
            </a:r>
            <a:r>
              <a:rPr lang="en-US" sz="1600" dirty="0">
                <a:solidFill>
                  <a:srgbClr val="000000"/>
                </a:solidFill>
                <a:latin typeface="+mn-lt"/>
              </a:rPr>
              <a:t>categorical variables</a:t>
            </a:r>
            <a:r>
              <a:rPr lang="uk-UA" sz="1600" dirty="0">
                <a:solidFill>
                  <a:srgbClr val="000000"/>
                </a:solidFill>
                <a:latin typeface="+mn-lt"/>
              </a:rPr>
              <a:t> </a:t>
            </a:r>
            <a:r>
              <a:rPr lang="en-US" sz="1600" dirty="0">
                <a:solidFill>
                  <a:srgbClr val="335426"/>
                </a:solidFill>
                <a:latin typeface="+mn-lt"/>
              </a:rPr>
              <a:t>diabetes </a:t>
            </a:r>
            <a:r>
              <a:rPr lang="en-US" sz="1600" dirty="0">
                <a:solidFill>
                  <a:srgbClr val="000000"/>
                </a:solidFill>
                <a:latin typeface="+mn-lt"/>
              </a:rPr>
              <a:t>and </a:t>
            </a:r>
            <a:r>
              <a:rPr lang="en-US" sz="1600" dirty="0">
                <a:solidFill>
                  <a:srgbClr val="335426"/>
                </a:solidFill>
                <a:latin typeface="+mn-lt"/>
              </a:rPr>
              <a:t>status</a:t>
            </a:r>
            <a:r>
              <a:rPr lang="en-US" sz="1600" dirty="0">
                <a:solidFill>
                  <a:srgbClr val="000000"/>
                </a:solidFill>
                <a:latin typeface="+mn-lt"/>
              </a:rPr>
              <a:t>.</a:t>
            </a:r>
            <a:r>
              <a:rPr lang="en-US" sz="1600" dirty="0">
                <a:latin typeface="+mn-lt"/>
              </a:rPr>
              <a:t> </a:t>
            </a:r>
            <a:endParaRPr lang="uk-UA" sz="1600" dirty="0">
              <a:latin typeface="+mn-lt"/>
            </a:endParaRPr>
          </a:p>
        </p:txBody>
      </p:sp>
    </p:spTree>
    <p:extLst>
      <p:ext uri="{BB962C8B-B14F-4D97-AF65-F5344CB8AC3E}">
        <p14:creationId xmlns:p14="http://schemas.microsoft.com/office/powerpoint/2010/main" val="129237748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a:t>
            </a:r>
            <a:r>
              <a:rPr lang="uk-UA"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6. Data structures: List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1" name="TextBox 10">
            <a:extLst>
              <a:ext uri="{FF2B5EF4-FFF2-40B4-BE49-F238E27FC236}">
                <a16:creationId xmlns:a16="http://schemas.microsoft.com/office/drawing/2014/main" id="{9CA25AEE-4C31-4065-A2E1-0DB28757E660}"/>
              </a:ext>
            </a:extLst>
          </p:cNvPr>
          <p:cNvSpPr txBox="1"/>
          <p:nvPr/>
        </p:nvSpPr>
        <p:spPr>
          <a:xfrm>
            <a:off x="1674073" y="1257782"/>
            <a:ext cx="10080078" cy="2246769"/>
          </a:xfrm>
          <a:prstGeom prst="rect">
            <a:avLst/>
          </a:prstGeom>
          <a:noFill/>
        </p:spPr>
        <p:txBody>
          <a:bodyPr wrap="square">
            <a:spAutoFit/>
          </a:bodyPr>
          <a:lstStyle/>
          <a:p>
            <a:pPr algn="just"/>
            <a:r>
              <a:rPr lang="en-US" sz="2800" b="1" i="1" dirty="0">
                <a:solidFill>
                  <a:srgbClr val="000000"/>
                </a:solidFill>
                <a:latin typeface="+mn-lt"/>
              </a:rPr>
              <a:t>Lists</a:t>
            </a:r>
            <a:r>
              <a:rPr lang="en-US" sz="2800" dirty="0">
                <a:solidFill>
                  <a:srgbClr val="000000"/>
                </a:solidFill>
                <a:latin typeface="+mn-lt"/>
              </a:rPr>
              <a:t>                      are the most complex of the R data types. Basically, a list is an ordered collection of objects (components). A list allows you to gather a variety of (possibly unrelated) objects under one name. For example, a list may contain a combination of vectors, matrices, data frames, and even other lists. </a:t>
            </a:r>
            <a:endParaRPr lang="uk-UA" sz="2800" dirty="0">
              <a:latin typeface="+mn-lt"/>
            </a:endParaRPr>
          </a:p>
        </p:txBody>
      </p:sp>
      <p:sp>
        <p:nvSpPr>
          <p:cNvPr id="14" name="TextBox 13">
            <a:extLst>
              <a:ext uri="{FF2B5EF4-FFF2-40B4-BE49-F238E27FC236}">
                <a16:creationId xmlns:a16="http://schemas.microsoft.com/office/drawing/2014/main" id="{6AB5A2CC-29ED-4D7B-8D58-DBD4203DDA07}"/>
              </a:ext>
            </a:extLst>
          </p:cNvPr>
          <p:cNvSpPr txBox="1"/>
          <p:nvPr/>
        </p:nvSpPr>
        <p:spPr>
          <a:xfrm>
            <a:off x="1691515" y="5852980"/>
            <a:ext cx="10079038" cy="954107"/>
          </a:xfrm>
          <a:prstGeom prst="rect">
            <a:avLst/>
          </a:prstGeom>
          <a:noFill/>
        </p:spPr>
        <p:txBody>
          <a:bodyPr wrap="square">
            <a:spAutoFit/>
          </a:bodyPr>
          <a:lstStyle/>
          <a:p>
            <a:pPr algn="ctr"/>
            <a:r>
              <a:rPr lang="en-US" sz="2800" dirty="0">
                <a:solidFill>
                  <a:srgbClr val="000000"/>
                </a:solidFill>
                <a:latin typeface="+mn-lt"/>
              </a:rPr>
              <a:t>where the objects are any of the structures seen so far. Optionally, you can name the objects in a list:</a:t>
            </a:r>
            <a:r>
              <a:rPr lang="en-US" sz="2800" dirty="0">
                <a:latin typeface="+mn-lt"/>
              </a:rPr>
              <a:t> </a:t>
            </a:r>
            <a:endParaRPr lang="uk-UA" sz="2800" dirty="0">
              <a:solidFill>
                <a:schemeClr val="tx1"/>
              </a:solidFill>
              <a:latin typeface="+mn-lt"/>
            </a:endParaRPr>
          </a:p>
        </p:txBody>
      </p:sp>
      <p:sp>
        <p:nvSpPr>
          <p:cNvPr id="12" name="TextBox 11">
            <a:extLst>
              <a:ext uri="{FF2B5EF4-FFF2-40B4-BE49-F238E27FC236}">
                <a16:creationId xmlns:a16="http://schemas.microsoft.com/office/drawing/2014/main" id="{16AB5795-04B9-40EA-8498-84D5D5ABC201}"/>
              </a:ext>
            </a:extLst>
          </p:cNvPr>
          <p:cNvSpPr txBox="1"/>
          <p:nvPr/>
        </p:nvSpPr>
        <p:spPr>
          <a:xfrm>
            <a:off x="1702452" y="4335394"/>
            <a:ext cx="2880844" cy="954107"/>
          </a:xfrm>
          <a:prstGeom prst="rect">
            <a:avLst/>
          </a:prstGeom>
          <a:noFill/>
        </p:spPr>
        <p:txBody>
          <a:bodyPr wrap="square">
            <a:spAutoFit/>
          </a:bodyPr>
          <a:lstStyle/>
          <a:p>
            <a:r>
              <a:rPr lang="en-US" sz="2800" dirty="0">
                <a:solidFill>
                  <a:srgbClr val="000000"/>
                </a:solidFill>
                <a:highlight>
                  <a:srgbClr val="00FF00"/>
                </a:highlight>
                <a:latin typeface="+mn-lt"/>
              </a:rPr>
              <a:t>The general format is:</a:t>
            </a:r>
            <a:r>
              <a:rPr lang="en-US" sz="2800" dirty="0">
                <a:highlight>
                  <a:srgbClr val="00FF00"/>
                </a:highlight>
                <a:latin typeface="+mn-lt"/>
              </a:rPr>
              <a:t> </a:t>
            </a:r>
            <a:endParaRPr lang="uk-UA" sz="2800" dirty="0">
              <a:highlight>
                <a:srgbClr val="00FF00"/>
              </a:highlight>
              <a:latin typeface="+mn-lt"/>
            </a:endParaRPr>
          </a:p>
        </p:txBody>
      </p:sp>
      <p:pic>
        <p:nvPicPr>
          <p:cNvPr id="4" name="Рисунок 3">
            <a:extLst>
              <a:ext uri="{FF2B5EF4-FFF2-40B4-BE49-F238E27FC236}">
                <a16:creationId xmlns:a16="http://schemas.microsoft.com/office/drawing/2014/main" id="{960ABB5F-E5C6-4DDA-A26A-D3A758DBF686}"/>
              </a:ext>
            </a:extLst>
          </p:cNvPr>
          <p:cNvPicPr>
            <a:picLocks noChangeAspect="1"/>
          </p:cNvPicPr>
          <p:nvPr/>
        </p:nvPicPr>
        <p:blipFill>
          <a:blip r:embed="rId4"/>
          <a:stretch>
            <a:fillRect/>
          </a:stretch>
        </p:blipFill>
        <p:spPr>
          <a:xfrm>
            <a:off x="2839483" y="1132955"/>
            <a:ext cx="2417216" cy="632654"/>
          </a:xfrm>
          <a:prstGeom prst="rect">
            <a:avLst/>
          </a:prstGeom>
        </p:spPr>
      </p:pic>
      <p:pic>
        <p:nvPicPr>
          <p:cNvPr id="7" name="Рисунок 6">
            <a:extLst>
              <a:ext uri="{FF2B5EF4-FFF2-40B4-BE49-F238E27FC236}">
                <a16:creationId xmlns:a16="http://schemas.microsoft.com/office/drawing/2014/main" id="{312D7EC9-C695-43DE-BA30-4AC8F0BD9FE7}"/>
              </a:ext>
            </a:extLst>
          </p:cNvPr>
          <p:cNvPicPr>
            <a:picLocks noChangeAspect="1"/>
          </p:cNvPicPr>
          <p:nvPr/>
        </p:nvPicPr>
        <p:blipFill>
          <a:blip r:embed="rId5"/>
          <a:stretch>
            <a:fillRect/>
          </a:stretch>
        </p:blipFill>
        <p:spPr>
          <a:xfrm>
            <a:off x="3583106" y="4728223"/>
            <a:ext cx="8187448" cy="538877"/>
          </a:xfrm>
          <a:prstGeom prst="rect">
            <a:avLst/>
          </a:prstGeom>
        </p:spPr>
      </p:pic>
      <p:pic>
        <p:nvPicPr>
          <p:cNvPr id="13" name="Рисунок 12">
            <a:extLst>
              <a:ext uri="{FF2B5EF4-FFF2-40B4-BE49-F238E27FC236}">
                <a16:creationId xmlns:a16="http://schemas.microsoft.com/office/drawing/2014/main" id="{D63865F3-BEF6-4D39-96C5-FC821DC07AE9}"/>
              </a:ext>
            </a:extLst>
          </p:cNvPr>
          <p:cNvPicPr>
            <a:picLocks noChangeAspect="1"/>
          </p:cNvPicPr>
          <p:nvPr/>
        </p:nvPicPr>
        <p:blipFill>
          <a:blip r:embed="rId6"/>
          <a:stretch>
            <a:fillRect/>
          </a:stretch>
        </p:blipFill>
        <p:spPr>
          <a:xfrm>
            <a:off x="2471415" y="6882837"/>
            <a:ext cx="8953980" cy="469717"/>
          </a:xfrm>
          <a:prstGeom prst="rect">
            <a:avLst/>
          </a:prstGeom>
        </p:spPr>
      </p:pic>
    </p:spTree>
    <p:extLst>
      <p:ext uri="{BB962C8B-B14F-4D97-AF65-F5344CB8AC3E}">
        <p14:creationId xmlns:p14="http://schemas.microsoft.com/office/powerpoint/2010/main" val="318617496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a:t>
            </a:r>
            <a:r>
              <a:rPr lang="uk-UA"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6. Data structures: List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pic>
        <p:nvPicPr>
          <p:cNvPr id="18" name="Рисунок 17">
            <a:extLst>
              <a:ext uri="{FF2B5EF4-FFF2-40B4-BE49-F238E27FC236}">
                <a16:creationId xmlns:a16="http://schemas.microsoft.com/office/drawing/2014/main" id="{0CDA9C6D-A8A6-418F-9EAF-1C0336B2DC91}"/>
              </a:ext>
            </a:extLst>
          </p:cNvPr>
          <p:cNvPicPr>
            <a:picLocks noChangeAspect="1"/>
          </p:cNvPicPr>
          <p:nvPr/>
        </p:nvPicPr>
        <p:blipFill>
          <a:blip r:embed="rId4"/>
          <a:stretch>
            <a:fillRect/>
          </a:stretch>
        </p:blipFill>
        <p:spPr>
          <a:xfrm>
            <a:off x="1679329" y="539477"/>
            <a:ext cx="6608661" cy="5688632"/>
          </a:xfrm>
          <a:prstGeom prst="rect">
            <a:avLst/>
          </a:prstGeom>
        </p:spPr>
      </p:pic>
      <p:sp>
        <p:nvSpPr>
          <p:cNvPr id="15" name="TextBox 14">
            <a:extLst>
              <a:ext uri="{FF2B5EF4-FFF2-40B4-BE49-F238E27FC236}">
                <a16:creationId xmlns:a16="http://schemas.microsoft.com/office/drawing/2014/main" id="{03BE978B-B177-4F2C-AFBB-1AAC87353FCC}"/>
              </a:ext>
            </a:extLst>
          </p:cNvPr>
          <p:cNvSpPr txBox="1"/>
          <p:nvPr/>
        </p:nvSpPr>
        <p:spPr>
          <a:xfrm>
            <a:off x="8376075" y="439022"/>
            <a:ext cx="3383335" cy="5632311"/>
          </a:xfrm>
          <a:prstGeom prst="rect">
            <a:avLst/>
          </a:prstGeom>
          <a:noFill/>
        </p:spPr>
        <p:txBody>
          <a:bodyPr wrap="square">
            <a:spAutoFit/>
          </a:bodyPr>
          <a:lstStyle/>
          <a:p>
            <a:r>
              <a:rPr lang="en-US" sz="2000" dirty="0">
                <a:solidFill>
                  <a:srgbClr val="000000"/>
                </a:solidFill>
                <a:latin typeface="+mn-lt"/>
              </a:rPr>
              <a:t>In this example, we create a list with four components: </a:t>
            </a:r>
          </a:p>
          <a:p>
            <a:r>
              <a:rPr lang="en-US" sz="2000" dirty="0">
                <a:solidFill>
                  <a:srgbClr val="000000"/>
                </a:solidFill>
                <a:latin typeface="+mn-lt"/>
              </a:rPr>
              <a:t>a </a:t>
            </a:r>
            <a:r>
              <a:rPr lang="en-US" sz="2000" dirty="0">
                <a:solidFill>
                  <a:srgbClr val="000000"/>
                </a:solidFill>
                <a:highlight>
                  <a:srgbClr val="FFFF00"/>
                </a:highlight>
                <a:latin typeface="+mn-lt"/>
              </a:rPr>
              <a:t>string</a:t>
            </a:r>
            <a:r>
              <a:rPr lang="en-US" sz="2000" dirty="0">
                <a:solidFill>
                  <a:srgbClr val="000000"/>
                </a:solidFill>
                <a:latin typeface="+mn-lt"/>
              </a:rPr>
              <a:t>, a </a:t>
            </a:r>
            <a:r>
              <a:rPr lang="en-US" sz="2000" dirty="0">
                <a:solidFill>
                  <a:srgbClr val="000000"/>
                </a:solidFill>
                <a:highlight>
                  <a:srgbClr val="00FF00"/>
                </a:highlight>
                <a:latin typeface="+mn-lt"/>
              </a:rPr>
              <a:t>numeric vector</a:t>
            </a:r>
            <a:r>
              <a:rPr lang="en-US" sz="2000" dirty="0">
                <a:solidFill>
                  <a:srgbClr val="000000"/>
                </a:solidFill>
                <a:latin typeface="+mn-lt"/>
              </a:rPr>
              <a:t>, </a:t>
            </a:r>
          </a:p>
          <a:p>
            <a:r>
              <a:rPr lang="en-US" sz="2000" dirty="0">
                <a:solidFill>
                  <a:srgbClr val="000000"/>
                </a:solidFill>
                <a:latin typeface="+mn-lt"/>
              </a:rPr>
              <a:t>a </a:t>
            </a:r>
            <a:r>
              <a:rPr lang="en-US" sz="2000" dirty="0">
                <a:solidFill>
                  <a:srgbClr val="000000"/>
                </a:solidFill>
                <a:highlight>
                  <a:srgbClr val="00FFFF"/>
                </a:highlight>
                <a:latin typeface="+mn-lt"/>
              </a:rPr>
              <a:t>matrix</a:t>
            </a:r>
            <a:r>
              <a:rPr lang="en-US" sz="2000" dirty="0">
                <a:solidFill>
                  <a:srgbClr val="000000"/>
                </a:solidFill>
                <a:latin typeface="+mn-lt"/>
              </a:rPr>
              <a:t>, and a </a:t>
            </a:r>
            <a:r>
              <a:rPr lang="en-US" sz="2000" dirty="0">
                <a:solidFill>
                  <a:srgbClr val="000000"/>
                </a:solidFill>
                <a:highlight>
                  <a:srgbClr val="FF00FF"/>
                </a:highlight>
                <a:latin typeface="+mn-lt"/>
              </a:rPr>
              <a:t>character vector</a:t>
            </a:r>
            <a:r>
              <a:rPr lang="en-US" sz="2000" dirty="0">
                <a:solidFill>
                  <a:srgbClr val="000000"/>
                </a:solidFill>
                <a:latin typeface="+mn-lt"/>
              </a:rPr>
              <a:t>. You can combine any number of objects and save them as a list.</a:t>
            </a:r>
            <a:br>
              <a:rPr lang="en-US" sz="2000" dirty="0">
                <a:solidFill>
                  <a:srgbClr val="000000"/>
                </a:solidFill>
                <a:latin typeface="+mn-lt"/>
              </a:rPr>
            </a:br>
            <a:endParaRPr lang="en-US" sz="2000" dirty="0">
              <a:solidFill>
                <a:srgbClr val="000000"/>
              </a:solidFill>
              <a:latin typeface="+mn-lt"/>
            </a:endParaRPr>
          </a:p>
          <a:p>
            <a:r>
              <a:rPr lang="en-US" sz="2000" dirty="0">
                <a:solidFill>
                  <a:srgbClr val="000000"/>
                </a:solidFill>
                <a:latin typeface="+mn-lt"/>
              </a:rPr>
              <a:t>You can also specify elements of the list by indicating a component number or a</a:t>
            </a:r>
            <a:br>
              <a:rPr lang="en-US" sz="2000" dirty="0">
                <a:solidFill>
                  <a:srgbClr val="000000"/>
                </a:solidFill>
                <a:latin typeface="+mn-lt"/>
              </a:rPr>
            </a:br>
            <a:r>
              <a:rPr lang="en-US" sz="2000" dirty="0">
                <a:solidFill>
                  <a:srgbClr val="000000"/>
                </a:solidFill>
                <a:latin typeface="+mn-lt"/>
              </a:rPr>
              <a:t>name within double brackets. In this example, </a:t>
            </a:r>
            <a:r>
              <a:rPr lang="en-US" sz="2000" dirty="0" err="1">
                <a:solidFill>
                  <a:srgbClr val="335426"/>
                </a:solidFill>
                <a:highlight>
                  <a:srgbClr val="FFFF00"/>
                </a:highlight>
                <a:latin typeface="+mn-lt"/>
              </a:rPr>
              <a:t>mylist</a:t>
            </a:r>
            <a:r>
              <a:rPr lang="en-US" sz="2000" dirty="0">
                <a:solidFill>
                  <a:srgbClr val="335426"/>
                </a:solidFill>
                <a:highlight>
                  <a:srgbClr val="FFFF00"/>
                </a:highlight>
                <a:latin typeface="+mn-lt"/>
              </a:rPr>
              <a:t>[[2]] </a:t>
            </a:r>
            <a:r>
              <a:rPr lang="en-US" sz="2000" dirty="0">
                <a:solidFill>
                  <a:srgbClr val="000000"/>
                </a:solidFill>
                <a:highlight>
                  <a:srgbClr val="FFFF00"/>
                </a:highlight>
                <a:latin typeface="+mn-lt"/>
              </a:rPr>
              <a:t>and </a:t>
            </a:r>
            <a:r>
              <a:rPr lang="en-US" sz="2000" dirty="0" err="1">
                <a:solidFill>
                  <a:srgbClr val="335426"/>
                </a:solidFill>
                <a:highlight>
                  <a:srgbClr val="FFFF00"/>
                </a:highlight>
                <a:latin typeface="+mn-lt"/>
              </a:rPr>
              <a:t>mylist</a:t>
            </a:r>
            <a:r>
              <a:rPr lang="en-US" sz="2000" dirty="0">
                <a:solidFill>
                  <a:srgbClr val="335426"/>
                </a:solidFill>
                <a:highlight>
                  <a:srgbClr val="FFFF00"/>
                </a:highlight>
                <a:latin typeface="+mn-lt"/>
              </a:rPr>
              <a:t>[["ages"]]</a:t>
            </a:r>
            <a:br>
              <a:rPr lang="en-US" sz="2000" dirty="0">
                <a:solidFill>
                  <a:srgbClr val="335426"/>
                </a:solidFill>
                <a:latin typeface="+mn-lt"/>
              </a:rPr>
            </a:br>
            <a:r>
              <a:rPr lang="en-US" sz="2000" dirty="0">
                <a:solidFill>
                  <a:srgbClr val="000000"/>
                </a:solidFill>
                <a:latin typeface="+mn-lt"/>
              </a:rPr>
              <a:t>both refer to the same four-element numeric vector. For named components,</a:t>
            </a:r>
            <a:br>
              <a:rPr lang="en-US" sz="2000" dirty="0">
                <a:solidFill>
                  <a:srgbClr val="000000"/>
                </a:solidFill>
                <a:latin typeface="+mn-lt"/>
              </a:rPr>
            </a:br>
            <a:r>
              <a:rPr lang="en-US" sz="2000" dirty="0" err="1">
                <a:solidFill>
                  <a:srgbClr val="335426"/>
                </a:solidFill>
                <a:highlight>
                  <a:srgbClr val="FFFF00"/>
                </a:highlight>
                <a:latin typeface="+mn-lt"/>
              </a:rPr>
              <a:t>mylist$ages</a:t>
            </a:r>
            <a:r>
              <a:rPr lang="en-US" sz="2000" dirty="0">
                <a:solidFill>
                  <a:srgbClr val="335426"/>
                </a:solidFill>
                <a:highlight>
                  <a:srgbClr val="FFFF00"/>
                </a:highlight>
                <a:latin typeface="+mn-lt"/>
              </a:rPr>
              <a:t> </a:t>
            </a:r>
            <a:r>
              <a:rPr lang="en-US" sz="2000" dirty="0">
                <a:solidFill>
                  <a:srgbClr val="000000"/>
                </a:solidFill>
                <a:latin typeface="+mn-lt"/>
              </a:rPr>
              <a:t>would also work.</a:t>
            </a:r>
            <a:r>
              <a:rPr lang="en-US" sz="2000" dirty="0">
                <a:latin typeface="+mn-lt"/>
              </a:rPr>
              <a:t> </a:t>
            </a:r>
            <a:endParaRPr lang="uk-UA" sz="2000" dirty="0">
              <a:latin typeface="+mn-lt"/>
            </a:endParaRPr>
          </a:p>
        </p:txBody>
      </p:sp>
      <p:sp>
        <p:nvSpPr>
          <p:cNvPr id="16" name="TextBox 15">
            <a:extLst>
              <a:ext uri="{FF2B5EF4-FFF2-40B4-BE49-F238E27FC236}">
                <a16:creationId xmlns:a16="http://schemas.microsoft.com/office/drawing/2014/main" id="{17DD8B50-E332-4186-8C83-4F029B4F5B71}"/>
              </a:ext>
            </a:extLst>
          </p:cNvPr>
          <p:cNvSpPr txBox="1"/>
          <p:nvPr/>
        </p:nvSpPr>
        <p:spPr>
          <a:xfrm>
            <a:off x="3623543" y="6328362"/>
            <a:ext cx="7992888" cy="1200329"/>
          </a:xfrm>
          <a:prstGeom prst="rect">
            <a:avLst/>
          </a:prstGeom>
          <a:noFill/>
        </p:spPr>
        <p:txBody>
          <a:bodyPr wrap="square">
            <a:spAutoFit/>
          </a:bodyPr>
          <a:lstStyle/>
          <a:p>
            <a:r>
              <a:rPr lang="en-US" sz="2400" dirty="0">
                <a:solidFill>
                  <a:srgbClr val="000000"/>
                </a:solidFill>
                <a:highlight>
                  <a:srgbClr val="00FFFF"/>
                </a:highlight>
                <a:latin typeface="NewBaskerville-Roman"/>
              </a:rPr>
              <a:t>First</a:t>
            </a:r>
            <a:r>
              <a:rPr lang="en-US" sz="2400" dirty="0">
                <a:solidFill>
                  <a:srgbClr val="000000"/>
                </a:solidFill>
                <a:latin typeface="NewBaskerville-Roman"/>
              </a:rPr>
              <a:t>, they allow you to organize and recall disparate information in a simple way. </a:t>
            </a:r>
          </a:p>
          <a:p>
            <a:r>
              <a:rPr lang="en-US" sz="2400" dirty="0">
                <a:solidFill>
                  <a:srgbClr val="000000"/>
                </a:solidFill>
                <a:highlight>
                  <a:srgbClr val="99CCFF"/>
                </a:highlight>
                <a:latin typeface="NewBaskerville-Roman"/>
              </a:rPr>
              <a:t>Second</a:t>
            </a:r>
            <a:r>
              <a:rPr lang="en-US" sz="2400" dirty="0">
                <a:solidFill>
                  <a:srgbClr val="000000"/>
                </a:solidFill>
                <a:latin typeface="NewBaskerville-Roman"/>
              </a:rPr>
              <a:t>, the results of many R functions return lists.</a:t>
            </a:r>
            <a:endParaRPr lang="uk-UA" sz="2400" dirty="0"/>
          </a:p>
        </p:txBody>
      </p:sp>
      <p:sp>
        <p:nvSpPr>
          <p:cNvPr id="17" name="TextBox 16">
            <a:extLst>
              <a:ext uri="{FF2B5EF4-FFF2-40B4-BE49-F238E27FC236}">
                <a16:creationId xmlns:a16="http://schemas.microsoft.com/office/drawing/2014/main" id="{67FA9390-30CD-4761-8812-A9049AC3F48A}"/>
              </a:ext>
            </a:extLst>
          </p:cNvPr>
          <p:cNvSpPr txBox="1"/>
          <p:nvPr/>
        </p:nvSpPr>
        <p:spPr>
          <a:xfrm>
            <a:off x="1680368" y="6375027"/>
            <a:ext cx="1800200" cy="1077218"/>
          </a:xfrm>
          <a:prstGeom prst="rect">
            <a:avLst/>
          </a:prstGeom>
          <a:noFill/>
        </p:spPr>
        <p:txBody>
          <a:bodyPr wrap="square">
            <a:spAutoFit/>
          </a:bodyPr>
          <a:lstStyle/>
          <a:p>
            <a:r>
              <a:rPr lang="en-US" sz="3200" dirty="0">
                <a:solidFill>
                  <a:srgbClr val="000000"/>
                </a:solidFill>
                <a:highlight>
                  <a:srgbClr val="00FF00"/>
                </a:highlight>
                <a:latin typeface="NewBaskerville-Roman"/>
              </a:rPr>
              <a:t>Reasons of List:</a:t>
            </a:r>
            <a:r>
              <a:rPr lang="en-US" sz="3200" dirty="0">
                <a:solidFill>
                  <a:srgbClr val="000000"/>
                </a:solidFill>
                <a:latin typeface="NewBaskerville-Roman"/>
              </a:rPr>
              <a:t> </a:t>
            </a:r>
          </a:p>
        </p:txBody>
      </p:sp>
    </p:spTree>
    <p:extLst>
      <p:ext uri="{BB962C8B-B14F-4D97-AF65-F5344CB8AC3E}">
        <p14:creationId xmlns:p14="http://schemas.microsoft.com/office/powerpoint/2010/main" val="122241031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3" y="3"/>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 Data Input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5450" y="7626353"/>
            <a:ext cx="7848871" cy="707886"/>
          </a:xfrm>
          <a:prstGeom prst="rect">
            <a:avLst/>
          </a:prstGeom>
          <a:noFill/>
        </p:spPr>
        <p:txBody>
          <a:bodyPr wrap="square">
            <a:spAutoFit/>
          </a:bodyPr>
          <a:lstStyle/>
          <a:p>
            <a:r>
              <a:rPr lang="uk-UA" dirty="0"/>
              <a:t>setwd("d:/</a:t>
            </a:r>
            <a:r>
              <a:rPr lang="sq-AL" dirty="0"/>
              <a:t> 2022_Kosice_part_2 </a:t>
            </a:r>
            <a:r>
              <a:rPr lang="uk-UA" dirty="0"/>
              <a:t>")</a:t>
            </a:r>
          </a:p>
        </p:txBody>
      </p:sp>
      <p:sp>
        <p:nvSpPr>
          <p:cNvPr id="18" name="TextBox 17">
            <a:extLst>
              <a:ext uri="{FF2B5EF4-FFF2-40B4-BE49-F238E27FC236}">
                <a16:creationId xmlns:a16="http://schemas.microsoft.com/office/drawing/2014/main" id="{A48799A3-2B19-4E0A-A713-9BE8B6A91BC0}"/>
              </a:ext>
            </a:extLst>
          </p:cNvPr>
          <p:cNvSpPr txBox="1"/>
          <p:nvPr/>
        </p:nvSpPr>
        <p:spPr>
          <a:xfrm>
            <a:off x="1731717" y="1334516"/>
            <a:ext cx="2353816" cy="3170099"/>
          </a:xfrm>
          <a:prstGeom prst="rect">
            <a:avLst/>
          </a:prstGeom>
          <a:noFill/>
        </p:spPr>
        <p:txBody>
          <a:bodyPr wrap="square">
            <a:spAutoFit/>
          </a:bodyPr>
          <a:lstStyle/>
          <a:p>
            <a:r>
              <a:rPr lang="en-US" dirty="0">
                <a:solidFill>
                  <a:srgbClr val="000000"/>
                </a:solidFill>
                <a:latin typeface="+mn-lt"/>
              </a:rPr>
              <a:t>Sources of data that</a:t>
            </a:r>
            <a:br>
              <a:rPr lang="en-US" dirty="0">
                <a:solidFill>
                  <a:srgbClr val="000000"/>
                </a:solidFill>
                <a:latin typeface="+mn-lt"/>
              </a:rPr>
            </a:br>
            <a:r>
              <a:rPr lang="en-US" dirty="0">
                <a:solidFill>
                  <a:srgbClr val="000000"/>
                </a:solidFill>
                <a:latin typeface="+mn-lt"/>
              </a:rPr>
              <a:t>can be imported into R</a:t>
            </a:r>
            <a:r>
              <a:rPr lang="en-US" dirty="0">
                <a:latin typeface="+mn-lt"/>
              </a:rPr>
              <a:t> </a:t>
            </a:r>
            <a:endParaRPr lang="uk-UA" dirty="0">
              <a:solidFill>
                <a:schemeClr val="tx1"/>
              </a:solidFill>
              <a:latin typeface="+mn-lt"/>
            </a:endParaRPr>
          </a:p>
        </p:txBody>
      </p:sp>
      <p:pic>
        <p:nvPicPr>
          <p:cNvPr id="4" name="Рисунок 3">
            <a:extLst>
              <a:ext uri="{FF2B5EF4-FFF2-40B4-BE49-F238E27FC236}">
                <a16:creationId xmlns:a16="http://schemas.microsoft.com/office/drawing/2014/main" id="{557869C2-FE8E-4AE1-A2D5-2F3AB1CFBEF4}"/>
              </a:ext>
            </a:extLst>
          </p:cNvPr>
          <p:cNvPicPr>
            <a:picLocks noChangeAspect="1"/>
          </p:cNvPicPr>
          <p:nvPr/>
        </p:nvPicPr>
        <p:blipFill>
          <a:blip r:embed="rId4"/>
          <a:stretch>
            <a:fillRect/>
          </a:stretch>
        </p:blipFill>
        <p:spPr>
          <a:xfrm>
            <a:off x="4343626" y="643765"/>
            <a:ext cx="7006181" cy="4288064"/>
          </a:xfrm>
          <a:prstGeom prst="rect">
            <a:avLst/>
          </a:prstGeom>
        </p:spPr>
      </p:pic>
      <p:sp>
        <p:nvSpPr>
          <p:cNvPr id="12" name="TextBox 11">
            <a:extLst>
              <a:ext uri="{FF2B5EF4-FFF2-40B4-BE49-F238E27FC236}">
                <a16:creationId xmlns:a16="http://schemas.microsoft.com/office/drawing/2014/main" id="{610D0F5B-140F-4185-B168-7E4B2FF55AE5}"/>
              </a:ext>
            </a:extLst>
          </p:cNvPr>
          <p:cNvSpPr txBox="1"/>
          <p:nvPr/>
        </p:nvSpPr>
        <p:spPr>
          <a:xfrm>
            <a:off x="1680369" y="5804677"/>
            <a:ext cx="10079038" cy="1569660"/>
          </a:xfrm>
          <a:prstGeom prst="rect">
            <a:avLst/>
          </a:prstGeom>
          <a:noFill/>
        </p:spPr>
        <p:txBody>
          <a:bodyPr wrap="square">
            <a:spAutoFit/>
          </a:bodyPr>
          <a:lstStyle/>
          <a:p>
            <a:r>
              <a:rPr lang="en-US" sz="2400" dirty="0">
                <a:solidFill>
                  <a:srgbClr val="000000"/>
                </a:solidFill>
                <a:latin typeface="+mn-lt"/>
              </a:rPr>
              <a:t>R can import data from the keyboard, from text files, from Microsoft Excel and Access, from popular statistical packages, from a variety of</a:t>
            </a:r>
            <a:r>
              <a:rPr lang="en-US" sz="2400" dirty="0">
                <a:latin typeface="+mn-lt"/>
              </a:rPr>
              <a:t> </a:t>
            </a:r>
            <a:r>
              <a:rPr lang="en-US" sz="2400" dirty="0">
                <a:solidFill>
                  <a:srgbClr val="000000"/>
                </a:solidFill>
                <a:latin typeface="+mn-lt"/>
              </a:rPr>
              <a:t>relational database management systems, from specialty databases, and from web sites and online services. </a:t>
            </a:r>
            <a:endParaRPr lang="uk-UA" sz="2400" dirty="0">
              <a:latin typeface="+mn-lt"/>
            </a:endParaRPr>
          </a:p>
        </p:txBody>
      </p:sp>
    </p:spTree>
    <p:extLst>
      <p:ext uri="{BB962C8B-B14F-4D97-AF65-F5344CB8AC3E}">
        <p14:creationId xmlns:p14="http://schemas.microsoft.com/office/powerpoint/2010/main" val="38792408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2.3.1. Data Input: Entering data from the keyboard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5450" y="7626353"/>
            <a:ext cx="7848871" cy="707886"/>
          </a:xfrm>
          <a:prstGeom prst="rect">
            <a:avLst/>
          </a:prstGeom>
          <a:noFill/>
        </p:spPr>
        <p:txBody>
          <a:bodyPr wrap="square">
            <a:spAutoFit/>
          </a:bodyPr>
          <a:lstStyle/>
          <a:p>
            <a:r>
              <a:rPr lang="uk-UA" dirty="0"/>
              <a:t>setwd("d:/</a:t>
            </a:r>
            <a:r>
              <a:rPr lang="sq-AL" dirty="0"/>
              <a:t> 2022_Kosice_part_2 </a:t>
            </a:r>
            <a:r>
              <a:rPr lang="uk-UA" dirty="0"/>
              <a:t>")</a:t>
            </a: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61668"/>
            <a:ext cx="10079037" cy="2246769"/>
          </a:xfrm>
          <a:prstGeom prst="rect">
            <a:avLst/>
          </a:prstGeom>
          <a:noFill/>
        </p:spPr>
        <p:txBody>
          <a:bodyPr wrap="square">
            <a:spAutoFit/>
          </a:bodyPr>
          <a:lstStyle/>
          <a:p>
            <a:r>
              <a:rPr lang="en-US" sz="2800" dirty="0">
                <a:solidFill>
                  <a:srgbClr val="000000"/>
                </a:solidFill>
                <a:latin typeface="NewBaskerville-Roman"/>
              </a:rPr>
              <a:t>Perhaps the simplest way to enter data is from the keyboard. There are two common methods: </a:t>
            </a:r>
          </a:p>
          <a:p>
            <a:pPr marL="457162" indent="-457162">
              <a:buFont typeface="Wingdings" panose="05000000000000000000" pitchFamily="2" charset="2"/>
              <a:buChar char="Ø"/>
            </a:pPr>
            <a:r>
              <a:rPr lang="en-US" sz="2800" dirty="0">
                <a:solidFill>
                  <a:srgbClr val="000000"/>
                </a:solidFill>
                <a:highlight>
                  <a:srgbClr val="FFFF00"/>
                </a:highlight>
                <a:latin typeface="NewBaskerville-Roman"/>
              </a:rPr>
              <a:t>embedding data directly into your code (we made it in previous examples!!!); </a:t>
            </a:r>
          </a:p>
          <a:p>
            <a:pPr marL="457162" indent="-457162">
              <a:buFont typeface="Wingdings" panose="05000000000000000000" pitchFamily="2" charset="2"/>
              <a:buChar char="Ø"/>
            </a:pPr>
            <a:r>
              <a:rPr lang="en-US" sz="2800" dirty="0">
                <a:solidFill>
                  <a:srgbClr val="000000"/>
                </a:solidFill>
                <a:highlight>
                  <a:srgbClr val="00FF00"/>
                </a:highlight>
                <a:latin typeface="NewBaskerville-Roman"/>
              </a:rPr>
              <a:t>entering data through R’s built-in text editor.</a:t>
            </a:r>
            <a:r>
              <a:rPr lang="en-US" sz="2800" dirty="0">
                <a:solidFill>
                  <a:srgbClr val="000000"/>
                </a:solidFill>
                <a:latin typeface="NewBaskerville-Roman"/>
              </a:rPr>
              <a:t> </a:t>
            </a:r>
            <a:endParaRPr lang="uk-UA" sz="2800" dirty="0">
              <a:solidFill>
                <a:schemeClr val="tx1"/>
              </a:solidFill>
              <a:latin typeface="+mn-lt"/>
            </a:endParaRPr>
          </a:p>
        </p:txBody>
      </p:sp>
      <p:sp>
        <p:nvSpPr>
          <p:cNvPr id="10" name="TextBox 9">
            <a:extLst>
              <a:ext uri="{FF2B5EF4-FFF2-40B4-BE49-F238E27FC236}">
                <a16:creationId xmlns:a16="http://schemas.microsoft.com/office/drawing/2014/main" id="{8344635C-7033-4E6C-A76B-4A54DC51A6B4}"/>
              </a:ext>
            </a:extLst>
          </p:cNvPr>
          <p:cNvSpPr txBox="1"/>
          <p:nvPr/>
        </p:nvSpPr>
        <p:spPr>
          <a:xfrm>
            <a:off x="5951255" y="2656456"/>
            <a:ext cx="5829108" cy="2246769"/>
          </a:xfrm>
          <a:prstGeom prst="rect">
            <a:avLst/>
          </a:prstGeom>
          <a:noFill/>
        </p:spPr>
        <p:txBody>
          <a:bodyPr wrap="square">
            <a:spAutoFit/>
          </a:bodyPr>
          <a:lstStyle/>
          <a:p>
            <a:r>
              <a:rPr lang="en-US" sz="2000" b="1" dirty="0">
                <a:solidFill>
                  <a:srgbClr val="000000"/>
                </a:solidFill>
                <a:latin typeface="+mn-lt"/>
              </a:rPr>
              <a:t>The </a:t>
            </a:r>
            <a:r>
              <a:rPr lang="en-US" sz="2000" b="1" dirty="0">
                <a:solidFill>
                  <a:srgbClr val="335426"/>
                </a:solidFill>
                <a:highlight>
                  <a:srgbClr val="00FFFF"/>
                </a:highlight>
                <a:latin typeface="+mn-lt"/>
              </a:rPr>
              <a:t>edit() </a:t>
            </a:r>
            <a:r>
              <a:rPr lang="en-US" sz="2000" b="1" dirty="0">
                <a:solidFill>
                  <a:srgbClr val="000000"/>
                </a:solidFill>
                <a:latin typeface="+mn-lt"/>
              </a:rPr>
              <a:t>function in R invokes a text editor that lets you enter data manually. Here are the steps:</a:t>
            </a:r>
            <a:br>
              <a:rPr lang="en-US" sz="2000" dirty="0">
                <a:solidFill>
                  <a:srgbClr val="000000"/>
                </a:solidFill>
                <a:latin typeface="+mn-lt"/>
              </a:rPr>
            </a:br>
            <a:r>
              <a:rPr lang="en-US" sz="2000" dirty="0">
                <a:solidFill>
                  <a:srgbClr val="000000"/>
                </a:solidFill>
                <a:highlight>
                  <a:srgbClr val="FF7C80"/>
                </a:highlight>
                <a:latin typeface="+mn-lt"/>
              </a:rPr>
              <a:t>1. Create an empty data frame (or matrix) with the variable names and modes you want to have in the final dataset.</a:t>
            </a:r>
            <a:br>
              <a:rPr lang="en-US" sz="2000" dirty="0">
                <a:solidFill>
                  <a:srgbClr val="000000"/>
                </a:solidFill>
                <a:latin typeface="+mn-lt"/>
              </a:rPr>
            </a:br>
            <a:r>
              <a:rPr lang="en-US" sz="2000" dirty="0">
                <a:solidFill>
                  <a:srgbClr val="000000"/>
                </a:solidFill>
                <a:highlight>
                  <a:srgbClr val="99CCFF"/>
                </a:highlight>
                <a:latin typeface="+mn-lt"/>
              </a:rPr>
              <a:t>2. Invoke the text editor on this data object, enter your data, and save the results to the data object.</a:t>
            </a:r>
            <a:r>
              <a:rPr lang="en-US" sz="2000" dirty="0">
                <a:highlight>
                  <a:srgbClr val="99CCFF"/>
                </a:highlight>
                <a:latin typeface="+mn-lt"/>
              </a:rPr>
              <a:t> </a:t>
            </a:r>
            <a:endParaRPr lang="uk-UA" sz="2000" dirty="0">
              <a:highlight>
                <a:srgbClr val="99CCFF"/>
              </a:highlight>
              <a:latin typeface="+mn-lt"/>
            </a:endParaRPr>
          </a:p>
        </p:txBody>
      </p:sp>
      <p:pic>
        <p:nvPicPr>
          <p:cNvPr id="8" name="Рисунок 7">
            <a:extLst>
              <a:ext uri="{FF2B5EF4-FFF2-40B4-BE49-F238E27FC236}">
                <a16:creationId xmlns:a16="http://schemas.microsoft.com/office/drawing/2014/main" id="{F2A6995F-139A-432F-9DF7-460A68B180E2}"/>
              </a:ext>
            </a:extLst>
          </p:cNvPr>
          <p:cNvPicPr>
            <a:picLocks noChangeAspect="1"/>
          </p:cNvPicPr>
          <p:nvPr/>
        </p:nvPicPr>
        <p:blipFill>
          <a:blip r:embed="rId4"/>
          <a:stretch>
            <a:fillRect/>
          </a:stretch>
        </p:blipFill>
        <p:spPr>
          <a:xfrm>
            <a:off x="1680368" y="3333172"/>
            <a:ext cx="4201512" cy="876300"/>
          </a:xfrm>
          <a:prstGeom prst="rect">
            <a:avLst/>
          </a:prstGeom>
        </p:spPr>
      </p:pic>
      <p:pic>
        <p:nvPicPr>
          <p:cNvPr id="11" name="Рисунок 10">
            <a:extLst>
              <a:ext uri="{FF2B5EF4-FFF2-40B4-BE49-F238E27FC236}">
                <a16:creationId xmlns:a16="http://schemas.microsoft.com/office/drawing/2014/main" id="{C915B953-7230-42D6-952A-24EBBFC78BC7}"/>
              </a:ext>
            </a:extLst>
          </p:cNvPr>
          <p:cNvPicPr>
            <a:picLocks noChangeAspect="1"/>
          </p:cNvPicPr>
          <p:nvPr/>
        </p:nvPicPr>
        <p:blipFill>
          <a:blip r:embed="rId5"/>
          <a:stretch>
            <a:fillRect/>
          </a:stretch>
        </p:blipFill>
        <p:spPr>
          <a:xfrm>
            <a:off x="2148288" y="4530725"/>
            <a:ext cx="3419475" cy="3028950"/>
          </a:xfrm>
          <a:prstGeom prst="rect">
            <a:avLst/>
          </a:prstGeom>
        </p:spPr>
      </p:pic>
      <p:sp>
        <p:nvSpPr>
          <p:cNvPr id="17" name="TextBox 16">
            <a:extLst>
              <a:ext uri="{FF2B5EF4-FFF2-40B4-BE49-F238E27FC236}">
                <a16:creationId xmlns:a16="http://schemas.microsoft.com/office/drawing/2014/main" id="{BCC129AA-CDFB-450C-A25C-C5259B22C8CE}"/>
              </a:ext>
            </a:extLst>
          </p:cNvPr>
          <p:cNvSpPr txBox="1"/>
          <p:nvPr/>
        </p:nvSpPr>
        <p:spPr>
          <a:xfrm>
            <a:off x="5881883" y="5295788"/>
            <a:ext cx="5877525" cy="2246769"/>
          </a:xfrm>
          <a:prstGeom prst="rect">
            <a:avLst/>
          </a:prstGeom>
          <a:noFill/>
        </p:spPr>
        <p:txBody>
          <a:bodyPr wrap="square">
            <a:spAutoFit/>
          </a:bodyPr>
          <a:lstStyle/>
          <a:p>
            <a:r>
              <a:rPr lang="en-US" sz="2000" dirty="0">
                <a:solidFill>
                  <a:srgbClr val="000000"/>
                </a:solidFill>
                <a:latin typeface="+mn-lt"/>
              </a:rPr>
              <a:t>You can add variables by clicking the titles of unused columns. When the text editor is closed, the results are saved to the object assigned. Invoking </a:t>
            </a:r>
          </a:p>
          <a:p>
            <a:r>
              <a:rPr lang="en-US" sz="2000" dirty="0" err="1">
                <a:solidFill>
                  <a:srgbClr val="335426"/>
                </a:solidFill>
                <a:highlight>
                  <a:srgbClr val="00FFFF"/>
                </a:highlight>
                <a:latin typeface="+mn-lt"/>
              </a:rPr>
              <a:t>mydata</a:t>
            </a:r>
            <a:r>
              <a:rPr lang="en-US" sz="2000" dirty="0">
                <a:solidFill>
                  <a:srgbClr val="335426"/>
                </a:solidFill>
                <a:highlight>
                  <a:srgbClr val="00FFFF"/>
                </a:highlight>
                <a:latin typeface="+mn-lt"/>
              </a:rPr>
              <a:t> &lt;- edit(</a:t>
            </a:r>
            <a:r>
              <a:rPr lang="en-US" sz="2000" dirty="0" err="1">
                <a:solidFill>
                  <a:srgbClr val="335426"/>
                </a:solidFill>
                <a:highlight>
                  <a:srgbClr val="00FFFF"/>
                </a:highlight>
                <a:latin typeface="+mn-lt"/>
              </a:rPr>
              <a:t>mydata</a:t>
            </a:r>
            <a:r>
              <a:rPr lang="en-US" sz="2000" dirty="0">
                <a:solidFill>
                  <a:srgbClr val="335426"/>
                </a:solidFill>
                <a:highlight>
                  <a:srgbClr val="00FFFF"/>
                </a:highlight>
                <a:latin typeface="+mn-lt"/>
              </a:rPr>
              <a:t>)</a:t>
            </a:r>
            <a:r>
              <a:rPr lang="en-US" sz="2000" dirty="0">
                <a:solidFill>
                  <a:srgbClr val="335426"/>
                </a:solidFill>
                <a:latin typeface="+mn-lt"/>
              </a:rPr>
              <a:t> </a:t>
            </a:r>
            <a:r>
              <a:rPr lang="en-US" sz="2000" dirty="0">
                <a:solidFill>
                  <a:srgbClr val="000000"/>
                </a:solidFill>
                <a:latin typeface="+mn-lt"/>
              </a:rPr>
              <a:t>again allows you to edit the data you’ve entered and to add new data. </a:t>
            </a:r>
          </a:p>
          <a:p>
            <a:r>
              <a:rPr lang="en-US" sz="2000" dirty="0">
                <a:solidFill>
                  <a:srgbClr val="000000"/>
                </a:solidFill>
                <a:latin typeface="+mn-lt"/>
              </a:rPr>
              <a:t>A shortcut for </a:t>
            </a:r>
            <a:r>
              <a:rPr lang="en-US" sz="2000" dirty="0" err="1">
                <a:solidFill>
                  <a:srgbClr val="335426"/>
                </a:solidFill>
                <a:highlight>
                  <a:srgbClr val="FFCC00"/>
                </a:highlight>
                <a:latin typeface="+mn-lt"/>
              </a:rPr>
              <a:t>mydata</a:t>
            </a:r>
            <a:r>
              <a:rPr lang="en-US" sz="2000" dirty="0">
                <a:solidFill>
                  <a:srgbClr val="335426"/>
                </a:solidFill>
                <a:highlight>
                  <a:srgbClr val="FFCC00"/>
                </a:highlight>
                <a:latin typeface="+mn-lt"/>
              </a:rPr>
              <a:t> &lt;- edit(</a:t>
            </a:r>
            <a:r>
              <a:rPr lang="en-US" sz="2000" dirty="0" err="1">
                <a:solidFill>
                  <a:srgbClr val="335426"/>
                </a:solidFill>
                <a:highlight>
                  <a:srgbClr val="FFCC00"/>
                </a:highlight>
                <a:latin typeface="+mn-lt"/>
              </a:rPr>
              <a:t>mydata</a:t>
            </a:r>
            <a:r>
              <a:rPr lang="en-US" sz="2000" dirty="0">
                <a:solidFill>
                  <a:srgbClr val="335426"/>
                </a:solidFill>
                <a:highlight>
                  <a:srgbClr val="FFCC00"/>
                </a:highlight>
                <a:latin typeface="+mn-lt"/>
              </a:rPr>
              <a:t>) </a:t>
            </a:r>
            <a:r>
              <a:rPr lang="en-US" sz="2000" dirty="0">
                <a:solidFill>
                  <a:srgbClr val="000000"/>
                </a:solidFill>
                <a:highlight>
                  <a:srgbClr val="FFCC00"/>
                </a:highlight>
                <a:latin typeface="+mn-lt"/>
              </a:rPr>
              <a:t>is </a:t>
            </a:r>
            <a:r>
              <a:rPr lang="en-US" sz="2000" dirty="0">
                <a:solidFill>
                  <a:srgbClr val="335426"/>
                </a:solidFill>
                <a:highlight>
                  <a:srgbClr val="FFCC00"/>
                </a:highlight>
                <a:latin typeface="+mn-lt"/>
              </a:rPr>
              <a:t>fix(</a:t>
            </a:r>
            <a:r>
              <a:rPr lang="en-US" sz="2000" dirty="0" err="1">
                <a:solidFill>
                  <a:srgbClr val="335426"/>
                </a:solidFill>
                <a:highlight>
                  <a:srgbClr val="FFCC00"/>
                </a:highlight>
                <a:latin typeface="+mn-lt"/>
              </a:rPr>
              <a:t>mydata</a:t>
            </a:r>
            <a:r>
              <a:rPr lang="en-US" sz="2000" dirty="0">
                <a:solidFill>
                  <a:srgbClr val="335426"/>
                </a:solidFill>
                <a:highlight>
                  <a:srgbClr val="FFCC00"/>
                </a:highlight>
                <a:latin typeface="+mn-lt"/>
              </a:rPr>
              <a:t>)</a:t>
            </a:r>
            <a:r>
              <a:rPr lang="en-US" sz="2000" dirty="0">
                <a:solidFill>
                  <a:srgbClr val="000000"/>
                </a:solidFill>
                <a:latin typeface="+mn-lt"/>
              </a:rPr>
              <a:t>.</a:t>
            </a:r>
            <a:r>
              <a:rPr lang="en-US" sz="2000" dirty="0">
                <a:latin typeface="+mn-lt"/>
              </a:rPr>
              <a:t> </a:t>
            </a:r>
            <a:br>
              <a:rPr lang="en-US" sz="2000" dirty="0">
                <a:latin typeface="+mn-lt"/>
              </a:rPr>
            </a:br>
            <a:endParaRPr lang="uk-UA" sz="2000" dirty="0">
              <a:latin typeface="+mn-lt"/>
            </a:endParaRPr>
          </a:p>
        </p:txBody>
      </p:sp>
    </p:spTree>
    <p:extLst>
      <p:ext uri="{BB962C8B-B14F-4D97-AF65-F5344CB8AC3E}">
        <p14:creationId xmlns:p14="http://schemas.microsoft.com/office/powerpoint/2010/main" val="23149183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2.3.2. Data Input: Importing data from a delimited text file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71"/>
            <a:ext cx="10079037" cy="1200329"/>
          </a:xfrm>
          <a:prstGeom prst="rect">
            <a:avLst/>
          </a:prstGeom>
          <a:noFill/>
        </p:spPr>
        <p:txBody>
          <a:bodyPr wrap="square">
            <a:spAutoFit/>
          </a:bodyPr>
          <a:lstStyle/>
          <a:p>
            <a:r>
              <a:rPr lang="en-US" sz="2400" dirty="0">
                <a:solidFill>
                  <a:srgbClr val="000000"/>
                </a:solidFill>
                <a:latin typeface="+mn-lt"/>
              </a:rPr>
              <a:t>We can import data from delimited text files using </a:t>
            </a:r>
            <a:r>
              <a:rPr lang="en-US" sz="2400" dirty="0" err="1">
                <a:solidFill>
                  <a:srgbClr val="335426"/>
                </a:solidFill>
                <a:highlight>
                  <a:srgbClr val="00FF00"/>
                </a:highlight>
                <a:latin typeface="+mn-lt"/>
              </a:rPr>
              <a:t>read.table</a:t>
            </a:r>
            <a:r>
              <a:rPr lang="en-US" sz="2400" dirty="0">
                <a:solidFill>
                  <a:srgbClr val="335426"/>
                </a:solidFill>
                <a:highlight>
                  <a:srgbClr val="00FF00"/>
                </a:highlight>
                <a:latin typeface="+mn-lt"/>
              </a:rPr>
              <a:t>()</a:t>
            </a:r>
            <a:r>
              <a:rPr lang="en-US" sz="2400" dirty="0">
                <a:solidFill>
                  <a:srgbClr val="000000"/>
                </a:solidFill>
                <a:latin typeface="+mn-lt"/>
              </a:rPr>
              <a:t>, a function that reads a file in table format and saves it as a data frame. Each row of the table appears as one line in the file. The syntax is:</a:t>
            </a:r>
            <a:endParaRPr lang="uk-UA" sz="2400" dirty="0">
              <a:solidFill>
                <a:schemeClr val="tx1"/>
              </a:solidFill>
              <a:latin typeface="+mn-lt"/>
            </a:endParaRPr>
          </a:p>
        </p:txBody>
      </p:sp>
      <p:pic>
        <p:nvPicPr>
          <p:cNvPr id="4" name="Рисунок 3">
            <a:extLst>
              <a:ext uri="{FF2B5EF4-FFF2-40B4-BE49-F238E27FC236}">
                <a16:creationId xmlns:a16="http://schemas.microsoft.com/office/drawing/2014/main" id="{3DCC6FB3-1D4F-41ED-B3D6-8E09C2AA2CAE}"/>
              </a:ext>
            </a:extLst>
          </p:cNvPr>
          <p:cNvPicPr>
            <a:picLocks noChangeAspect="1"/>
          </p:cNvPicPr>
          <p:nvPr/>
        </p:nvPicPr>
        <p:blipFill>
          <a:blip r:embed="rId4"/>
          <a:stretch>
            <a:fillRect/>
          </a:stretch>
        </p:blipFill>
        <p:spPr>
          <a:xfrm>
            <a:off x="2795449" y="1579735"/>
            <a:ext cx="7181850" cy="371475"/>
          </a:xfrm>
          <a:prstGeom prst="rect">
            <a:avLst/>
          </a:prstGeom>
        </p:spPr>
      </p:pic>
      <p:sp>
        <p:nvSpPr>
          <p:cNvPr id="12" name="TextBox 11">
            <a:extLst>
              <a:ext uri="{FF2B5EF4-FFF2-40B4-BE49-F238E27FC236}">
                <a16:creationId xmlns:a16="http://schemas.microsoft.com/office/drawing/2014/main" id="{EAE1177C-7A4E-4C5F-B26F-F46A55DC260C}"/>
              </a:ext>
            </a:extLst>
          </p:cNvPr>
          <p:cNvSpPr txBox="1"/>
          <p:nvPr/>
        </p:nvSpPr>
        <p:spPr>
          <a:xfrm>
            <a:off x="1700266" y="2038865"/>
            <a:ext cx="4122711" cy="5016758"/>
          </a:xfrm>
          <a:prstGeom prst="rect">
            <a:avLst/>
          </a:prstGeom>
          <a:noFill/>
        </p:spPr>
        <p:txBody>
          <a:bodyPr wrap="square">
            <a:spAutoFit/>
          </a:bodyPr>
          <a:lstStyle/>
          <a:p>
            <a:pPr algn="ctr"/>
            <a:r>
              <a:rPr lang="en-US" sz="2000" dirty="0">
                <a:solidFill>
                  <a:srgbClr val="000000"/>
                </a:solidFill>
                <a:latin typeface="+mn-lt"/>
              </a:rPr>
              <a:t>where </a:t>
            </a:r>
            <a:r>
              <a:rPr lang="en-US" sz="2000" i="1" dirty="0">
                <a:solidFill>
                  <a:srgbClr val="335426"/>
                </a:solidFill>
                <a:highlight>
                  <a:srgbClr val="FFFF00"/>
                </a:highlight>
                <a:latin typeface="+mn-lt"/>
              </a:rPr>
              <a:t>file</a:t>
            </a:r>
            <a:r>
              <a:rPr lang="en-US" sz="2000" i="1" dirty="0">
                <a:solidFill>
                  <a:srgbClr val="335426"/>
                </a:solidFill>
                <a:latin typeface="+mn-lt"/>
              </a:rPr>
              <a:t> </a:t>
            </a:r>
            <a:r>
              <a:rPr lang="en-US" sz="2000" dirty="0">
                <a:solidFill>
                  <a:srgbClr val="000000"/>
                </a:solidFill>
                <a:latin typeface="+mn-lt"/>
              </a:rPr>
              <a:t>is a delimited ASCII file and the </a:t>
            </a:r>
            <a:r>
              <a:rPr lang="en-US" sz="2000" i="1" dirty="0">
                <a:solidFill>
                  <a:srgbClr val="335426"/>
                </a:solidFill>
                <a:highlight>
                  <a:srgbClr val="FFCC00"/>
                </a:highlight>
                <a:latin typeface="+mn-lt"/>
              </a:rPr>
              <a:t>options</a:t>
            </a:r>
            <a:r>
              <a:rPr lang="en-US" sz="2000" i="1" dirty="0">
                <a:solidFill>
                  <a:srgbClr val="335426"/>
                </a:solidFill>
                <a:latin typeface="+mn-lt"/>
              </a:rPr>
              <a:t> </a:t>
            </a:r>
            <a:r>
              <a:rPr lang="en-US" sz="2000" dirty="0">
                <a:solidFill>
                  <a:srgbClr val="000000"/>
                </a:solidFill>
                <a:latin typeface="+mn-lt"/>
              </a:rPr>
              <a:t>are parameters controlling how data is processed. The most common options are listed in table:</a:t>
            </a:r>
          </a:p>
          <a:p>
            <a:r>
              <a:rPr lang="en-US" sz="2000" dirty="0">
                <a:solidFill>
                  <a:srgbClr val="002060"/>
                </a:solidFill>
                <a:latin typeface="+mn-lt"/>
              </a:rPr>
              <a:t>Consider a text file named </a:t>
            </a:r>
            <a:r>
              <a:rPr lang="en-US" sz="2000" dirty="0">
                <a:solidFill>
                  <a:srgbClr val="002060"/>
                </a:solidFill>
                <a:highlight>
                  <a:srgbClr val="FFFF00"/>
                </a:highlight>
                <a:latin typeface="+mn-lt"/>
              </a:rPr>
              <a:t>studentgrades.csv </a:t>
            </a:r>
            <a:r>
              <a:rPr lang="en-US" sz="2000" dirty="0">
                <a:solidFill>
                  <a:srgbClr val="002060"/>
                </a:solidFill>
                <a:latin typeface="+mn-lt"/>
              </a:rPr>
              <a:t>containing students’ grades in math, science, and social studies. Each line of the file represents a student. The first line contains the variable names, separated with commas. Each subsequent line contains a student’s information, also separated with commas. The first few lines of the file are as follows: </a:t>
            </a:r>
            <a:br>
              <a:rPr lang="en-US" sz="1050" dirty="0"/>
            </a:br>
            <a:r>
              <a:rPr lang="en-US" sz="2000" dirty="0">
                <a:latin typeface="+mn-lt"/>
              </a:rPr>
              <a:t> </a:t>
            </a:r>
            <a:endParaRPr lang="uk-UA" sz="2000" dirty="0">
              <a:latin typeface="+mn-lt"/>
            </a:endParaRPr>
          </a:p>
        </p:txBody>
      </p:sp>
      <p:grpSp>
        <p:nvGrpSpPr>
          <p:cNvPr id="14" name="Группа 13">
            <a:extLst>
              <a:ext uri="{FF2B5EF4-FFF2-40B4-BE49-F238E27FC236}">
                <a16:creationId xmlns:a16="http://schemas.microsoft.com/office/drawing/2014/main" id="{81E05A65-A94C-4A23-B247-94F3BDBF365D}"/>
              </a:ext>
            </a:extLst>
          </p:cNvPr>
          <p:cNvGrpSpPr/>
          <p:nvPr/>
        </p:nvGrpSpPr>
        <p:grpSpPr>
          <a:xfrm>
            <a:off x="5810273" y="1983541"/>
            <a:ext cx="5927726" cy="5596623"/>
            <a:chOff x="3867497" y="1973510"/>
            <a:chExt cx="5927726" cy="5596623"/>
          </a:xfrm>
        </p:grpSpPr>
        <p:pic>
          <p:nvPicPr>
            <p:cNvPr id="7" name="Рисунок 6">
              <a:extLst>
                <a:ext uri="{FF2B5EF4-FFF2-40B4-BE49-F238E27FC236}">
                  <a16:creationId xmlns:a16="http://schemas.microsoft.com/office/drawing/2014/main" id="{C256BEF3-7856-4BB5-B7C4-5B39BE7EBD5E}"/>
                </a:ext>
              </a:extLst>
            </p:cNvPr>
            <p:cNvPicPr>
              <a:picLocks noChangeAspect="1"/>
            </p:cNvPicPr>
            <p:nvPr/>
          </p:nvPicPr>
          <p:blipFill>
            <a:blip r:embed="rId5"/>
            <a:stretch>
              <a:fillRect/>
            </a:stretch>
          </p:blipFill>
          <p:spPr>
            <a:xfrm>
              <a:off x="3867497" y="1973510"/>
              <a:ext cx="5924550" cy="2238375"/>
            </a:xfrm>
            <a:prstGeom prst="rect">
              <a:avLst/>
            </a:prstGeom>
          </p:spPr>
        </p:pic>
        <p:pic>
          <p:nvPicPr>
            <p:cNvPr id="13" name="Рисунок 12">
              <a:extLst>
                <a:ext uri="{FF2B5EF4-FFF2-40B4-BE49-F238E27FC236}">
                  <a16:creationId xmlns:a16="http://schemas.microsoft.com/office/drawing/2014/main" id="{2E78D882-45D1-4868-BAD5-40EC382BA277}"/>
                </a:ext>
              </a:extLst>
            </p:cNvPr>
            <p:cNvPicPr>
              <a:picLocks noChangeAspect="1"/>
            </p:cNvPicPr>
            <p:nvPr/>
          </p:nvPicPr>
          <p:blipFill>
            <a:blip r:embed="rId6"/>
            <a:stretch>
              <a:fillRect/>
            </a:stretch>
          </p:blipFill>
          <p:spPr>
            <a:xfrm>
              <a:off x="3880198" y="4188758"/>
              <a:ext cx="5915025" cy="3381375"/>
            </a:xfrm>
            <a:prstGeom prst="rect">
              <a:avLst/>
            </a:prstGeom>
          </p:spPr>
        </p:pic>
      </p:grpSp>
      <p:pic>
        <p:nvPicPr>
          <p:cNvPr id="21" name="Рисунок 20">
            <a:extLst>
              <a:ext uri="{FF2B5EF4-FFF2-40B4-BE49-F238E27FC236}">
                <a16:creationId xmlns:a16="http://schemas.microsoft.com/office/drawing/2014/main" id="{D7745572-6A6B-4904-9F83-DB3CD53FDA23}"/>
              </a:ext>
            </a:extLst>
          </p:cNvPr>
          <p:cNvPicPr>
            <a:picLocks noChangeAspect="1"/>
          </p:cNvPicPr>
          <p:nvPr/>
        </p:nvPicPr>
        <p:blipFill>
          <a:blip r:embed="rId7"/>
          <a:stretch>
            <a:fillRect/>
          </a:stretch>
        </p:blipFill>
        <p:spPr>
          <a:xfrm>
            <a:off x="1700262" y="6662506"/>
            <a:ext cx="4103238" cy="897171"/>
          </a:xfrm>
          <a:prstGeom prst="rect">
            <a:avLst/>
          </a:prstGeom>
        </p:spPr>
      </p:pic>
    </p:spTree>
    <p:extLst>
      <p:ext uri="{BB962C8B-B14F-4D97-AF65-F5344CB8AC3E}">
        <p14:creationId xmlns:p14="http://schemas.microsoft.com/office/powerpoint/2010/main" val="124166175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132033A-0212-4001-9229-53A67E56AF3F}"/>
              </a:ext>
            </a:extLst>
          </p:cNvPr>
          <p:cNvSpPr txBox="1"/>
          <p:nvPr/>
        </p:nvSpPr>
        <p:spPr>
          <a:xfrm>
            <a:off x="7223943" y="2213790"/>
            <a:ext cx="4542740" cy="2554545"/>
          </a:xfrm>
          <a:prstGeom prst="rect">
            <a:avLst/>
          </a:prstGeom>
          <a:noFill/>
        </p:spPr>
        <p:txBody>
          <a:bodyPr wrap="square">
            <a:spAutoFit/>
          </a:bodyPr>
          <a:lstStyle/>
          <a:p>
            <a:pPr indent="135226">
              <a:tabLst>
                <a:tab pos="307590" algn="l"/>
              </a:tabLst>
            </a:pPr>
            <a:r>
              <a:rPr lang="en-US" sz="1600" b="1"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 Classifying Satellite Imagery in R </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202838" algn="l"/>
              </a:tabLst>
            </a:pPr>
            <a:r>
              <a:rPr lang="en-US" sz="16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4.1 Loading packages and preparing the data</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202838" algn="l"/>
              </a:tabLst>
            </a:pPr>
            <a:r>
              <a:rPr lang="en-US" sz="16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4.2 Exploring the imagery</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202838" algn="l"/>
              </a:tabLst>
            </a:pPr>
            <a:r>
              <a:rPr lang="en-US" sz="16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4.3 Calculating NDVI</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202838" algn="l"/>
              </a:tabLst>
            </a:pPr>
            <a:r>
              <a:rPr lang="en-US" sz="1600"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4.4 Supervised Classification</a:t>
            </a:r>
          </a:p>
          <a:p>
            <a:pPr marL="202838" indent="135226">
              <a:tabLst>
                <a:tab pos="202838" algn="l"/>
              </a:tabLst>
            </a:pPr>
            <a:endParaRPr lang="uk-UA" sz="1600" kern="1100" dirty="0">
              <a:solidFill>
                <a:srgbClr val="990000"/>
              </a:solidFill>
              <a:latin typeface="Times New Roman" panose="02020603050405020304" pitchFamily="18" charset="0"/>
              <a:ea typeface="Calibri" panose="020F0502020204030204" pitchFamily="34" charset="0"/>
            </a:endParaRPr>
          </a:p>
          <a:p>
            <a:pPr indent="135226">
              <a:tabLst>
                <a:tab pos="307590" algn="l"/>
              </a:tabLst>
            </a:pPr>
            <a:r>
              <a:rPr lang="en-US" sz="1600" b="1" kern="0" dirty="0">
                <a:solidFill>
                  <a:srgbClr val="990000"/>
                </a:solidFill>
                <a:latin typeface="Times New Roman" panose="02020603050405020304" pitchFamily="18" charset="0"/>
                <a:ea typeface="Times New Roman" panose="02020603050405020304" pitchFamily="18" charset="0"/>
                <a:cs typeface="Times New Roman" panose="02020603050405020304" pitchFamily="18" charset="0"/>
              </a:rPr>
              <a:t>5. </a:t>
            </a:r>
            <a:r>
              <a:rPr lang="en-US" sz="1600" b="1" kern="0" spc="-22" dirty="0">
                <a:solidFill>
                  <a:srgbClr val="990000"/>
                </a:solidFill>
                <a:latin typeface="Times New Roman" panose="02020603050405020304" pitchFamily="18" charset="0"/>
                <a:ea typeface="Arial" panose="020B0604020202020204" pitchFamily="34" charset="0"/>
                <a:cs typeface="Times New Roman" panose="02020603050405020304" pitchFamily="18" charset="0"/>
              </a:rPr>
              <a:t>SOC sequestration potential modelling</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472813" algn="l"/>
              </a:tabLst>
            </a:pPr>
            <a:r>
              <a:rPr lang="en-US" sz="1600" kern="0" spc="-22" dirty="0">
                <a:solidFill>
                  <a:srgbClr val="990000"/>
                </a:solidFill>
                <a:latin typeface="Times New Roman" panose="02020603050405020304" pitchFamily="18" charset="0"/>
                <a:ea typeface="Arial" panose="020B0604020202020204" pitchFamily="34" charset="0"/>
                <a:cs typeface="Times New Roman" panose="02020603050405020304" pitchFamily="18" charset="0"/>
              </a:rPr>
              <a:t>5.1 Data harmonization</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472813" algn="l"/>
              </a:tabLst>
            </a:pPr>
            <a:r>
              <a:rPr lang="en-US" sz="1600" kern="0" spc="-22" dirty="0">
                <a:solidFill>
                  <a:srgbClr val="990000"/>
                </a:solidFill>
                <a:latin typeface="Times New Roman" panose="02020603050405020304" pitchFamily="18" charset="0"/>
                <a:ea typeface="Arial" panose="020B0604020202020204" pitchFamily="34" charset="0"/>
                <a:cs typeface="Times New Roman" panose="02020603050405020304" pitchFamily="18" charset="0"/>
              </a:rPr>
              <a:t>5.2 Model running</a:t>
            </a:r>
            <a:endParaRPr lang="uk-UA" sz="1600" kern="1100" dirty="0">
              <a:solidFill>
                <a:srgbClr val="990000"/>
              </a:solidFill>
              <a:latin typeface="Times New Roman" panose="02020603050405020304" pitchFamily="18" charset="0"/>
              <a:ea typeface="Calibri" panose="020F0502020204030204" pitchFamily="34" charset="0"/>
            </a:endParaRPr>
          </a:p>
          <a:p>
            <a:pPr marL="202838" indent="135226">
              <a:tabLst>
                <a:tab pos="472813" algn="l"/>
              </a:tabLst>
            </a:pPr>
            <a:r>
              <a:rPr lang="en-US" sz="1600" kern="0" spc="-22" dirty="0">
                <a:solidFill>
                  <a:srgbClr val="990000"/>
                </a:solidFill>
                <a:latin typeface="Times New Roman" panose="02020603050405020304" pitchFamily="18" charset="0"/>
                <a:ea typeface="Arial" panose="020B0604020202020204" pitchFamily="34" charset="0"/>
                <a:cs typeface="Times New Roman" panose="02020603050405020304" pitchFamily="18" charset="0"/>
              </a:rPr>
              <a:t>5.3 Maps creation</a:t>
            </a:r>
            <a:endParaRPr lang="uk-UA" sz="1600" kern="1100" dirty="0">
              <a:solidFill>
                <a:srgbClr val="990000"/>
              </a:solidFill>
              <a:latin typeface="Times New Roman" panose="02020603050405020304" pitchFamily="18" charset="0"/>
              <a:ea typeface="Calibri" panose="020F0502020204030204" pitchFamily="34" charset="0"/>
            </a:endParaRPr>
          </a:p>
        </p:txBody>
      </p:sp>
      <p:sp>
        <p:nvSpPr>
          <p:cNvPr id="6" name="TextBox 5">
            <a:extLst>
              <a:ext uri="{FF2B5EF4-FFF2-40B4-BE49-F238E27FC236}">
                <a16:creationId xmlns:a16="http://schemas.microsoft.com/office/drawing/2014/main" id="{68831433-72FA-462B-A999-1768D1FB36B6}"/>
              </a:ext>
            </a:extLst>
          </p:cNvPr>
          <p:cNvSpPr txBox="1"/>
          <p:nvPr/>
        </p:nvSpPr>
        <p:spPr>
          <a:xfrm>
            <a:off x="455191" y="755501"/>
            <a:ext cx="6172458" cy="5970865"/>
          </a:xfrm>
          <a:prstGeom prst="rect">
            <a:avLst/>
          </a:prstGeom>
          <a:noFill/>
        </p:spPr>
        <p:txBody>
          <a:bodyPr wrap="square">
            <a:spAutoFit/>
          </a:bodyPr>
          <a:lstStyle/>
          <a:p>
            <a:pPr indent="135226"/>
            <a:r>
              <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 Introduction to R</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1.2	Obtaining and installing R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1.4	Packages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1.5	Using output as input: reusing results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1.6	GIS-based Modelling Spatially Distributed </a:t>
            </a: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Phenomena with Limited Data </a:t>
            </a:r>
          </a:p>
          <a:p>
            <a:pPr indent="171413">
              <a:tabLst>
                <a:tab pos="278546"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(on soil mapping example)</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35226"/>
            <a:endParaRPr lang="en-US" sz="18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indent="135226"/>
            <a:r>
              <a:rPr lang="en-US" sz="18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 Creating a dataset </a:t>
            </a:r>
            <a:endParaRPr lang="uk-UA" sz="18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93307" algn="l"/>
              </a:tabLst>
            </a:pPr>
            <a:r>
              <a:rPr lang="en-US" sz="18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2.1	Understanding datasets </a:t>
            </a:r>
            <a:endParaRPr lang="uk-UA" sz="18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93307" algn="l"/>
              </a:tabLst>
            </a:pPr>
            <a:r>
              <a:rPr lang="en-US" sz="18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	Data structures </a:t>
            </a:r>
            <a:endParaRPr lang="uk-UA" sz="18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93307" algn="l"/>
              </a:tabLst>
            </a:pPr>
            <a:r>
              <a:rPr lang="en-US" sz="18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	Data input </a:t>
            </a:r>
            <a:endParaRPr lang="uk-UA" sz="18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93307" algn="l"/>
              </a:tabLst>
            </a:pPr>
            <a:r>
              <a:rPr lang="en-US" sz="18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2.4	Annotating datasets </a:t>
            </a:r>
            <a:endParaRPr lang="uk-UA" sz="18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293307" algn="l"/>
              </a:tabLst>
            </a:pPr>
            <a:r>
              <a:rPr lang="en-US" sz="18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2.5	Useful functions for working with data objects</a:t>
            </a:r>
            <a:endParaRPr lang="uk-UA" sz="1800" kern="1100" dirty="0">
              <a:solidFill>
                <a:schemeClr val="accent6">
                  <a:lumMod val="75000"/>
                </a:schemeClr>
              </a:solidFill>
              <a:latin typeface="Times New Roman" panose="02020603050405020304" pitchFamily="18" charset="0"/>
              <a:ea typeface="Calibri" panose="020F0502020204030204" pitchFamily="34" charset="0"/>
            </a:endParaRPr>
          </a:p>
          <a:p>
            <a:pPr indent="135226"/>
            <a:endPar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indent="135226"/>
            <a:r>
              <a:rPr lang="en-US" sz="16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 Getting started with graphs</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307590"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3.1	Working with graphs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307590"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3.2	A simple example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307590"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3.3	Graphical parameters </a:t>
            </a:r>
            <a:endParaRPr lang="uk-UA" sz="1600" kern="1100" dirty="0">
              <a:solidFill>
                <a:schemeClr val="accent6">
                  <a:lumMod val="75000"/>
                </a:schemeClr>
              </a:solidFill>
              <a:latin typeface="Times New Roman" panose="02020603050405020304" pitchFamily="18" charset="0"/>
              <a:ea typeface="Times New Roman" panose="02020603050405020304" pitchFamily="18" charset="0"/>
            </a:endParaRPr>
          </a:p>
          <a:p>
            <a:pPr indent="171413">
              <a:tabLst>
                <a:tab pos="307590"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3.4	Adding text, customized axes, and legends </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a:p>
            <a:pPr indent="171413">
              <a:tabLst>
                <a:tab pos="307590" algn="l"/>
              </a:tabLst>
            </a:pPr>
            <a:r>
              <a:rPr lang="en-US" sz="16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3.5	Combining graphs. Creating a figure arrangement with fine control</a:t>
            </a:r>
            <a:endParaRPr lang="uk-UA" sz="1600"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8" name="TextBox 7">
            <a:extLst>
              <a:ext uri="{FF2B5EF4-FFF2-40B4-BE49-F238E27FC236}">
                <a16:creationId xmlns:a16="http://schemas.microsoft.com/office/drawing/2014/main" id="{D2FD6C14-0EFA-4533-960E-8227EAD6A1A1}"/>
              </a:ext>
            </a:extLst>
          </p:cNvPr>
          <p:cNvSpPr txBox="1"/>
          <p:nvPr/>
        </p:nvSpPr>
        <p:spPr>
          <a:xfrm>
            <a:off x="6719887" y="251445"/>
            <a:ext cx="5038328" cy="784702"/>
          </a:xfrm>
          <a:prstGeom prst="rect">
            <a:avLst/>
          </a:prstGeom>
          <a:noFill/>
        </p:spPr>
        <p:txBody>
          <a:bodyPr wrap="square">
            <a:spAutoFit/>
          </a:bodyPr>
          <a:lstStyle/>
          <a:p>
            <a:pPr algn="ctr"/>
            <a:r>
              <a:rPr lang="en-US" sz="4499"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Outline</a:t>
            </a:r>
            <a:endParaRPr lang="uk-UA" sz="4499" dirty="0"/>
          </a:p>
        </p:txBody>
      </p:sp>
      <p:sp>
        <p:nvSpPr>
          <p:cNvPr id="2" name="Прямоугольник 1">
            <a:extLst>
              <a:ext uri="{FF2B5EF4-FFF2-40B4-BE49-F238E27FC236}">
                <a16:creationId xmlns:a16="http://schemas.microsoft.com/office/drawing/2014/main" id="{9275A99A-9A78-44F2-BE28-9329EF609FA8}"/>
              </a:ext>
            </a:extLst>
          </p:cNvPr>
          <p:cNvSpPr/>
          <p:nvPr/>
        </p:nvSpPr>
        <p:spPr bwMode="auto">
          <a:xfrm>
            <a:off x="671215" y="3203773"/>
            <a:ext cx="5219546" cy="1852591"/>
          </a:xfrm>
          <a:prstGeom prst="rect">
            <a:avLst/>
          </a:prstGeom>
          <a:noFill/>
          <a:ln w="69850" cap="flat" cmpd="sng" algn="ctr">
            <a:solidFill>
              <a:srgbClr val="FF0000"/>
            </a:solidFill>
            <a:prstDash val="solid"/>
            <a:round/>
            <a:headEnd type="none" w="med" len="med"/>
            <a:tailEnd type="none" w="med" len="med"/>
          </a:ln>
          <a:effectLst/>
        </p:spPr>
        <p:txBody>
          <a:bodyPr vert="horz" wrap="square" lIns="68575" tIns="34287" rIns="68575" bIns="34287" numCol="1" rtlCol="0" anchor="t" anchorCtr="0" compatLnSpc="1">
            <a:prstTxWarp prst="textNoShape">
              <a:avLst/>
            </a:prstTxWarp>
          </a:bodyPr>
          <a:lstStyle/>
          <a:p>
            <a:pPr defTabSz="336874" eaLnBrk="1">
              <a:lnSpc>
                <a:spcPct val="93000"/>
              </a:lnSpc>
              <a:buClr>
                <a:srgbClr val="000000"/>
              </a:buClr>
              <a:buSzPct val="100000"/>
            </a:pPr>
            <a:endParaRPr lang="uk-UA" sz="300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2.3.2. Data Input: Importing data from a delimited text file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1680372" y="1007817"/>
            <a:ext cx="9936063" cy="1200329"/>
          </a:xfrm>
          <a:prstGeom prst="rect">
            <a:avLst/>
          </a:prstGeom>
          <a:noFill/>
        </p:spPr>
        <p:txBody>
          <a:bodyPr wrap="square">
            <a:spAutoFit/>
          </a:bodyPr>
          <a:lstStyle/>
          <a:p>
            <a:r>
              <a:rPr lang="en-US" sz="2400" dirty="0">
                <a:solidFill>
                  <a:srgbClr val="002060"/>
                </a:solidFill>
                <a:cs typeface="Arial" panose="020B0604020202020204" pitchFamily="34" charset="0"/>
              </a:rPr>
              <a:t>&gt; </a:t>
            </a:r>
            <a:r>
              <a:rPr lang="uk-UA" sz="2400" dirty="0">
                <a:solidFill>
                  <a:srgbClr val="002060"/>
                </a:solidFill>
                <a:cs typeface="Arial" panose="020B0604020202020204" pitchFamily="34" charset="0"/>
              </a:rPr>
              <a:t>setwd("d:/</a:t>
            </a:r>
            <a:r>
              <a:rPr lang="sq-AL" sz="2400" dirty="0">
                <a:solidFill>
                  <a:srgbClr val="002060"/>
                </a:solidFill>
                <a:cs typeface="Arial" panose="020B0604020202020204" pitchFamily="34" charset="0"/>
              </a:rPr>
              <a:t>2022_Kosice_part_2</a:t>
            </a:r>
            <a:r>
              <a:rPr lang="uk-UA" sz="2400" dirty="0">
                <a:solidFill>
                  <a:srgbClr val="002060"/>
                </a:solidFill>
                <a:cs typeface="Arial" panose="020B0604020202020204" pitchFamily="34" charset="0"/>
              </a:rPr>
              <a:t>")</a:t>
            </a:r>
            <a:endParaRPr lang="en-US" sz="2400" dirty="0">
              <a:solidFill>
                <a:srgbClr val="002060"/>
              </a:solidFill>
              <a:cs typeface="Arial" panose="020B0604020202020204" pitchFamily="34" charset="0"/>
            </a:endParaRPr>
          </a:p>
          <a:p>
            <a:r>
              <a:rPr lang="en-US" sz="2400" dirty="0">
                <a:solidFill>
                  <a:srgbClr val="002060"/>
                </a:solidFill>
                <a:cs typeface="Arial" panose="020B0604020202020204" pitchFamily="34" charset="0"/>
              </a:rPr>
              <a:t>&gt; </a:t>
            </a:r>
            <a:r>
              <a:rPr lang="sq-AL" sz="2400" dirty="0">
                <a:solidFill>
                  <a:srgbClr val="002060"/>
                </a:solidFill>
                <a:cs typeface="Arial" panose="020B0604020202020204" pitchFamily="34" charset="0"/>
              </a:rPr>
              <a:t>grades &lt;- read.table("studentgrades.csv", header=TRUE,</a:t>
            </a:r>
          </a:p>
          <a:p>
            <a:r>
              <a:rPr lang="en-US" sz="2400" dirty="0">
                <a:solidFill>
                  <a:srgbClr val="002060"/>
                </a:solidFill>
                <a:cs typeface="Arial" panose="020B0604020202020204" pitchFamily="34" charset="0"/>
              </a:rPr>
              <a:t>                  </a:t>
            </a:r>
            <a:r>
              <a:rPr lang="sq-AL" sz="2400" dirty="0">
                <a:solidFill>
                  <a:srgbClr val="002060"/>
                </a:solidFill>
                <a:cs typeface="Arial" panose="020B0604020202020204" pitchFamily="34" charset="0"/>
              </a:rPr>
              <a:t>row.names="StudentID", sep=",")</a:t>
            </a:r>
            <a:endParaRPr lang="uk-UA" sz="2400" dirty="0">
              <a:solidFill>
                <a:srgbClr val="002060"/>
              </a:solidFill>
              <a:cs typeface="Arial" panose="020B060402020202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68"/>
            <a:ext cx="10079037" cy="523220"/>
          </a:xfrm>
          <a:prstGeom prst="rect">
            <a:avLst/>
          </a:prstGeom>
          <a:noFill/>
        </p:spPr>
        <p:txBody>
          <a:bodyPr wrap="square">
            <a:spAutoFit/>
          </a:bodyPr>
          <a:lstStyle/>
          <a:p>
            <a:r>
              <a:rPr lang="en-US" sz="2800" dirty="0">
                <a:solidFill>
                  <a:srgbClr val="000000"/>
                </a:solidFill>
                <a:latin typeface="+mn-lt"/>
              </a:rPr>
              <a:t>The file can be imported into a data frame using the following code:</a:t>
            </a:r>
            <a:endParaRPr lang="uk-UA" sz="2800" dirty="0">
              <a:solidFill>
                <a:schemeClr val="tx1"/>
              </a:solidFill>
              <a:latin typeface="+mn-lt"/>
            </a:endParaRPr>
          </a:p>
        </p:txBody>
      </p:sp>
      <p:pic>
        <p:nvPicPr>
          <p:cNvPr id="5" name="Рисунок 4">
            <a:extLst>
              <a:ext uri="{FF2B5EF4-FFF2-40B4-BE49-F238E27FC236}">
                <a16:creationId xmlns:a16="http://schemas.microsoft.com/office/drawing/2014/main" id="{8845A9AF-2A52-4ECC-9A05-5ACFAC21DDED}"/>
              </a:ext>
            </a:extLst>
          </p:cNvPr>
          <p:cNvPicPr>
            <a:picLocks noChangeAspect="1"/>
          </p:cNvPicPr>
          <p:nvPr/>
        </p:nvPicPr>
        <p:blipFill>
          <a:blip r:embed="rId4"/>
          <a:stretch>
            <a:fillRect/>
          </a:stretch>
        </p:blipFill>
        <p:spPr>
          <a:xfrm>
            <a:off x="1703658" y="2208146"/>
            <a:ext cx="4679011" cy="2003743"/>
          </a:xfrm>
          <a:prstGeom prst="rect">
            <a:avLst/>
          </a:prstGeom>
        </p:spPr>
      </p:pic>
      <p:pic>
        <p:nvPicPr>
          <p:cNvPr id="8" name="Рисунок 7">
            <a:extLst>
              <a:ext uri="{FF2B5EF4-FFF2-40B4-BE49-F238E27FC236}">
                <a16:creationId xmlns:a16="http://schemas.microsoft.com/office/drawing/2014/main" id="{31DF3999-0C59-497D-AD9C-F5B259ABE9F7}"/>
              </a:ext>
            </a:extLst>
          </p:cNvPr>
          <p:cNvPicPr>
            <a:picLocks noChangeAspect="1"/>
          </p:cNvPicPr>
          <p:nvPr/>
        </p:nvPicPr>
        <p:blipFill>
          <a:blip r:embed="rId5"/>
          <a:stretch>
            <a:fillRect/>
          </a:stretch>
        </p:blipFill>
        <p:spPr>
          <a:xfrm>
            <a:off x="1703658" y="4230110"/>
            <a:ext cx="6548329" cy="1200329"/>
          </a:xfrm>
          <a:prstGeom prst="rect">
            <a:avLst/>
          </a:prstGeom>
        </p:spPr>
      </p:pic>
      <p:sp>
        <p:nvSpPr>
          <p:cNvPr id="17" name="TextBox 16">
            <a:extLst>
              <a:ext uri="{FF2B5EF4-FFF2-40B4-BE49-F238E27FC236}">
                <a16:creationId xmlns:a16="http://schemas.microsoft.com/office/drawing/2014/main" id="{81BBB0C9-44E9-45A3-8002-1970AA47B325}"/>
              </a:ext>
            </a:extLst>
          </p:cNvPr>
          <p:cNvSpPr txBox="1"/>
          <p:nvPr/>
        </p:nvSpPr>
        <p:spPr>
          <a:xfrm>
            <a:off x="1680368" y="5477538"/>
            <a:ext cx="10055752" cy="1938992"/>
          </a:xfrm>
          <a:prstGeom prst="rect">
            <a:avLst/>
          </a:prstGeom>
          <a:noFill/>
        </p:spPr>
        <p:txBody>
          <a:bodyPr wrap="square">
            <a:spAutoFit/>
          </a:bodyPr>
          <a:lstStyle/>
          <a:p>
            <a:r>
              <a:rPr lang="en-US" sz="2000" dirty="0">
                <a:solidFill>
                  <a:srgbClr val="000000"/>
                </a:solidFill>
                <a:latin typeface="+mn-lt"/>
              </a:rPr>
              <a:t>The missing science grade for </a:t>
            </a:r>
            <a:r>
              <a:rPr lang="en-US" sz="2000" dirty="0">
                <a:solidFill>
                  <a:srgbClr val="000000"/>
                </a:solidFill>
                <a:highlight>
                  <a:srgbClr val="FFFF00"/>
                </a:highlight>
                <a:latin typeface="+mn-lt"/>
              </a:rPr>
              <a:t>Jane is correctly read as missing</a:t>
            </a:r>
            <a:r>
              <a:rPr lang="en-US" sz="2000" dirty="0">
                <a:solidFill>
                  <a:srgbClr val="000000"/>
                </a:solidFill>
                <a:latin typeface="+mn-lt"/>
              </a:rPr>
              <a:t>. I had to put </a:t>
            </a:r>
            <a:r>
              <a:rPr lang="en-US" sz="2000" dirty="0">
                <a:solidFill>
                  <a:srgbClr val="000000"/>
                </a:solidFill>
                <a:highlight>
                  <a:srgbClr val="00FFFF"/>
                </a:highlight>
                <a:latin typeface="+mn-lt"/>
              </a:rPr>
              <a:t>quotation marks around Dan's last name</a:t>
            </a:r>
            <a:r>
              <a:rPr lang="en-US" sz="2000" dirty="0">
                <a:solidFill>
                  <a:srgbClr val="000000"/>
                </a:solidFill>
                <a:latin typeface="+mn-lt"/>
              </a:rPr>
              <a:t> in order to escape the comma between </a:t>
            </a:r>
            <a:r>
              <a:rPr lang="en-US" sz="2000" dirty="0">
                <a:solidFill>
                  <a:srgbClr val="335426"/>
                </a:solidFill>
                <a:highlight>
                  <a:srgbClr val="00FFFF"/>
                </a:highlight>
                <a:latin typeface="+mn-lt"/>
              </a:rPr>
              <a:t>Thornton </a:t>
            </a:r>
            <a:r>
              <a:rPr lang="en-US" sz="2000" dirty="0">
                <a:solidFill>
                  <a:srgbClr val="000000"/>
                </a:solidFill>
                <a:highlight>
                  <a:srgbClr val="00FFFF"/>
                </a:highlight>
                <a:latin typeface="+mn-lt"/>
              </a:rPr>
              <a:t>and </a:t>
            </a:r>
            <a:r>
              <a:rPr lang="en-US" sz="2000" dirty="0">
                <a:solidFill>
                  <a:srgbClr val="335426"/>
                </a:solidFill>
                <a:highlight>
                  <a:srgbClr val="00FFFF"/>
                </a:highlight>
                <a:latin typeface="+mn-lt"/>
              </a:rPr>
              <a:t>III</a:t>
            </a:r>
            <a:r>
              <a:rPr lang="en-US" sz="2000" dirty="0">
                <a:solidFill>
                  <a:srgbClr val="000000"/>
                </a:solidFill>
                <a:latin typeface="+mn-lt"/>
              </a:rPr>
              <a:t>. Otherwise, R would have seen seven values on that line, rather than six. </a:t>
            </a:r>
          </a:p>
          <a:p>
            <a:r>
              <a:rPr lang="en-US" sz="2000" dirty="0">
                <a:solidFill>
                  <a:srgbClr val="000000"/>
                </a:solidFill>
                <a:latin typeface="+mn-lt"/>
              </a:rPr>
              <a:t>I also had to put </a:t>
            </a:r>
            <a:r>
              <a:rPr lang="en-US" sz="2000" dirty="0">
                <a:solidFill>
                  <a:srgbClr val="000000"/>
                </a:solidFill>
                <a:highlight>
                  <a:srgbClr val="FF00FF"/>
                </a:highlight>
                <a:latin typeface="+mn-lt"/>
              </a:rPr>
              <a:t>quotation marks around </a:t>
            </a:r>
            <a:r>
              <a:rPr lang="en-US" sz="2000" dirty="0">
                <a:solidFill>
                  <a:srgbClr val="335426"/>
                </a:solidFill>
                <a:highlight>
                  <a:srgbClr val="FF00FF"/>
                </a:highlight>
                <a:latin typeface="+mn-lt"/>
              </a:rPr>
              <a:t>O'Leary</a:t>
            </a:r>
            <a:r>
              <a:rPr lang="en-US" sz="2000" dirty="0">
                <a:solidFill>
                  <a:srgbClr val="000000"/>
                </a:solidFill>
                <a:latin typeface="+mn-lt"/>
              </a:rPr>
              <a:t>. Otherwise, R would have read the single quote as a string delimiter (which isn’t what I want). </a:t>
            </a:r>
          </a:p>
          <a:p>
            <a:r>
              <a:rPr lang="en-US" sz="2000" dirty="0">
                <a:solidFill>
                  <a:srgbClr val="000000"/>
                </a:solidFill>
                <a:latin typeface="+mn-lt"/>
              </a:rPr>
              <a:t>Finally, the </a:t>
            </a:r>
            <a:r>
              <a:rPr lang="en-US" sz="2000" dirty="0">
                <a:solidFill>
                  <a:srgbClr val="000000"/>
                </a:solidFill>
                <a:highlight>
                  <a:srgbClr val="99CCFF"/>
                </a:highlight>
                <a:latin typeface="+mn-lt"/>
              </a:rPr>
              <a:t>first and last names are converted to factors</a:t>
            </a:r>
            <a:r>
              <a:rPr lang="en-US" sz="2000" dirty="0">
                <a:solidFill>
                  <a:srgbClr val="000000"/>
                </a:solidFill>
                <a:latin typeface="+mn-lt"/>
              </a:rPr>
              <a:t>.</a:t>
            </a:r>
            <a:r>
              <a:rPr lang="en-US" sz="2000" dirty="0">
                <a:latin typeface="+mn-lt"/>
              </a:rPr>
              <a:t> </a:t>
            </a:r>
            <a:endParaRPr lang="uk-UA" sz="2000" dirty="0">
              <a:latin typeface="+mn-lt"/>
            </a:endParaRPr>
          </a:p>
        </p:txBody>
      </p:sp>
      <p:sp>
        <p:nvSpPr>
          <p:cNvPr id="19" name="TextBox 18">
            <a:extLst>
              <a:ext uri="{FF2B5EF4-FFF2-40B4-BE49-F238E27FC236}">
                <a16:creationId xmlns:a16="http://schemas.microsoft.com/office/drawing/2014/main" id="{3C588742-8C79-4683-A998-1FEE8D34EF61}"/>
              </a:ext>
            </a:extLst>
          </p:cNvPr>
          <p:cNvSpPr txBox="1"/>
          <p:nvPr/>
        </p:nvSpPr>
        <p:spPr>
          <a:xfrm>
            <a:off x="6529631" y="2240517"/>
            <a:ext cx="5206493" cy="1938992"/>
          </a:xfrm>
          <a:prstGeom prst="rect">
            <a:avLst/>
          </a:prstGeom>
          <a:noFill/>
        </p:spPr>
        <p:txBody>
          <a:bodyPr wrap="square">
            <a:spAutoFit/>
          </a:bodyPr>
          <a:lstStyle/>
          <a:p>
            <a:r>
              <a:rPr lang="en-US" sz="2000" dirty="0">
                <a:solidFill>
                  <a:srgbClr val="000000"/>
                </a:solidFill>
                <a:latin typeface="+mn-lt"/>
              </a:rPr>
              <a:t>There are several interesting things to note about how the data is imported. The variable name </a:t>
            </a:r>
            <a:r>
              <a:rPr lang="en-US" sz="2000" dirty="0">
                <a:solidFill>
                  <a:srgbClr val="335426"/>
                </a:solidFill>
                <a:highlight>
                  <a:srgbClr val="FFFF00"/>
                </a:highlight>
                <a:latin typeface="+mn-lt"/>
              </a:rPr>
              <a:t>Social Studies </a:t>
            </a:r>
            <a:r>
              <a:rPr lang="en-US" sz="2000" dirty="0">
                <a:solidFill>
                  <a:srgbClr val="000000"/>
                </a:solidFill>
                <a:latin typeface="+mn-lt"/>
              </a:rPr>
              <a:t>is automatically renamed to follow R conventions (</a:t>
            </a:r>
            <a:r>
              <a:rPr lang="en-US" sz="2000" dirty="0" err="1">
                <a:solidFill>
                  <a:srgbClr val="335426"/>
                </a:solidFill>
                <a:highlight>
                  <a:srgbClr val="99CCFF"/>
                </a:highlight>
                <a:latin typeface="+mn-lt"/>
              </a:rPr>
              <a:t>Social.Studies</a:t>
            </a:r>
            <a:r>
              <a:rPr lang="en-US" sz="2000" dirty="0">
                <a:solidFill>
                  <a:srgbClr val="000000"/>
                </a:solidFill>
                <a:latin typeface="+mn-lt"/>
              </a:rPr>
              <a:t>). The </a:t>
            </a:r>
            <a:r>
              <a:rPr lang="en-US" sz="2000" dirty="0" err="1">
                <a:solidFill>
                  <a:srgbClr val="335426"/>
                </a:solidFill>
                <a:highlight>
                  <a:srgbClr val="00FFFF"/>
                </a:highlight>
                <a:latin typeface="+mn-lt"/>
              </a:rPr>
              <a:t>StudentID</a:t>
            </a:r>
            <a:r>
              <a:rPr lang="en-US" sz="2000" dirty="0">
                <a:solidFill>
                  <a:srgbClr val="335426"/>
                </a:solidFill>
                <a:latin typeface="+mn-lt"/>
              </a:rPr>
              <a:t> </a:t>
            </a:r>
            <a:r>
              <a:rPr lang="en-US" sz="2000" dirty="0">
                <a:solidFill>
                  <a:srgbClr val="000000"/>
                </a:solidFill>
                <a:latin typeface="+mn-lt"/>
              </a:rPr>
              <a:t>column is now the row name, no longer has a label, and has lost its leading zero.</a:t>
            </a:r>
            <a:endParaRPr lang="uk-UA" sz="2000" dirty="0">
              <a:latin typeface="+mn-lt"/>
            </a:endParaRPr>
          </a:p>
        </p:txBody>
      </p:sp>
    </p:spTree>
    <p:extLst>
      <p:ext uri="{BB962C8B-B14F-4D97-AF65-F5344CB8AC3E}">
        <p14:creationId xmlns:p14="http://schemas.microsoft.com/office/powerpoint/2010/main" val="187718261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2.3.2. Data Input: Importing data from a delimited text file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1839778" y="2365811"/>
            <a:ext cx="9936063" cy="1938992"/>
          </a:xfrm>
          <a:prstGeom prst="rect">
            <a:avLst/>
          </a:prstGeom>
          <a:noFill/>
        </p:spPr>
        <p:txBody>
          <a:bodyPr wrap="square">
            <a:spAutoFit/>
          </a:bodyPr>
          <a:lstStyle/>
          <a:p>
            <a:r>
              <a:rPr lang="en-US" sz="2400" dirty="0">
                <a:solidFill>
                  <a:srgbClr val="002060"/>
                </a:solidFill>
                <a:cs typeface="Arial" panose="020B0604020202020204" pitchFamily="34" charset="0"/>
              </a:rPr>
              <a:t>&gt; </a:t>
            </a:r>
            <a:r>
              <a:rPr lang="uk-UA" sz="2400" dirty="0">
                <a:solidFill>
                  <a:srgbClr val="002060"/>
                </a:solidFill>
                <a:cs typeface="Arial" panose="020B0604020202020204" pitchFamily="34" charset="0"/>
              </a:rPr>
              <a:t>setwd("d:/</a:t>
            </a:r>
            <a:r>
              <a:rPr lang="sq-AL" sz="2400" dirty="0">
                <a:solidFill>
                  <a:srgbClr val="002060"/>
                </a:solidFill>
                <a:cs typeface="Arial" panose="020B0604020202020204" pitchFamily="34" charset="0"/>
              </a:rPr>
              <a:t>2022_Kosice_part_2</a:t>
            </a:r>
            <a:r>
              <a:rPr lang="uk-UA" sz="2400" dirty="0">
                <a:solidFill>
                  <a:srgbClr val="002060"/>
                </a:solidFill>
                <a:cs typeface="Arial" panose="020B0604020202020204" pitchFamily="34" charset="0"/>
              </a:rPr>
              <a:t>")</a:t>
            </a:r>
            <a:endParaRPr lang="en-US" sz="2400" dirty="0">
              <a:solidFill>
                <a:srgbClr val="002060"/>
              </a:solidFill>
              <a:cs typeface="Arial" panose="020B0604020202020204" pitchFamily="34" charset="0"/>
            </a:endParaRPr>
          </a:p>
          <a:p>
            <a:r>
              <a:rPr lang="en-US" sz="2400" dirty="0">
                <a:solidFill>
                  <a:srgbClr val="002060"/>
                </a:solidFill>
                <a:cs typeface="Arial" panose="020B0604020202020204" pitchFamily="34" charset="0"/>
              </a:rPr>
              <a:t>&gt; </a:t>
            </a:r>
            <a:r>
              <a:rPr lang="sq-AL" sz="2400" dirty="0">
                <a:solidFill>
                  <a:srgbClr val="002060"/>
                </a:solidFill>
                <a:cs typeface="Arial" panose="020B0604020202020204" pitchFamily="34" charset="0"/>
              </a:rPr>
              <a:t>grades &lt;- read.table("studentgrades.csv", header=TRUE,</a:t>
            </a:r>
          </a:p>
          <a:p>
            <a:r>
              <a:rPr lang="en-US" sz="2400" dirty="0">
                <a:solidFill>
                  <a:srgbClr val="002060"/>
                </a:solidFill>
                <a:cs typeface="Arial" panose="020B0604020202020204" pitchFamily="34" charset="0"/>
              </a:rPr>
              <a:t>				</a:t>
            </a:r>
            <a:r>
              <a:rPr lang="sq-AL" sz="2400" dirty="0">
                <a:solidFill>
                  <a:srgbClr val="002060"/>
                </a:solidFill>
                <a:cs typeface="Arial" panose="020B0604020202020204" pitchFamily="34" charset="0"/>
              </a:rPr>
              <a:t>row.names="StudentID", sep=",",</a:t>
            </a:r>
          </a:p>
          <a:p>
            <a:r>
              <a:rPr lang="en-US" sz="2400" dirty="0">
                <a:solidFill>
                  <a:srgbClr val="002060"/>
                </a:solidFill>
                <a:cs typeface="Arial" panose="020B0604020202020204" pitchFamily="34" charset="0"/>
              </a:rPr>
              <a:t>				</a:t>
            </a:r>
            <a:r>
              <a:rPr lang="sq-AL" sz="2400" dirty="0">
                <a:solidFill>
                  <a:srgbClr val="002060"/>
                </a:solidFill>
                <a:cs typeface="Arial" panose="020B0604020202020204" pitchFamily="34" charset="0"/>
              </a:rPr>
              <a:t>colClasses=c("character", "character", "character",</a:t>
            </a:r>
            <a:r>
              <a:rPr lang="en-US" sz="2400" dirty="0">
                <a:solidFill>
                  <a:srgbClr val="002060"/>
                </a:solidFill>
                <a:cs typeface="Arial" panose="020B0604020202020204" pitchFamily="34" charset="0"/>
              </a:rPr>
              <a:t> 										  </a:t>
            </a:r>
            <a:r>
              <a:rPr lang="sq-AL" sz="2400" dirty="0">
                <a:solidFill>
                  <a:srgbClr val="002060"/>
                </a:solidFill>
                <a:cs typeface="Arial" panose="020B0604020202020204" pitchFamily="34" charset="0"/>
              </a:rPr>
              <a:t>"numeric", "numeric", "numeric"))</a:t>
            </a:r>
            <a:endParaRPr lang="uk-UA" sz="2400" dirty="0">
              <a:solidFill>
                <a:srgbClr val="002060"/>
              </a:solidFill>
              <a:cs typeface="Arial" panose="020B060402020202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96803" y="611485"/>
            <a:ext cx="10079037" cy="1754326"/>
          </a:xfrm>
          <a:prstGeom prst="rect">
            <a:avLst/>
          </a:prstGeom>
          <a:noFill/>
        </p:spPr>
        <p:txBody>
          <a:bodyPr wrap="square">
            <a:spAutoFit/>
          </a:bodyPr>
          <a:lstStyle/>
          <a:p>
            <a:r>
              <a:rPr lang="en-US" sz="1800" dirty="0">
                <a:solidFill>
                  <a:srgbClr val="000000"/>
                </a:solidFill>
                <a:latin typeface="+mn-lt"/>
              </a:rPr>
              <a:t>By default, </a:t>
            </a:r>
            <a:r>
              <a:rPr lang="en-US" sz="1800" dirty="0" err="1">
                <a:solidFill>
                  <a:srgbClr val="335426"/>
                </a:solidFill>
                <a:highlight>
                  <a:srgbClr val="99CCFF"/>
                </a:highlight>
                <a:latin typeface="+mn-lt"/>
              </a:rPr>
              <a:t>read.table</a:t>
            </a:r>
            <a:r>
              <a:rPr lang="en-US" sz="1800" dirty="0">
                <a:solidFill>
                  <a:srgbClr val="335426"/>
                </a:solidFill>
                <a:highlight>
                  <a:srgbClr val="99CCFF"/>
                </a:highlight>
                <a:latin typeface="+mn-lt"/>
              </a:rPr>
              <a:t>()</a:t>
            </a:r>
            <a:r>
              <a:rPr lang="en-US" sz="1800" dirty="0">
                <a:solidFill>
                  <a:srgbClr val="335426"/>
                </a:solidFill>
                <a:latin typeface="+mn-lt"/>
              </a:rPr>
              <a:t> </a:t>
            </a:r>
            <a:r>
              <a:rPr lang="en-US" sz="1800" dirty="0">
                <a:solidFill>
                  <a:srgbClr val="000000"/>
                </a:solidFill>
                <a:latin typeface="+mn-lt"/>
              </a:rPr>
              <a:t>converts </a:t>
            </a:r>
            <a:r>
              <a:rPr lang="en-US" sz="1800" dirty="0">
                <a:solidFill>
                  <a:srgbClr val="000000"/>
                </a:solidFill>
                <a:highlight>
                  <a:srgbClr val="FFFF00"/>
                </a:highlight>
                <a:latin typeface="+mn-lt"/>
              </a:rPr>
              <a:t>character variables to factors</a:t>
            </a:r>
            <a:r>
              <a:rPr lang="en-US" sz="1800" dirty="0">
                <a:solidFill>
                  <a:srgbClr val="000000"/>
                </a:solidFill>
                <a:latin typeface="+mn-lt"/>
              </a:rPr>
              <a:t>, which may not always be desirable. For example, there would be little reason to convert a character variable containing a respondent’s comments into a factor. You can suppress this behavior in a number of ways. Including the option </a:t>
            </a:r>
            <a:r>
              <a:rPr lang="en-US" sz="1800" dirty="0" err="1">
                <a:solidFill>
                  <a:srgbClr val="335426"/>
                </a:solidFill>
                <a:highlight>
                  <a:srgbClr val="FFCC00"/>
                </a:highlight>
                <a:latin typeface="+mn-lt"/>
              </a:rPr>
              <a:t>stringsAsFactors</a:t>
            </a:r>
            <a:r>
              <a:rPr lang="en-US" sz="1800" dirty="0">
                <a:solidFill>
                  <a:srgbClr val="335426"/>
                </a:solidFill>
                <a:highlight>
                  <a:srgbClr val="FFCC00"/>
                </a:highlight>
                <a:latin typeface="+mn-lt"/>
              </a:rPr>
              <a:t>=FALSE </a:t>
            </a:r>
            <a:r>
              <a:rPr lang="en-US" sz="1800" dirty="0">
                <a:solidFill>
                  <a:srgbClr val="000000"/>
                </a:solidFill>
                <a:latin typeface="+mn-lt"/>
              </a:rPr>
              <a:t>turns off this behavior for all character variables. Alternatively, you can use the </a:t>
            </a:r>
            <a:r>
              <a:rPr lang="en-US" sz="1800" dirty="0" err="1">
                <a:solidFill>
                  <a:srgbClr val="335426"/>
                </a:solidFill>
                <a:highlight>
                  <a:srgbClr val="FF7C80"/>
                </a:highlight>
                <a:latin typeface="+mn-lt"/>
              </a:rPr>
              <a:t>colClasses</a:t>
            </a:r>
            <a:r>
              <a:rPr lang="en-US" sz="1800" dirty="0">
                <a:solidFill>
                  <a:srgbClr val="335426"/>
                </a:solidFill>
                <a:latin typeface="+mn-lt"/>
              </a:rPr>
              <a:t> </a:t>
            </a:r>
            <a:r>
              <a:rPr lang="en-US" sz="1800" dirty="0">
                <a:solidFill>
                  <a:srgbClr val="000000"/>
                </a:solidFill>
                <a:latin typeface="+mn-lt"/>
              </a:rPr>
              <a:t>option to specify a class (for example, logical, numeric, character, or factor) for each column. Importing the same data with:</a:t>
            </a:r>
            <a:endParaRPr lang="uk-UA" sz="1800" dirty="0">
              <a:solidFill>
                <a:schemeClr val="tx1"/>
              </a:solidFill>
              <a:latin typeface="+mn-lt"/>
            </a:endParaRPr>
          </a:p>
        </p:txBody>
      </p:sp>
      <p:pic>
        <p:nvPicPr>
          <p:cNvPr id="4" name="Рисунок 3">
            <a:extLst>
              <a:ext uri="{FF2B5EF4-FFF2-40B4-BE49-F238E27FC236}">
                <a16:creationId xmlns:a16="http://schemas.microsoft.com/office/drawing/2014/main" id="{0B618F1D-9591-45C6-959B-521109BB3A76}"/>
              </a:ext>
            </a:extLst>
          </p:cNvPr>
          <p:cNvPicPr>
            <a:picLocks noChangeAspect="1"/>
          </p:cNvPicPr>
          <p:nvPr/>
        </p:nvPicPr>
        <p:blipFill>
          <a:blip r:embed="rId4"/>
          <a:stretch>
            <a:fillRect/>
          </a:stretch>
        </p:blipFill>
        <p:spPr>
          <a:xfrm>
            <a:off x="1679329" y="4268922"/>
            <a:ext cx="5830599" cy="3290755"/>
          </a:xfrm>
          <a:prstGeom prst="rect">
            <a:avLst/>
          </a:prstGeom>
        </p:spPr>
      </p:pic>
      <p:sp>
        <p:nvSpPr>
          <p:cNvPr id="12" name="TextBox 11">
            <a:extLst>
              <a:ext uri="{FF2B5EF4-FFF2-40B4-BE49-F238E27FC236}">
                <a16:creationId xmlns:a16="http://schemas.microsoft.com/office/drawing/2014/main" id="{A270BC47-53CE-4D8B-9239-37B2862B6450}"/>
              </a:ext>
            </a:extLst>
          </p:cNvPr>
          <p:cNvSpPr txBox="1"/>
          <p:nvPr/>
        </p:nvSpPr>
        <p:spPr>
          <a:xfrm>
            <a:off x="7509929" y="5089633"/>
            <a:ext cx="4249481" cy="1938992"/>
          </a:xfrm>
          <a:prstGeom prst="rect">
            <a:avLst/>
          </a:prstGeom>
          <a:noFill/>
        </p:spPr>
        <p:txBody>
          <a:bodyPr wrap="square">
            <a:spAutoFit/>
          </a:bodyPr>
          <a:lstStyle/>
          <a:p>
            <a:r>
              <a:rPr lang="en-US" sz="2000" dirty="0">
                <a:solidFill>
                  <a:srgbClr val="000000"/>
                </a:solidFill>
                <a:latin typeface="+mn-lt"/>
              </a:rPr>
              <a:t>Note that the row names retain their leading zero and </a:t>
            </a:r>
            <a:r>
              <a:rPr lang="en-US" sz="2000" dirty="0">
                <a:solidFill>
                  <a:srgbClr val="335426"/>
                </a:solidFill>
                <a:highlight>
                  <a:srgbClr val="FFFF00"/>
                </a:highlight>
                <a:latin typeface="+mn-lt"/>
              </a:rPr>
              <a:t>First</a:t>
            </a:r>
            <a:r>
              <a:rPr lang="en-US" sz="2000" dirty="0">
                <a:solidFill>
                  <a:srgbClr val="335426"/>
                </a:solidFill>
                <a:latin typeface="+mn-lt"/>
              </a:rPr>
              <a:t> </a:t>
            </a:r>
            <a:r>
              <a:rPr lang="en-US" sz="2000" dirty="0">
                <a:solidFill>
                  <a:srgbClr val="000000"/>
                </a:solidFill>
                <a:latin typeface="+mn-lt"/>
              </a:rPr>
              <a:t>and </a:t>
            </a:r>
            <a:r>
              <a:rPr lang="en-US" sz="2000" dirty="0">
                <a:solidFill>
                  <a:srgbClr val="335426"/>
                </a:solidFill>
                <a:highlight>
                  <a:srgbClr val="FFFF00"/>
                </a:highlight>
                <a:latin typeface="+mn-lt"/>
              </a:rPr>
              <a:t>Last</a:t>
            </a:r>
            <a:r>
              <a:rPr lang="en-US" sz="2000" dirty="0">
                <a:solidFill>
                  <a:srgbClr val="335426"/>
                </a:solidFill>
                <a:latin typeface="+mn-lt"/>
              </a:rPr>
              <a:t> </a:t>
            </a:r>
            <a:r>
              <a:rPr lang="en-US" sz="2000" dirty="0">
                <a:solidFill>
                  <a:srgbClr val="000000"/>
                </a:solidFill>
                <a:highlight>
                  <a:srgbClr val="FF0000"/>
                </a:highlight>
                <a:latin typeface="+mn-lt"/>
              </a:rPr>
              <a:t>are no longer factors</a:t>
            </a:r>
            <a:r>
              <a:rPr lang="en-US" sz="2000" dirty="0">
                <a:solidFill>
                  <a:srgbClr val="000000"/>
                </a:solidFill>
                <a:latin typeface="+mn-lt"/>
              </a:rPr>
              <a:t>. Additionally, the </a:t>
            </a:r>
            <a:r>
              <a:rPr lang="en-US" sz="2000" dirty="0">
                <a:solidFill>
                  <a:srgbClr val="000000"/>
                </a:solidFill>
                <a:highlight>
                  <a:srgbClr val="00FFFF"/>
                </a:highlight>
                <a:latin typeface="+mn-lt"/>
              </a:rPr>
              <a:t>grades</a:t>
            </a:r>
            <a:r>
              <a:rPr lang="en-US" sz="2000" dirty="0">
                <a:solidFill>
                  <a:srgbClr val="000000"/>
                </a:solidFill>
                <a:latin typeface="+mn-lt"/>
              </a:rPr>
              <a:t> are stored as </a:t>
            </a:r>
            <a:r>
              <a:rPr lang="en-US" sz="2000" dirty="0">
                <a:solidFill>
                  <a:srgbClr val="000000"/>
                </a:solidFill>
                <a:highlight>
                  <a:srgbClr val="99CCFF"/>
                </a:highlight>
                <a:latin typeface="+mn-lt"/>
              </a:rPr>
              <a:t>real values </a:t>
            </a:r>
            <a:r>
              <a:rPr lang="en-US" sz="2000" dirty="0">
                <a:solidFill>
                  <a:srgbClr val="000000"/>
                </a:solidFill>
                <a:latin typeface="+mn-lt"/>
              </a:rPr>
              <a:t>rather than </a:t>
            </a:r>
            <a:r>
              <a:rPr lang="en-US" sz="2000" dirty="0">
                <a:solidFill>
                  <a:srgbClr val="000000"/>
                </a:solidFill>
                <a:highlight>
                  <a:srgbClr val="FF0000"/>
                </a:highlight>
                <a:latin typeface="+mn-lt"/>
              </a:rPr>
              <a:t>integers</a:t>
            </a:r>
            <a:r>
              <a:rPr lang="en-US" sz="2000" dirty="0">
                <a:solidFill>
                  <a:srgbClr val="000000"/>
                </a:solidFill>
                <a:latin typeface="+mn-lt"/>
              </a:rPr>
              <a:t>.</a:t>
            </a:r>
            <a:r>
              <a:rPr lang="en-US" sz="2000" dirty="0">
                <a:latin typeface="+mn-lt"/>
              </a:rPr>
              <a:t> </a:t>
            </a:r>
            <a:br>
              <a:rPr lang="en-US" sz="2000" dirty="0">
                <a:latin typeface="+mn-lt"/>
              </a:rPr>
            </a:br>
            <a:endParaRPr lang="uk-UA" sz="2000" dirty="0">
              <a:latin typeface="+mn-lt"/>
            </a:endParaRPr>
          </a:p>
        </p:txBody>
      </p:sp>
    </p:spTree>
    <p:extLst>
      <p:ext uri="{BB962C8B-B14F-4D97-AF65-F5344CB8AC3E}">
        <p14:creationId xmlns:p14="http://schemas.microsoft.com/office/powerpoint/2010/main" val="170565263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2.3.3. Data Input: Importing data from Excel</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1680372" y="1691605"/>
            <a:ext cx="9936063" cy="2677656"/>
          </a:xfrm>
          <a:prstGeom prst="rect">
            <a:avLst/>
          </a:prstGeom>
          <a:noFill/>
        </p:spPr>
        <p:txBody>
          <a:bodyPr wrap="square">
            <a:spAutoFit/>
          </a:bodyPr>
          <a:lstStyle/>
          <a:p>
            <a:r>
              <a:rPr lang="en-US" sz="2400" dirty="0">
                <a:solidFill>
                  <a:srgbClr val="002060"/>
                </a:solidFill>
                <a:cs typeface="Arial" panose="020B0604020202020204" pitchFamily="34" charset="0"/>
              </a:rPr>
              <a:t>&gt; </a:t>
            </a:r>
            <a:r>
              <a:rPr lang="en-US" sz="2400" dirty="0" err="1">
                <a:solidFill>
                  <a:srgbClr val="002060"/>
                </a:solidFill>
                <a:cs typeface="Arial" panose="020B0604020202020204" pitchFamily="34" charset="0"/>
              </a:rPr>
              <a:t>install.packages</a:t>
            </a:r>
            <a:r>
              <a:rPr lang="en-US" sz="2400" dirty="0">
                <a:solidFill>
                  <a:srgbClr val="002060"/>
                </a:solidFill>
                <a:cs typeface="Arial" panose="020B0604020202020204" pitchFamily="34" charset="0"/>
              </a:rPr>
              <a:t>("</a:t>
            </a:r>
            <a:r>
              <a:rPr lang="en-US" sz="2400" dirty="0" err="1">
                <a:solidFill>
                  <a:srgbClr val="002060"/>
                </a:solidFill>
                <a:cs typeface="Arial" panose="020B0604020202020204" pitchFamily="34" charset="0"/>
              </a:rPr>
              <a:t>openxlsx</a:t>
            </a:r>
            <a:r>
              <a:rPr lang="en-US" sz="2400" dirty="0">
                <a:solidFill>
                  <a:srgbClr val="002060"/>
                </a:solidFill>
                <a:cs typeface="Arial" panose="020B0604020202020204" pitchFamily="34" charset="0"/>
              </a:rPr>
              <a:t>")</a:t>
            </a:r>
          </a:p>
          <a:p>
            <a:r>
              <a:rPr lang="en-US" sz="2400" dirty="0">
                <a:solidFill>
                  <a:srgbClr val="002060"/>
                </a:solidFill>
                <a:cs typeface="Arial" panose="020B0604020202020204" pitchFamily="34" charset="0"/>
              </a:rPr>
              <a:t>&gt; library(</a:t>
            </a:r>
            <a:r>
              <a:rPr lang="en-US" sz="2400">
                <a:solidFill>
                  <a:srgbClr val="002060"/>
                </a:solidFill>
                <a:cs typeface="Arial" panose="020B0604020202020204" pitchFamily="34" charset="0"/>
              </a:rPr>
              <a:t>openxlsx)</a:t>
            </a:r>
            <a:endParaRPr lang="en-US" sz="2400" dirty="0">
              <a:solidFill>
                <a:srgbClr val="002060"/>
              </a:solidFill>
              <a:cs typeface="Arial" panose="020B0604020202020204" pitchFamily="34" charset="0"/>
            </a:endParaRPr>
          </a:p>
          <a:p>
            <a:r>
              <a:rPr lang="en-US" sz="2400" dirty="0">
                <a:solidFill>
                  <a:srgbClr val="002060"/>
                </a:solidFill>
                <a:cs typeface="Arial" panose="020B0604020202020204" pitchFamily="34" charset="0"/>
              </a:rPr>
              <a:t>&gt; workbook &lt;- "d:/2022_Kosice_part_2/exceldata.xlsx"</a:t>
            </a:r>
          </a:p>
          <a:p>
            <a:r>
              <a:rPr lang="en-US" sz="2400" dirty="0">
                <a:solidFill>
                  <a:srgbClr val="002060"/>
                </a:solidFill>
                <a:cs typeface="Arial" panose="020B0604020202020204" pitchFamily="34" charset="0"/>
              </a:rPr>
              <a:t>&gt; </a:t>
            </a:r>
            <a:r>
              <a:rPr lang="en-US" sz="2400" dirty="0" err="1">
                <a:solidFill>
                  <a:srgbClr val="002060"/>
                </a:solidFill>
                <a:cs typeface="Arial" panose="020B0604020202020204" pitchFamily="34" charset="0"/>
              </a:rPr>
              <a:t>mydataframe</a:t>
            </a:r>
            <a:r>
              <a:rPr lang="en-US" sz="2400" dirty="0">
                <a:solidFill>
                  <a:srgbClr val="002060"/>
                </a:solidFill>
                <a:cs typeface="Arial" panose="020B0604020202020204" pitchFamily="34" charset="0"/>
              </a:rPr>
              <a:t> &lt;- read.xlsx(workbook, 1)</a:t>
            </a:r>
          </a:p>
          <a:p>
            <a:r>
              <a:rPr lang="en-US" sz="2400" dirty="0">
                <a:solidFill>
                  <a:srgbClr val="002060"/>
                </a:solidFill>
                <a:cs typeface="Arial" panose="020B0604020202020204" pitchFamily="34" charset="0"/>
              </a:rPr>
              <a:t>&gt; </a:t>
            </a:r>
            <a:r>
              <a:rPr lang="en-US" sz="2400" dirty="0" err="1">
                <a:solidFill>
                  <a:srgbClr val="002060"/>
                </a:solidFill>
                <a:cs typeface="Arial" panose="020B0604020202020204" pitchFamily="34" charset="0"/>
              </a:rPr>
              <a:t>mydataframe</a:t>
            </a:r>
            <a:endParaRPr lang="en-US" sz="2400" dirty="0">
              <a:solidFill>
                <a:srgbClr val="002060"/>
              </a:solidFill>
              <a:cs typeface="Arial" panose="020B0604020202020204" pitchFamily="34" charset="0"/>
            </a:endParaRPr>
          </a:p>
          <a:p>
            <a:r>
              <a:rPr lang="en-US" sz="2400" dirty="0">
                <a:solidFill>
                  <a:srgbClr val="002060"/>
                </a:solidFill>
                <a:cs typeface="Arial" panose="020B0604020202020204" pitchFamily="34" charset="0"/>
              </a:rPr>
              <a:t>&gt; summary(</a:t>
            </a:r>
            <a:r>
              <a:rPr lang="en-US" sz="2400" dirty="0" err="1">
                <a:solidFill>
                  <a:srgbClr val="002060"/>
                </a:solidFill>
                <a:cs typeface="Arial" panose="020B0604020202020204" pitchFamily="34" charset="0"/>
              </a:rPr>
              <a:t>mydataframe</a:t>
            </a:r>
            <a:r>
              <a:rPr lang="en-US" sz="2400" dirty="0">
                <a:solidFill>
                  <a:srgbClr val="002060"/>
                </a:solidFill>
                <a:cs typeface="Arial" panose="020B0604020202020204" pitchFamily="34" charset="0"/>
              </a:rPr>
              <a:t>)</a:t>
            </a:r>
          </a:p>
          <a:p>
            <a:r>
              <a:rPr lang="en-US" sz="2400" dirty="0">
                <a:solidFill>
                  <a:srgbClr val="002060"/>
                </a:solidFill>
                <a:cs typeface="Arial" panose="020B0604020202020204" pitchFamily="34" charset="0"/>
              </a:rPr>
              <a:t>&gt; str(</a:t>
            </a:r>
            <a:r>
              <a:rPr lang="en-US" sz="2400" dirty="0" err="1">
                <a:solidFill>
                  <a:srgbClr val="002060"/>
                </a:solidFill>
                <a:cs typeface="Arial" panose="020B0604020202020204" pitchFamily="34" charset="0"/>
              </a:rPr>
              <a:t>mydataframe</a:t>
            </a:r>
            <a:r>
              <a:rPr lang="en-US" sz="2400" dirty="0">
                <a:solidFill>
                  <a:srgbClr val="002060"/>
                </a:solidFill>
                <a:cs typeface="Arial" panose="020B0604020202020204" pitchFamily="34" charset="0"/>
              </a:rPr>
              <a:t>)</a:t>
            </a:r>
            <a:endParaRPr lang="uk-UA" sz="2400" dirty="0">
              <a:solidFill>
                <a:srgbClr val="002060"/>
              </a:solidFill>
              <a:cs typeface="Arial" panose="020B060402020202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71"/>
            <a:ext cx="10079037" cy="1200329"/>
          </a:xfrm>
          <a:prstGeom prst="rect">
            <a:avLst/>
          </a:prstGeom>
          <a:noFill/>
        </p:spPr>
        <p:txBody>
          <a:bodyPr wrap="square">
            <a:spAutoFit/>
          </a:bodyPr>
          <a:lstStyle/>
          <a:p>
            <a:r>
              <a:rPr lang="en-US" sz="2400" dirty="0">
                <a:solidFill>
                  <a:srgbClr val="000000"/>
                </a:solidFill>
                <a:latin typeface="+mn-lt"/>
              </a:rPr>
              <a:t>The best way to read an Excel file is to export it to a comma-delimited file from Excel and import it into R using the method described earlier. Alternatively, you can import Excel worksheets directly using the </a:t>
            </a:r>
            <a:r>
              <a:rPr lang="en-US" sz="2400" dirty="0">
                <a:solidFill>
                  <a:srgbClr val="335426"/>
                </a:solidFill>
                <a:highlight>
                  <a:srgbClr val="FFFF00"/>
                </a:highlight>
                <a:latin typeface="+mn-lt"/>
              </a:rPr>
              <a:t>xlsx</a:t>
            </a:r>
            <a:r>
              <a:rPr lang="en-US" sz="2400" dirty="0">
                <a:solidFill>
                  <a:srgbClr val="335426"/>
                </a:solidFill>
                <a:latin typeface="+mn-lt"/>
              </a:rPr>
              <a:t> </a:t>
            </a:r>
            <a:r>
              <a:rPr lang="en-US" sz="2400" dirty="0">
                <a:solidFill>
                  <a:srgbClr val="000000"/>
                </a:solidFill>
                <a:latin typeface="+mn-lt"/>
              </a:rPr>
              <a:t>package:</a:t>
            </a:r>
            <a:endParaRPr lang="uk-UA" sz="2400" dirty="0">
              <a:solidFill>
                <a:schemeClr val="tx1"/>
              </a:solidFill>
              <a:latin typeface="+mn-lt"/>
            </a:endParaRPr>
          </a:p>
        </p:txBody>
      </p:sp>
      <p:pic>
        <p:nvPicPr>
          <p:cNvPr id="4" name="Рисунок 3">
            <a:extLst>
              <a:ext uri="{FF2B5EF4-FFF2-40B4-BE49-F238E27FC236}">
                <a16:creationId xmlns:a16="http://schemas.microsoft.com/office/drawing/2014/main" id="{54E61D7B-DA2A-4B6D-B6BB-90A1D1A1AA54}"/>
              </a:ext>
            </a:extLst>
          </p:cNvPr>
          <p:cNvPicPr>
            <a:picLocks noChangeAspect="1"/>
          </p:cNvPicPr>
          <p:nvPr/>
        </p:nvPicPr>
        <p:blipFill>
          <a:blip r:embed="rId4"/>
          <a:stretch>
            <a:fillRect/>
          </a:stretch>
        </p:blipFill>
        <p:spPr>
          <a:xfrm>
            <a:off x="1958289" y="4488445"/>
            <a:ext cx="9523203" cy="3071233"/>
          </a:xfrm>
          <a:prstGeom prst="rect">
            <a:avLst/>
          </a:prstGeom>
        </p:spPr>
      </p:pic>
    </p:spTree>
    <p:extLst>
      <p:ext uri="{BB962C8B-B14F-4D97-AF65-F5344CB8AC3E}">
        <p14:creationId xmlns:p14="http://schemas.microsoft.com/office/powerpoint/2010/main" val="274303365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2.3.4. Data Input: Importing data from the web</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1832530" y="3466256"/>
            <a:ext cx="9936063" cy="3046988"/>
          </a:xfrm>
          <a:prstGeom prst="rect">
            <a:avLst/>
          </a:prstGeom>
          <a:noFill/>
        </p:spPr>
        <p:txBody>
          <a:bodyPr wrap="square">
            <a:spAutoFit/>
          </a:bodyPr>
          <a:lstStyle/>
          <a:p>
            <a:r>
              <a:rPr lang="en-US" sz="2400" dirty="0">
                <a:solidFill>
                  <a:srgbClr val="002060"/>
                </a:solidFill>
                <a:cs typeface="Arial" panose="020B0604020202020204" pitchFamily="34" charset="0"/>
              </a:rPr>
              <a:t>&gt; </a:t>
            </a:r>
            <a:r>
              <a:rPr lang="en-US" sz="2400" dirty="0" err="1">
                <a:solidFill>
                  <a:srgbClr val="002060"/>
                </a:solidFill>
                <a:cs typeface="Arial" panose="020B0604020202020204" pitchFamily="34" charset="0"/>
              </a:rPr>
              <a:t>install.packages</a:t>
            </a:r>
            <a:r>
              <a:rPr lang="en-US" sz="2400" dirty="0">
                <a:solidFill>
                  <a:srgbClr val="002060"/>
                </a:solidFill>
                <a:cs typeface="Arial" panose="020B0604020202020204" pitchFamily="34" charset="0"/>
              </a:rPr>
              <a:t>("</a:t>
            </a:r>
            <a:r>
              <a:rPr lang="en-US" sz="2400" dirty="0" err="1">
                <a:solidFill>
                  <a:srgbClr val="002060"/>
                </a:solidFill>
                <a:cs typeface="Arial" panose="020B0604020202020204" pitchFamily="34" charset="0"/>
              </a:rPr>
              <a:t>readr</a:t>
            </a:r>
            <a:r>
              <a:rPr lang="en-US" sz="2400" dirty="0">
                <a:solidFill>
                  <a:srgbClr val="002060"/>
                </a:solidFill>
                <a:cs typeface="Arial" panose="020B0604020202020204" pitchFamily="34" charset="0"/>
              </a:rPr>
              <a:t>")</a:t>
            </a:r>
          </a:p>
          <a:p>
            <a:r>
              <a:rPr lang="en-US" sz="2400" dirty="0">
                <a:solidFill>
                  <a:srgbClr val="002060"/>
                </a:solidFill>
                <a:cs typeface="Arial" panose="020B0604020202020204" pitchFamily="34" charset="0"/>
              </a:rPr>
              <a:t>&gt; library(</a:t>
            </a:r>
            <a:r>
              <a:rPr lang="en-US" sz="2400" dirty="0" err="1">
                <a:solidFill>
                  <a:srgbClr val="002060"/>
                </a:solidFill>
                <a:cs typeface="Arial" panose="020B0604020202020204" pitchFamily="34" charset="0"/>
              </a:rPr>
              <a:t>readr</a:t>
            </a:r>
            <a:r>
              <a:rPr lang="en-US" sz="2400" dirty="0">
                <a:solidFill>
                  <a:srgbClr val="002060"/>
                </a:solidFill>
                <a:cs typeface="Arial" panose="020B0604020202020204" pitchFamily="34" charset="0"/>
              </a:rPr>
              <a:t>)</a:t>
            </a:r>
          </a:p>
          <a:p>
            <a:r>
              <a:rPr lang="en-US" sz="2400" dirty="0">
                <a:solidFill>
                  <a:srgbClr val="002060"/>
                </a:solidFill>
                <a:cs typeface="Arial" panose="020B0604020202020204" pitchFamily="34" charset="0"/>
              </a:rPr>
              <a:t>&gt; #Download the data set</a:t>
            </a:r>
          </a:p>
          <a:p>
            <a:r>
              <a:rPr lang="en-US" sz="2400" dirty="0">
                <a:solidFill>
                  <a:srgbClr val="002060"/>
                </a:solidFill>
                <a:cs typeface="Arial" panose="020B0604020202020204" pitchFamily="34" charset="0"/>
              </a:rPr>
              <a:t>&gt; </a:t>
            </a:r>
            <a:r>
              <a:rPr lang="en-US" sz="2400" dirty="0" err="1">
                <a:solidFill>
                  <a:srgbClr val="002060"/>
                </a:solidFill>
                <a:cs typeface="Arial" panose="020B0604020202020204" pitchFamily="34" charset="0"/>
              </a:rPr>
              <a:t>myinetdata</a:t>
            </a:r>
            <a:r>
              <a:rPr lang="en-US" sz="2400" dirty="0">
                <a:solidFill>
                  <a:srgbClr val="002060"/>
                </a:solidFill>
                <a:cs typeface="Arial" panose="020B0604020202020204" pitchFamily="34" charset="0"/>
              </a:rPr>
              <a:t> = </a:t>
            </a:r>
            <a:r>
              <a:rPr lang="en-US" sz="2400" dirty="0" err="1">
                <a:solidFill>
                  <a:srgbClr val="002060"/>
                </a:solidFill>
                <a:cs typeface="Arial" panose="020B0604020202020204" pitchFamily="34" charset="0"/>
              </a:rPr>
              <a:t>read_csv</a:t>
            </a:r>
            <a:r>
              <a:rPr lang="en-US" sz="2400" dirty="0">
                <a:solidFill>
                  <a:srgbClr val="002060"/>
                </a:solidFill>
                <a:cs typeface="Arial" panose="020B0604020202020204" pitchFamily="34" charset="0"/>
              </a:rPr>
              <a:t>('https://raw.githubusercontent.com/</a:t>
            </a:r>
            <a:r>
              <a:rPr lang="en-US" sz="2400" dirty="0" err="1">
                <a:solidFill>
                  <a:srgbClr val="002060"/>
                </a:solidFill>
                <a:cs typeface="Arial" panose="020B0604020202020204" pitchFamily="34" charset="0"/>
              </a:rPr>
              <a:t>lgellis</a:t>
            </a:r>
            <a:r>
              <a:rPr lang="en-US" sz="2400" dirty="0">
                <a:solidFill>
                  <a:srgbClr val="002060"/>
                </a:solidFill>
                <a:cs typeface="Arial" panose="020B0604020202020204" pitchFamily="34" charset="0"/>
              </a:rPr>
              <a:t>/    	 STEM/master/DATA-ART-1/Data/FinalData.csv', </a:t>
            </a:r>
            <a:r>
              <a:rPr lang="en-US" sz="2400" dirty="0" err="1">
                <a:solidFill>
                  <a:srgbClr val="002060"/>
                </a:solidFill>
                <a:cs typeface="Arial" panose="020B0604020202020204" pitchFamily="34" charset="0"/>
              </a:rPr>
              <a:t>col_names</a:t>
            </a:r>
            <a:r>
              <a:rPr lang="en-US" sz="2400" dirty="0">
                <a:solidFill>
                  <a:srgbClr val="002060"/>
                </a:solidFill>
                <a:cs typeface="Arial" panose="020B0604020202020204" pitchFamily="34" charset="0"/>
              </a:rPr>
              <a:t> = TRUE)</a:t>
            </a:r>
          </a:p>
          <a:p>
            <a:r>
              <a:rPr lang="en-US" sz="2400" dirty="0">
                <a:solidFill>
                  <a:srgbClr val="002060"/>
                </a:solidFill>
                <a:cs typeface="Arial" panose="020B0604020202020204" pitchFamily="34" charset="0"/>
              </a:rPr>
              <a:t>&gt; </a:t>
            </a:r>
            <a:r>
              <a:rPr lang="en-US" sz="2400" dirty="0" err="1">
                <a:solidFill>
                  <a:srgbClr val="002060"/>
                </a:solidFill>
                <a:cs typeface="Arial" panose="020B0604020202020204" pitchFamily="34" charset="0"/>
              </a:rPr>
              <a:t>myinetdata</a:t>
            </a:r>
            <a:endParaRPr lang="en-US" sz="2400" dirty="0">
              <a:solidFill>
                <a:srgbClr val="002060"/>
              </a:solidFill>
              <a:cs typeface="Arial" panose="020B0604020202020204" pitchFamily="34" charset="0"/>
            </a:endParaRPr>
          </a:p>
          <a:p>
            <a:r>
              <a:rPr lang="en-US" sz="2400" dirty="0">
                <a:solidFill>
                  <a:srgbClr val="002060"/>
                </a:solidFill>
                <a:cs typeface="Arial" panose="020B0604020202020204" pitchFamily="34" charset="0"/>
              </a:rPr>
              <a:t>&gt; summary(</a:t>
            </a:r>
            <a:r>
              <a:rPr lang="en-US" sz="2400" dirty="0" err="1">
                <a:solidFill>
                  <a:srgbClr val="002060"/>
                </a:solidFill>
                <a:cs typeface="Arial" panose="020B0604020202020204" pitchFamily="34" charset="0"/>
              </a:rPr>
              <a:t>myinetdata</a:t>
            </a:r>
            <a:r>
              <a:rPr lang="en-US" sz="2400" dirty="0">
                <a:solidFill>
                  <a:srgbClr val="002060"/>
                </a:solidFill>
                <a:cs typeface="Arial" panose="020B0604020202020204" pitchFamily="34" charset="0"/>
              </a:rPr>
              <a:t>)</a:t>
            </a:r>
          </a:p>
          <a:p>
            <a:r>
              <a:rPr lang="en-US" sz="2400" dirty="0">
                <a:solidFill>
                  <a:srgbClr val="002060"/>
                </a:solidFill>
                <a:cs typeface="Arial" panose="020B0604020202020204" pitchFamily="34" charset="0"/>
              </a:rPr>
              <a:t>&gt; str(</a:t>
            </a:r>
            <a:r>
              <a:rPr lang="en-US" sz="2400" dirty="0" err="1">
                <a:solidFill>
                  <a:srgbClr val="002060"/>
                </a:solidFill>
                <a:cs typeface="Arial" panose="020B0604020202020204" pitchFamily="34" charset="0"/>
              </a:rPr>
              <a:t>myinetdata</a:t>
            </a:r>
            <a:r>
              <a:rPr lang="en-US" sz="2400" dirty="0">
                <a:solidFill>
                  <a:srgbClr val="002060"/>
                </a:solidFill>
                <a:cs typeface="Arial" panose="020B0604020202020204" pitchFamily="34" charset="0"/>
              </a:rPr>
              <a:t>) </a:t>
            </a:r>
            <a:endParaRPr lang="uk-UA" sz="2400" dirty="0">
              <a:solidFill>
                <a:srgbClr val="002060"/>
              </a:solidFill>
              <a:cs typeface="Arial" panose="020B060402020202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68"/>
            <a:ext cx="10079037" cy="3046988"/>
          </a:xfrm>
          <a:prstGeom prst="rect">
            <a:avLst/>
          </a:prstGeom>
          <a:noFill/>
        </p:spPr>
        <p:txBody>
          <a:bodyPr wrap="square">
            <a:spAutoFit/>
          </a:bodyPr>
          <a:lstStyle/>
          <a:p>
            <a:r>
              <a:rPr lang="en-US" sz="2400" dirty="0">
                <a:solidFill>
                  <a:srgbClr val="000000"/>
                </a:solidFill>
                <a:latin typeface="+mn-lt"/>
              </a:rPr>
              <a:t>Data can be obtained from the web via </a:t>
            </a:r>
            <a:r>
              <a:rPr lang="en-US" sz="2400" i="1" dirty="0" err="1">
                <a:solidFill>
                  <a:srgbClr val="000000"/>
                </a:solidFill>
                <a:latin typeface="+mn-lt"/>
              </a:rPr>
              <a:t>webscraping</a:t>
            </a:r>
            <a:r>
              <a:rPr lang="en-US" sz="2400" i="1" dirty="0">
                <a:solidFill>
                  <a:srgbClr val="000000"/>
                </a:solidFill>
                <a:latin typeface="+mn-lt"/>
              </a:rPr>
              <a:t> </a:t>
            </a:r>
            <a:r>
              <a:rPr lang="en-US" sz="2400" dirty="0">
                <a:solidFill>
                  <a:srgbClr val="000000"/>
                </a:solidFill>
                <a:latin typeface="+mn-lt"/>
              </a:rPr>
              <a:t>or the use of </a:t>
            </a:r>
            <a:r>
              <a:rPr lang="en-US" sz="2400" i="1" dirty="0">
                <a:solidFill>
                  <a:srgbClr val="000000"/>
                </a:solidFill>
                <a:latin typeface="+mn-lt"/>
              </a:rPr>
              <a:t>application programming interfaces (APIs)</a:t>
            </a:r>
            <a:r>
              <a:rPr lang="en-US" sz="2400" dirty="0">
                <a:solidFill>
                  <a:srgbClr val="000000"/>
                </a:solidFill>
                <a:latin typeface="+mn-lt"/>
              </a:rPr>
              <a:t>. </a:t>
            </a:r>
            <a:r>
              <a:rPr lang="en-US" sz="2400" i="1" dirty="0" err="1">
                <a:solidFill>
                  <a:srgbClr val="000000"/>
                </a:solidFill>
                <a:latin typeface="+mn-lt"/>
              </a:rPr>
              <a:t>Webscraping</a:t>
            </a:r>
            <a:r>
              <a:rPr lang="en-US" sz="2400" i="1" dirty="0">
                <a:solidFill>
                  <a:srgbClr val="000000"/>
                </a:solidFill>
                <a:latin typeface="+mn-lt"/>
              </a:rPr>
              <a:t> </a:t>
            </a:r>
            <a:r>
              <a:rPr lang="en-US" sz="2400" dirty="0">
                <a:solidFill>
                  <a:srgbClr val="000000"/>
                </a:solidFill>
                <a:latin typeface="+mn-lt"/>
              </a:rPr>
              <a:t>is used to extract the information embedded in specific web pages, whereas APIs allow you to interact with web services and online data stores. For more information, including examples, see “</a:t>
            </a:r>
            <a:r>
              <a:rPr lang="en-US" sz="2400" dirty="0" err="1">
                <a:solidFill>
                  <a:srgbClr val="000000"/>
                </a:solidFill>
                <a:latin typeface="+mn-lt"/>
              </a:rPr>
              <a:t>Webscraping</a:t>
            </a:r>
            <a:r>
              <a:rPr lang="en-US" sz="2400" dirty="0">
                <a:solidFill>
                  <a:srgbClr val="000000"/>
                </a:solidFill>
                <a:latin typeface="+mn-lt"/>
              </a:rPr>
              <a:t> Using </a:t>
            </a:r>
            <a:r>
              <a:rPr lang="en-US" sz="2400" dirty="0" err="1">
                <a:solidFill>
                  <a:srgbClr val="000000"/>
                </a:solidFill>
                <a:latin typeface="+mn-lt"/>
              </a:rPr>
              <a:t>readLines</a:t>
            </a:r>
            <a:r>
              <a:rPr lang="en-US" sz="2400" dirty="0">
                <a:solidFill>
                  <a:srgbClr val="000000"/>
                </a:solidFill>
                <a:latin typeface="+mn-lt"/>
              </a:rPr>
              <a:t> and </a:t>
            </a:r>
            <a:r>
              <a:rPr lang="en-US" sz="2400" dirty="0" err="1">
                <a:solidFill>
                  <a:srgbClr val="000000"/>
                </a:solidFill>
                <a:latin typeface="+mn-lt"/>
              </a:rPr>
              <a:t>RCurl</a:t>
            </a:r>
            <a:r>
              <a:rPr lang="en-US" sz="2400" dirty="0">
                <a:solidFill>
                  <a:srgbClr val="000000"/>
                </a:solidFill>
                <a:latin typeface="+mn-lt"/>
              </a:rPr>
              <a:t>,” available from the website </a:t>
            </a:r>
            <a:r>
              <a:rPr lang="en-US" sz="2400" i="1" dirty="0">
                <a:solidFill>
                  <a:srgbClr val="000000"/>
                </a:solidFill>
                <a:latin typeface="+mn-lt"/>
              </a:rPr>
              <a:t>Programming with R </a:t>
            </a:r>
            <a:r>
              <a:rPr lang="en-US" sz="2400" dirty="0">
                <a:solidFill>
                  <a:srgbClr val="000000"/>
                </a:solidFill>
                <a:latin typeface="+mn-lt"/>
              </a:rPr>
              <a:t>(</a:t>
            </a:r>
            <a:r>
              <a:rPr lang="en-US" sz="2400" dirty="0">
                <a:solidFill>
                  <a:srgbClr val="001AA6"/>
                </a:solidFill>
                <a:latin typeface="+mn-lt"/>
              </a:rPr>
              <a:t>www.programmingr.com</a:t>
            </a:r>
            <a:r>
              <a:rPr lang="en-US" sz="2400" dirty="0">
                <a:solidFill>
                  <a:srgbClr val="000000"/>
                </a:solidFill>
                <a:latin typeface="+mn-lt"/>
              </a:rPr>
              <a:t>).</a:t>
            </a:r>
          </a:p>
          <a:p>
            <a:r>
              <a:rPr lang="en-US" sz="2400" dirty="0">
                <a:solidFill>
                  <a:schemeClr val="tx1"/>
                </a:solidFill>
                <a:latin typeface="+mn-lt"/>
              </a:rPr>
              <a:t>Another (and simplest way) is download data from internet directly (example from </a:t>
            </a:r>
            <a:r>
              <a:rPr lang="sq-AL" sz="2400" dirty="0">
                <a:solidFill>
                  <a:schemeClr val="tx1"/>
                </a:solidFill>
                <a:latin typeface="+mn-lt"/>
              </a:rPr>
              <a:t>https://www.r-bloggers.com/2018/11/explore-your-dataset-in-r/</a:t>
            </a:r>
            <a:r>
              <a:rPr lang="en-US" sz="2400" dirty="0">
                <a:solidFill>
                  <a:schemeClr val="tx1"/>
                </a:solidFill>
                <a:latin typeface="+mn-lt"/>
              </a:rPr>
              <a:t>) </a:t>
            </a:r>
            <a:endParaRPr lang="uk-UA" sz="2400" dirty="0">
              <a:solidFill>
                <a:schemeClr val="tx1"/>
              </a:solidFill>
              <a:latin typeface="+mn-lt"/>
            </a:endParaRPr>
          </a:p>
        </p:txBody>
      </p:sp>
      <p:pic>
        <p:nvPicPr>
          <p:cNvPr id="7" name="Рисунок 6">
            <a:extLst>
              <a:ext uri="{FF2B5EF4-FFF2-40B4-BE49-F238E27FC236}">
                <a16:creationId xmlns:a16="http://schemas.microsoft.com/office/drawing/2014/main" id="{46D2913A-A9FF-4097-90BC-69CE0972A941}"/>
              </a:ext>
            </a:extLst>
          </p:cNvPr>
          <p:cNvPicPr>
            <a:picLocks noChangeAspect="1"/>
          </p:cNvPicPr>
          <p:nvPr/>
        </p:nvPicPr>
        <p:blipFill rotWithShape="1">
          <a:blip r:embed="rId4"/>
          <a:srcRect b="41854"/>
          <a:stretch/>
        </p:blipFill>
        <p:spPr>
          <a:xfrm>
            <a:off x="4271615" y="6120935"/>
            <a:ext cx="7496974" cy="1438743"/>
          </a:xfrm>
          <a:prstGeom prst="rect">
            <a:avLst/>
          </a:prstGeom>
        </p:spPr>
      </p:pic>
    </p:spTree>
    <p:extLst>
      <p:ext uri="{BB962C8B-B14F-4D97-AF65-F5344CB8AC3E}">
        <p14:creationId xmlns:p14="http://schemas.microsoft.com/office/powerpoint/2010/main" val="148993031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2.3.4. Data Input: Importing data from </a:t>
            </a:r>
            <a:r>
              <a:rPr lang="en-US" sz="2400" b="1" kern="0" dirty="0" err="1">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NetCDF</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59451" y="2074290"/>
            <a:ext cx="8711927" cy="5355312"/>
          </a:xfrm>
          <a:prstGeom prst="rect">
            <a:avLst/>
          </a:prstGeom>
          <a:noFill/>
        </p:spPr>
        <p:txBody>
          <a:bodyPr wrap="square">
            <a:spAutoFit/>
          </a:bodyPr>
          <a:lstStyle/>
          <a:p>
            <a:r>
              <a:rPr lang="uk-UA" sz="1800" dirty="0">
                <a:solidFill>
                  <a:srgbClr val="002060"/>
                </a:solidFill>
                <a:highlight>
                  <a:srgbClr val="FFFF00"/>
                </a:highlight>
                <a:cs typeface="Arial" panose="020B0604020202020204" pitchFamily="34" charset="0"/>
              </a:rPr>
              <a:t>setwd("d:/</a:t>
            </a:r>
            <a:r>
              <a:rPr lang="sq-AL" sz="1800" dirty="0">
                <a:solidFill>
                  <a:srgbClr val="002060"/>
                </a:solidFill>
                <a:highlight>
                  <a:srgbClr val="FFFF00"/>
                </a:highlight>
                <a:cs typeface="Arial" panose="020B0604020202020204" pitchFamily="34" charset="0"/>
              </a:rPr>
              <a:t>2022_Kosice_part_2</a:t>
            </a:r>
            <a:r>
              <a:rPr lang="uk-UA" sz="1800" dirty="0">
                <a:solidFill>
                  <a:srgbClr val="002060"/>
                </a:solidFill>
                <a:highlight>
                  <a:srgbClr val="FFFF00"/>
                </a:highlight>
                <a:cs typeface="Arial" panose="020B0604020202020204" pitchFamily="34" charset="0"/>
              </a:rPr>
              <a:t>")</a:t>
            </a:r>
            <a:endParaRPr lang="en-US" sz="1800" dirty="0">
              <a:solidFill>
                <a:srgbClr val="002060"/>
              </a:solidFill>
              <a:highlight>
                <a:srgbClr val="FFFF00"/>
              </a:highlight>
              <a:cs typeface="Arial" panose="020B0604020202020204" pitchFamily="34" charset="0"/>
            </a:endParaRPr>
          </a:p>
          <a:p>
            <a:r>
              <a:rPr lang="en-US" sz="1800" dirty="0" err="1">
                <a:solidFill>
                  <a:srgbClr val="002060"/>
                </a:solidFill>
                <a:cs typeface="Arial" panose="020B0604020202020204" pitchFamily="34" charset="0"/>
              </a:rPr>
              <a:t>install.packages</a:t>
            </a:r>
            <a:r>
              <a:rPr lang="en-US" sz="1800" dirty="0">
                <a:solidFill>
                  <a:srgbClr val="002060"/>
                </a:solidFill>
                <a:cs typeface="Arial" panose="020B0604020202020204" pitchFamily="34" charset="0"/>
              </a:rPr>
              <a:t>("ncdf4")</a:t>
            </a:r>
            <a:endParaRPr lang="en-US" sz="1800" dirty="0">
              <a:solidFill>
                <a:srgbClr val="002060"/>
              </a:solidFill>
              <a:highlight>
                <a:srgbClr val="FFFF00"/>
              </a:highlight>
              <a:cs typeface="Arial" panose="020B0604020202020204" pitchFamily="34" charset="0"/>
            </a:endParaRPr>
          </a:p>
          <a:p>
            <a:r>
              <a:rPr lang="en-US" sz="1800" dirty="0">
                <a:solidFill>
                  <a:srgbClr val="002060"/>
                </a:solidFill>
                <a:cs typeface="Arial" panose="020B0604020202020204" pitchFamily="34" charset="0"/>
              </a:rPr>
              <a:t>library(ncdf4)</a:t>
            </a:r>
          </a:p>
          <a:p>
            <a:r>
              <a:rPr lang="en-US" sz="1800" dirty="0">
                <a:solidFill>
                  <a:srgbClr val="002060"/>
                </a:solidFill>
                <a:cs typeface="Arial" panose="020B0604020202020204" pitchFamily="34" charset="0"/>
              </a:rPr>
              <a:t>library(raster) # package for raster manipulation</a:t>
            </a:r>
          </a:p>
          <a:p>
            <a:r>
              <a:rPr lang="en-US" sz="1800" dirty="0">
                <a:solidFill>
                  <a:srgbClr val="002060"/>
                </a:solidFill>
                <a:cs typeface="Arial" panose="020B0604020202020204" pitchFamily="34" charset="0"/>
              </a:rPr>
              <a:t>library(</a:t>
            </a:r>
            <a:r>
              <a:rPr lang="en-US" sz="1800" dirty="0" err="1">
                <a:solidFill>
                  <a:srgbClr val="002060"/>
                </a:solidFill>
                <a:cs typeface="Arial" panose="020B0604020202020204" pitchFamily="34" charset="0"/>
              </a:rPr>
              <a:t>rgdal</a:t>
            </a:r>
            <a:r>
              <a:rPr lang="en-US" sz="1800" dirty="0">
                <a:solidFill>
                  <a:srgbClr val="002060"/>
                </a:solidFill>
                <a:cs typeface="Arial" panose="020B0604020202020204" pitchFamily="34" charset="0"/>
              </a:rPr>
              <a:t>) # package for geospatial analysis</a:t>
            </a:r>
          </a:p>
          <a:p>
            <a:r>
              <a:rPr lang="en-US" sz="1800" dirty="0">
                <a:solidFill>
                  <a:srgbClr val="002060"/>
                </a:solidFill>
                <a:cs typeface="Arial" panose="020B0604020202020204" pitchFamily="34" charset="0"/>
              </a:rPr>
              <a:t>library(ggplot2) # package for plotting</a:t>
            </a:r>
          </a:p>
          <a:p>
            <a:r>
              <a:rPr lang="en-US" sz="1800" dirty="0" err="1">
                <a:solidFill>
                  <a:srgbClr val="002060"/>
                </a:solidFill>
                <a:cs typeface="Arial" panose="020B0604020202020204" pitchFamily="34" charset="0"/>
              </a:rPr>
              <a:t>nc_data</a:t>
            </a:r>
            <a:r>
              <a:rPr lang="en-US" sz="1800" dirty="0">
                <a:solidFill>
                  <a:srgbClr val="002060"/>
                </a:solidFill>
                <a:cs typeface="Arial" panose="020B0604020202020204" pitchFamily="34" charset="0"/>
              </a:rPr>
              <a:t> &lt;- </a:t>
            </a:r>
            <a:r>
              <a:rPr lang="en-US" sz="1800" dirty="0" err="1">
                <a:solidFill>
                  <a:srgbClr val="002060"/>
                </a:solidFill>
                <a:cs typeface="Arial" panose="020B0604020202020204" pitchFamily="34" charset="0"/>
              </a:rPr>
              <a:t>nc_open</a:t>
            </a:r>
            <a:r>
              <a:rPr lang="en-US" sz="1800" dirty="0">
                <a:solidFill>
                  <a:srgbClr val="002060"/>
                </a:solidFill>
                <a:cs typeface="Arial" panose="020B0604020202020204" pitchFamily="34" charset="0"/>
              </a:rPr>
              <a:t>("</a:t>
            </a:r>
            <a:r>
              <a:rPr lang="fr-FR" sz="1800" dirty="0">
                <a:solidFill>
                  <a:srgbClr val="002060"/>
                </a:solidFill>
                <a:cs typeface="Arial" panose="020B0604020202020204" pitchFamily="34" charset="0"/>
              </a:rPr>
              <a:t>cru_ts4.04.1981.1990.pet.dat.nc</a:t>
            </a:r>
            <a:r>
              <a:rPr lang="en-US" sz="1800" dirty="0">
                <a:solidFill>
                  <a:srgbClr val="002060"/>
                </a:solidFill>
                <a:cs typeface="Arial" panose="020B0604020202020204" pitchFamily="34" charset="0"/>
              </a:rPr>
              <a:t>")</a:t>
            </a:r>
          </a:p>
          <a:p>
            <a:r>
              <a:rPr lang="en-US" sz="1800" dirty="0">
                <a:solidFill>
                  <a:srgbClr val="002060"/>
                </a:solidFill>
                <a:cs typeface="Arial" panose="020B0604020202020204" pitchFamily="34" charset="0"/>
              </a:rPr>
              <a:t># Save the print(</a:t>
            </a:r>
            <a:r>
              <a:rPr lang="en-US" sz="1800" dirty="0" err="1">
                <a:solidFill>
                  <a:srgbClr val="002060"/>
                </a:solidFill>
                <a:cs typeface="Arial" panose="020B0604020202020204" pitchFamily="34" charset="0"/>
              </a:rPr>
              <a:t>nc</a:t>
            </a:r>
            <a:r>
              <a:rPr lang="en-US" sz="1800" dirty="0">
                <a:solidFill>
                  <a:srgbClr val="002060"/>
                </a:solidFill>
                <a:cs typeface="Arial" panose="020B0604020202020204" pitchFamily="34" charset="0"/>
              </a:rPr>
              <a:t>) dump to a text file</a:t>
            </a:r>
          </a:p>
          <a:p>
            <a:r>
              <a:rPr lang="en-US" sz="1800" dirty="0">
                <a:solidFill>
                  <a:srgbClr val="002060"/>
                </a:solidFill>
                <a:cs typeface="Arial" panose="020B0604020202020204" pitchFamily="34" charset="0"/>
              </a:rPr>
              <a:t>{</a:t>
            </a:r>
          </a:p>
          <a:p>
            <a:r>
              <a:rPr lang="en-US" sz="1800" dirty="0">
                <a:solidFill>
                  <a:srgbClr val="002060"/>
                </a:solidFill>
                <a:cs typeface="Arial" panose="020B0604020202020204" pitchFamily="34" charset="0"/>
              </a:rPr>
              <a:t>  sink('</a:t>
            </a:r>
            <a:r>
              <a:rPr lang="fr-FR" sz="1800" dirty="0">
                <a:solidFill>
                  <a:srgbClr val="002060"/>
                </a:solidFill>
                <a:cs typeface="Arial" panose="020B0604020202020204" pitchFamily="34" charset="0"/>
              </a:rPr>
              <a:t>cru_ts4.04.1981.1990.pet.dat.nc</a:t>
            </a:r>
            <a:r>
              <a:rPr lang="en-US" sz="1800" dirty="0">
                <a:solidFill>
                  <a:srgbClr val="002060"/>
                </a:solidFill>
                <a:cs typeface="Arial" panose="020B0604020202020204" pitchFamily="34" charset="0"/>
              </a:rPr>
              <a:t>.txt')</a:t>
            </a:r>
          </a:p>
          <a:p>
            <a:r>
              <a:rPr lang="en-US" sz="1800" dirty="0">
                <a:solidFill>
                  <a:srgbClr val="002060"/>
                </a:solidFill>
                <a:cs typeface="Arial" panose="020B0604020202020204" pitchFamily="34" charset="0"/>
              </a:rPr>
              <a:t>  print(</a:t>
            </a:r>
            <a:r>
              <a:rPr lang="en-US" sz="1800" dirty="0" err="1">
                <a:solidFill>
                  <a:srgbClr val="002060"/>
                </a:solidFill>
                <a:cs typeface="Arial" panose="020B0604020202020204" pitchFamily="34" charset="0"/>
              </a:rPr>
              <a:t>nc_data</a:t>
            </a:r>
            <a:r>
              <a:rPr lang="en-US" sz="1800" dirty="0">
                <a:solidFill>
                  <a:srgbClr val="002060"/>
                </a:solidFill>
                <a:cs typeface="Arial" panose="020B0604020202020204" pitchFamily="34" charset="0"/>
              </a:rPr>
              <a:t>)</a:t>
            </a:r>
          </a:p>
          <a:p>
            <a:r>
              <a:rPr lang="en-US" sz="1800" dirty="0">
                <a:solidFill>
                  <a:srgbClr val="002060"/>
                </a:solidFill>
                <a:cs typeface="Arial" panose="020B0604020202020204" pitchFamily="34" charset="0"/>
              </a:rPr>
              <a:t>  sink()</a:t>
            </a:r>
          </a:p>
          <a:p>
            <a:r>
              <a:rPr lang="en-US" sz="1800" dirty="0">
                <a:solidFill>
                  <a:srgbClr val="002060"/>
                </a:solidFill>
                <a:cs typeface="Arial" panose="020B0604020202020204" pitchFamily="34" charset="0"/>
              </a:rPr>
              <a:t>}</a:t>
            </a:r>
          </a:p>
          <a:p>
            <a:r>
              <a:rPr lang="en-US" sz="1800" dirty="0">
                <a:solidFill>
                  <a:srgbClr val="002060"/>
                </a:solidFill>
                <a:cs typeface="Arial" panose="020B0604020202020204" pitchFamily="34" charset="0"/>
              </a:rPr>
              <a:t>print(</a:t>
            </a:r>
            <a:r>
              <a:rPr lang="en-US" sz="1800" dirty="0" err="1">
                <a:solidFill>
                  <a:srgbClr val="002060"/>
                </a:solidFill>
                <a:cs typeface="Arial" panose="020B0604020202020204" pitchFamily="34" charset="0"/>
              </a:rPr>
              <a:t>nc_data</a:t>
            </a:r>
            <a:r>
              <a:rPr lang="en-US" sz="1800" dirty="0">
                <a:solidFill>
                  <a:srgbClr val="002060"/>
                </a:solidFill>
                <a:cs typeface="Arial" panose="020B0604020202020204" pitchFamily="34" charset="0"/>
              </a:rPr>
              <a:t>)</a:t>
            </a:r>
          </a:p>
          <a:p>
            <a:r>
              <a:rPr lang="fr-FR" sz="1800" dirty="0">
                <a:solidFill>
                  <a:srgbClr val="002060"/>
                </a:solidFill>
                <a:cs typeface="Arial" panose="020B0604020202020204" pitchFamily="34" charset="0"/>
              </a:rPr>
              <a:t>lon &lt;- ncvar_get(nc_data, "lon")</a:t>
            </a:r>
          </a:p>
          <a:p>
            <a:r>
              <a:rPr lang="fr-FR" sz="1800" dirty="0">
                <a:solidFill>
                  <a:srgbClr val="002060"/>
                </a:solidFill>
                <a:cs typeface="Arial" panose="020B0604020202020204" pitchFamily="34" charset="0"/>
              </a:rPr>
              <a:t>lon[lon &gt; 180] &lt;- lon[lon &gt; 180] - 360</a:t>
            </a:r>
          </a:p>
          <a:p>
            <a:r>
              <a:rPr lang="fr-FR" sz="1800" dirty="0">
                <a:solidFill>
                  <a:srgbClr val="002060"/>
                </a:solidFill>
                <a:cs typeface="Arial" panose="020B0604020202020204" pitchFamily="34" charset="0"/>
              </a:rPr>
              <a:t>lat &lt;- ncvar_get(nc_data, "lat", verbose = F)</a:t>
            </a:r>
          </a:p>
          <a:p>
            <a:r>
              <a:rPr lang="fr-FR" sz="1800" dirty="0">
                <a:solidFill>
                  <a:srgbClr val="002060"/>
                </a:solidFill>
                <a:cs typeface="Arial" panose="020B0604020202020204" pitchFamily="34" charset="0"/>
              </a:rPr>
              <a:t>t &lt;- ncvar_get(nc_data, "time")</a:t>
            </a:r>
          </a:p>
          <a:p>
            <a:r>
              <a:rPr lang="fr-FR" sz="1800" dirty="0">
                <a:solidFill>
                  <a:srgbClr val="002060"/>
                </a:solidFill>
                <a:cs typeface="Arial" panose="020B0604020202020204" pitchFamily="34" charset="0"/>
              </a:rPr>
              <a:t>head(lon) </a:t>
            </a: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68"/>
            <a:ext cx="10079037" cy="1569660"/>
          </a:xfrm>
          <a:prstGeom prst="rect">
            <a:avLst/>
          </a:prstGeom>
          <a:noFill/>
        </p:spPr>
        <p:txBody>
          <a:bodyPr wrap="square">
            <a:spAutoFit/>
          </a:bodyPr>
          <a:lstStyle/>
          <a:p>
            <a:r>
              <a:rPr lang="en-US" sz="2400" dirty="0" err="1">
                <a:solidFill>
                  <a:srgbClr val="000000"/>
                </a:solidFill>
                <a:latin typeface="+mn-lt"/>
              </a:rPr>
              <a:t>Unidata’s</a:t>
            </a:r>
            <a:r>
              <a:rPr lang="en-US" sz="2400" dirty="0">
                <a:solidFill>
                  <a:srgbClr val="000000"/>
                </a:solidFill>
                <a:latin typeface="+mn-lt"/>
              </a:rPr>
              <a:t> Network Common Data Form (</a:t>
            </a:r>
            <a:r>
              <a:rPr lang="en-US" sz="2400" dirty="0" err="1">
                <a:solidFill>
                  <a:srgbClr val="000000"/>
                </a:solidFill>
                <a:highlight>
                  <a:srgbClr val="FFFF00"/>
                </a:highlight>
                <a:latin typeface="+mn-lt"/>
              </a:rPr>
              <a:t>NetCDF</a:t>
            </a:r>
            <a:r>
              <a:rPr lang="en-US" sz="2400" dirty="0">
                <a:solidFill>
                  <a:srgbClr val="000000"/>
                </a:solidFill>
                <a:latin typeface="+mn-lt"/>
              </a:rPr>
              <a:t>) open source software contains machine-independent data formats for the creation and distribution of array-oriented scientific data. </a:t>
            </a:r>
            <a:r>
              <a:rPr lang="en-US" sz="2400" dirty="0" err="1">
                <a:solidFill>
                  <a:srgbClr val="000000"/>
                </a:solidFill>
                <a:latin typeface="+mn-lt"/>
              </a:rPr>
              <a:t>NetCDF</a:t>
            </a:r>
            <a:r>
              <a:rPr lang="en-US" sz="2400" dirty="0">
                <a:solidFill>
                  <a:srgbClr val="000000"/>
                </a:solidFill>
                <a:latin typeface="+mn-lt"/>
              </a:rPr>
              <a:t> is commonly used to store geophysical data. The </a:t>
            </a:r>
            <a:r>
              <a:rPr lang="en-US" sz="2400" b="1" i="1" dirty="0">
                <a:solidFill>
                  <a:srgbClr val="000000"/>
                </a:solidFill>
                <a:highlight>
                  <a:srgbClr val="FFFF00"/>
                </a:highlight>
                <a:latin typeface="+mn-lt"/>
              </a:rPr>
              <a:t>ncdf4</a:t>
            </a:r>
            <a:r>
              <a:rPr lang="en-US" sz="2400" dirty="0">
                <a:solidFill>
                  <a:srgbClr val="000000"/>
                </a:solidFill>
                <a:latin typeface="+mn-lt"/>
              </a:rPr>
              <a:t> packages provide high-level R interfaces to </a:t>
            </a:r>
            <a:r>
              <a:rPr lang="en-US" sz="2400" dirty="0" err="1">
                <a:solidFill>
                  <a:srgbClr val="000000"/>
                </a:solidFill>
                <a:latin typeface="+mn-lt"/>
              </a:rPr>
              <a:t>NetCDF</a:t>
            </a:r>
            <a:r>
              <a:rPr lang="en-US" sz="2400" dirty="0">
                <a:solidFill>
                  <a:srgbClr val="000000"/>
                </a:solidFill>
                <a:latin typeface="+mn-lt"/>
              </a:rPr>
              <a:t> data files.</a:t>
            </a:r>
            <a:endParaRPr lang="uk-UA" sz="2400" dirty="0">
              <a:solidFill>
                <a:schemeClr val="tx1"/>
              </a:solidFill>
              <a:latin typeface="+mn-lt"/>
            </a:endParaRPr>
          </a:p>
        </p:txBody>
      </p:sp>
      <p:sp>
        <p:nvSpPr>
          <p:cNvPr id="6" name="TextBox 5">
            <a:extLst>
              <a:ext uri="{FF2B5EF4-FFF2-40B4-BE49-F238E27FC236}">
                <a16:creationId xmlns:a16="http://schemas.microsoft.com/office/drawing/2014/main" id="{B324FB22-82A1-402A-8397-0797BBF4F985}"/>
              </a:ext>
            </a:extLst>
          </p:cNvPr>
          <p:cNvSpPr txBox="1"/>
          <p:nvPr/>
        </p:nvSpPr>
        <p:spPr>
          <a:xfrm>
            <a:off x="8533877" y="1937940"/>
            <a:ext cx="3365490" cy="523220"/>
          </a:xfrm>
          <a:prstGeom prst="rect">
            <a:avLst/>
          </a:prstGeom>
          <a:noFill/>
        </p:spPr>
        <p:txBody>
          <a:bodyPr wrap="square">
            <a:spAutoFit/>
          </a:bodyPr>
          <a:lstStyle/>
          <a:p>
            <a:r>
              <a:rPr lang="uk-UA" sz="2800" b="1" dirty="0" err="1">
                <a:solidFill>
                  <a:schemeClr val="tx1"/>
                </a:solidFill>
                <a:highlight>
                  <a:srgbClr val="00FF00"/>
                </a:highlight>
              </a:rPr>
              <a:t>pet</a:t>
            </a:r>
            <a:r>
              <a:rPr lang="uk-UA" sz="2800" b="1" dirty="0">
                <a:solidFill>
                  <a:schemeClr val="tx1"/>
                </a:solidFill>
                <a:highlight>
                  <a:srgbClr val="00FF00"/>
                </a:highlight>
              </a:rPr>
              <a:t>[</a:t>
            </a:r>
            <a:r>
              <a:rPr lang="uk-UA" sz="2800" b="1" dirty="0" err="1">
                <a:solidFill>
                  <a:schemeClr val="tx1"/>
                </a:solidFill>
                <a:highlight>
                  <a:srgbClr val="00FF00"/>
                </a:highlight>
              </a:rPr>
              <a:t>lon,lat,time</a:t>
            </a:r>
            <a:r>
              <a:rPr lang="uk-UA" sz="2800" b="1" dirty="0">
                <a:solidFill>
                  <a:schemeClr val="tx1"/>
                </a:solidFill>
                <a:highlight>
                  <a:srgbClr val="00FF00"/>
                </a:highlight>
              </a:rPr>
              <a:t>]</a:t>
            </a:r>
          </a:p>
        </p:txBody>
      </p:sp>
      <p:cxnSp>
        <p:nvCxnSpPr>
          <p:cNvPr id="7" name="Соединитель: изогнутый 6">
            <a:extLst>
              <a:ext uri="{FF2B5EF4-FFF2-40B4-BE49-F238E27FC236}">
                <a16:creationId xmlns:a16="http://schemas.microsoft.com/office/drawing/2014/main" id="{102D9B2C-D0F6-4BAF-9DC9-5C89165CC9AD}"/>
              </a:ext>
            </a:extLst>
          </p:cNvPr>
          <p:cNvCxnSpPr/>
          <p:nvPr/>
        </p:nvCxnSpPr>
        <p:spPr bwMode="auto">
          <a:xfrm rot="10800000" flipV="1">
            <a:off x="4404016" y="3923852"/>
            <a:ext cx="4176464" cy="1944216"/>
          </a:xfrm>
          <a:prstGeom prst="curvedConnector3">
            <a:avLst>
              <a:gd name="adj1" fmla="val -40357"/>
            </a:avLst>
          </a:prstGeom>
          <a:solidFill>
            <a:srgbClr val="00B8FF"/>
          </a:solidFill>
          <a:ln w="38100" cap="flat" cmpd="sng" algn="ctr">
            <a:solidFill>
              <a:srgbClr val="FF0000"/>
            </a:solidFill>
            <a:prstDash val="solid"/>
            <a:round/>
            <a:headEnd type="stealth" w="lg" len="lg"/>
            <a:tailEnd type="stealth" w="lg" len="lg"/>
          </a:ln>
          <a:effectLst/>
        </p:spPr>
      </p:cxnSp>
    </p:spTree>
    <p:extLst>
      <p:ext uri="{BB962C8B-B14F-4D97-AF65-F5344CB8AC3E}">
        <p14:creationId xmlns:p14="http://schemas.microsoft.com/office/powerpoint/2010/main" val="397173506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2.3.4. Data Input: Importing data from </a:t>
            </a:r>
            <a:r>
              <a:rPr lang="en-US" sz="2400" b="1" kern="0" dirty="0" err="1">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NetCDF</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1709991" y="461666"/>
            <a:ext cx="10049419" cy="7091557"/>
          </a:xfrm>
          <a:prstGeom prst="rect">
            <a:avLst/>
          </a:prstGeom>
          <a:noFill/>
        </p:spPr>
        <p:txBody>
          <a:bodyPr wrap="square">
            <a:spAutoFit/>
          </a:bodyPr>
          <a:lstStyle/>
          <a:p>
            <a:r>
              <a:rPr lang="fr-FR" sz="1899" dirty="0">
                <a:solidFill>
                  <a:srgbClr val="002060"/>
                </a:solidFill>
                <a:cs typeface="Arial" panose="020B0604020202020204" pitchFamily="34" charset="0"/>
              </a:rPr>
              <a:t>pet.array &lt;- ncvar_get(nc_data, "pet") </a:t>
            </a:r>
            <a:r>
              <a:rPr lang="fr-FR" sz="1899" dirty="0">
                <a:solidFill>
                  <a:srgbClr val="002060"/>
                </a:solidFill>
                <a:highlight>
                  <a:srgbClr val="FFFF00"/>
                </a:highlight>
                <a:cs typeface="Arial" panose="020B0604020202020204" pitchFamily="34" charset="0"/>
              </a:rPr>
              <a:t>#store the data in a 3-dimensional array !!!</a:t>
            </a:r>
          </a:p>
          <a:p>
            <a:r>
              <a:rPr lang="fr-FR" sz="1899" dirty="0">
                <a:solidFill>
                  <a:srgbClr val="002060"/>
                </a:solidFill>
                <a:cs typeface="Arial" panose="020B0604020202020204" pitchFamily="34" charset="0"/>
              </a:rPr>
              <a:t>dim(pet.array) </a:t>
            </a:r>
          </a:p>
          <a:p>
            <a:r>
              <a:rPr lang="fr-FR" sz="1899" dirty="0">
                <a:solidFill>
                  <a:srgbClr val="002060"/>
                </a:solidFill>
                <a:cs typeface="Arial" panose="020B0604020202020204" pitchFamily="34" charset="0"/>
              </a:rPr>
              <a:t>fillvalue &lt;- ncatt_get(nc_data, "pet", "_FillValue")</a:t>
            </a:r>
          </a:p>
          <a:p>
            <a:r>
              <a:rPr lang="fr-FR" sz="1899" dirty="0">
                <a:solidFill>
                  <a:srgbClr val="002060"/>
                </a:solidFill>
                <a:cs typeface="Arial" panose="020B0604020202020204" pitchFamily="34" charset="0"/>
              </a:rPr>
              <a:t>fillvalue</a:t>
            </a:r>
          </a:p>
          <a:p>
            <a:r>
              <a:rPr lang="fr-FR" sz="1899" dirty="0">
                <a:solidFill>
                  <a:srgbClr val="002060"/>
                </a:solidFill>
                <a:cs typeface="Arial" panose="020B0604020202020204" pitchFamily="34" charset="0"/>
              </a:rPr>
              <a:t>nc_close(nc_data) </a:t>
            </a:r>
          </a:p>
          <a:p>
            <a:endParaRPr lang="fr-FR" sz="1899" dirty="0">
              <a:solidFill>
                <a:srgbClr val="002060"/>
              </a:solidFill>
              <a:cs typeface="Arial" panose="020B0604020202020204" pitchFamily="34" charset="0"/>
            </a:endParaRPr>
          </a:p>
          <a:p>
            <a:r>
              <a:rPr lang="en-US" sz="1899" dirty="0">
                <a:solidFill>
                  <a:srgbClr val="002060"/>
                </a:solidFill>
                <a:cs typeface="Arial" panose="020B0604020202020204" pitchFamily="34" charset="0"/>
              </a:rPr>
              <a:t>pet</a:t>
            </a:r>
            <a:r>
              <a:rPr lang="fr-FR" sz="1899" dirty="0">
                <a:solidFill>
                  <a:srgbClr val="002060"/>
                </a:solidFill>
                <a:cs typeface="Arial" panose="020B0604020202020204" pitchFamily="34" charset="0"/>
              </a:rPr>
              <a:t>.array[pet.array == fillvalue$value] &lt;- NA</a:t>
            </a:r>
          </a:p>
          <a:p>
            <a:r>
              <a:rPr lang="fr-FR" sz="1899" dirty="0">
                <a:solidFill>
                  <a:srgbClr val="002060"/>
                </a:solidFill>
                <a:cs typeface="Arial" panose="020B0604020202020204" pitchFamily="34" charset="0"/>
              </a:rPr>
              <a:t>pet.slice &lt;- pet.array[, , 1] </a:t>
            </a:r>
          </a:p>
          <a:p>
            <a:r>
              <a:rPr lang="fr-FR" sz="1899" dirty="0">
                <a:solidFill>
                  <a:srgbClr val="002060"/>
                </a:solidFill>
                <a:cs typeface="Arial" panose="020B0604020202020204" pitchFamily="34" charset="0"/>
              </a:rPr>
              <a:t>dim(pet.slice)</a:t>
            </a:r>
          </a:p>
          <a:p>
            <a:endParaRPr lang="fr-FR" sz="1899" dirty="0">
              <a:solidFill>
                <a:srgbClr val="002060"/>
              </a:solidFill>
              <a:cs typeface="Arial" panose="020B0604020202020204" pitchFamily="34" charset="0"/>
            </a:endParaRPr>
          </a:p>
          <a:p>
            <a:r>
              <a:rPr lang="fr-FR" sz="1899" dirty="0">
                <a:solidFill>
                  <a:srgbClr val="002060"/>
                </a:solidFill>
                <a:cs typeface="Arial" panose="020B0604020202020204" pitchFamily="34" charset="0"/>
              </a:rPr>
              <a:t>r &lt;- raster(t(pet.slice), xmn=min(lon), xmx=max(lon), ymn=min(lat), ymx=max(lat), crs=CRS("+proj=longlat +ellps=WGS84 +datum=WGS84 +no_defs+ towgs84=0,0,0"))</a:t>
            </a:r>
          </a:p>
          <a:p>
            <a:endParaRPr lang="fr-FR" sz="1899" dirty="0">
              <a:solidFill>
                <a:srgbClr val="002060"/>
              </a:solidFill>
              <a:cs typeface="Arial" panose="020B0604020202020204" pitchFamily="34" charset="0"/>
            </a:endParaRPr>
          </a:p>
          <a:p>
            <a:r>
              <a:rPr lang="fr-FR" sz="1899" dirty="0">
                <a:solidFill>
                  <a:srgbClr val="002060"/>
                </a:solidFill>
                <a:cs typeface="Arial" panose="020B0604020202020204" pitchFamily="34" charset="0"/>
              </a:rPr>
              <a:t>r &lt;- flip(r, direction='y')</a:t>
            </a:r>
          </a:p>
          <a:p>
            <a:r>
              <a:rPr lang="fr-FR" sz="1899" dirty="0">
                <a:solidFill>
                  <a:srgbClr val="002060"/>
                </a:solidFill>
                <a:cs typeface="Arial" panose="020B0604020202020204" pitchFamily="34" charset="0"/>
              </a:rPr>
              <a:t>plot(r)</a:t>
            </a:r>
          </a:p>
          <a:p>
            <a:endParaRPr lang="fr-FR" sz="1899" dirty="0">
              <a:solidFill>
                <a:srgbClr val="002060"/>
              </a:solidFill>
              <a:cs typeface="Arial" panose="020B0604020202020204" pitchFamily="34" charset="0"/>
            </a:endParaRPr>
          </a:p>
          <a:p>
            <a:r>
              <a:rPr lang="fr-FR" sz="1899" dirty="0">
                <a:solidFill>
                  <a:srgbClr val="002060"/>
                </a:solidFill>
                <a:cs typeface="Arial" panose="020B0604020202020204" pitchFamily="34" charset="0"/>
              </a:rPr>
              <a:t>#add countries!!!!</a:t>
            </a:r>
          </a:p>
          <a:p>
            <a:endParaRPr lang="fr-FR" sz="1899" dirty="0">
              <a:solidFill>
                <a:srgbClr val="002060"/>
              </a:solidFill>
              <a:cs typeface="Arial" panose="020B0604020202020204" pitchFamily="34" charset="0"/>
            </a:endParaRPr>
          </a:p>
          <a:p>
            <a:r>
              <a:rPr lang="fr-FR" sz="1899" dirty="0">
                <a:solidFill>
                  <a:srgbClr val="002060"/>
                </a:solidFill>
                <a:cs typeface="Arial" panose="020B0604020202020204" pitchFamily="34" charset="0"/>
              </a:rPr>
              <a:t>library(maptools)</a:t>
            </a:r>
          </a:p>
          <a:p>
            <a:r>
              <a:rPr lang="fr-FR" sz="1899" dirty="0">
                <a:solidFill>
                  <a:srgbClr val="002060"/>
                </a:solidFill>
                <a:cs typeface="Arial" panose="020B0604020202020204" pitchFamily="34" charset="0"/>
              </a:rPr>
              <a:t>data(wrld_simpl)</a:t>
            </a:r>
          </a:p>
          <a:p>
            <a:r>
              <a:rPr lang="fr-FR" sz="1899" dirty="0">
                <a:solidFill>
                  <a:srgbClr val="002060"/>
                </a:solidFill>
                <a:cs typeface="Arial" panose="020B0604020202020204" pitchFamily="34" charset="0"/>
              </a:rPr>
              <a:t>plot(wrld_simpl, add = TRUE)</a:t>
            </a:r>
          </a:p>
          <a:p>
            <a:endParaRPr lang="fr-FR" sz="1800" dirty="0">
              <a:solidFill>
                <a:srgbClr val="002060"/>
              </a:solidFill>
              <a:cs typeface="Arial" panose="020B0604020202020204" pitchFamily="34" charset="0"/>
            </a:endParaRPr>
          </a:p>
          <a:p>
            <a:r>
              <a:rPr lang="fr-FR" sz="2000" b="1" dirty="0">
                <a:solidFill>
                  <a:srgbClr val="002060"/>
                </a:solidFill>
                <a:cs typeface="Arial" panose="020B0604020202020204" pitchFamily="34" charset="0"/>
              </a:rPr>
              <a:t>#It’s showing evapotranspiration in january 19</a:t>
            </a:r>
            <a:r>
              <a:rPr lang="en-US" sz="2000" b="1" dirty="0">
                <a:solidFill>
                  <a:srgbClr val="002060"/>
                </a:solidFill>
                <a:cs typeface="Arial" panose="020B0604020202020204" pitchFamily="34" charset="0"/>
              </a:rPr>
              <a:t>81 !!!</a:t>
            </a:r>
          </a:p>
          <a:p>
            <a:r>
              <a:rPr lang="en-US" sz="1800" dirty="0">
                <a:solidFill>
                  <a:srgbClr val="002060"/>
                </a:solidFill>
                <a:highlight>
                  <a:srgbClr val="00FF00"/>
                </a:highlight>
                <a:cs typeface="Arial" panose="020B0604020202020204" pitchFamily="34" charset="0"/>
              </a:rPr>
              <a:t>Home work: plot POTENTIAL EVAPOTRANSPIRATION in </a:t>
            </a:r>
            <a:r>
              <a:rPr lang="en-US" sz="1800" dirty="0">
                <a:solidFill>
                  <a:srgbClr val="002060"/>
                </a:solidFill>
                <a:highlight>
                  <a:srgbClr val="99CCFF"/>
                </a:highlight>
                <a:cs typeface="Arial" panose="020B0604020202020204" pitchFamily="34" charset="0"/>
              </a:rPr>
              <a:t>July 1987</a:t>
            </a:r>
            <a:r>
              <a:rPr lang="en-US" sz="1800" dirty="0">
                <a:solidFill>
                  <a:srgbClr val="002060"/>
                </a:solidFill>
                <a:highlight>
                  <a:srgbClr val="00FF00"/>
                </a:highlight>
                <a:cs typeface="Arial" panose="020B0604020202020204" pitchFamily="34" charset="0"/>
              </a:rPr>
              <a:t>, </a:t>
            </a:r>
            <a:r>
              <a:rPr lang="en-US" sz="1800" dirty="0">
                <a:solidFill>
                  <a:srgbClr val="002060"/>
                </a:solidFill>
                <a:highlight>
                  <a:srgbClr val="00FFFF"/>
                </a:highlight>
                <a:cs typeface="Arial" panose="020B0604020202020204" pitchFamily="34" charset="0"/>
              </a:rPr>
              <a:t>April 1990</a:t>
            </a:r>
            <a:endParaRPr lang="uk-UA" sz="1800" dirty="0">
              <a:solidFill>
                <a:srgbClr val="002060"/>
              </a:solidFill>
              <a:highlight>
                <a:srgbClr val="00FFFF"/>
              </a:highlight>
              <a:cs typeface="Arial" panose="020B0604020202020204" pitchFamily="34" charset="0"/>
            </a:endParaRPr>
          </a:p>
        </p:txBody>
      </p:sp>
      <p:sp>
        <p:nvSpPr>
          <p:cNvPr id="6" name="TextBox 5">
            <a:extLst>
              <a:ext uri="{FF2B5EF4-FFF2-40B4-BE49-F238E27FC236}">
                <a16:creationId xmlns:a16="http://schemas.microsoft.com/office/drawing/2014/main" id="{B324FB22-82A1-402A-8397-0797BBF4F985}"/>
              </a:ext>
            </a:extLst>
          </p:cNvPr>
          <p:cNvSpPr txBox="1"/>
          <p:nvPr/>
        </p:nvSpPr>
        <p:spPr>
          <a:xfrm>
            <a:off x="8736111" y="-36587"/>
            <a:ext cx="2952328" cy="523220"/>
          </a:xfrm>
          <a:prstGeom prst="rect">
            <a:avLst/>
          </a:prstGeom>
          <a:noFill/>
        </p:spPr>
        <p:txBody>
          <a:bodyPr wrap="square">
            <a:spAutoFit/>
          </a:bodyPr>
          <a:lstStyle/>
          <a:p>
            <a:pPr algn="r"/>
            <a:r>
              <a:rPr lang="uk-UA" sz="2800" b="1" dirty="0" err="1">
                <a:solidFill>
                  <a:schemeClr val="tx1"/>
                </a:solidFill>
                <a:highlight>
                  <a:srgbClr val="00FF00"/>
                </a:highlight>
              </a:rPr>
              <a:t>pet</a:t>
            </a:r>
            <a:r>
              <a:rPr lang="uk-UA" sz="2800" b="1" dirty="0">
                <a:solidFill>
                  <a:schemeClr val="tx1"/>
                </a:solidFill>
                <a:highlight>
                  <a:srgbClr val="00FF00"/>
                </a:highlight>
              </a:rPr>
              <a:t>[</a:t>
            </a:r>
            <a:r>
              <a:rPr lang="uk-UA" sz="2800" b="1" dirty="0" err="1">
                <a:solidFill>
                  <a:schemeClr val="tx1"/>
                </a:solidFill>
                <a:highlight>
                  <a:srgbClr val="00FF00"/>
                </a:highlight>
              </a:rPr>
              <a:t>lon,lat,time</a:t>
            </a:r>
            <a:r>
              <a:rPr lang="uk-UA" sz="2800" b="1" dirty="0">
                <a:solidFill>
                  <a:schemeClr val="tx1"/>
                </a:solidFill>
                <a:highlight>
                  <a:srgbClr val="00FF00"/>
                </a:highlight>
              </a:rPr>
              <a:t>]</a:t>
            </a:r>
          </a:p>
        </p:txBody>
      </p:sp>
    </p:spTree>
    <p:extLst>
      <p:ext uri="{BB962C8B-B14F-4D97-AF65-F5344CB8AC3E}">
        <p14:creationId xmlns:p14="http://schemas.microsoft.com/office/powerpoint/2010/main" val="151504623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2.3.5. Data Input: Importing vector and raster data</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71"/>
            <a:ext cx="10079037" cy="461665"/>
          </a:xfrm>
          <a:prstGeom prst="rect">
            <a:avLst/>
          </a:prstGeom>
          <a:noFill/>
        </p:spPr>
        <p:txBody>
          <a:bodyPr wrap="square">
            <a:spAutoFit/>
          </a:bodyPr>
          <a:lstStyle/>
          <a:p>
            <a:r>
              <a:rPr lang="en-US" sz="2400" dirty="0">
                <a:solidFill>
                  <a:srgbClr val="000000"/>
                </a:solidFill>
                <a:latin typeface="+mn-lt"/>
              </a:rPr>
              <a:t>Download data from: </a:t>
            </a:r>
            <a:r>
              <a:rPr lang="en-US" sz="2400" b="1" dirty="0">
                <a:solidFill>
                  <a:srgbClr val="000000"/>
                </a:solidFill>
                <a:latin typeface="+mn-lt"/>
              </a:rPr>
              <a:t>https://www.geoportal.sk/en/zbgis/download/</a:t>
            </a:r>
            <a:endParaRPr lang="uk-UA" sz="2400" b="1" dirty="0">
              <a:solidFill>
                <a:schemeClr val="tx1"/>
              </a:solidFill>
              <a:latin typeface="+mn-lt"/>
            </a:endParaRPr>
          </a:p>
        </p:txBody>
      </p:sp>
      <p:pic>
        <p:nvPicPr>
          <p:cNvPr id="4" name="Рисунок 3">
            <a:extLst>
              <a:ext uri="{FF2B5EF4-FFF2-40B4-BE49-F238E27FC236}">
                <a16:creationId xmlns:a16="http://schemas.microsoft.com/office/drawing/2014/main" id="{90EF5BDC-5E76-4C0E-A04D-E2DFDA49B278}"/>
              </a:ext>
            </a:extLst>
          </p:cNvPr>
          <p:cNvPicPr>
            <a:picLocks noChangeAspect="1"/>
          </p:cNvPicPr>
          <p:nvPr/>
        </p:nvPicPr>
        <p:blipFill>
          <a:blip r:embed="rId4"/>
          <a:stretch>
            <a:fillRect/>
          </a:stretch>
        </p:blipFill>
        <p:spPr>
          <a:xfrm>
            <a:off x="1732856" y="1310434"/>
            <a:ext cx="7735385" cy="2253383"/>
          </a:xfrm>
          <a:prstGeom prst="rect">
            <a:avLst/>
          </a:prstGeom>
        </p:spPr>
      </p:pic>
      <p:pic>
        <p:nvPicPr>
          <p:cNvPr id="8" name="Рисунок 7">
            <a:extLst>
              <a:ext uri="{FF2B5EF4-FFF2-40B4-BE49-F238E27FC236}">
                <a16:creationId xmlns:a16="http://schemas.microsoft.com/office/drawing/2014/main" id="{12E4185E-D361-452D-B6FA-B8932FAC6B33}"/>
              </a:ext>
            </a:extLst>
          </p:cNvPr>
          <p:cNvPicPr>
            <a:picLocks noChangeAspect="1"/>
          </p:cNvPicPr>
          <p:nvPr/>
        </p:nvPicPr>
        <p:blipFill>
          <a:blip r:embed="rId5"/>
          <a:stretch>
            <a:fillRect/>
          </a:stretch>
        </p:blipFill>
        <p:spPr>
          <a:xfrm>
            <a:off x="2183383" y="4385294"/>
            <a:ext cx="7128792" cy="3140378"/>
          </a:xfrm>
          <a:prstGeom prst="rect">
            <a:avLst/>
          </a:prstGeom>
        </p:spPr>
      </p:pic>
      <p:sp>
        <p:nvSpPr>
          <p:cNvPr id="11" name="Прямоугольник 10">
            <a:extLst>
              <a:ext uri="{FF2B5EF4-FFF2-40B4-BE49-F238E27FC236}">
                <a16:creationId xmlns:a16="http://schemas.microsoft.com/office/drawing/2014/main" id="{20B3DE77-D04B-426E-A741-737402854854}"/>
              </a:ext>
            </a:extLst>
          </p:cNvPr>
          <p:cNvSpPr/>
          <p:nvPr/>
        </p:nvSpPr>
        <p:spPr bwMode="auto">
          <a:xfrm>
            <a:off x="8585022" y="2214317"/>
            <a:ext cx="883219" cy="341384"/>
          </a:xfrm>
          <a:prstGeom prst="rect">
            <a:avLst/>
          </a:prstGeom>
          <a:noFill/>
          <a:ln w="69850" cap="flat" cmpd="sng" algn="ctr">
            <a:solidFill>
              <a:srgbClr val="FF0000"/>
            </a:solidFill>
            <a:prstDash val="solid"/>
            <a:round/>
            <a:headEnd type="none" w="med" len="med"/>
            <a:tailEnd type="none" w="med" len="med"/>
          </a:ln>
          <a:effectLst/>
        </p:spPr>
        <p:txBody>
          <a:bodyPr vert="horz" wrap="square" lIns="68575" tIns="34287" rIns="68575" bIns="34287" numCol="1" rtlCol="0" anchor="t" anchorCtr="0" compatLnSpc="1">
            <a:prstTxWarp prst="textNoShape">
              <a:avLst/>
            </a:prstTxWarp>
          </a:bodyPr>
          <a:lstStyle/>
          <a:p>
            <a:pPr defTabSz="336874" eaLnBrk="1">
              <a:lnSpc>
                <a:spcPct val="93000"/>
              </a:lnSpc>
              <a:buClr>
                <a:srgbClr val="000000"/>
              </a:buClr>
              <a:buSzPct val="100000"/>
            </a:pPr>
            <a:endParaRPr lang="uk-UA" sz="3000"/>
          </a:p>
        </p:txBody>
      </p:sp>
      <p:sp>
        <p:nvSpPr>
          <p:cNvPr id="12" name="Прямоугольник 11">
            <a:extLst>
              <a:ext uri="{FF2B5EF4-FFF2-40B4-BE49-F238E27FC236}">
                <a16:creationId xmlns:a16="http://schemas.microsoft.com/office/drawing/2014/main" id="{C32E0319-8D77-45C8-9525-0B4E7AB8B5B6}"/>
              </a:ext>
            </a:extLst>
          </p:cNvPr>
          <p:cNvSpPr/>
          <p:nvPr/>
        </p:nvSpPr>
        <p:spPr bwMode="auto">
          <a:xfrm>
            <a:off x="8016034" y="5580040"/>
            <a:ext cx="1207369" cy="318929"/>
          </a:xfrm>
          <a:prstGeom prst="rect">
            <a:avLst/>
          </a:prstGeom>
          <a:noFill/>
          <a:ln w="69850" cap="flat" cmpd="sng" algn="ctr">
            <a:solidFill>
              <a:srgbClr val="FF0000"/>
            </a:solidFill>
            <a:prstDash val="solid"/>
            <a:round/>
            <a:headEnd type="none" w="med" len="med"/>
            <a:tailEnd type="none" w="med" len="med"/>
          </a:ln>
          <a:effectLst/>
        </p:spPr>
        <p:txBody>
          <a:bodyPr vert="horz" wrap="square" lIns="68575" tIns="34287" rIns="68575" bIns="34287" numCol="1" rtlCol="0" anchor="t" anchorCtr="0" compatLnSpc="1">
            <a:prstTxWarp prst="textNoShape">
              <a:avLst/>
            </a:prstTxWarp>
          </a:bodyPr>
          <a:lstStyle/>
          <a:p>
            <a:pPr defTabSz="336874" eaLnBrk="1">
              <a:lnSpc>
                <a:spcPct val="93000"/>
              </a:lnSpc>
              <a:buClr>
                <a:srgbClr val="000000"/>
              </a:buClr>
              <a:buSzPct val="100000"/>
            </a:pPr>
            <a:endParaRPr lang="uk-UA" sz="3000"/>
          </a:p>
        </p:txBody>
      </p:sp>
      <p:pic>
        <p:nvPicPr>
          <p:cNvPr id="10" name="Рисунок 9">
            <a:extLst>
              <a:ext uri="{FF2B5EF4-FFF2-40B4-BE49-F238E27FC236}">
                <a16:creationId xmlns:a16="http://schemas.microsoft.com/office/drawing/2014/main" id="{D3B50099-A176-46B1-868D-C815DB17D820}"/>
              </a:ext>
            </a:extLst>
          </p:cNvPr>
          <p:cNvPicPr>
            <a:picLocks noChangeAspect="1"/>
          </p:cNvPicPr>
          <p:nvPr/>
        </p:nvPicPr>
        <p:blipFill>
          <a:blip r:embed="rId6"/>
          <a:stretch>
            <a:fillRect/>
          </a:stretch>
        </p:blipFill>
        <p:spPr>
          <a:xfrm>
            <a:off x="4422368" y="2803849"/>
            <a:ext cx="7337041" cy="1404966"/>
          </a:xfrm>
          <a:prstGeom prst="rect">
            <a:avLst/>
          </a:prstGeom>
        </p:spPr>
      </p:pic>
      <p:pic>
        <p:nvPicPr>
          <p:cNvPr id="14" name="Рисунок 13">
            <a:extLst>
              <a:ext uri="{FF2B5EF4-FFF2-40B4-BE49-F238E27FC236}">
                <a16:creationId xmlns:a16="http://schemas.microsoft.com/office/drawing/2014/main" id="{84DD84FF-AA7E-4439-9882-24AFEC385BEF}"/>
              </a:ext>
            </a:extLst>
          </p:cNvPr>
          <p:cNvPicPr>
            <a:picLocks noChangeAspect="1"/>
          </p:cNvPicPr>
          <p:nvPr/>
        </p:nvPicPr>
        <p:blipFill>
          <a:blip r:embed="rId7"/>
          <a:stretch>
            <a:fillRect/>
          </a:stretch>
        </p:blipFill>
        <p:spPr>
          <a:xfrm>
            <a:off x="2666486" y="6516996"/>
            <a:ext cx="9092923" cy="1008676"/>
          </a:xfrm>
          <a:prstGeom prst="rect">
            <a:avLst/>
          </a:prstGeom>
        </p:spPr>
      </p:pic>
    </p:spTree>
    <p:extLst>
      <p:ext uri="{BB962C8B-B14F-4D97-AF65-F5344CB8AC3E}">
        <p14:creationId xmlns:p14="http://schemas.microsoft.com/office/powerpoint/2010/main" val="144232922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2.3.5. Data Input: Importing </a:t>
            </a:r>
            <a:r>
              <a:rPr lang="en-US" sz="2400" b="1" kern="0" dirty="0">
                <a:solidFill>
                  <a:schemeClr val="accent6">
                    <a:lumMod val="75000"/>
                  </a:schemeClr>
                </a:solidFill>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vector</a:t>
            </a: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and raster data</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71"/>
            <a:ext cx="10079037" cy="461665"/>
          </a:xfrm>
          <a:prstGeom prst="rect">
            <a:avLst/>
          </a:prstGeom>
          <a:noFill/>
        </p:spPr>
        <p:txBody>
          <a:bodyPr wrap="square">
            <a:spAutoFit/>
          </a:bodyPr>
          <a:lstStyle/>
          <a:p>
            <a:r>
              <a:rPr lang="en-US" sz="2400" b="1" dirty="0">
                <a:solidFill>
                  <a:schemeClr val="tx1"/>
                </a:solidFill>
                <a:latin typeface="+mn-lt"/>
              </a:rPr>
              <a:t>We will use the sf package to work with vector data in R</a:t>
            </a:r>
            <a:endParaRPr lang="uk-UA" sz="2400" b="1" dirty="0">
              <a:solidFill>
                <a:schemeClr val="tx1"/>
              </a:solidFill>
              <a:latin typeface="+mn-lt"/>
            </a:endParaRPr>
          </a:p>
        </p:txBody>
      </p:sp>
      <p:sp>
        <p:nvSpPr>
          <p:cNvPr id="13" name="TextBox 12">
            <a:extLst>
              <a:ext uri="{FF2B5EF4-FFF2-40B4-BE49-F238E27FC236}">
                <a16:creationId xmlns:a16="http://schemas.microsoft.com/office/drawing/2014/main" id="{AD9A1B87-C9B1-4FCA-BA90-10C58294CC6F}"/>
              </a:ext>
            </a:extLst>
          </p:cNvPr>
          <p:cNvSpPr txBox="1"/>
          <p:nvPr/>
        </p:nvSpPr>
        <p:spPr>
          <a:xfrm>
            <a:off x="1692999" y="1102185"/>
            <a:ext cx="10053776" cy="6186309"/>
          </a:xfrm>
          <a:prstGeom prst="rect">
            <a:avLst/>
          </a:prstGeom>
          <a:noFill/>
        </p:spPr>
        <p:txBody>
          <a:bodyPr wrap="square">
            <a:spAutoFit/>
          </a:bodyPr>
          <a:lstStyle/>
          <a:p>
            <a:r>
              <a:rPr lang="uk-UA" sz="1800" dirty="0">
                <a:solidFill>
                  <a:srgbClr val="002060"/>
                </a:solidFill>
                <a:highlight>
                  <a:srgbClr val="FFFF00"/>
                </a:highlight>
                <a:cs typeface="Arial" panose="020B0604020202020204" pitchFamily="34" charset="0"/>
              </a:rPr>
              <a:t>setwd("d:/</a:t>
            </a:r>
            <a:r>
              <a:rPr lang="sq-AL" sz="1800" dirty="0">
                <a:solidFill>
                  <a:srgbClr val="002060"/>
                </a:solidFill>
                <a:highlight>
                  <a:srgbClr val="FFFF00"/>
                </a:highlight>
                <a:cs typeface="Arial" panose="020B0604020202020204" pitchFamily="34" charset="0"/>
              </a:rPr>
              <a:t>2022_Kosice_part_2</a:t>
            </a:r>
            <a:r>
              <a:rPr lang="uk-UA" sz="1800" dirty="0">
                <a:solidFill>
                  <a:srgbClr val="002060"/>
                </a:solidFill>
                <a:highlight>
                  <a:srgbClr val="FFFF00"/>
                </a:highlight>
                <a:cs typeface="Arial" panose="020B0604020202020204" pitchFamily="34" charset="0"/>
              </a:rPr>
              <a:t>")</a:t>
            </a:r>
            <a:endParaRPr lang="en-US" sz="1800" dirty="0">
              <a:solidFill>
                <a:srgbClr val="002060"/>
              </a:solidFill>
              <a:highlight>
                <a:srgbClr val="FFFF00"/>
              </a:highlight>
              <a:cs typeface="Arial" panose="020B0604020202020204" pitchFamily="34" charset="0"/>
            </a:endParaRPr>
          </a:p>
          <a:p>
            <a:r>
              <a:rPr lang="en-US" sz="1800" dirty="0">
                <a:solidFill>
                  <a:srgbClr val="002060"/>
                </a:solidFill>
                <a:cs typeface="Arial" panose="020B0604020202020204" pitchFamily="34" charset="0"/>
              </a:rPr>
              <a:t>install.packages("sf") </a:t>
            </a:r>
            <a:endParaRPr lang="uk-UA"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install.packages("ggplot</a:t>
            </a:r>
            <a:r>
              <a:rPr lang="ru-RU" sz="1800" dirty="0">
                <a:solidFill>
                  <a:srgbClr val="002060"/>
                </a:solidFill>
                <a:cs typeface="Arial" panose="020B0604020202020204" pitchFamily="34" charset="0"/>
              </a:rPr>
              <a:t>2</a:t>
            </a:r>
            <a:r>
              <a:rPr lang="en-US" sz="1800" dirty="0">
                <a:solidFill>
                  <a:srgbClr val="002060"/>
                </a:solidFill>
                <a:cs typeface="Arial" panose="020B0604020202020204" pitchFamily="34" charset="0"/>
              </a:rPr>
              <a:t>")</a:t>
            </a:r>
          </a:p>
          <a:p>
            <a:r>
              <a:rPr lang="en-US" sz="1800" dirty="0">
                <a:solidFill>
                  <a:srgbClr val="002060"/>
                </a:solidFill>
                <a:cs typeface="Arial" panose="020B0604020202020204" pitchFamily="34" charset="0"/>
              </a:rPr>
              <a:t>library(sf)</a:t>
            </a:r>
            <a:endParaRPr lang="ru-RU"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library(ggplot</a:t>
            </a:r>
            <a:r>
              <a:rPr lang="ru-RU" sz="1800" dirty="0">
                <a:solidFill>
                  <a:srgbClr val="002060"/>
                </a:solidFill>
                <a:cs typeface="Arial" panose="020B0604020202020204" pitchFamily="34" charset="0"/>
              </a:rPr>
              <a:t>2</a:t>
            </a:r>
            <a:r>
              <a:rPr lang="en-US" sz="1800" dirty="0">
                <a:solidFill>
                  <a:srgbClr val="002060"/>
                </a:solidFill>
                <a:cs typeface="Arial" panose="020B0604020202020204" pitchFamily="34" charset="0"/>
              </a:rPr>
              <a:t>)</a:t>
            </a:r>
          </a:p>
          <a:p>
            <a:r>
              <a:rPr lang="en-US" sz="1800" dirty="0">
                <a:solidFill>
                  <a:srgbClr val="002060"/>
                </a:solidFill>
                <a:cs typeface="Arial" panose="020B0604020202020204" pitchFamily="34" charset="0"/>
              </a:rPr>
              <a:t>aoi &lt;- st_read("kraj_0.shp")</a:t>
            </a: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st_geometry_type(aoi)</a:t>
            </a:r>
          </a:p>
          <a:p>
            <a:r>
              <a:rPr lang="en-US" sz="1800" dirty="0">
                <a:solidFill>
                  <a:srgbClr val="002060"/>
                </a:solidFill>
                <a:cs typeface="Arial" panose="020B0604020202020204" pitchFamily="34" charset="0"/>
              </a:rPr>
              <a:t>st_crs(aoi)</a:t>
            </a:r>
          </a:p>
          <a:p>
            <a:r>
              <a:rPr lang="en-US" sz="1800" dirty="0">
                <a:solidFill>
                  <a:srgbClr val="002060"/>
                </a:solidFill>
                <a:cs typeface="Arial" panose="020B0604020202020204" pitchFamily="34" charset="0"/>
              </a:rPr>
              <a:t>st_bbox(aoi)</a:t>
            </a:r>
          </a:p>
          <a:p>
            <a:r>
              <a:rPr lang="en-US" sz="1800" dirty="0">
                <a:solidFill>
                  <a:srgbClr val="002060"/>
                </a:solidFill>
                <a:cs typeface="Arial" panose="020B0604020202020204" pitchFamily="34" charset="0"/>
              </a:rPr>
              <a:t>aoi</a:t>
            </a:r>
            <a:endParaRPr lang="ru-RU"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ggplot() + </a:t>
            </a:r>
          </a:p>
          <a:p>
            <a:r>
              <a:rPr lang="en-US" sz="1800" dirty="0">
                <a:solidFill>
                  <a:srgbClr val="002060"/>
                </a:solidFill>
                <a:cs typeface="Arial" panose="020B0604020202020204" pitchFamily="34" charset="0"/>
              </a:rPr>
              <a:t>  geom_sf(data = aoi, size = </a:t>
            </a:r>
            <a:r>
              <a:rPr lang="ru-RU" sz="1800" b="1" dirty="0">
                <a:solidFill>
                  <a:srgbClr val="002060"/>
                </a:solidFill>
                <a:highlight>
                  <a:srgbClr val="00FF00"/>
                </a:highlight>
                <a:cs typeface="Arial" panose="020B0604020202020204" pitchFamily="34" charset="0"/>
              </a:rPr>
              <a:t>1</a:t>
            </a:r>
            <a:r>
              <a:rPr lang="en-US" sz="1800" dirty="0">
                <a:solidFill>
                  <a:srgbClr val="002060"/>
                </a:solidFill>
                <a:cs typeface="Arial" panose="020B0604020202020204" pitchFamily="34" charset="0"/>
              </a:rPr>
              <a:t>, color = "</a:t>
            </a:r>
            <a:r>
              <a:rPr lang="en-US" sz="1800" dirty="0">
                <a:solidFill>
                  <a:srgbClr val="002060"/>
                </a:solidFill>
                <a:highlight>
                  <a:srgbClr val="FFFF00"/>
                </a:highlight>
                <a:cs typeface="Arial" panose="020B0604020202020204" pitchFamily="34" charset="0"/>
              </a:rPr>
              <a:t>black</a:t>
            </a:r>
            <a:r>
              <a:rPr lang="en-US" sz="1800" dirty="0">
                <a:solidFill>
                  <a:srgbClr val="002060"/>
                </a:solidFill>
                <a:cs typeface="Arial" panose="020B0604020202020204" pitchFamily="34" charset="0"/>
              </a:rPr>
              <a:t>", fill = "</a:t>
            </a:r>
            <a:r>
              <a:rPr lang="en-US" sz="1800" dirty="0">
                <a:solidFill>
                  <a:srgbClr val="002060"/>
                </a:solidFill>
                <a:highlight>
                  <a:srgbClr val="00FFFF"/>
                </a:highlight>
                <a:cs typeface="Arial" panose="020B0604020202020204" pitchFamily="34" charset="0"/>
              </a:rPr>
              <a:t>cyan1</a:t>
            </a:r>
            <a:r>
              <a:rPr lang="en-US" sz="1800" dirty="0">
                <a:solidFill>
                  <a:srgbClr val="002060"/>
                </a:solidFill>
                <a:cs typeface="Arial" panose="020B0604020202020204" pitchFamily="34" charset="0"/>
              </a:rPr>
              <a:t>") + </a:t>
            </a:r>
          </a:p>
          <a:p>
            <a:r>
              <a:rPr lang="en-US" sz="1800" dirty="0">
                <a:solidFill>
                  <a:srgbClr val="002060"/>
                </a:solidFill>
                <a:cs typeface="Arial" panose="020B0604020202020204" pitchFamily="34" charset="0"/>
              </a:rPr>
              <a:t>  </a:t>
            </a:r>
            <a:r>
              <a:rPr lang="en-US" sz="1800" noProof="1">
                <a:solidFill>
                  <a:srgbClr val="002060"/>
                </a:solidFill>
                <a:cs typeface="Arial" panose="020B0604020202020204" pitchFamily="34" charset="0"/>
              </a:rPr>
              <a:t>ggtitle</a:t>
            </a:r>
            <a:r>
              <a:rPr lang="en-US" sz="1800" dirty="0">
                <a:solidFill>
                  <a:srgbClr val="002060"/>
                </a:solidFill>
                <a:cs typeface="Arial" panose="020B0604020202020204" pitchFamily="34" charset="0"/>
              </a:rPr>
              <a:t>("AOI Boundary Plot") + </a:t>
            </a:r>
          </a:p>
          <a:p>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coord_sf</a:t>
            </a:r>
            <a:r>
              <a:rPr lang="en-US" sz="1800" dirty="0">
                <a:solidFill>
                  <a:srgbClr val="002060"/>
                </a:solidFill>
                <a:cs typeface="Arial" panose="020B0604020202020204" pitchFamily="34" charset="0"/>
              </a:rPr>
              <a:t>()</a:t>
            </a:r>
            <a:endParaRPr lang="fr-FR" sz="1800" dirty="0">
              <a:solidFill>
                <a:srgbClr val="002060"/>
              </a:solidFill>
              <a:cs typeface="Arial" panose="020B0604020202020204" pitchFamily="34" charset="0"/>
            </a:endParaRPr>
          </a:p>
        </p:txBody>
      </p:sp>
      <p:sp>
        <p:nvSpPr>
          <p:cNvPr id="2" name="Облачко с текстом: прямоугольное 1">
            <a:extLst>
              <a:ext uri="{FF2B5EF4-FFF2-40B4-BE49-F238E27FC236}">
                <a16:creationId xmlns:a16="http://schemas.microsoft.com/office/drawing/2014/main" id="{394C9FA2-EE0A-4BA4-BF7B-752359EE4C99}"/>
              </a:ext>
            </a:extLst>
          </p:cNvPr>
          <p:cNvSpPr/>
          <p:nvPr/>
        </p:nvSpPr>
        <p:spPr bwMode="auto">
          <a:xfrm>
            <a:off x="5423743" y="977758"/>
            <a:ext cx="6323032" cy="2154008"/>
          </a:xfrm>
          <a:prstGeom prst="wedgeRectCallout">
            <a:avLst>
              <a:gd name="adj1" fmla="val -63119"/>
              <a:gd name="adj2" fmla="val 1423"/>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r>
              <a:rPr lang="sq-AL" sz="1600" dirty="0">
                <a:solidFill>
                  <a:schemeClr val="tx1"/>
                </a:solidFill>
              </a:rPr>
              <a:t>Reading layer `kraj_0' from data source `D:\2022_Kosice_part_2\kraj_0.shp' using driver `ESRI Shapefile'</a:t>
            </a:r>
          </a:p>
          <a:p>
            <a:pPr eaLnBrk="1">
              <a:lnSpc>
                <a:spcPct val="93000"/>
              </a:lnSpc>
              <a:buClr>
                <a:srgbClr val="000000"/>
              </a:buClr>
              <a:buSzPct val="100000"/>
            </a:pPr>
            <a:r>
              <a:rPr lang="sq-AL" sz="1600" dirty="0">
                <a:solidFill>
                  <a:schemeClr val="tx1"/>
                </a:solidFill>
              </a:rPr>
              <a:t>Simple feature collection with 8 features and 16 fields</a:t>
            </a:r>
          </a:p>
          <a:p>
            <a:pPr eaLnBrk="1">
              <a:lnSpc>
                <a:spcPct val="93000"/>
              </a:lnSpc>
              <a:buClr>
                <a:srgbClr val="000000"/>
              </a:buClr>
              <a:buSzPct val="100000"/>
            </a:pPr>
            <a:r>
              <a:rPr lang="sq-AL" sz="1600" dirty="0">
                <a:solidFill>
                  <a:schemeClr val="tx1"/>
                </a:solidFill>
              </a:rPr>
              <a:t>geometry type:  POLYGON</a:t>
            </a:r>
          </a:p>
          <a:p>
            <a:pPr eaLnBrk="1">
              <a:lnSpc>
                <a:spcPct val="93000"/>
              </a:lnSpc>
              <a:buClr>
                <a:srgbClr val="000000"/>
              </a:buClr>
              <a:buSzPct val="100000"/>
            </a:pPr>
            <a:r>
              <a:rPr lang="sq-AL" sz="1600" dirty="0">
                <a:solidFill>
                  <a:schemeClr val="tx1"/>
                </a:solidFill>
              </a:rPr>
              <a:t>dimension:      XYZ</a:t>
            </a:r>
          </a:p>
          <a:p>
            <a:pPr eaLnBrk="1">
              <a:lnSpc>
                <a:spcPct val="93000"/>
              </a:lnSpc>
              <a:buClr>
                <a:srgbClr val="000000"/>
              </a:buClr>
              <a:buSzPct val="100000"/>
            </a:pPr>
            <a:r>
              <a:rPr lang="sq-AL" sz="1600" dirty="0">
                <a:solidFill>
                  <a:schemeClr val="tx1"/>
                </a:solidFill>
              </a:rPr>
              <a:t>bbox:           xmin: -591311.3 ymin: -1334762 xmax: -165436.9 ymax: -1132697</a:t>
            </a:r>
          </a:p>
          <a:p>
            <a:pPr eaLnBrk="1">
              <a:lnSpc>
                <a:spcPct val="93000"/>
              </a:lnSpc>
              <a:buClr>
                <a:srgbClr val="000000"/>
              </a:buClr>
              <a:buSzPct val="100000"/>
            </a:pPr>
            <a:r>
              <a:rPr lang="sq-AL" sz="1600" dirty="0">
                <a:solidFill>
                  <a:schemeClr val="tx1"/>
                </a:solidFill>
              </a:rPr>
              <a:t>z_range:        zmin: -1.455192e-11 zmax: -1.455192e-11</a:t>
            </a:r>
          </a:p>
          <a:p>
            <a:pPr eaLnBrk="1">
              <a:lnSpc>
                <a:spcPct val="93000"/>
              </a:lnSpc>
              <a:buClr>
                <a:srgbClr val="000000"/>
              </a:buClr>
              <a:buSzPct val="100000"/>
            </a:pPr>
            <a:r>
              <a:rPr lang="sq-AL" sz="1600" dirty="0">
                <a:solidFill>
                  <a:schemeClr val="tx1"/>
                </a:solidFill>
              </a:rPr>
              <a:t>projected CRS:  S-JTSK / Krovak East North</a:t>
            </a:r>
            <a:endParaRPr lang="uk-UA" sz="1600" dirty="0">
              <a:solidFill>
                <a:schemeClr val="tx1"/>
              </a:solidFill>
            </a:endParaRPr>
          </a:p>
        </p:txBody>
      </p:sp>
      <p:sp>
        <p:nvSpPr>
          <p:cNvPr id="7" name="TextBox 6">
            <a:extLst>
              <a:ext uri="{FF2B5EF4-FFF2-40B4-BE49-F238E27FC236}">
                <a16:creationId xmlns:a16="http://schemas.microsoft.com/office/drawing/2014/main" id="{BE8E0D55-EEE4-4C57-9D81-63BD770B5136}"/>
              </a:ext>
            </a:extLst>
          </p:cNvPr>
          <p:cNvSpPr txBox="1"/>
          <p:nvPr/>
        </p:nvSpPr>
        <p:spPr>
          <a:xfrm>
            <a:off x="1680368" y="3059760"/>
            <a:ext cx="10079036" cy="2031325"/>
          </a:xfrm>
          <a:prstGeom prst="rect">
            <a:avLst/>
          </a:prstGeom>
          <a:noFill/>
        </p:spPr>
        <p:txBody>
          <a:bodyPr wrap="square">
            <a:spAutoFit/>
          </a:bodyPr>
          <a:lstStyle/>
          <a:p>
            <a:pPr algn="l"/>
            <a:r>
              <a:rPr lang="en-US" sz="1800" dirty="0">
                <a:solidFill>
                  <a:srgbClr val="333333"/>
                </a:solidFill>
                <a:cs typeface="Arial" panose="020B0604020202020204" pitchFamily="34" charset="0"/>
              </a:rPr>
              <a:t>Key metadata for all shapefiles include:</a:t>
            </a:r>
          </a:p>
          <a:p>
            <a:pPr algn="l">
              <a:buFont typeface="+mj-lt"/>
              <a:buAutoNum type="arabicPeriod"/>
            </a:pPr>
            <a:r>
              <a:rPr lang="en-US" sz="1800" b="1" dirty="0">
                <a:solidFill>
                  <a:srgbClr val="333333"/>
                </a:solidFill>
                <a:cs typeface="Arial" panose="020B0604020202020204" pitchFamily="34" charset="0"/>
              </a:rPr>
              <a:t>Object Type:</a:t>
            </a:r>
            <a:r>
              <a:rPr lang="en-US" sz="1800" dirty="0">
                <a:solidFill>
                  <a:srgbClr val="333333"/>
                </a:solidFill>
                <a:cs typeface="Arial" panose="020B0604020202020204" pitchFamily="34" charset="0"/>
              </a:rPr>
              <a:t> the class of the imported object.</a:t>
            </a:r>
          </a:p>
          <a:p>
            <a:pPr algn="l">
              <a:buFont typeface="+mj-lt"/>
              <a:buAutoNum type="arabicPeriod"/>
            </a:pPr>
            <a:r>
              <a:rPr lang="en-US" sz="1800" b="1" dirty="0">
                <a:solidFill>
                  <a:srgbClr val="333333"/>
                </a:solidFill>
                <a:cs typeface="Arial" panose="020B0604020202020204" pitchFamily="34" charset="0"/>
              </a:rPr>
              <a:t>Coordinate Reference System (CRS):</a:t>
            </a:r>
            <a:r>
              <a:rPr lang="en-US" sz="1800" dirty="0">
                <a:solidFill>
                  <a:srgbClr val="333333"/>
                </a:solidFill>
                <a:cs typeface="Arial" panose="020B0604020202020204" pitchFamily="34" charset="0"/>
              </a:rPr>
              <a:t> the projection of the data.</a:t>
            </a:r>
          </a:p>
          <a:p>
            <a:pPr algn="l">
              <a:buFont typeface="+mj-lt"/>
              <a:buAutoNum type="arabicPeriod"/>
            </a:pPr>
            <a:r>
              <a:rPr lang="en-US" sz="1800" b="1" dirty="0">
                <a:solidFill>
                  <a:srgbClr val="333333"/>
                </a:solidFill>
                <a:cs typeface="Arial" panose="020B0604020202020204" pitchFamily="34" charset="0"/>
              </a:rPr>
              <a:t>Extent:</a:t>
            </a:r>
            <a:r>
              <a:rPr lang="en-US" sz="1800" dirty="0">
                <a:solidFill>
                  <a:srgbClr val="333333"/>
                </a:solidFill>
                <a:cs typeface="Arial" panose="020B0604020202020204" pitchFamily="34" charset="0"/>
              </a:rPr>
              <a:t> the spatial extent (i.e. geographic area that the shapefile covers) of the shapefile. Note that the spatial extent for a shapefile represents the combined extent for all spatial objects in the shapefile.</a:t>
            </a:r>
          </a:p>
          <a:p>
            <a:pPr algn="l"/>
            <a:r>
              <a:rPr lang="en-US" sz="1800" dirty="0">
                <a:solidFill>
                  <a:srgbClr val="333333"/>
                </a:solidFill>
                <a:cs typeface="Arial" panose="020B0604020202020204" pitchFamily="34" charset="0"/>
              </a:rPr>
              <a:t>We can view shapefile metadata using the </a:t>
            </a:r>
            <a:r>
              <a:rPr lang="en-US" sz="1800" dirty="0" err="1">
                <a:solidFill>
                  <a:srgbClr val="333333"/>
                </a:solidFill>
                <a:highlight>
                  <a:srgbClr val="FFFF00"/>
                </a:highlight>
                <a:cs typeface="Arial" panose="020B0604020202020204" pitchFamily="34" charset="0"/>
              </a:rPr>
              <a:t>st_geometry_type</a:t>
            </a:r>
            <a:r>
              <a:rPr lang="en-US" sz="1800" dirty="0">
                <a:solidFill>
                  <a:srgbClr val="333333"/>
                </a:solidFill>
                <a:highlight>
                  <a:srgbClr val="FFFF00"/>
                </a:highlight>
                <a:cs typeface="Arial" panose="020B0604020202020204" pitchFamily="34" charset="0"/>
              </a:rPr>
              <a:t>()</a:t>
            </a:r>
            <a:r>
              <a:rPr lang="en-US" sz="1800" dirty="0">
                <a:solidFill>
                  <a:srgbClr val="333333"/>
                </a:solidFill>
                <a:cs typeface="Arial" panose="020B0604020202020204" pitchFamily="34" charset="0"/>
              </a:rPr>
              <a:t>, </a:t>
            </a:r>
            <a:r>
              <a:rPr lang="en-US" sz="1800" dirty="0" err="1">
                <a:solidFill>
                  <a:srgbClr val="333333"/>
                </a:solidFill>
                <a:highlight>
                  <a:srgbClr val="00FF00"/>
                </a:highlight>
                <a:cs typeface="Arial" panose="020B0604020202020204" pitchFamily="34" charset="0"/>
              </a:rPr>
              <a:t>st_crs</a:t>
            </a:r>
            <a:r>
              <a:rPr lang="en-US" sz="1800" dirty="0">
                <a:solidFill>
                  <a:srgbClr val="333333"/>
                </a:solidFill>
                <a:highlight>
                  <a:srgbClr val="00FF00"/>
                </a:highlight>
                <a:cs typeface="Arial" panose="020B0604020202020204" pitchFamily="34" charset="0"/>
              </a:rPr>
              <a:t>() </a:t>
            </a:r>
            <a:r>
              <a:rPr lang="en-US" sz="1800" dirty="0">
                <a:solidFill>
                  <a:srgbClr val="333333"/>
                </a:solidFill>
                <a:cs typeface="Arial" panose="020B0604020202020204" pitchFamily="34" charset="0"/>
              </a:rPr>
              <a:t>and </a:t>
            </a:r>
            <a:r>
              <a:rPr lang="en-US" sz="1800" dirty="0" err="1">
                <a:solidFill>
                  <a:srgbClr val="333333"/>
                </a:solidFill>
                <a:highlight>
                  <a:srgbClr val="00FFFF"/>
                </a:highlight>
                <a:cs typeface="Arial" panose="020B0604020202020204" pitchFamily="34" charset="0"/>
              </a:rPr>
              <a:t>st_bbox</a:t>
            </a:r>
            <a:r>
              <a:rPr lang="en-US" sz="1800" dirty="0">
                <a:solidFill>
                  <a:srgbClr val="333333"/>
                </a:solidFill>
                <a:highlight>
                  <a:srgbClr val="00FFFF"/>
                </a:highlight>
                <a:cs typeface="Arial" panose="020B0604020202020204" pitchFamily="34" charset="0"/>
              </a:rPr>
              <a:t>()</a:t>
            </a:r>
            <a:r>
              <a:rPr lang="en-US" sz="1800" dirty="0">
                <a:solidFill>
                  <a:srgbClr val="333333"/>
                </a:solidFill>
                <a:cs typeface="Arial" panose="020B0604020202020204" pitchFamily="34" charset="0"/>
              </a:rPr>
              <a:t> functions:</a:t>
            </a:r>
          </a:p>
        </p:txBody>
      </p:sp>
      <p:sp>
        <p:nvSpPr>
          <p:cNvPr id="14" name="TextBox 13">
            <a:extLst>
              <a:ext uri="{FF2B5EF4-FFF2-40B4-BE49-F238E27FC236}">
                <a16:creationId xmlns:a16="http://schemas.microsoft.com/office/drawing/2014/main" id="{7DF05F30-EBFF-4A99-9BD7-707C713875DB}"/>
              </a:ext>
            </a:extLst>
          </p:cNvPr>
          <p:cNvSpPr txBox="1"/>
          <p:nvPr/>
        </p:nvSpPr>
        <p:spPr>
          <a:xfrm>
            <a:off x="7511975" y="6724911"/>
            <a:ext cx="5120640" cy="830997"/>
          </a:xfrm>
          <a:prstGeom prst="rect">
            <a:avLst/>
          </a:prstGeom>
          <a:noFill/>
        </p:spPr>
        <p:txBody>
          <a:bodyPr wrap="square">
            <a:spAutoFit/>
          </a:bodyPr>
          <a:lstStyle/>
          <a:p>
            <a:r>
              <a:rPr lang="en-US" sz="2400" dirty="0">
                <a:solidFill>
                  <a:schemeClr val="tx1"/>
                </a:solidFill>
              </a:rPr>
              <a:t>See more </a:t>
            </a:r>
            <a:r>
              <a:rPr lang="uk-UA" sz="2400" dirty="0">
                <a:solidFill>
                  <a:schemeClr val="tx1"/>
                </a:solidFill>
              </a:rPr>
              <a:t>https://ggplot2.tidyverse.org/</a:t>
            </a:r>
          </a:p>
        </p:txBody>
      </p:sp>
      <p:pic>
        <p:nvPicPr>
          <p:cNvPr id="5" name="Рисунок 4">
            <a:extLst>
              <a:ext uri="{FF2B5EF4-FFF2-40B4-BE49-F238E27FC236}">
                <a16:creationId xmlns:a16="http://schemas.microsoft.com/office/drawing/2014/main" id="{52941185-0769-4BB3-AD1E-B1EB104BE53A}"/>
              </a:ext>
            </a:extLst>
          </p:cNvPr>
          <p:cNvPicPr>
            <a:picLocks noChangeAspect="1"/>
          </p:cNvPicPr>
          <p:nvPr/>
        </p:nvPicPr>
        <p:blipFill>
          <a:blip r:embed="rId4"/>
          <a:stretch>
            <a:fillRect/>
          </a:stretch>
        </p:blipFill>
        <p:spPr>
          <a:xfrm>
            <a:off x="8395338" y="5074225"/>
            <a:ext cx="3351441" cy="1729951"/>
          </a:xfrm>
          <a:prstGeom prst="rect">
            <a:avLst/>
          </a:prstGeom>
        </p:spPr>
      </p:pic>
    </p:spTree>
    <p:extLst>
      <p:ext uri="{BB962C8B-B14F-4D97-AF65-F5344CB8AC3E}">
        <p14:creationId xmlns:p14="http://schemas.microsoft.com/office/powerpoint/2010/main" val="54909394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2.3.5. Data Input: Importing </a:t>
            </a:r>
            <a:r>
              <a:rPr lang="en-US" sz="2400" b="1" kern="0" dirty="0">
                <a:solidFill>
                  <a:schemeClr val="accent6">
                    <a:lumMod val="75000"/>
                  </a:schemeClr>
                </a:solidFill>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vector</a:t>
            </a: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and raster data</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3" name="TextBox 12">
            <a:extLst>
              <a:ext uri="{FF2B5EF4-FFF2-40B4-BE49-F238E27FC236}">
                <a16:creationId xmlns:a16="http://schemas.microsoft.com/office/drawing/2014/main" id="{AD9A1B87-C9B1-4FCA-BA90-10C58294CC6F}"/>
              </a:ext>
            </a:extLst>
          </p:cNvPr>
          <p:cNvSpPr txBox="1"/>
          <p:nvPr/>
        </p:nvSpPr>
        <p:spPr>
          <a:xfrm>
            <a:off x="1706359" y="694712"/>
            <a:ext cx="10053776" cy="1200329"/>
          </a:xfrm>
          <a:prstGeom prst="rect">
            <a:avLst/>
          </a:prstGeom>
          <a:noFill/>
        </p:spPr>
        <p:txBody>
          <a:bodyPr wrap="square">
            <a:spAutoFit/>
          </a:bodyPr>
          <a:lstStyle/>
          <a:p>
            <a:r>
              <a:rPr lang="en-US" sz="1800" dirty="0">
                <a:solidFill>
                  <a:srgbClr val="002060"/>
                </a:solidFill>
                <a:cs typeface="Arial" panose="020B0604020202020204" pitchFamily="34" charset="0"/>
              </a:rPr>
              <a:t>ggplot() + </a:t>
            </a:r>
          </a:p>
          <a:p>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geom_sf</a:t>
            </a:r>
            <a:r>
              <a:rPr lang="en-US" sz="1800" dirty="0">
                <a:solidFill>
                  <a:srgbClr val="002060"/>
                </a:solidFill>
                <a:cs typeface="Arial" panose="020B0604020202020204" pitchFamily="34" charset="0"/>
              </a:rPr>
              <a:t>(data = aoi, size = </a:t>
            </a:r>
            <a:r>
              <a:rPr lang="ru-RU" sz="1800" b="1" dirty="0">
                <a:solidFill>
                  <a:srgbClr val="002060"/>
                </a:solidFill>
                <a:highlight>
                  <a:srgbClr val="00FF00"/>
                </a:highlight>
                <a:cs typeface="Arial" panose="020B0604020202020204" pitchFamily="34" charset="0"/>
              </a:rPr>
              <a:t>1</a:t>
            </a:r>
            <a:r>
              <a:rPr lang="en-US" sz="1800" dirty="0">
                <a:solidFill>
                  <a:srgbClr val="002060"/>
                </a:solidFill>
                <a:cs typeface="Arial" panose="020B0604020202020204" pitchFamily="34" charset="0"/>
              </a:rPr>
              <a:t>, color = "</a:t>
            </a:r>
            <a:r>
              <a:rPr lang="en-US" sz="1800" dirty="0">
                <a:solidFill>
                  <a:srgbClr val="002060"/>
                </a:solidFill>
                <a:highlight>
                  <a:srgbClr val="FFFF00"/>
                </a:highlight>
                <a:cs typeface="Arial" panose="020B0604020202020204" pitchFamily="34" charset="0"/>
              </a:rPr>
              <a:t>black</a:t>
            </a:r>
            <a:r>
              <a:rPr lang="en-US" sz="1800" dirty="0">
                <a:solidFill>
                  <a:srgbClr val="002060"/>
                </a:solidFill>
                <a:cs typeface="Arial" panose="020B0604020202020204" pitchFamily="34" charset="0"/>
              </a:rPr>
              <a:t>", fill = "</a:t>
            </a:r>
            <a:r>
              <a:rPr lang="en-US" sz="1800" dirty="0">
                <a:solidFill>
                  <a:srgbClr val="002060"/>
                </a:solidFill>
                <a:highlight>
                  <a:srgbClr val="00FFFF"/>
                </a:highlight>
                <a:cs typeface="Arial" panose="020B0604020202020204" pitchFamily="34" charset="0"/>
              </a:rPr>
              <a:t>cyan1</a:t>
            </a:r>
            <a:r>
              <a:rPr lang="en-US" sz="1800" dirty="0">
                <a:solidFill>
                  <a:srgbClr val="002060"/>
                </a:solidFill>
                <a:cs typeface="Arial" panose="020B0604020202020204" pitchFamily="34" charset="0"/>
              </a:rPr>
              <a:t>") + </a:t>
            </a:r>
          </a:p>
          <a:p>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ggtitle</a:t>
            </a:r>
            <a:r>
              <a:rPr lang="en-US" sz="1800" dirty="0">
                <a:solidFill>
                  <a:srgbClr val="002060"/>
                </a:solidFill>
                <a:cs typeface="Arial" panose="020B0604020202020204" pitchFamily="34" charset="0"/>
              </a:rPr>
              <a:t>("AOI Boundary Plot") + </a:t>
            </a:r>
          </a:p>
          <a:p>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coord_sf</a:t>
            </a:r>
            <a:r>
              <a:rPr lang="en-US" sz="1800" dirty="0">
                <a:solidFill>
                  <a:srgbClr val="002060"/>
                </a:solidFill>
                <a:cs typeface="Arial" panose="020B0604020202020204" pitchFamily="34" charset="0"/>
              </a:rPr>
              <a:t>()</a:t>
            </a:r>
            <a:endParaRPr lang="fr-FR" sz="1800" dirty="0">
              <a:solidFill>
                <a:srgbClr val="002060"/>
              </a:solidFill>
              <a:cs typeface="Arial" panose="020B0604020202020204" pitchFamily="34" charset="0"/>
            </a:endParaRPr>
          </a:p>
        </p:txBody>
      </p:sp>
      <p:sp>
        <p:nvSpPr>
          <p:cNvPr id="15" name="TextBox 14">
            <a:extLst>
              <a:ext uri="{FF2B5EF4-FFF2-40B4-BE49-F238E27FC236}">
                <a16:creationId xmlns:a16="http://schemas.microsoft.com/office/drawing/2014/main" id="{6BF7884E-9F41-4DF2-9653-81BE001CFAD4}"/>
              </a:ext>
            </a:extLst>
          </p:cNvPr>
          <p:cNvSpPr txBox="1"/>
          <p:nvPr/>
        </p:nvSpPr>
        <p:spPr>
          <a:xfrm>
            <a:off x="6719887" y="1344125"/>
            <a:ext cx="5120640" cy="707886"/>
          </a:xfrm>
          <a:prstGeom prst="rect">
            <a:avLst/>
          </a:prstGeom>
          <a:noFill/>
        </p:spPr>
        <p:txBody>
          <a:bodyPr wrap="square">
            <a:spAutoFit/>
          </a:bodyPr>
          <a:lstStyle/>
          <a:p>
            <a:r>
              <a:rPr lang="en-US" sz="2000" dirty="0">
                <a:solidFill>
                  <a:schemeClr val="tx1"/>
                </a:solidFill>
                <a:cs typeface="Arial" panose="020B0604020202020204" pitchFamily="34" charset="0"/>
              </a:rPr>
              <a:t>Colors can be specified using hexadecimal color code, such as </a:t>
            </a:r>
            <a:r>
              <a:rPr lang="en-US" sz="2000" b="1" dirty="0">
                <a:solidFill>
                  <a:schemeClr val="tx1"/>
                </a:solidFill>
                <a:cs typeface="Arial" panose="020B0604020202020204" pitchFamily="34" charset="0"/>
              </a:rPr>
              <a:t>“#FFC000”</a:t>
            </a:r>
            <a:endParaRPr lang="uk-UA" sz="2000" dirty="0">
              <a:solidFill>
                <a:schemeClr val="tx1"/>
              </a:solidFill>
              <a:cs typeface="Arial" panose="020B0604020202020204" pitchFamily="34" charset="0"/>
            </a:endParaRPr>
          </a:p>
        </p:txBody>
      </p:sp>
      <p:pic>
        <p:nvPicPr>
          <p:cNvPr id="1030" name="Picture 6" descr="Hexadecimal color code">
            <a:extLst>
              <a:ext uri="{FF2B5EF4-FFF2-40B4-BE49-F238E27FC236}">
                <a16:creationId xmlns:a16="http://schemas.microsoft.com/office/drawing/2014/main" id="{678F7BD1-FB4C-4E34-B24B-C53296BA2A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4021" y="2039474"/>
            <a:ext cx="5245389" cy="552020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0D6E5B9C-9257-41D9-8596-C629613BB149}"/>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217" t="4224" r="4208" b="4332"/>
          <a:stretch/>
        </p:blipFill>
        <p:spPr bwMode="auto">
          <a:xfrm>
            <a:off x="1680372" y="2043816"/>
            <a:ext cx="4833649" cy="5515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01480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2.3.5. Data Input: Importing vector and </a:t>
            </a:r>
            <a:r>
              <a:rPr lang="en-US" sz="2400" b="1" kern="0" dirty="0">
                <a:solidFill>
                  <a:schemeClr val="accent6">
                    <a:lumMod val="75000"/>
                  </a:schemeClr>
                </a:solidFill>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raster</a:t>
            </a: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data</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71"/>
            <a:ext cx="10079037" cy="461665"/>
          </a:xfrm>
          <a:prstGeom prst="rect">
            <a:avLst/>
          </a:prstGeom>
          <a:noFill/>
        </p:spPr>
        <p:txBody>
          <a:bodyPr wrap="square">
            <a:spAutoFit/>
          </a:bodyPr>
          <a:lstStyle/>
          <a:p>
            <a:r>
              <a:rPr lang="en-US" sz="2400" b="1" dirty="0">
                <a:solidFill>
                  <a:schemeClr val="tx1"/>
                </a:solidFill>
                <a:latin typeface="+mn-lt"/>
              </a:rPr>
              <a:t>We will use the </a:t>
            </a:r>
            <a:r>
              <a:rPr lang="en-US" sz="2400" b="1" dirty="0">
                <a:solidFill>
                  <a:schemeClr val="tx1"/>
                </a:solidFill>
                <a:highlight>
                  <a:srgbClr val="00FF00"/>
                </a:highlight>
                <a:latin typeface="+mn-lt"/>
              </a:rPr>
              <a:t>raster</a:t>
            </a:r>
            <a:r>
              <a:rPr lang="en-US" sz="2400" b="1" dirty="0">
                <a:solidFill>
                  <a:schemeClr val="tx1"/>
                </a:solidFill>
                <a:latin typeface="+mn-lt"/>
              </a:rPr>
              <a:t> and </a:t>
            </a:r>
            <a:r>
              <a:rPr lang="en-US" sz="2400" b="1" dirty="0" err="1">
                <a:solidFill>
                  <a:schemeClr val="tx1"/>
                </a:solidFill>
                <a:highlight>
                  <a:srgbClr val="00FFFF"/>
                </a:highlight>
                <a:latin typeface="+mn-lt"/>
              </a:rPr>
              <a:t>rgdal</a:t>
            </a:r>
            <a:r>
              <a:rPr lang="en-US" sz="2400" b="1" dirty="0">
                <a:solidFill>
                  <a:schemeClr val="tx1"/>
                </a:solidFill>
                <a:latin typeface="+mn-lt"/>
              </a:rPr>
              <a:t> package to work with raster data in R</a:t>
            </a:r>
            <a:endParaRPr lang="uk-UA" sz="2400" b="1" dirty="0">
              <a:solidFill>
                <a:schemeClr val="tx1"/>
              </a:solidFill>
              <a:latin typeface="+mn-lt"/>
            </a:endParaRPr>
          </a:p>
        </p:txBody>
      </p:sp>
      <p:sp>
        <p:nvSpPr>
          <p:cNvPr id="13" name="TextBox 12">
            <a:extLst>
              <a:ext uri="{FF2B5EF4-FFF2-40B4-BE49-F238E27FC236}">
                <a16:creationId xmlns:a16="http://schemas.microsoft.com/office/drawing/2014/main" id="{AD9A1B87-C9B1-4FCA-BA90-10C58294CC6F}"/>
              </a:ext>
            </a:extLst>
          </p:cNvPr>
          <p:cNvSpPr txBox="1"/>
          <p:nvPr/>
        </p:nvSpPr>
        <p:spPr>
          <a:xfrm>
            <a:off x="1692999" y="1102181"/>
            <a:ext cx="10053776" cy="5909310"/>
          </a:xfrm>
          <a:prstGeom prst="rect">
            <a:avLst/>
          </a:prstGeom>
          <a:noFill/>
        </p:spPr>
        <p:txBody>
          <a:bodyPr wrap="square">
            <a:spAutoFit/>
          </a:bodyPr>
          <a:lstStyle/>
          <a:p>
            <a:r>
              <a:rPr lang="uk-UA" sz="1800" dirty="0">
                <a:solidFill>
                  <a:srgbClr val="002060"/>
                </a:solidFill>
                <a:highlight>
                  <a:srgbClr val="FFFF00"/>
                </a:highlight>
                <a:cs typeface="Arial" panose="020B0604020202020204" pitchFamily="34" charset="0"/>
              </a:rPr>
              <a:t>setwd("d:/</a:t>
            </a:r>
            <a:r>
              <a:rPr lang="sq-AL" sz="1800" dirty="0">
                <a:solidFill>
                  <a:srgbClr val="002060"/>
                </a:solidFill>
                <a:highlight>
                  <a:srgbClr val="FFFF00"/>
                </a:highlight>
                <a:cs typeface="Arial" panose="020B0604020202020204" pitchFamily="34" charset="0"/>
              </a:rPr>
              <a:t>2022_Kosice_part_2</a:t>
            </a:r>
            <a:r>
              <a:rPr lang="uk-UA" sz="1800" dirty="0">
                <a:solidFill>
                  <a:srgbClr val="002060"/>
                </a:solidFill>
                <a:highlight>
                  <a:srgbClr val="FFFF00"/>
                </a:highlight>
                <a:cs typeface="Arial" panose="020B0604020202020204" pitchFamily="34" charset="0"/>
              </a:rPr>
              <a:t>")</a:t>
            </a:r>
            <a:endParaRPr lang="en-US" sz="1800" dirty="0">
              <a:solidFill>
                <a:srgbClr val="002060"/>
              </a:solidFill>
              <a:highlight>
                <a:srgbClr val="FFFF00"/>
              </a:highlight>
              <a:cs typeface="Arial" panose="020B0604020202020204" pitchFamily="34" charset="0"/>
            </a:endParaRPr>
          </a:p>
          <a:p>
            <a:r>
              <a:rPr lang="en-US" sz="1800" dirty="0" err="1">
                <a:solidFill>
                  <a:srgbClr val="002060"/>
                </a:solidFill>
                <a:cs typeface="Arial" panose="020B0604020202020204" pitchFamily="34" charset="0"/>
              </a:rPr>
              <a:t>install.packages</a:t>
            </a:r>
            <a:r>
              <a:rPr lang="en-US" sz="1800" dirty="0">
                <a:solidFill>
                  <a:srgbClr val="002060"/>
                </a:solidFill>
                <a:cs typeface="Arial" panose="020B0604020202020204" pitchFamily="34" charset="0"/>
              </a:rPr>
              <a:t>(c("raster", "</a:t>
            </a:r>
            <a:r>
              <a:rPr lang="en-US" sz="1800" dirty="0" err="1">
                <a:solidFill>
                  <a:srgbClr val="002060"/>
                </a:solidFill>
                <a:cs typeface="Arial" panose="020B0604020202020204" pitchFamily="34" charset="0"/>
              </a:rPr>
              <a:t>rgdal</a:t>
            </a:r>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dplyr</a:t>
            </a:r>
            <a:r>
              <a:rPr lang="en-US" sz="1800" dirty="0">
                <a:solidFill>
                  <a:srgbClr val="002060"/>
                </a:solidFill>
                <a:cs typeface="Arial" panose="020B0604020202020204" pitchFamily="34" charset="0"/>
              </a:rPr>
              <a:t>"))</a:t>
            </a:r>
            <a:endParaRPr lang="uk-UA" sz="1800" dirty="0">
              <a:solidFill>
                <a:srgbClr val="002060"/>
              </a:solidFill>
              <a:cs typeface="Arial" panose="020B0604020202020204" pitchFamily="34" charset="0"/>
            </a:endParaRPr>
          </a:p>
          <a:p>
            <a:r>
              <a:rPr lang="en-US" sz="1800" dirty="0" err="1">
                <a:solidFill>
                  <a:srgbClr val="002060"/>
                </a:solidFill>
                <a:cs typeface="Arial" panose="020B0604020202020204" pitchFamily="34" charset="0"/>
              </a:rPr>
              <a:t>lapply</a:t>
            </a:r>
            <a:r>
              <a:rPr lang="en-US" sz="1800" dirty="0">
                <a:solidFill>
                  <a:srgbClr val="002060"/>
                </a:solidFill>
                <a:cs typeface="Arial" panose="020B0604020202020204" pitchFamily="34" charset="0"/>
              </a:rPr>
              <a:t>(c("raster", "</a:t>
            </a:r>
            <a:r>
              <a:rPr lang="en-US" sz="1800" dirty="0" err="1">
                <a:solidFill>
                  <a:srgbClr val="002060"/>
                </a:solidFill>
                <a:cs typeface="Arial" panose="020B0604020202020204" pitchFamily="34" charset="0"/>
              </a:rPr>
              <a:t>rgdal</a:t>
            </a:r>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dplyr</a:t>
            </a:r>
            <a:r>
              <a:rPr lang="en-US" sz="1800" dirty="0">
                <a:solidFill>
                  <a:srgbClr val="002060"/>
                </a:solidFill>
                <a:cs typeface="Arial" panose="020B0604020202020204" pitchFamily="34" charset="0"/>
              </a:rPr>
              <a:t>", "ggplot2"), require, </a:t>
            </a:r>
            <a:r>
              <a:rPr lang="en-US" sz="1800" dirty="0" err="1">
                <a:solidFill>
                  <a:srgbClr val="002060"/>
                </a:solidFill>
                <a:cs typeface="Arial" panose="020B0604020202020204" pitchFamily="34" charset="0"/>
              </a:rPr>
              <a:t>character.only</a:t>
            </a:r>
            <a:r>
              <a:rPr lang="en-US" sz="1800" dirty="0">
                <a:solidFill>
                  <a:srgbClr val="002060"/>
                </a:solidFill>
                <a:cs typeface="Arial" panose="020B0604020202020204" pitchFamily="34" charset="0"/>
              </a:rPr>
              <a:t> = TRUE)</a:t>
            </a: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endParaRPr lang="fr-FR" sz="1800" dirty="0">
              <a:solidFill>
                <a:srgbClr val="002060"/>
              </a:solidFill>
              <a:cs typeface="Arial" panose="020B0604020202020204" pitchFamily="34" charset="0"/>
            </a:endParaRPr>
          </a:p>
          <a:p>
            <a:r>
              <a:rPr lang="fr-FR" sz="1800" dirty="0">
                <a:solidFill>
                  <a:srgbClr val="002060"/>
                </a:solidFill>
                <a:cs typeface="Arial" panose="020B0604020202020204" pitchFamily="34" charset="0"/>
              </a:rPr>
              <a:t>GDALinfo("</a:t>
            </a:r>
            <a:r>
              <a:rPr lang="en-US" sz="1800" dirty="0">
                <a:solidFill>
                  <a:srgbClr val="002060"/>
                </a:solidFill>
                <a:cs typeface="Arial" panose="020B0604020202020204" pitchFamily="34" charset="0"/>
              </a:rPr>
              <a:t>dmr3_5_100.</a:t>
            </a:r>
            <a:r>
              <a:rPr lang="fr-FR" sz="1800" dirty="0">
                <a:solidFill>
                  <a:srgbClr val="002060"/>
                </a:solidFill>
                <a:cs typeface="Arial" panose="020B0604020202020204" pitchFamily="34" charset="0"/>
              </a:rPr>
              <a:t>tif")</a:t>
            </a:r>
          </a:p>
          <a:p>
            <a:endParaRPr lang="fr-FR" sz="1800" dirty="0">
              <a:solidFill>
                <a:srgbClr val="002060"/>
              </a:solidFill>
              <a:cs typeface="Arial" panose="020B0604020202020204" pitchFamily="34" charset="0"/>
            </a:endParaRPr>
          </a:p>
          <a:p>
            <a:r>
              <a:rPr lang="fr-FR" sz="1800" dirty="0">
                <a:solidFill>
                  <a:srgbClr val="002060"/>
                </a:solidFill>
                <a:cs typeface="Arial" panose="020B0604020202020204" pitchFamily="34" charset="0"/>
              </a:rPr>
              <a:t>dmr_info &lt;- capture.output(GDALinfo("dmr3_5_100.tif"))</a:t>
            </a:r>
          </a:p>
          <a:p>
            <a:endParaRPr lang="en-US" sz="1800" dirty="0">
              <a:solidFill>
                <a:srgbClr val="002060"/>
              </a:solidFill>
              <a:cs typeface="Arial" panose="020B0604020202020204" pitchFamily="34" charset="0"/>
            </a:endParaRPr>
          </a:p>
          <a:p>
            <a:r>
              <a:rPr lang="fr-FR" sz="1800" dirty="0">
                <a:solidFill>
                  <a:srgbClr val="002060"/>
                </a:solidFill>
                <a:cs typeface="Arial" panose="020B0604020202020204" pitchFamily="34" charset="0"/>
              </a:rPr>
              <a:t>dmr &lt;- raster("dmr3_5_100.tif")</a:t>
            </a:r>
          </a:p>
          <a:p>
            <a:r>
              <a:rPr lang="fr-FR" sz="1800" dirty="0">
                <a:solidFill>
                  <a:srgbClr val="002060"/>
                </a:solidFill>
                <a:cs typeface="Arial" panose="020B0604020202020204" pitchFamily="34" charset="0"/>
              </a:rPr>
              <a:t>dmr</a:t>
            </a:r>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summary(</a:t>
            </a:r>
            <a:r>
              <a:rPr lang="en-US" sz="1800" dirty="0" err="1">
                <a:solidFill>
                  <a:srgbClr val="002060"/>
                </a:solidFill>
                <a:cs typeface="Arial" panose="020B0604020202020204" pitchFamily="34" charset="0"/>
              </a:rPr>
              <a:t>dmr</a:t>
            </a:r>
            <a:r>
              <a:rPr lang="en-US" sz="1800" dirty="0">
                <a:solidFill>
                  <a:srgbClr val="002060"/>
                </a:solidFill>
                <a:cs typeface="Arial" panose="020B0604020202020204" pitchFamily="34" charset="0"/>
              </a:rPr>
              <a:t>)</a:t>
            </a: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summary(</a:t>
            </a:r>
            <a:r>
              <a:rPr lang="en-US" sz="1800" dirty="0" err="1">
                <a:solidFill>
                  <a:srgbClr val="002060"/>
                </a:solidFill>
                <a:cs typeface="Arial" panose="020B0604020202020204" pitchFamily="34" charset="0"/>
              </a:rPr>
              <a:t>dmr</a:t>
            </a:r>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maxsamp</a:t>
            </a:r>
            <a:r>
              <a:rPr lang="en-US" sz="1800" dirty="0">
                <a:solidFill>
                  <a:srgbClr val="002060"/>
                </a:solidFill>
                <a:cs typeface="Arial" panose="020B0604020202020204" pitchFamily="34" charset="0"/>
              </a:rPr>
              <a:t> = </a:t>
            </a:r>
            <a:r>
              <a:rPr lang="en-US" sz="1800" dirty="0" err="1">
                <a:solidFill>
                  <a:srgbClr val="002060"/>
                </a:solidFill>
                <a:cs typeface="Arial" panose="020B0604020202020204" pitchFamily="34" charset="0"/>
              </a:rPr>
              <a:t>ncell</a:t>
            </a:r>
            <a:r>
              <a:rPr lang="en-US" sz="1800" dirty="0">
                <a:solidFill>
                  <a:srgbClr val="002060"/>
                </a:solidFill>
                <a:cs typeface="Arial" panose="020B0604020202020204" pitchFamily="34" charset="0"/>
              </a:rPr>
              <a:t>(</a:t>
            </a:r>
            <a:r>
              <a:rPr lang="en-US" sz="1800" dirty="0" err="1">
                <a:solidFill>
                  <a:srgbClr val="002060"/>
                </a:solidFill>
                <a:cs typeface="Arial" panose="020B0604020202020204" pitchFamily="34" charset="0"/>
              </a:rPr>
              <a:t>dmr</a:t>
            </a:r>
            <a:r>
              <a:rPr lang="en-US" sz="1800" dirty="0">
                <a:solidFill>
                  <a:srgbClr val="002060"/>
                </a:solidFill>
                <a:cs typeface="Arial" panose="020B0604020202020204" pitchFamily="34" charset="0"/>
              </a:rPr>
              <a:t>))</a:t>
            </a:r>
          </a:p>
        </p:txBody>
      </p:sp>
      <p:sp>
        <p:nvSpPr>
          <p:cNvPr id="7" name="TextBox 6">
            <a:extLst>
              <a:ext uri="{FF2B5EF4-FFF2-40B4-BE49-F238E27FC236}">
                <a16:creationId xmlns:a16="http://schemas.microsoft.com/office/drawing/2014/main" id="{BE8E0D55-EEE4-4C57-9D81-63BD770B5136}"/>
              </a:ext>
            </a:extLst>
          </p:cNvPr>
          <p:cNvSpPr txBox="1"/>
          <p:nvPr/>
        </p:nvSpPr>
        <p:spPr>
          <a:xfrm>
            <a:off x="2831455" y="2195664"/>
            <a:ext cx="9070924" cy="4524315"/>
          </a:xfrm>
          <a:prstGeom prst="rect">
            <a:avLst/>
          </a:prstGeom>
          <a:noFill/>
        </p:spPr>
        <p:txBody>
          <a:bodyPr wrap="square">
            <a:spAutoFit/>
          </a:bodyPr>
          <a:lstStyle/>
          <a:p>
            <a:pPr algn="l"/>
            <a:r>
              <a:rPr lang="en-US" sz="1800" b="1" dirty="0">
                <a:solidFill>
                  <a:srgbClr val="333333"/>
                </a:solidFill>
                <a:cs typeface="Arial" panose="020B0604020202020204" pitchFamily="34" charset="0"/>
              </a:rPr>
              <a:t>View Raster File Attributes: </a:t>
            </a:r>
            <a:r>
              <a:rPr lang="en-US" sz="1800" dirty="0">
                <a:solidFill>
                  <a:srgbClr val="333333"/>
                </a:solidFill>
                <a:cs typeface="Arial" panose="020B0604020202020204" pitchFamily="34" charset="0"/>
              </a:rPr>
              <a:t>The </a:t>
            </a:r>
            <a:r>
              <a:rPr lang="en-US" sz="1800" dirty="0" err="1">
                <a:solidFill>
                  <a:srgbClr val="333333"/>
                </a:solidFill>
                <a:cs typeface="Arial" panose="020B0604020202020204" pitchFamily="34" charset="0"/>
              </a:rPr>
              <a:t>GeoTIFF</a:t>
            </a:r>
            <a:r>
              <a:rPr lang="en-US" sz="1800" dirty="0">
                <a:solidFill>
                  <a:srgbClr val="333333"/>
                </a:solidFill>
                <a:cs typeface="Arial" panose="020B0604020202020204" pitchFamily="34" charset="0"/>
              </a:rPr>
              <a:t> format contains a set of embedded tags with metadata about the raster data. We can use the function </a:t>
            </a:r>
            <a:r>
              <a:rPr lang="en-US" sz="1800" dirty="0" err="1">
                <a:solidFill>
                  <a:srgbClr val="333333"/>
                </a:solidFill>
                <a:highlight>
                  <a:srgbClr val="00FF00"/>
                </a:highlight>
                <a:cs typeface="Arial" panose="020B0604020202020204" pitchFamily="34" charset="0"/>
              </a:rPr>
              <a:t>GDALinfo</a:t>
            </a:r>
            <a:r>
              <a:rPr lang="en-US" sz="1800" dirty="0">
                <a:solidFill>
                  <a:srgbClr val="333333"/>
                </a:solidFill>
                <a:highlight>
                  <a:srgbClr val="00FF00"/>
                </a:highlight>
                <a:cs typeface="Arial" panose="020B0604020202020204" pitchFamily="34" charset="0"/>
              </a:rPr>
              <a:t>() </a:t>
            </a:r>
            <a:r>
              <a:rPr lang="en-US" sz="1800" dirty="0">
                <a:solidFill>
                  <a:srgbClr val="333333"/>
                </a:solidFill>
                <a:cs typeface="Arial" panose="020B0604020202020204" pitchFamily="34" charset="0"/>
              </a:rPr>
              <a:t>to get information about our raster data before we read that data into R. It is ideal to do this before importing your data.</a:t>
            </a:r>
          </a:p>
          <a:p>
            <a:pPr algn="l"/>
            <a:endParaRPr lang="en-US" sz="1800" dirty="0">
              <a:solidFill>
                <a:srgbClr val="333333"/>
              </a:solidFill>
              <a:cs typeface="Arial" panose="020B0604020202020204" pitchFamily="34" charset="0"/>
            </a:endParaRPr>
          </a:p>
          <a:p>
            <a:pPr algn="l"/>
            <a:r>
              <a:rPr lang="en-US" sz="1800" b="1" dirty="0">
                <a:solidFill>
                  <a:srgbClr val="333333"/>
                </a:solidFill>
                <a:cs typeface="Arial" panose="020B0604020202020204" pitchFamily="34" charset="0"/>
              </a:rPr>
              <a:t>If you wish to store this information in R, you can do the following:</a:t>
            </a:r>
          </a:p>
          <a:p>
            <a:pPr algn="l"/>
            <a:endParaRPr lang="en-US" sz="1800" b="1" dirty="0">
              <a:solidFill>
                <a:srgbClr val="333333"/>
              </a:solidFill>
              <a:cs typeface="Arial" panose="020B0604020202020204" pitchFamily="34" charset="0"/>
            </a:endParaRPr>
          </a:p>
          <a:p>
            <a:pPr algn="l"/>
            <a:r>
              <a:rPr lang="en-US" sz="1800" b="1" dirty="0">
                <a:solidFill>
                  <a:srgbClr val="333333"/>
                </a:solidFill>
                <a:cs typeface="Arial" panose="020B0604020202020204" pitchFamily="34" charset="0"/>
              </a:rPr>
              <a:t>Load raster file into R and view the data structure:</a:t>
            </a:r>
          </a:p>
          <a:p>
            <a:pPr algn="l"/>
            <a:endParaRPr lang="en-US" sz="1800" dirty="0">
              <a:solidFill>
                <a:srgbClr val="333333"/>
              </a:solidFill>
              <a:cs typeface="Arial" panose="020B0604020202020204" pitchFamily="34" charset="0"/>
            </a:endParaRPr>
          </a:p>
          <a:p>
            <a:pPr algn="l"/>
            <a:r>
              <a:rPr lang="en-US" sz="1800" dirty="0">
                <a:solidFill>
                  <a:srgbClr val="333333"/>
                </a:solidFill>
                <a:cs typeface="Arial" panose="020B0604020202020204" pitchFamily="34" charset="0"/>
              </a:rPr>
              <a:t>The information above includes a report of min and max values, but no other data range statistics. Similar to other R data structures like vectors and data frame columns, descriptive statistics for raster data can be retrieved like:</a:t>
            </a:r>
          </a:p>
          <a:p>
            <a:pPr algn="l"/>
            <a:endParaRPr lang="en-US" sz="1800" dirty="0">
              <a:solidFill>
                <a:srgbClr val="333333"/>
              </a:solidFill>
              <a:cs typeface="Arial" panose="020B0604020202020204" pitchFamily="34" charset="0"/>
            </a:endParaRPr>
          </a:p>
          <a:p>
            <a:pPr algn="l"/>
            <a:r>
              <a:rPr lang="en-US" sz="1800" dirty="0">
                <a:solidFill>
                  <a:srgbClr val="333333"/>
                </a:solidFill>
                <a:cs typeface="Arial" panose="020B0604020202020204" pitchFamily="34" charset="0"/>
              </a:rPr>
              <a:t>but note the warning - unless you force R to calculate these statistics using every cell in the raster, it will take a random sample of 100,000 cells and calculate from that instead. To force calculation on more, or even all values, you can use the parameter </a:t>
            </a:r>
            <a:r>
              <a:rPr lang="en-US" sz="1800" dirty="0" err="1">
                <a:solidFill>
                  <a:srgbClr val="333333"/>
                </a:solidFill>
                <a:highlight>
                  <a:srgbClr val="00FF00"/>
                </a:highlight>
                <a:cs typeface="Arial" panose="020B0604020202020204" pitchFamily="34" charset="0"/>
              </a:rPr>
              <a:t>maxsamp</a:t>
            </a:r>
            <a:endParaRPr lang="en-US" sz="1800" dirty="0">
              <a:solidFill>
                <a:srgbClr val="333333"/>
              </a:solidFill>
              <a:highlight>
                <a:srgbClr val="00FF00"/>
              </a:highlight>
              <a:cs typeface="Arial" panose="020B0604020202020204" pitchFamily="34" charset="0"/>
            </a:endParaRPr>
          </a:p>
        </p:txBody>
      </p:sp>
      <p:sp>
        <p:nvSpPr>
          <p:cNvPr id="15" name="Облачко с текстом: прямоугольное 14">
            <a:extLst>
              <a:ext uri="{FF2B5EF4-FFF2-40B4-BE49-F238E27FC236}">
                <a16:creationId xmlns:a16="http://schemas.microsoft.com/office/drawing/2014/main" id="{58291C9A-EC82-4A0E-AD4D-B27A73807592}"/>
              </a:ext>
            </a:extLst>
          </p:cNvPr>
          <p:cNvSpPr/>
          <p:nvPr/>
        </p:nvSpPr>
        <p:spPr bwMode="auto">
          <a:xfrm>
            <a:off x="9442519" y="5508029"/>
            <a:ext cx="2304256" cy="288032"/>
          </a:xfrm>
          <a:prstGeom prst="wedgeRectCallout">
            <a:avLst>
              <a:gd name="adj1" fmla="val -44560"/>
              <a:gd name="adj2" fmla="val 33261"/>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r>
              <a:rPr lang="sq-AL" sz="1600" dirty="0">
                <a:solidFill>
                  <a:schemeClr val="tx1"/>
                </a:solidFill>
              </a:rPr>
              <a:t>Max.    2.379524e+03</a:t>
            </a:r>
            <a:endParaRPr lang="uk-UA" sz="1600" dirty="0">
              <a:solidFill>
                <a:schemeClr val="tx1"/>
              </a:solidFill>
            </a:endParaRPr>
          </a:p>
        </p:txBody>
      </p:sp>
      <p:sp>
        <p:nvSpPr>
          <p:cNvPr id="16" name="Облачко с текстом: прямоугольное 15">
            <a:extLst>
              <a:ext uri="{FF2B5EF4-FFF2-40B4-BE49-F238E27FC236}">
                <a16:creationId xmlns:a16="http://schemas.microsoft.com/office/drawing/2014/main" id="{E8C23F5B-1ED7-45D0-BB9E-0DFB677C050D}"/>
              </a:ext>
            </a:extLst>
          </p:cNvPr>
          <p:cNvSpPr/>
          <p:nvPr/>
        </p:nvSpPr>
        <p:spPr bwMode="auto">
          <a:xfrm>
            <a:off x="9442519" y="6653192"/>
            <a:ext cx="2304256" cy="288032"/>
          </a:xfrm>
          <a:prstGeom prst="wedgeRectCallout">
            <a:avLst>
              <a:gd name="adj1" fmla="val -44560"/>
              <a:gd name="adj2" fmla="val 33261"/>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r>
              <a:rPr lang="sq-AL" sz="1600" dirty="0">
                <a:solidFill>
                  <a:schemeClr val="tx1"/>
                </a:solidFill>
              </a:rPr>
              <a:t>Max.    2.622938e+03</a:t>
            </a:r>
            <a:endParaRPr lang="uk-UA" sz="1600" dirty="0">
              <a:solidFill>
                <a:schemeClr val="tx1"/>
              </a:solidFill>
            </a:endParaRPr>
          </a:p>
        </p:txBody>
      </p:sp>
    </p:spTree>
    <p:extLst>
      <p:ext uri="{BB962C8B-B14F-4D97-AF65-F5344CB8AC3E}">
        <p14:creationId xmlns:p14="http://schemas.microsoft.com/office/powerpoint/2010/main" val="204390290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2615432" cy="1200329"/>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2.1. Understanding datasets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5450" y="7626353"/>
            <a:ext cx="7848871" cy="707886"/>
          </a:xfrm>
          <a:prstGeom prst="rect">
            <a:avLst/>
          </a:prstGeom>
          <a:noFill/>
        </p:spPr>
        <p:txBody>
          <a:bodyPr wrap="square">
            <a:spAutoFit/>
          </a:bodyPr>
          <a:lstStyle/>
          <a:p>
            <a:r>
              <a:rPr lang="uk-UA" dirty="0"/>
              <a:t>setwd("d:/</a:t>
            </a:r>
            <a:r>
              <a:rPr lang="sq-AL" dirty="0"/>
              <a:t> 2022_Kosice_part_2 </a:t>
            </a:r>
            <a:r>
              <a:rPr lang="uk-UA" dirty="0"/>
              <a:t>")</a:t>
            </a:r>
          </a:p>
        </p:txBody>
      </p:sp>
      <p:pic>
        <p:nvPicPr>
          <p:cNvPr id="6" name="Рисунок 5">
            <a:extLst>
              <a:ext uri="{FF2B5EF4-FFF2-40B4-BE49-F238E27FC236}">
                <a16:creationId xmlns:a16="http://schemas.microsoft.com/office/drawing/2014/main" id="{AA1D6DDB-C03A-4926-B6C2-390D820BBB34}"/>
              </a:ext>
            </a:extLst>
          </p:cNvPr>
          <p:cNvPicPr>
            <a:picLocks noChangeAspect="1"/>
          </p:cNvPicPr>
          <p:nvPr/>
        </p:nvPicPr>
        <p:blipFill>
          <a:blip r:embed="rId4"/>
          <a:stretch>
            <a:fillRect/>
          </a:stretch>
        </p:blipFill>
        <p:spPr>
          <a:xfrm>
            <a:off x="1823343" y="1043533"/>
            <a:ext cx="10083091" cy="2466270"/>
          </a:xfrm>
          <a:prstGeom prst="rect">
            <a:avLst/>
          </a:prstGeom>
        </p:spPr>
      </p:pic>
      <p:sp>
        <p:nvSpPr>
          <p:cNvPr id="19" name="TextBox 18">
            <a:extLst>
              <a:ext uri="{FF2B5EF4-FFF2-40B4-BE49-F238E27FC236}">
                <a16:creationId xmlns:a16="http://schemas.microsoft.com/office/drawing/2014/main" id="{4E68CE6A-B57D-43FE-926E-D211B0A2FF77}"/>
              </a:ext>
            </a:extLst>
          </p:cNvPr>
          <p:cNvSpPr txBox="1"/>
          <p:nvPr/>
        </p:nvSpPr>
        <p:spPr>
          <a:xfrm>
            <a:off x="8880127" y="683493"/>
            <a:ext cx="7848871" cy="400110"/>
          </a:xfrm>
          <a:prstGeom prst="rect">
            <a:avLst/>
          </a:prstGeom>
          <a:noFill/>
        </p:spPr>
        <p:txBody>
          <a:bodyPr wrap="square">
            <a:spAutoFit/>
          </a:bodyPr>
          <a:lstStyle/>
          <a:p>
            <a:r>
              <a:rPr lang="sq-AL" sz="2000" dirty="0">
                <a:solidFill>
                  <a:srgbClr val="000000"/>
                </a:solidFill>
                <a:latin typeface="+mn-lt"/>
              </a:rPr>
              <a:t>Table 2.1 A patient dataset</a:t>
            </a:r>
            <a:r>
              <a:rPr lang="sq-AL" sz="2000" dirty="0">
                <a:latin typeface="+mn-lt"/>
              </a:rPr>
              <a:t> </a:t>
            </a:r>
            <a:endParaRPr lang="uk-UA" sz="2000" dirty="0">
              <a:latin typeface="+mn-lt"/>
            </a:endParaRPr>
          </a:p>
        </p:txBody>
      </p:sp>
      <p:sp>
        <p:nvSpPr>
          <p:cNvPr id="21" name="TextBox 20">
            <a:extLst>
              <a:ext uri="{FF2B5EF4-FFF2-40B4-BE49-F238E27FC236}">
                <a16:creationId xmlns:a16="http://schemas.microsoft.com/office/drawing/2014/main" id="{E8AC4307-92AC-467D-BA77-1B0CE3C7B0B8}"/>
              </a:ext>
            </a:extLst>
          </p:cNvPr>
          <p:cNvSpPr txBox="1"/>
          <p:nvPr/>
        </p:nvSpPr>
        <p:spPr>
          <a:xfrm>
            <a:off x="1679327" y="3549007"/>
            <a:ext cx="10079038" cy="461665"/>
          </a:xfrm>
          <a:prstGeom prst="rect">
            <a:avLst/>
          </a:prstGeom>
          <a:noFill/>
        </p:spPr>
        <p:txBody>
          <a:bodyPr wrap="square">
            <a:spAutoFit/>
          </a:bodyPr>
          <a:lstStyle/>
          <a:p>
            <a:pPr algn="ctr"/>
            <a:r>
              <a:rPr lang="en-US" sz="2400" dirty="0">
                <a:solidFill>
                  <a:srgbClr val="000000"/>
                </a:solidFill>
                <a:latin typeface="+mn-lt"/>
              </a:rPr>
              <a:t>Different traditions have different names for the rows and columns of a dataset</a:t>
            </a:r>
            <a:r>
              <a:rPr lang="en-US" sz="2400" dirty="0">
                <a:latin typeface="+mn-lt"/>
              </a:rPr>
              <a:t> </a:t>
            </a:r>
            <a:endParaRPr lang="uk-UA" sz="2400" dirty="0">
              <a:latin typeface="+mn-lt"/>
            </a:endParaRPr>
          </a:p>
        </p:txBody>
      </p:sp>
      <p:sp>
        <p:nvSpPr>
          <p:cNvPr id="26" name="TextBox 25">
            <a:extLst>
              <a:ext uri="{FF2B5EF4-FFF2-40B4-BE49-F238E27FC236}">
                <a16:creationId xmlns:a16="http://schemas.microsoft.com/office/drawing/2014/main" id="{1EBFDCFA-CE9D-4B08-96E6-4DEEBC8F0F9F}"/>
              </a:ext>
            </a:extLst>
          </p:cNvPr>
          <p:cNvSpPr txBox="1"/>
          <p:nvPr/>
        </p:nvSpPr>
        <p:spPr>
          <a:xfrm>
            <a:off x="1680372" y="4063426"/>
            <a:ext cx="10079037" cy="1200329"/>
          </a:xfrm>
          <a:prstGeom prst="rect">
            <a:avLst/>
          </a:prstGeom>
          <a:noFill/>
        </p:spPr>
        <p:txBody>
          <a:bodyPr wrap="square">
            <a:spAutoFit/>
          </a:bodyPr>
          <a:lstStyle/>
          <a:p>
            <a:pPr algn="ctr"/>
            <a:r>
              <a:rPr lang="en-US" sz="2400" dirty="0">
                <a:solidFill>
                  <a:srgbClr val="000000"/>
                </a:solidFill>
                <a:latin typeface="+mn-lt"/>
              </a:rPr>
              <a:t>Statisticians </a:t>
            </a:r>
            <a:r>
              <a:rPr lang="uk-UA" sz="2400" dirty="0">
                <a:solidFill>
                  <a:srgbClr val="000000"/>
                </a:solidFill>
                <a:latin typeface="+mn-lt"/>
                <a:sym typeface="Wingdings" panose="05000000000000000000" pitchFamily="2" charset="2"/>
              </a:rPr>
              <a:t></a:t>
            </a:r>
            <a:r>
              <a:rPr lang="en-US" sz="2400" dirty="0">
                <a:solidFill>
                  <a:srgbClr val="000000"/>
                </a:solidFill>
                <a:latin typeface="+mn-lt"/>
                <a:sym typeface="Wingdings" panose="05000000000000000000" pitchFamily="2" charset="2"/>
              </a:rPr>
              <a:t> </a:t>
            </a:r>
            <a:r>
              <a:rPr lang="en-US" sz="2400" dirty="0">
                <a:solidFill>
                  <a:srgbClr val="000000"/>
                </a:solidFill>
                <a:highlight>
                  <a:srgbClr val="00FF00"/>
                </a:highlight>
                <a:latin typeface="+mn-lt"/>
              </a:rPr>
              <a:t>observations and variables (</a:t>
            </a:r>
            <a:r>
              <a:rPr lang="en-US" sz="2400" dirty="0" err="1">
                <a:solidFill>
                  <a:srgbClr val="000000"/>
                </a:solidFill>
                <a:highlight>
                  <a:srgbClr val="00FF00"/>
                </a:highlight>
                <a:latin typeface="+mn-lt"/>
              </a:rPr>
              <a:t>pozorovania</a:t>
            </a:r>
            <a:r>
              <a:rPr lang="en-US" sz="2400" dirty="0">
                <a:solidFill>
                  <a:srgbClr val="000000"/>
                </a:solidFill>
                <a:highlight>
                  <a:srgbClr val="00FF00"/>
                </a:highlight>
                <a:latin typeface="+mn-lt"/>
              </a:rPr>
              <a:t> a </a:t>
            </a:r>
            <a:r>
              <a:rPr lang="en-US" sz="2400" dirty="0" err="1">
                <a:solidFill>
                  <a:srgbClr val="000000"/>
                </a:solidFill>
                <a:highlight>
                  <a:srgbClr val="00FF00"/>
                </a:highlight>
                <a:latin typeface="+mn-lt"/>
              </a:rPr>
              <a:t>premenné</a:t>
            </a:r>
            <a:r>
              <a:rPr lang="en-US" sz="2400" dirty="0">
                <a:solidFill>
                  <a:srgbClr val="000000"/>
                </a:solidFill>
                <a:highlight>
                  <a:srgbClr val="00FF00"/>
                </a:highlight>
                <a:latin typeface="+mn-lt"/>
              </a:rPr>
              <a:t>) </a:t>
            </a:r>
            <a:endParaRPr lang="uk-UA" sz="2400" dirty="0">
              <a:solidFill>
                <a:srgbClr val="000000"/>
              </a:solidFill>
              <a:highlight>
                <a:srgbClr val="00FF00"/>
              </a:highlight>
              <a:latin typeface="+mn-lt"/>
            </a:endParaRPr>
          </a:p>
          <a:p>
            <a:pPr algn="ctr"/>
            <a:r>
              <a:rPr lang="en-US" sz="2400" dirty="0">
                <a:solidFill>
                  <a:srgbClr val="000000"/>
                </a:solidFill>
                <a:latin typeface="+mn-lt"/>
              </a:rPr>
              <a:t>			Database analysts </a:t>
            </a:r>
            <a:r>
              <a:rPr lang="uk-UA" sz="2400" dirty="0">
                <a:solidFill>
                  <a:srgbClr val="000000"/>
                </a:solidFill>
                <a:latin typeface="+mn-lt"/>
                <a:sym typeface="Wingdings" panose="05000000000000000000" pitchFamily="2" charset="2"/>
              </a:rPr>
              <a:t></a:t>
            </a:r>
            <a:r>
              <a:rPr lang="en-US" sz="2400" dirty="0">
                <a:solidFill>
                  <a:srgbClr val="000000"/>
                </a:solidFill>
                <a:latin typeface="+mn-lt"/>
                <a:sym typeface="Wingdings" panose="05000000000000000000" pitchFamily="2" charset="2"/>
              </a:rPr>
              <a:t> </a:t>
            </a:r>
            <a:r>
              <a:rPr lang="en-US" sz="2400" dirty="0">
                <a:solidFill>
                  <a:srgbClr val="000000"/>
                </a:solidFill>
                <a:highlight>
                  <a:srgbClr val="00FFFF"/>
                </a:highlight>
                <a:latin typeface="+mn-lt"/>
              </a:rPr>
              <a:t>records and fields</a:t>
            </a:r>
          </a:p>
          <a:p>
            <a:pPr algn="ctr"/>
            <a:r>
              <a:rPr lang="en-US" sz="2400" dirty="0">
                <a:solidFill>
                  <a:srgbClr val="000000"/>
                </a:solidFill>
                <a:latin typeface="+mn-lt"/>
              </a:rPr>
              <a:t>Data-miners and machine-learning specialists </a:t>
            </a:r>
            <a:r>
              <a:rPr lang="en-US" sz="2400" dirty="0">
                <a:solidFill>
                  <a:srgbClr val="000000"/>
                </a:solidFill>
                <a:latin typeface="+mn-lt"/>
                <a:sym typeface="Wingdings" panose="05000000000000000000" pitchFamily="2" charset="2"/>
              </a:rPr>
              <a:t> </a:t>
            </a:r>
            <a:r>
              <a:rPr lang="en-US" sz="2400" dirty="0">
                <a:solidFill>
                  <a:srgbClr val="000000"/>
                </a:solidFill>
                <a:highlight>
                  <a:srgbClr val="FF00FF"/>
                </a:highlight>
                <a:latin typeface="+mn-lt"/>
              </a:rPr>
              <a:t>examples and attributes </a:t>
            </a:r>
            <a:endParaRPr lang="uk-UA" sz="2400" dirty="0">
              <a:highlight>
                <a:srgbClr val="FF00FF"/>
              </a:highlight>
              <a:latin typeface="+mn-lt"/>
            </a:endParaRPr>
          </a:p>
        </p:txBody>
      </p:sp>
      <p:sp>
        <p:nvSpPr>
          <p:cNvPr id="28" name="TextBox 27">
            <a:extLst>
              <a:ext uri="{FF2B5EF4-FFF2-40B4-BE49-F238E27FC236}">
                <a16:creationId xmlns:a16="http://schemas.microsoft.com/office/drawing/2014/main" id="{13A16F7D-CBEF-4565-BBAD-994CDE47F68B}"/>
              </a:ext>
            </a:extLst>
          </p:cNvPr>
          <p:cNvSpPr txBox="1"/>
          <p:nvPr/>
        </p:nvSpPr>
        <p:spPr>
          <a:xfrm>
            <a:off x="4415632" y="5281192"/>
            <a:ext cx="5760640" cy="1938992"/>
          </a:xfrm>
          <a:prstGeom prst="rect">
            <a:avLst/>
          </a:prstGeom>
          <a:noFill/>
        </p:spPr>
        <p:txBody>
          <a:bodyPr wrap="square">
            <a:spAutoFit/>
          </a:bodyPr>
          <a:lstStyle/>
          <a:p>
            <a:r>
              <a:rPr lang="en-US" sz="2400" b="1" dirty="0" err="1">
                <a:solidFill>
                  <a:srgbClr val="335426"/>
                </a:solidFill>
                <a:latin typeface="+mn-lt"/>
              </a:rPr>
              <a:t>PatientID</a:t>
            </a:r>
            <a:r>
              <a:rPr lang="en-US" sz="2400" dirty="0">
                <a:solidFill>
                  <a:srgbClr val="335426"/>
                </a:solidFill>
                <a:latin typeface="+mn-lt"/>
              </a:rPr>
              <a:t> </a:t>
            </a:r>
            <a:r>
              <a:rPr lang="en-US" sz="2400" dirty="0">
                <a:solidFill>
                  <a:srgbClr val="000000"/>
                </a:solidFill>
                <a:latin typeface="+mn-lt"/>
              </a:rPr>
              <a:t>is a row or case identifier</a:t>
            </a:r>
            <a:endParaRPr lang="uk-UA" sz="2400" dirty="0">
              <a:solidFill>
                <a:srgbClr val="000000"/>
              </a:solidFill>
              <a:latin typeface="+mn-lt"/>
            </a:endParaRPr>
          </a:p>
          <a:p>
            <a:r>
              <a:rPr lang="en-US" sz="2400" b="1" dirty="0" err="1">
                <a:solidFill>
                  <a:srgbClr val="335426"/>
                </a:solidFill>
                <a:latin typeface="+mn-lt"/>
              </a:rPr>
              <a:t>AdmDate</a:t>
            </a:r>
            <a:r>
              <a:rPr lang="en-US" sz="2400" dirty="0">
                <a:solidFill>
                  <a:srgbClr val="335426"/>
                </a:solidFill>
                <a:latin typeface="+mn-lt"/>
              </a:rPr>
              <a:t> </a:t>
            </a:r>
            <a:r>
              <a:rPr lang="en-US" sz="2400" dirty="0">
                <a:solidFill>
                  <a:srgbClr val="000000"/>
                </a:solidFill>
                <a:latin typeface="+mn-lt"/>
              </a:rPr>
              <a:t>is a date variable</a:t>
            </a:r>
            <a:endParaRPr lang="uk-UA" sz="2400" dirty="0">
              <a:solidFill>
                <a:srgbClr val="000000"/>
              </a:solidFill>
              <a:latin typeface="+mn-lt"/>
            </a:endParaRPr>
          </a:p>
          <a:p>
            <a:r>
              <a:rPr lang="en-US" sz="2400" b="1" dirty="0">
                <a:solidFill>
                  <a:srgbClr val="335426"/>
                </a:solidFill>
                <a:latin typeface="+mn-lt"/>
              </a:rPr>
              <a:t>Age</a:t>
            </a:r>
            <a:r>
              <a:rPr lang="en-US" sz="2400" dirty="0">
                <a:solidFill>
                  <a:srgbClr val="335426"/>
                </a:solidFill>
                <a:latin typeface="+mn-lt"/>
              </a:rPr>
              <a:t> </a:t>
            </a:r>
            <a:r>
              <a:rPr lang="en-US" sz="2400" dirty="0">
                <a:solidFill>
                  <a:srgbClr val="000000"/>
                </a:solidFill>
                <a:latin typeface="+mn-lt"/>
              </a:rPr>
              <a:t>is a continuous</a:t>
            </a:r>
            <a:r>
              <a:rPr lang="uk-UA" sz="2400" dirty="0">
                <a:solidFill>
                  <a:srgbClr val="000000"/>
                </a:solidFill>
                <a:latin typeface="+mn-lt"/>
              </a:rPr>
              <a:t> </a:t>
            </a:r>
            <a:r>
              <a:rPr lang="en-US" sz="2400" dirty="0">
                <a:solidFill>
                  <a:srgbClr val="000000"/>
                </a:solidFill>
                <a:latin typeface="+mn-lt"/>
              </a:rPr>
              <a:t>variable</a:t>
            </a:r>
            <a:endParaRPr lang="uk-UA" sz="2400" dirty="0">
              <a:solidFill>
                <a:srgbClr val="000000"/>
              </a:solidFill>
              <a:latin typeface="+mn-lt"/>
            </a:endParaRPr>
          </a:p>
          <a:p>
            <a:r>
              <a:rPr lang="en-US" sz="2400" b="1" dirty="0">
                <a:solidFill>
                  <a:srgbClr val="335426"/>
                </a:solidFill>
                <a:latin typeface="+mn-lt"/>
              </a:rPr>
              <a:t>Diabetes</a:t>
            </a:r>
            <a:r>
              <a:rPr lang="en-US" sz="2400" dirty="0">
                <a:solidFill>
                  <a:srgbClr val="335426"/>
                </a:solidFill>
                <a:latin typeface="+mn-lt"/>
              </a:rPr>
              <a:t> </a:t>
            </a:r>
            <a:r>
              <a:rPr lang="en-US" sz="2400" dirty="0">
                <a:solidFill>
                  <a:srgbClr val="000000"/>
                </a:solidFill>
                <a:latin typeface="+mn-lt"/>
              </a:rPr>
              <a:t>is a nominal variable</a:t>
            </a:r>
            <a:endParaRPr lang="uk-UA" sz="2400" dirty="0">
              <a:solidFill>
                <a:srgbClr val="000000"/>
              </a:solidFill>
              <a:latin typeface="+mn-lt"/>
            </a:endParaRPr>
          </a:p>
          <a:p>
            <a:r>
              <a:rPr lang="en-US" sz="2400" b="1" dirty="0">
                <a:solidFill>
                  <a:srgbClr val="335426"/>
                </a:solidFill>
                <a:latin typeface="+mn-lt"/>
              </a:rPr>
              <a:t>Status</a:t>
            </a:r>
            <a:r>
              <a:rPr lang="en-US" sz="2400" dirty="0">
                <a:solidFill>
                  <a:srgbClr val="335426"/>
                </a:solidFill>
                <a:latin typeface="+mn-lt"/>
              </a:rPr>
              <a:t> </a:t>
            </a:r>
            <a:r>
              <a:rPr lang="en-US" sz="2400" dirty="0">
                <a:solidFill>
                  <a:srgbClr val="000000"/>
                </a:solidFill>
                <a:latin typeface="+mn-lt"/>
              </a:rPr>
              <a:t>is an ordinal variable</a:t>
            </a:r>
            <a:r>
              <a:rPr lang="en-US" sz="2400" dirty="0">
                <a:latin typeface="+mn-lt"/>
              </a:rPr>
              <a:t> </a:t>
            </a:r>
            <a:endParaRPr lang="uk-UA" sz="2400" dirty="0">
              <a:latin typeface="+mn-lt"/>
            </a:endParaRPr>
          </a:p>
        </p:txBody>
      </p:sp>
    </p:spTree>
    <p:extLst>
      <p:ext uri="{BB962C8B-B14F-4D97-AF65-F5344CB8AC3E}">
        <p14:creationId xmlns:p14="http://schemas.microsoft.com/office/powerpoint/2010/main" val="191114219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2.3.5. Data Input: Importing vector and </a:t>
            </a:r>
            <a:r>
              <a:rPr lang="en-US" sz="2400" b="1" kern="0" dirty="0">
                <a:solidFill>
                  <a:schemeClr val="accent6">
                    <a:lumMod val="75000"/>
                  </a:schemeClr>
                </a:solidFill>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raster</a:t>
            </a: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data</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71" y="419268"/>
            <a:ext cx="10079037" cy="707886"/>
          </a:xfrm>
          <a:prstGeom prst="rect">
            <a:avLst/>
          </a:prstGeom>
          <a:noFill/>
        </p:spPr>
        <p:txBody>
          <a:bodyPr wrap="square">
            <a:spAutoFit/>
          </a:bodyPr>
          <a:lstStyle/>
          <a:p>
            <a:r>
              <a:rPr lang="en-US" sz="2000" b="1" dirty="0">
                <a:solidFill>
                  <a:schemeClr val="tx1"/>
                </a:solidFill>
                <a:latin typeface="+mn-lt"/>
              </a:rPr>
              <a:t>To </a:t>
            </a:r>
            <a:r>
              <a:rPr lang="en-US" sz="2000" b="1" dirty="0" err="1">
                <a:solidFill>
                  <a:schemeClr val="tx1"/>
                </a:solidFill>
                <a:latin typeface="+mn-lt"/>
              </a:rPr>
              <a:t>visualise</a:t>
            </a:r>
            <a:r>
              <a:rPr lang="en-US" sz="2000" b="1" dirty="0">
                <a:solidFill>
                  <a:schemeClr val="tx1"/>
                </a:solidFill>
                <a:latin typeface="+mn-lt"/>
              </a:rPr>
              <a:t> raster data in R using ggplot2, we need to convert it to a </a:t>
            </a:r>
            <a:r>
              <a:rPr lang="en-US" sz="2000" b="1" dirty="0" err="1">
                <a:solidFill>
                  <a:schemeClr val="tx1"/>
                </a:solidFill>
                <a:latin typeface="+mn-lt"/>
              </a:rPr>
              <a:t>dataframe</a:t>
            </a:r>
            <a:r>
              <a:rPr lang="en-US" sz="2000" b="1" dirty="0">
                <a:solidFill>
                  <a:schemeClr val="tx1"/>
                </a:solidFill>
                <a:latin typeface="+mn-lt"/>
              </a:rPr>
              <a:t>. The </a:t>
            </a:r>
            <a:r>
              <a:rPr lang="en-US" sz="2000" b="1" dirty="0">
                <a:solidFill>
                  <a:schemeClr val="tx1"/>
                </a:solidFill>
                <a:highlight>
                  <a:srgbClr val="99CCFF"/>
                </a:highlight>
                <a:latin typeface="+mn-lt"/>
              </a:rPr>
              <a:t>raster </a:t>
            </a:r>
            <a:r>
              <a:rPr lang="en-US" sz="2000" b="1" dirty="0">
                <a:solidFill>
                  <a:schemeClr val="tx1"/>
                </a:solidFill>
                <a:latin typeface="+mn-lt"/>
              </a:rPr>
              <a:t>package has an built-in function for conversion to a </a:t>
            </a:r>
            <a:r>
              <a:rPr lang="en-US" sz="2000" b="1" dirty="0" err="1">
                <a:solidFill>
                  <a:schemeClr val="tx1"/>
                </a:solidFill>
                <a:latin typeface="+mn-lt"/>
              </a:rPr>
              <a:t>plotable</a:t>
            </a:r>
            <a:r>
              <a:rPr lang="en-US" sz="2000" b="1" dirty="0">
                <a:solidFill>
                  <a:schemeClr val="tx1"/>
                </a:solidFill>
                <a:latin typeface="+mn-lt"/>
              </a:rPr>
              <a:t> </a:t>
            </a:r>
            <a:r>
              <a:rPr lang="en-US" sz="2000" b="1" dirty="0" err="1">
                <a:solidFill>
                  <a:schemeClr val="tx1"/>
                </a:solidFill>
                <a:latin typeface="+mn-lt"/>
              </a:rPr>
              <a:t>dataframe</a:t>
            </a:r>
            <a:r>
              <a:rPr lang="en-US" sz="2000" b="1" dirty="0">
                <a:solidFill>
                  <a:schemeClr val="tx1"/>
                </a:solidFill>
                <a:latin typeface="+mn-lt"/>
              </a:rPr>
              <a:t>.</a:t>
            </a:r>
            <a:endParaRPr lang="uk-UA" sz="2000" b="1" dirty="0">
              <a:solidFill>
                <a:schemeClr val="tx1"/>
              </a:solidFill>
              <a:latin typeface="+mn-lt"/>
            </a:endParaRPr>
          </a:p>
        </p:txBody>
      </p:sp>
      <p:sp>
        <p:nvSpPr>
          <p:cNvPr id="13" name="TextBox 12">
            <a:extLst>
              <a:ext uri="{FF2B5EF4-FFF2-40B4-BE49-F238E27FC236}">
                <a16:creationId xmlns:a16="http://schemas.microsoft.com/office/drawing/2014/main" id="{AD9A1B87-C9B1-4FCA-BA90-10C58294CC6F}"/>
              </a:ext>
            </a:extLst>
          </p:cNvPr>
          <p:cNvSpPr txBox="1"/>
          <p:nvPr/>
        </p:nvSpPr>
        <p:spPr>
          <a:xfrm>
            <a:off x="1692999" y="1102181"/>
            <a:ext cx="10053776" cy="6463308"/>
          </a:xfrm>
          <a:prstGeom prst="rect">
            <a:avLst/>
          </a:prstGeom>
          <a:noFill/>
        </p:spPr>
        <p:txBody>
          <a:bodyPr wrap="square">
            <a:spAutoFit/>
          </a:bodyPr>
          <a:lstStyle/>
          <a:p>
            <a:r>
              <a:rPr lang="en-US" sz="1800" dirty="0" err="1">
                <a:solidFill>
                  <a:srgbClr val="002060"/>
                </a:solidFill>
                <a:cs typeface="Arial" panose="020B0604020202020204" pitchFamily="34" charset="0"/>
              </a:rPr>
              <a:t>dmr_df</a:t>
            </a:r>
            <a:r>
              <a:rPr lang="en-US" sz="1800" dirty="0">
                <a:solidFill>
                  <a:srgbClr val="002060"/>
                </a:solidFill>
                <a:cs typeface="Arial" panose="020B0604020202020204" pitchFamily="34" charset="0"/>
              </a:rPr>
              <a:t> &lt;- </a:t>
            </a:r>
            <a:r>
              <a:rPr lang="en-US" sz="1800" dirty="0" err="1">
                <a:solidFill>
                  <a:srgbClr val="002060"/>
                </a:solidFill>
                <a:cs typeface="Arial" panose="020B0604020202020204" pitchFamily="34" charset="0"/>
              </a:rPr>
              <a:t>as.data.frame</a:t>
            </a:r>
            <a:r>
              <a:rPr lang="en-US" sz="1800" dirty="0">
                <a:solidFill>
                  <a:srgbClr val="002060"/>
                </a:solidFill>
                <a:cs typeface="Arial" panose="020B0604020202020204" pitchFamily="34" charset="0"/>
              </a:rPr>
              <a:t>(</a:t>
            </a:r>
            <a:r>
              <a:rPr lang="en-US" sz="1800" dirty="0" err="1">
                <a:solidFill>
                  <a:srgbClr val="002060"/>
                </a:solidFill>
                <a:cs typeface="Arial" panose="020B0604020202020204" pitchFamily="34" charset="0"/>
              </a:rPr>
              <a:t>dmr</a:t>
            </a:r>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xy</a:t>
            </a:r>
            <a:r>
              <a:rPr lang="en-US" sz="1800" dirty="0">
                <a:solidFill>
                  <a:srgbClr val="002060"/>
                </a:solidFill>
                <a:cs typeface="Arial" panose="020B0604020202020204" pitchFamily="34" charset="0"/>
              </a:rPr>
              <a:t> = TRUE)</a:t>
            </a: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str(</a:t>
            </a:r>
            <a:r>
              <a:rPr lang="en-US" sz="1800" dirty="0" err="1">
                <a:solidFill>
                  <a:srgbClr val="002060"/>
                </a:solidFill>
                <a:cs typeface="Arial" panose="020B0604020202020204" pitchFamily="34" charset="0"/>
              </a:rPr>
              <a:t>dmr_df</a:t>
            </a:r>
            <a:r>
              <a:rPr lang="en-US" sz="1800" dirty="0">
                <a:solidFill>
                  <a:srgbClr val="002060"/>
                </a:solidFill>
                <a:cs typeface="Arial" panose="020B0604020202020204" pitchFamily="34" charset="0"/>
              </a:rPr>
              <a:t>)</a:t>
            </a:r>
          </a:p>
          <a:p>
            <a:endParaRPr lang="en-US"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ggplot() +</a:t>
            </a:r>
          </a:p>
          <a:p>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geom_raster</a:t>
            </a:r>
            <a:r>
              <a:rPr lang="en-US" sz="1800" dirty="0">
                <a:solidFill>
                  <a:srgbClr val="002060"/>
                </a:solidFill>
                <a:cs typeface="Arial" panose="020B0604020202020204" pitchFamily="34" charset="0"/>
              </a:rPr>
              <a:t>(data = </a:t>
            </a:r>
            <a:r>
              <a:rPr lang="en-US" sz="1800" dirty="0" err="1">
                <a:solidFill>
                  <a:srgbClr val="002060"/>
                </a:solidFill>
                <a:cs typeface="Arial" panose="020B0604020202020204" pitchFamily="34" charset="0"/>
              </a:rPr>
              <a:t>dmr_df</a:t>
            </a:r>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aes</a:t>
            </a:r>
            <a:r>
              <a:rPr lang="en-US" sz="1800" dirty="0">
                <a:solidFill>
                  <a:srgbClr val="002060"/>
                </a:solidFill>
                <a:cs typeface="Arial" panose="020B0604020202020204" pitchFamily="34" charset="0"/>
              </a:rPr>
              <a:t>(x = x, y = y, fill = dmr3_5_100))</a:t>
            </a:r>
          </a:p>
          <a:p>
            <a:endParaRPr lang="en-US"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plot(</a:t>
            </a:r>
            <a:r>
              <a:rPr lang="en-US" sz="1800" dirty="0" err="1">
                <a:solidFill>
                  <a:srgbClr val="002060"/>
                </a:solidFill>
                <a:cs typeface="Arial" panose="020B0604020202020204" pitchFamily="34" charset="0"/>
              </a:rPr>
              <a:t>dmr</a:t>
            </a:r>
            <a:r>
              <a:rPr lang="en-US" sz="1800" dirty="0">
                <a:solidFill>
                  <a:srgbClr val="002060"/>
                </a:solidFill>
                <a:cs typeface="Arial" panose="020B0604020202020204" pitchFamily="34" charset="0"/>
              </a:rPr>
              <a:t>, main="Digital Elevation Model")</a:t>
            </a: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endParaRPr lang="en-US" sz="1800" dirty="0">
              <a:solidFill>
                <a:srgbClr val="002060"/>
              </a:solidFill>
              <a:cs typeface="Arial" panose="020B0604020202020204" pitchFamily="34" charset="0"/>
            </a:endParaRPr>
          </a:p>
          <a:p>
            <a:r>
              <a:rPr lang="en-US" sz="1800" dirty="0">
                <a:solidFill>
                  <a:srgbClr val="002060"/>
                </a:solidFill>
                <a:cs typeface="Arial" panose="020B0604020202020204" pitchFamily="34" charset="0"/>
              </a:rPr>
              <a:t>ggplot() +</a:t>
            </a:r>
          </a:p>
          <a:p>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geom_histogram</a:t>
            </a:r>
            <a:r>
              <a:rPr lang="en-US" sz="1800" dirty="0">
                <a:solidFill>
                  <a:srgbClr val="002060"/>
                </a:solidFill>
                <a:cs typeface="Arial" panose="020B0604020202020204" pitchFamily="34" charset="0"/>
              </a:rPr>
              <a:t>(data = </a:t>
            </a:r>
            <a:r>
              <a:rPr lang="en-US" sz="1800" dirty="0" err="1">
                <a:solidFill>
                  <a:srgbClr val="002060"/>
                </a:solidFill>
                <a:cs typeface="Arial" panose="020B0604020202020204" pitchFamily="34" charset="0"/>
              </a:rPr>
              <a:t>dmr_df</a:t>
            </a:r>
            <a:r>
              <a:rPr lang="en-US" sz="1800" dirty="0">
                <a:solidFill>
                  <a:srgbClr val="002060"/>
                </a:solidFill>
                <a:cs typeface="Arial" panose="020B0604020202020204" pitchFamily="34" charset="0"/>
              </a:rPr>
              <a:t>, </a:t>
            </a:r>
            <a:r>
              <a:rPr lang="en-US" sz="1800" dirty="0" err="1">
                <a:solidFill>
                  <a:srgbClr val="002060"/>
                </a:solidFill>
                <a:cs typeface="Arial" panose="020B0604020202020204" pitchFamily="34" charset="0"/>
              </a:rPr>
              <a:t>aes</a:t>
            </a:r>
            <a:r>
              <a:rPr lang="en-US" sz="1800" dirty="0">
                <a:solidFill>
                  <a:srgbClr val="002060"/>
                </a:solidFill>
                <a:cs typeface="Arial" panose="020B0604020202020204" pitchFamily="34" charset="0"/>
              </a:rPr>
              <a:t>(dmr3_5_100))</a:t>
            </a:r>
          </a:p>
        </p:txBody>
      </p:sp>
      <p:sp>
        <p:nvSpPr>
          <p:cNvPr id="7" name="TextBox 6">
            <a:extLst>
              <a:ext uri="{FF2B5EF4-FFF2-40B4-BE49-F238E27FC236}">
                <a16:creationId xmlns:a16="http://schemas.microsoft.com/office/drawing/2014/main" id="{BE8E0D55-EEE4-4C57-9D81-63BD770B5136}"/>
              </a:ext>
            </a:extLst>
          </p:cNvPr>
          <p:cNvSpPr txBox="1"/>
          <p:nvPr/>
        </p:nvSpPr>
        <p:spPr>
          <a:xfrm>
            <a:off x="2675851" y="1403576"/>
            <a:ext cx="6924356" cy="5632311"/>
          </a:xfrm>
          <a:prstGeom prst="rect">
            <a:avLst/>
          </a:prstGeom>
          <a:noFill/>
        </p:spPr>
        <p:txBody>
          <a:bodyPr wrap="square">
            <a:spAutoFit/>
          </a:bodyPr>
          <a:lstStyle/>
          <a:p>
            <a:pPr algn="l"/>
            <a:r>
              <a:rPr lang="en-US" sz="1800" b="1" dirty="0">
                <a:solidFill>
                  <a:srgbClr val="333333"/>
                </a:solidFill>
                <a:cs typeface="Arial" panose="020B0604020202020204" pitchFamily="34" charset="0"/>
              </a:rPr>
              <a:t>Now when we view the structure of our data, we will see a standard </a:t>
            </a:r>
            <a:r>
              <a:rPr lang="en-US" sz="1800" b="1" dirty="0" err="1">
                <a:solidFill>
                  <a:srgbClr val="333333"/>
                </a:solidFill>
                <a:cs typeface="Arial" panose="020B0604020202020204" pitchFamily="34" charset="0"/>
              </a:rPr>
              <a:t>dataframe</a:t>
            </a:r>
            <a:r>
              <a:rPr lang="en-US" sz="1800" b="1" dirty="0">
                <a:solidFill>
                  <a:srgbClr val="333333"/>
                </a:solidFill>
                <a:cs typeface="Arial" panose="020B0604020202020204" pitchFamily="34" charset="0"/>
              </a:rPr>
              <a:t> format:</a:t>
            </a:r>
          </a:p>
          <a:p>
            <a:pPr algn="l"/>
            <a:endParaRPr lang="en-US" sz="1800" dirty="0">
              <a:solidFill>
                <a:srgbClr val="333333"/>
              </a:solidFill>
              <a:cs typeface="Arial" panose="020B0604020202020204" pitchFamily="34" charset="0"/>
            </a:endParaRPr>
          </a:p>
          <a:p>
            <a:pPr algn="l"/>
            <a:r>
              <a:rPr lang="en-US" sz="1800" b="1" dirty="0">
                <a:solidFill>
                  <a:srgbClr val="333333"/>
                </a:solidFill>
                <a:cs typeface="Arial" panose="020B0604020202020204" pitchFamily="34" charset="0"/>
              </a:rPr>
              <a:t>We can use </a:t>
            </a:r>
            <a:r>
              <a:rPr lang="en-US" sz="1800" b="1" dirty="0">
                <a:solidFill>
                  <a:srgbClr val="333333"/>
                </a:solidFill>
                <a:highlight>
                  <a:srgbClr val="99CCFF"/>
                </a:highlight>
                <a:cs typeface="Arial" panose="020B0604020202020204" pitchFamily="34" charset="0"/>
              </a:rPr>
              <a:t>ggplot() </a:t>
            </a:r>
            <a:r>
              <a:rPr lang="en-US" sz="1800" b="1" dirty="0">
                <a:solidFill>
                  <a:srgbClr val="333333"/>
                </a:solidFill>
                <a:cs typeface="Arial" panose="020B0604020202020204" pitchFamily="34" charset="0"/>
              </a:rPr>
              <a:t>to plot this data:</a:t>
            </a:r>
          </a:p>
          <a:p>
            <a:pPr algn="l"/>
            <a:endParaRPr lang="en-US" sz="1800" dirty="0">
              <a:solidFill>
                <a:srgbClr val="333333"/>
              </a:solidFill>
              <a:highlight>
                <a:srgbClr val="00FF00"/>
              </a:highlight>
              <a:cs typeface="Arial" panose="020B0604020202020204" pitchFamily="34" charset="0"/>
            </a:endParaRPr>
          </a:p>
          <a:p>
            <a:pPr algn="l"/>
            <a:endParaRPr lang="en-US" sz="1800" dirty="0">
              <a:solidFill>
                <a:srgbClr val="333333"/>
              </a:solidFill>
              <a:highlight>
                <a:srgbClr val="00FF00"/>
              </a:highlight>
              <a:cs typeface="Arial" panose="020B0604020202020204" pitchFamily="34" charset="0"/>
            </a:endParaRPr>
          </a:p>
          <a:p>
            <a:pPr algn="l"/>
            <a:r>
              <a:rPr lang="en-US" sz="1800" b="1" dirty="0">
                <a:solidFill>
                  <a:srgbClr val="333333"/>
                </a:solidFill>
                <a:cs typeface="Arial" panose="020B0604020202020204" pitchFamily="34" charset="0"/>
              </a:rPr>
              <a:t>Alternate way:</a:t>
            </a: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endParaRPr lang="en-US" sz="1800" b="1" dirty="0">
              <a:solidFill>
                <a:srgbClr val="333333"/>
              </a:solidFill>
              <a:cs typeface="Arial" panose="020B0604020202020204" pitchFamily="34" charset="0"/>
            </a:endParaRPr>
          </a:p>
          <a:p>
            <a:pPr algn="l"/>
            <a:r>
              <a:rPr lang="en-US" sz="1800" b="1" dirty="0">
                <a:solidFill>
                  <a:srgbClr val="333333"/>
                </a:solidFill>
                <a:cs typeface="Arial" panose="020B0604020202020204" pitchFamily="34" charset="0"/>
              </a:rPr>
              <a:t>We can explore the distribution of values contained within our raster using the </a:t>
            </a:r>
            <a:r>
              <a:rPr lang="en-US" sz="1800" b="1" dirty="0" err="1">
                <a:solidFill>
                  <a:srgbClr val="333333"/>
                </a:solidFill>
                <a:highlight>
                  <a:srgbClr val="99CCFF"/>
                </a:highlight>
                <a:cs typeface="Arial" panose="020B0604020202020204" pitchFamily="34" charset="0"/>
              </a:rPr>
              <a:t>geom_histogram</a:t>
            </a:r>
            <a:r>
              <a:rPr lang="en-US" sz="1800" b="1" dirty="0">
                <a:solidFill>
                  <a:srgbClr val="333333"/>
                </a:solidFill>
                <a:highlight>
                  <a:srgbClr val="99CCFF"/>
                </a:highlight>
                <a:cs typeface="Arial" panose="020B0604020202020204" pitchFamily="34" charset="0"/>
              </a:rPr>
              <a:t>() </a:t>
            </a:r>
            <a:r>
              <a:rPr lang="en-US" sz="1800" b="1" dirty="0">
                <a:solidFill>
                  <a:srgbClr val="333333"/>
                </a:solidFill>
                <a:cs typeface="Arial" panose="020B0604020202020204" pitchFamily="34" charset="0"/>
              </a:rPr>
              <a:t>function which produces a histogram. Histograms are often useful in identifying outliers and bad data values in our raster data.</a:t>
            </a:r>
          </a:p>
        </p:txBody>
      </p:sp>
      <p:pic>
        <p:nvPicPr>
          <p:cNvPr id="10" name="Рисунок 9">
            <a:extLst>
              <a:ext uri="{FF2B5EF4-FFF2-40B4-BE49-F238E27FC236}">
                <a16:creationId xmlns:a16="http://schemas.microsoft.com/office/drawing/2014/main" id="{BA4438EB-A404-4DDB-8FAF-EC9F36749124}"/>
              </a:ext>
            </a:extLst>
          </p:cNvPr>
          <p:cNvPicPr>
            <a:picLocks noChangeAspect="1"/>
          </p:cNvPicPr>
          <p:nvPr/>
        </p:nvPicPr>
        <p:blipFill>
          <a:blip r:embed="rId4"/>
          <a:stretch>
            <a:fillRect/>
          </a:stretch>
        </p:blipFill>
        <p:spPr>
          <a:xfrm>
            <a:off x="1680368" y="3655424"/>
            <a:ext cx="4679878" cy="2132719"/>
          </a:xfrm>
          <a:prstGeom prst="rect">
            <a:avLst/>
          </a:prstGeom>
        </p:spPr>
      </p:pic>
      <p:pic>
        <p:nvPicPr>
          <p:cNvPr id="12" name="Рисунок 11">
            <a:extLst>
              <a:ext uri="{FF2B5EF4-FFF2-40B4-BE49-F238E27FC236}">
                <a16:creationId xmlns:a16="http://schemas.microsoft.com/office/drawing/2014/main" id="{739737E8-ECEB-4F41-B1B7-37C313053C4C}"/>
              </a:ext>
            </a:extLst>
          </p:cNvPr>
          <p:cNvPicPr>
            <a:picLocks noChangeAspect="1"/>
          </p:cNvPicPr>
          <p:nvPr/>
        </p:nvPicPr>
        <p:blipFill>
          <a:blip r:embed="rId5"/>
          <a:stretch>
            <a:fillRect/>
          </a:stretch>
        </p:blipFill>
        <p:spPr>
          <a:xfrm>
            <a:off x="7079530" y="3655424"/>
            <a:ext cx="4608910" cy="2132719"/>
          </a:xfrm>
          <a:prstGeom prst="rect">
            <a:avLst/>
          </a:prstGeom>
        </p:spPr>
      </p:pic>
      <p:pic>
        <p:nvPicPr>
          <p:cNvPr id="19" name="Рисунок 18">
            <a:extLst>
              <a:ext uri="{FF2B5EF4-FFF2-40B4-BE49-F238E27FC236}">
                <a16:creationId xmlns:a16="http://schemas.microsoft.com/office/drawing/2014/main" id="{8333C087-279A-4F96-81DE-C02162774A02}"/>
              </a:ext>
            </a:extLst>
          </p:cNvPr>
          <p:cNvPicPr>
            <a:picLocks noChangeAspect="1"/>
          </p:cNvPicPr>
          <p:nvPr/>
        </p:nvPicPr>
        <p:blipFill>
          <a:blip r:embed="rId6"/>
          <a:stretch>
            <a:fillRect/>
          </a:stretch>
        </p:blipFill>
        <p:spPr>
          <a:xfrm>
            <a:off x="9237536" y="5788139"/>
            <a:ext cx="2509243" cy="1771536"/>
          </a:xfrm>
          <a:prstGeom prst="rect">
            <a:avLst/>
          </a:prstGeom>
        </p:spPr>
      </p:pic>
    </p:spTree>
    <p:extLst>
      <p:ext uri="{BB962C8B-B14F-4D97-AF65-F5344CB8AC3E}">
        <p14:creationId xmlns:p14="http://schemas.microsoft.com/office/powerpoint/2010/main" val="214925998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2.4. Annotating datasets</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69" y="419268"/>
            <a:ext cx="10079038" cy="1631216"/>
          </a:xfrm>
          <a:prstGeom prst="rect">
            <a:avLst/>
          </a:prstGeom>
          <a:noFill/>
        </p:spPr>
        <p:txBody>
          <a:bodyPr wrap="square">
            <a:spAutoFit/>
          </a:bodyPr>
          <a:lstStyle/>
          <a:p>
            <a:r>
              <a:rPr lang="en-US" sz="2000" dirty="0">
                <a:solidFill>
                  <a:srgbClr val="000000"/>
                </a:solidFill>
                <a:latin typeface="+mn-lt"/>
              </a:rPr>
              <a:t>Data analysts typically annotate datasets to make the results easier to interpret. </a:t>
            </a:r>
            <a:r>
              <a:rPr lang="en-US" sz="2000" b="1" dirty="0">
                <a:solidFill>
                  <a:srgbClr val="000000"/>
                </a:solidFill>
                <a:highlight>
                  <a:srgbClr val="FFFF00"/>
                </a:highlight>
                <a:latin typeface="+mn-lt"/>
              </a:rPr>
              <a:t>Annotating generally includes adding descriptive labels to variable names and value labels to the codes used for categorical variables. </a:t>
            </a:r>
            <a:r>
              <a:rPr lang="en-US" sz="2000" dirty="0">
                <a:solidFill>
                  <a:srgbClr val="000000"/>
                </a:solidFill>
                <a:latin typeface="+mn-lt"/>
              </a:rPr>
              <a:t>For example, for the variable </a:t>
            </a:r>
            <a:r>
              <a:rPr lang="en-US" sz="2000" dirty="0">
                <a:solidFill>
                  <a:srgbClr val="335426"/>
                </a:solidFill>
                <a:highlight>
                  <a:srgbClr val="00FFFF"/>
                </a:highlight>
                <a:latin typeface="+mn-lt"/>
              </a:rPr>
              <a:t>age</a:t>
            </a:r>
            <a:r>
              <a:rPr lang="en-US" sz="2000" dirty="0">
                <a:solidFill>
                  <a:srgbClr val="000000"/>
                </a:solidFill>
                <a:latin typeface="+mn-lt"/>
              </a:rPr>
              <a:t>, you might want to attach the more descriptive label “</a:t>
            </a:r>
            <a:r>
              <a:rPr lang="en-US" sz="2000" dirty="0">
                <a:solidFill>
                  <a:srgbClr val="000000"/>
                </a:solidFill>
                <a:highlight>
                  <a:srgbClr val="00FFFF"/>
                </a:highlight>
                <a:latin typeface="+mn-lt"/>
              </a:rPr>
              <a:t>Age at hospitalization (in years).</a:t>
            </a:r>
            <a:r>
              <a:rPr lang="en-US" sz="2000" dirty="0">
                <a:solidFill>
                  <a:srgbClr val="000000"/>
                </a:solidFill>
                <a:latin typeface="+mn-lt"/>
              </a:rPr>
              <a:t>” For the variable </a:t>
            </a:r>
            <a:r>
              <a:rPr lang="en-US" sz="2000" dirty="0">
                <a:solidFill>
                  <a:srgbClr val="335426"/>
                </a:solidFill>
                <a:highlight>
                  <a:srgbClr val="00FF00"/>
                </a:highlight>
                <a:latin typeface="+mn-lt"/>
              </a:rPr>
              <a:t>gender</a:t>
            </a:r>
            <a:r>
              <a:rPr lang="en-US" sz="2000" dirty="0">
                <a:solidFill>
                  <a:srgbClr val="000000"/>
                </a:solidFill>
                <a:latin typeface="+mn-lt"/>
              </a:rPr>
              <a:t>, coded 1 or 2, you might want to associate the labels “</a:t>
            </a:r>
            <a:r>
              <a:rPr lang="en-US" sz="2000" dirty="0">
                <a:solidFill>
                  <a:srgbClr val="000000"/>
                </a:solidFill>
                <a:highlight>
                  <a:srgbClr val="00FF00"/>
                </a:highlight>
                <a:latin typeface="+mn-lt"/>
              </a:rPr>
              <a:t>male</a:t>
            </a:r>
            <a:r>
              <a:rPr lang="en-US" sz="2000" dirty="0">
                <a:solidFill>
                  <a:srgbClr val="000000"/>
                </a:solidFill>
                <a:latin typeface="+mn-lt"/>
              </a:rPr>
              <a:t>” and “</a:t>
            </a:r>
            <a:r>
              <a:rPr lang="en-US" sz="2000" dirty="0">
                <a:solidFill>
                  <a:srgbClr val="000000"/>
                </a:solidFill>
                <a:highlight>
                  <a:srgbClr val="00FF00"/>
                </a:highlight>
                <a:latin typeface="+mn-lt"/>
              </a:rPr>
              <a:t>female</a:t>
            </a:r>
            <a:r>
              <a:rPr lang="en-US" sz="2000" dirty="0">
                <a:solidFill>
                  <a:srgbClr val="000000"/>
                </a:solidFill>
                <a:latin typeface="+mn-lt"/>
              </a:rPr>
              <a:t>.”</a:t>
            </a:r>
            <a:r>
              <a:rPr lang="en-US" sz="2000" dirty="0">
                <a:latin typeface="+mn-lt"/>
              </a:rPr>
              <a:t> </a:t>
            </a:r>
            <a:endParaRPr lang="uk-UA" sz="2000" dirty="0">
              <a:solidFill>
                <a:schemeClr val="tx1"/>
              </a:solidFill>
              <a:latin typeface="+mn-lt"/>
            </a:endParaRPr>
          </a:p>
        </p:txBody>
      </p:sp>
      <p:sp>
        <p:nvSpPr>
          <p:cNvPr id="6" name="TextBox 5">
            <a:extLst>
              <a:ext uri="{FF2B5EF4-FFF2-40B4-BE49-F238E27FC236}">
                <a16:creationId xmlns:a16="http://schemas.microsoft.com/office/drawing/2014/main" id="{8B09F54B-EFB3-45D3-9F04-A70C669D5A2B}"/>
              </a:ext>
            </a:extLst>
          </p:cNvPr>
          <p:cNvSpPr txBox="1"/>
          <p:nvPr/>
        </p:nvSpPr>
        <p:spPr>
          <a:xfrm>
            <a:off x="1680368" y="2063380"/>
            <a:ext cx="5135880" cy="461665"/>
          </a:xfrm>
          <a:prstGeom prst="rect">
            <a:avLst/>
          </a:prstGeom>
          <a:noFill/>
        </p:spPr>
        <p:txBody>
          <a:bodyPr wrap="square">
            <a:spAutoFit/>
          </a:bodyPr>
          <a:lstStyle/>
          <a:p>
            <a:r>
              <a:rPr lang="sq-AL" sz="2400" b="1" i="1" dirty="0">
                <a:solidFill>
                  <a:srgbClr val="002060"/>
                </a:solidFill>
                <a:latin typeface="+mn-lt"/>
              </a:rPr>
              <a:t>2.4.1</a:t>
            </a:r>
            <a:r>
              <a:rPr lang="en-US" sz="2400" b="1" i="1" dirty="0">
                <a:solidFill>
                  <a:srgbClr val="002060"/>
                </a:solidFill>
                <a:latin typeface="+mn-lt"/>
              </a:rPr>
              <a:t>.</a:t>
            </a:r>
            <a:r>
              <a:rPr lang="sq-AL" sz="2400" b="1" i="1" dirty="0">
                <a:solidFill>
                  <a:srgbClr val="002060"/>
                </a:solidFill>
                <a:latin typeface="+mn-lt"/>
              </a:rPr>
              <a:t> Variable labels</a:t>
            </a:r>
            <a:r>
              <a:rPr lang="sq-AL" sz="2400" b="1" dirty="0">
                <a:solidFill>
                  <a:srgbClr val="002060"/>
                </a:solidFill>
                <a:latin typeface="+mn-lt"/>
              </a:rPr>
              <a:t> </a:t>
            </a:r>
            <a:endParaRPr lang="uk-UA" sz="2400" b="1" dirty="0">
              <a:solidFill>
                <a:srgbClr val="002060"/>
              </a:solidFill>
              <a:latin typeface="+mn-lt"/>
            </a:endParaRPr>
          </a:p>
        </p:txBody>
      </p:sp>
      <p:sp>
        <p:nvSpPr>
          <p:cNvPr id="8" name="TextBox 7">
            <a:extLst>
              <a:ext uri="{FF2B5EF4-FFF2-40B4-BE49-F238E27FC236}">
                <a16:creationId xmlns:a16="http://schemas.microsoft.com/office/drawing/2014/main" id="{46F8BC80-EECA-40C5-8048-28C1AE569985}"/>
              </a:ext>
            </a:extLst>
          </p:cNvPr>
          <p:cNvSpPr txBox="1"/>
          <p:nvPr/>
        </p:nvSpPr>
        <p:spPr>
          <a:xfrm>
            <a:off x="1680372" y="2469753"/>
            <a:ext cx="10079037" cy="2292935"/>
          </a:xfrm>
          <a:prstGeom prst="rect">
            <a:avLst/>
          </a:prstGeom>
          <a:noFill/>
        </p:spPr>
        <p:txBody>
          <a:bodyPr wrap="square">
            <a:spAutoFit/>
          </a:bodyPr>
          <a:lstStyle/>
          <a:p>
            <a:r>
              <a:rPr lang="en-US" sz="1800" dirty="0">
                <a:solidFill>
                  <a:srgbClr val="000000"/>
                </a:solidFill>
                <a:latin typeface="+mn-lt"/>
              </a:rPr>
              <a:t>Unfortunately, R’s ability to handle variable labels is limited. One approach is to use the variable label as the variable’s name and then refer to the variable by its position index. Consider the earlier example, where you have a data frame containing patient data. The second column, </a:t>
            </a:r>
            <a:r>
              <a:rPr lang="en-US" sz="1800" dirty="0">
                <a:solidFill>
                  <a:srgbClr val="335426"/>
                </a:solidFill>
                <a:highlight>
                  <a:srgbClr val="00FFFF"/>
                </a:highlight>
                <a:latin typeface="+mn-lt"/>
              </a:rPr>
              <a:t>age</a:t>
            </a:r>
            <a:r>
              <a:rPr lang="en-US" sz="1800" dirty="0">
                <a:solidFill>
                  <a:srgbClr val="000000"/>
                </a:solidFill>
                <a:latin typeface="+mn-lt"/>
              </a:rPr>
              <a:t>, contains the ages at which individuals were first hospitalized. The code</a:t>
            </a:r>
            <a:br>
              <a:rPr lang="en-US" sz="1800" dirty="0">
                <a:solidFill>
                  <a:srgbClr val="000000"/>
                </a:solidFill>
                <a:latin typeface="+mn-lt"/>
              </a:rPr>
            </a:br>
            <a:r>
              <a:rPr lang="en-US" sz="1700" dirty="0">
                <a:solidFill>
                  <a:srgbClr val="000000"/>
                </a:solidFill>
                <a:highlight>
                  <a:srgbClr val="99CCFF"/>
                </a:highlight>
                <a:cs typeface="Arial" panose="020B0604020202020204" pitchFamily="34" charset="0"/>
              </a:rPr>
              <a:t>&gt; names(</a:t>
            </a:r>
            <a:r>
              <a:rPr lang="en-US" sz="1700" dirty="0" err="1">
                <a:solidFill>
                  <a:srgbClr val="000000"/>
                </a:solidFill>
                <a:highlight>
                  <a:srgbClr val="99CCFF"/>
                </a:highlight>
                <a:cs typeface="Arial" panose="020B0604020202020204" pitchFamily="34" charset="0"/>
              </a:rPr>
              <a:t>patientdata</a:t>
            </a:r>
            <a:r>
              <a:rPr lang="en-US" sz="1700" dirty="0">
                <a:solidFill>
                  <a:srgbClr val="000000"/>
                </a:solidFill>
                <a:highlight>
                  <a:srgbClr val="99CCFF"/>
                </a:highlight>
                <a:cs typeface="Arial" panose="020B0604020202020204" pitchFamily="34" charset="0"/>
              </a:rPr>
              <a:t>)[2] &lt;- "Age at hospitalization (in years)"</a:t>
            </a:r>
            <a:br>
              <a:rPr lang="en-US" sz="1800" dirty="0">
                <a:solidFill>
                  <a:srgbClr val="000000"/>
                </a:solidFill>
                <a:latin typeface="+mn-lt"/>
              </a:rPr>
            </a:br>
            <a:r>
              <a:rPr lang="en-US" sz="1800" dirty="0">
                <a:solidFill>
                  <a:srgbClr val="000000"/>
                </a:solidFill>
                <a:latin typeface="+mn-lt"/>
              </a:rPr>
              <a:t>renames </a:t>
            </a:r>
            <a:r>
              <a:rPr lang="en-US" sz="1800" dirty="0">
                <a:solidFill>
                  <a:srgbClr val="335426"/>
                </a:solidFill>
                <a:highlight>
                  <a:srgbClr val="FFFF00"/>
                </a:highlight>
                <a:latin typeface="+mn-lt"/>
              </a:rPr>
              <a:t>age</a:t>
            </a:r>
            <a:r>
              <a:rPr lang="en-US" sz="1800" dirty="0">
                <a:solidFill>
                  <a:srgbClr val="335426"/>
                </a:solidFill>
                <a:latin typeface="+mn-lt"/>
              </a:rPr>
              <a:t> </a:t>
            </a:r>
            <a:r>
              <a:rPr lang="en-US" sz="1800" dirty="0">
                <a:solidFill>
                  <a:srgbClr val="000000"/>
                </a:solidFill>
                <a:latin typeface="+mn-lt"/>
              </a:rPr>
              <a:t>to </a:t>
            </a:r>
            <a:r>
              <a:rPr lang="en-US" sz="1800" dirty="0">
                <a:solidFill>
                  <a:srgbClr val="335426"/>
                </a:solidFill>
                <a:latin typeface="+mn-lt"/>
              </a:rPr>
              <a:t>"</a:t>
            </a:r>
            <a:r>
              <a:rPr lang="en-US" sz="1800" dirty="0">
                <a:solidFill>
                  <a:srgbClr val="335426"/>
                </a:solidFill>
                <a:highlight>
                  <a:srgbClr val="FFFF00"/>
                </a:highlight>
                <a:latin typeface="+mn-lt"/>
              </a:rPr>
              <a:t>Age at hospitalization (in years)</a:t>
            </a:r>
            <a:r>
              <a:rPr lang="en-US" sz="1800" dirty="0">
                <a:solidFill>
                  <a:srgbClr val="335426"/>
                </a:solidFill>
                <a:latin typeface="+mn-lt"/>
              </a:rPr>
              <a:t>"</a:t>
            </a:r>
            <a:r>
              <a:rPr lang="en-US" sz="1800" dirty="0">
                <a:solidFill>
                  <a:srgbClr val="000000"/>
                </a:solidFill>
                <a:latin typeface="+mn-lt"/>
              </a:rPr>
              <a:t>. </a:t>
            </a:r>
          </a:p>
          <a:p>
            <a:r>
              <a:rPr lang="sq-AL" sz="1800" dirty="0">
                <a:solidFill>
                  <a:srgbClr val="231F20"/>
                </a:solidFill>
                <a:latin typeface="CourierNewPSMT"/>
              </a:rPr>
              <a:t>patientdata[</a:t>
            </a:r>
            <a:r>
              <a:rPr lang="en-US" sz="1800" dirty="0">
                <a:solidFill>
                  <a:srgbClr val="335426"/>
                </a:solidFill>
                <a:latin typeface="+mn-lt"/>
              </a:rPr>
              <a:t>"Age at hospitalization (in years)"</a:t>
            </a:r>
            <a:r>
              <a:rPr lang="sq-AL" sz="1800" dirty="0">
                <a:solidFill>
                  <a:srgbClr val="231F20"/>
                </a:solidFill>
                <a:latin typeface="CourierNewPSMT"/>
              </a:rPr>
              <a:t>]</a:t>
            </a:r>
            <a:endParaRPr lang="en-US" sz="1800" dirty="0">
              <a:solidFill>
                <a:srgbClr val="231F20"/>
              </a:solidFill>
              <a:latin typeface="CourierNewPSMT"/>
            </a:endParaRPr>
          </a:p>
          <a:p>
            <a:r>
              <a:rPr lang="sq-AL" sz="1800" dirty="0">
                <a:solidFill>
                  <a:srgbClr val="231F20"/>
                </a:solidFill>
                <a:highlight>
                  <a:srgbClr val="00FFFF"/>
                </a:highlight>
                <a:latin typeface="CourierNewPSMT"/>
              </a:rPr>
              <a:t>patientdata[2]</a:t>
            </a:r>
            <a:endParaRPr lang="uk-UA" sz="1800" dirty="0">
              <a:highlight>
                <a:srgbClr val="00FFFF"/>
              </a:highlight>
              <a:latin typeface="+mn-lt"/>
            </a:endParaRPr>
          </a:p>
        </p:txBody>
      </p:sp>
      <p:sp>
        <p:nvSpPr>
          <p:cNvPr id="9" name="TextBox 8">
            <a:extLst>
              <a:ext uri="{FF2B5EF4-FFF2-40B4-BE49-F238E27FC236}">
                <a16:creationId xmlns:a16="http://schemas.microsoft.com/office/drawing/2014/main" id="{AB71DECC-6C0D-494A-B524-9B1710360C7B}"/>
              </a:ext>
            </a:extLst>
          </p:cNvPr>
          <p:cNvSpPr txBox="1"/>
          <p:nvPr/>
        </p:nvSpPr>
        <p:spPr>
          <a:xfrm>
            <a:off x="1655593" y="4651875"/>
            <a:ext cx="5135880" cy="461665"/>
          </a:xfrm>
          <a:prstGeom prst="rect">
            <a:avLst/>
          </a:prstGeom>
          <a:noFill/>
        </p:spPr>
        <p:txBody>
          <a:bodyPr wrap="square">
            <a:spAutoFit/>
          </a:bodyPr>
          <a:lstStyle/>
          <a:p>
            <a:r>
              <a:rPr lang="sq-AL" sz="2400" b="1" i="1" dirty="0">
                <a:solidFill>
                  <a:srgbClr val="002060"/>
                </a:solidFill>
                <a:latin typeface="+mn-lt"/>
              </a:rPr>
              <a:t>2.4.</a:t>
            </a:r>
            <a:r>
              <a:rPr lang="en-US" sz="2400" b="1" i="1" dirty="0">
                <a:solidFill>
                  <a:srgbClr val="002060"/>
                </a:solidFill>
                <a:latin typeface="+mn-lt"/>
              </a:rPr>
              <a:t>2.</a:t>
            </a:r>
            <a:r>
              <a:rPr lang="sq-AL" sz="2400" b="1" i="1" dirty="0">
                <a:solidFill>
                  <a:srgbClr val="002060"/>
                </a:solidFill>
                <a:latin typeface="+mn-lt"/>
              </a:rPr>
              <a:t> Value labels</a:t>
            </a:r>
            <a:endParaRPr lang="uk-UA" sz="2400" b="1" dirty="0">
              <a:solidFill>
                <a:srgbClr val="002060"/>
              </a:solidFill>
              <a:latin typeface="+mn-lt"/>
            </a:endParaRPr>
          </a:p>
        </p:txBody>
      </p:sp>
      <p:sp>
        <p:nvSpPr>
          <p:cNvPr id="10" name="TextBox 9">
            <a:extLst>
              <a:ext uri="{FF2B5EF4-FFF2-40B4-BE49-F238E27FC236}">
                <a16:creationId xmlns:a16="http://schemas.microsoft.com/office/drawing/2014/main" id="{CAECAD3B-A0A4-407D-8CD2-6F776850B60A}"/>
              </a:ext>
            </a:extLst>
          </p:cNvPr>
          <p:cNvSpPr txBox="1"/>
          <p:nvPr/>
        </p:nvSpPr>
        <p:spPr>
          <a:xfrm>
            <a:off x="1681171" y="5029364"/>
            <a:ext cx="10079037" cy="2554545"/>
          </a:xfrm>
          <a:prstGeom prst="rect">
            <a:avLst/>
          </a:prstGeom>
          <a:noFill/>
        </p:spPr>
        <p:txBody>
          <a:bodyPr wrap="square">
            <a:spAutoFit/>
          </a:bodyPr>
          <a:lstStyle/>
          <a:p>
            <a:r>
              <a:rPr lang="en-US" sz="2000" dirty="0">
                <a:solidFill>
                  <a:srgbClr val="000000"/>
                </a:solidFill>
                <a:latin typeface="+mn-lt"/>
              </a:rPr>
              <a:t>The </a:t>
            </a:r>
            <a:r>
              <a:rPr lang="en-US" sz="2000" dirty="0">
                <a:solidFill>
                  <a:srgbClr val="000000"/>
                </a:solidFill>
                <a:highlight>
                  <a:srgbClr val="FFFF00"/>
                </a:highlight>
                <a:latin typeface="+mn-lt"/>
              </a:rPr>
              <a:t>factor() </a:t>
            </a:r>
            <a:r>
              <a:rPr lang="en-US" sz="2000" dirty="0">
                <a:solidFill>
                  <a:srgbClr val="000000"/>
                </a:solidFill>
                <a:latin typeface="+mn-lt"/>
              </a:rPr>
              <a:t>function can be used to create value labels for categorical variables.</a:t>
            </a:r>
          </a:p>
          <a:p>
            <a:r>
              <a:rPr lang="en-US" sz="2000" dirty="0">
                <a:solidFill>
                  <a:srgbClr val="000000"/>
                </a:solidFill>
                <a:latin typeface="+mn-lt"/>
              </a:rPr>
              <a:t>Continuing the example, suppose you have a variable named gender, which is coded </a:t>
            </a:r>
          </a:p>
          <a:p>
            <a:r>
              <a:rPr lang="en-US" sz="2000" dirty="0">
                <a:solidFill>
                  <a:srgbClr val="000000"/>
                </a:solidFill>
                <a:highlight>
                  <a:srgbClr val="99CCFF"/>
                </a:highlight>
                <a:latin typeface="+mn-lt"/>
              </a:rPr>
              <a:t>1 for male</a:t>
            </a:r>
            <a:r>
              <a:rPr lang="en-US" sz="2000" dirty="0">
                <a:solidFill>
                  <a:srgbClr val="000000"/>
                </a:solidFill>
                <a:latin typeface="+mn-lt"/>
              </a:rPr>
              <a:t> and </a:t>
            </a:r>
            <a:r>
              <a:rPr lang="en-US" sz="2000" dirty="0">
                <a:solidFill>
                  <a:srgbClr val="000000"/>
                </a:solidFill>
                <a:highlight>
                  <a:srgbClr val="FF7C80"/>
                </a:highlight>
                <a:latin typeface="+mn-lt"/>
              </a:rPr>
              <a:t>2 for female</a:t>
            </a:r>
            <a:r>
              <a:rPr lang="en-US" sz="2000" dirty="0">
                <a:solidFill>
                  <a:srgbClr val="000000"/>
                </a:solidFill>
                <a:latin typeface="+mn-lt"/>
              </a:rPr>
              <a:t>: 		</a:t>
            </a:r>
            <a:r>
              <a:rPr lang="en-US" sz="2000" b="1" dirty="0" err="1">
                <a:solidFill>
                  <a:srgbClr val="000000"/>
                </a:solidFill>
                <a:highlight>
                  <a:srgbClr val="FFCC00"/>
                </a:highlight>
                <a:latin typeface="Courier New" panose="02070309020205020404" pitchFamily="49" charset="0"/>
                <a:cs typeface="Courier New" panose="02070309020205020404" pitchFamily="49" charset="0"/>
              </a:rPr>
              <a:t>patientdata$gender</a:t>
            </a:r>
            <a:r>
              <a:rPr lang="en-US" sz="2000" b="1" dirty="0">
                <a:solidFill>
                  <a:srgbClr val="000000"/>
                </a:solidFill>
                <a:highlight>
                  <a:srgbClr val="FFCC00"/>
                </a:highlight>
                <a:latin typeface="Courier New" panose="02070309020205020404" pitchFamily="49" charset="0"/>
                <a:cs typeface="Courier New" panose="02070309020205020404" pitchFamily="49" charset="0"/>
              </a:rPr>
              <a:t> &lt;- c(1, 2, 2, 1)</a:t>
            </a:r>
          </a:p>
          <a:p>
            <a:r>
              <a:rPr lang="en-US" sz="2000" dirty="0">
                <a:solidFill>
                  <a:srgbClr val="000000"/>
                </a:solidFill>
                <a:latin typeface="+mn-lt"/>
              </a:rPr>
              <a:t>You can create value labels with the code</a:t>
            </a:r>
          </a:p>
          <a:p>
            <a:endParaRPr lang="en-US" sz="2000" dirty="0">
              <a:solidFill>
                <a:srgbClr val="000000"/>
              </a:solidFill>
              <a:latin typeface="+mn-lt"/>
            </a:endParaRPr>
          </a:p>
          <a:p>
            <a:r>
              <a:rPr lang="en-US" sz="2000" dirty="0">
                <a:solidFill>
                  <a:srgbClr val="000000"/>
                </a:solidFill>
                <a:latin typeface="+mn-lt"/>
              </a:rPr>
              <a:t>Here </a:t>
            </a:r>
            <a:r>
              <a:rPr lang="en-US" sz="2000" dirty="0">
                <a:solidFill>
                  <a:srgbClr val="335426"/>
                </a:solidFill>
                <a:highlight>
                  <a:srgbClr val="00FFFF"/>
                </a:highlight>
                <a:latin typeface="+mn-lt"/>
              </a:rPr>
              <a:t>levels</a:t>
            </a:r>
            <a:r>
              <a:rPr lang="en-US" sz="2000" dirty="0">
                <a:solidFill>
                  <a:srgbClr val="335426"/>
                </a:solidFill>
                <a:latin typeface="+mn-lt"/>
              </a:rPr>
              <a:t> </a:t>
            </a:r>
            <a:r>
              <a:rPr lang="en-US" sz="2000" dirty="0">
                <a:solidFill>
                  <a:srgbClr val="000000"/>
                </a:solidFill>
                <a:latin typeface="+mn-lt"/>
              </a:rPr>
              <a:t>indicates the actual values of the variable, and </a:t>
            </a:r>
            <a:r>
              <a:rPr lang="en-US" sz="2000" dirty="0">
                <a:solidFill>
                  <a:srgbClr val="335426"/>
                </a:solidFill>
                <a:highlight>
                  <a:srgbClr val="00FFFF"/>
                </a:highlight>
                <a:latin typeface="+mn-lt"/>
              </a:rPr>
              <a:t>labels</a:t>
            </a:r>
            <a:r>
              <a:rPr lang="en-US" sz="2000" dirty="0">
                <a:solidFill>
                  <a:srgbClr val="335426"/>
                </a:solidFill>
                <a:latin typeface="+mn-lt"/>
              </a:rPr>
              <a:t> </a:t>
            </a:r>
            <a:r>
              <a:rPr lang="en-US" sz="2000" dirty="0">
                <a:solidFill>
                  <a:srgbClr val="000000"/>
                </a:solidFill>
                <a:latin typeface="+mn-lt"/>
              </a:rPr>
              <a:t>refers to a character vector containing the desired labels.</a:t>
            </a:r>
            <a:r>
              <a:rPr lang="en-US" sz="2000" dirty="0">
                <a:latin typeface="+mn-lt"/>
              </a:rPr>
              <a:t> </a:t>
            </a:r>
          </a:p>
          <a:p>
            <a:r>
              <a:rPr lang="en-US" sz="2000" b="1" dirty="0">
                <a:solidFill>
                  <a:schemeClr val="tx1"/>
                </a:solidFill>
                <a:latin typeface="Courier New" panose="02070309020205020404" pitchFamily="49" charset="0"/>
                <a:cs typeface="Courier New" panose="02070309020205020404" pitchFamily="49" charset="0"/>
              </a:rPr>
              <a:t>TRY: </a:t>
            </a:r>
            <a:r>
              <a:rPr lang="en-US" sz="2000" b="1" dirty="0">
                <a:solidFill>
                  <a:schemeClr val="tx1"/>
                </a:solidFill>
                <a:highlight>
                  <a:srgbClr val="00FF00"/>
                </a:highlight>
                <a:latin typeface="Courier New" panose="02070309020205020404" pitchFamily="49" charset="0"/>
                <a:cs typeface="Courier New" panose="02070309020205020404" pitchFamily="49" charset="0"/>
              </a:rPr>
              <a:t>V</a:t>
            </a:r>
            <a:r>
              <a:rPr lang="sq-AL" sz="2000" b="1" dirty="0">
                <a:solidFill>
                  <a:schemeClr val="tx1"/>
                </a:solidFill>
                <a:highlight>
                  <a:srgbClr val="00FF00"/>
                </a:highlight>
                <a:latin typeface="Courier New" panose="02070309020205020404" pitchFamily="49" charset="0"/>
                <a:cs typeface="Courier New" panose="02070309020205020404" pitchFamily="49" charset="0"/>
              </a:rPr>
              <a:t>iew(patientdata)</a:t>
            </a:r>
            <a:r>
              <a:rPr lang="en-US" sz="2000" b="1" dirty="0">
                <a:solidFill>
                  <a:schemeClr val="tx1"/>
                </a:solidFill>
                <a:latin typeface="Courier New" panose="02070309020205020404" pitchFamily="49" charset="0"/>
                <a:cs typeface="Courier New" panose="02070309020205020404" pitchFamily="49" charset="0"/>
              </a:rPr>
              <a:t>      or       </a:t>
            </a:r>
            <a:r>
              <a:rPr lang="en-US" sz="2000" b="1" dirty="0">
                <a:solidFill>
                  <a:schemeClr val="tx1"/>
                </a:solidFill>
                <a:highlight>
                  <a:srgbClr val="00FFFF"/>
                </a:highlight>
                <a:latin typeface="Courier New" panose="02070309020205020404" pitchFamily="49" charset="0"/>
                <a:cs typeface="Courier New" panose="02070309020205020404" pitchFamily="49" charset="0"/>
              </a:rPr>
              <a:t>str(</a:t>
            </a:r>
            <a:r>
              <a:rPr lang="en-US" sz="2000" b="1" dirty="0" err="1">
                <a:solidFill>
                  <a:schemeClr val="tx1"/>
                </a:solidFill>
                <a:highlight>
                  <a:srgbClr val="00FFFF"/>
                </a:highlight>
                <a:latin typeface="Courier New" panose="02070309020205020404" pitchFamily="49" charset="0"/>
                <a:cs typeface="Courier New" panose="02070309020205020404" pitchFamily="49" charset="0"/>
              </a:rPr>
              <a:t>patientdata</a:t>
            </a:r>
            <a:r>
              <a:rPr lang="en-US" sz="2000" b="1" dirty="0">
                <a:solidFill>
                  <a:schemeClr val="tx1"/>
                </a:solidFill>
                <a:highlight>
                  <a:srgbClr val="00FFFF"/>
                </a:highlight>
                <a:latin typeface="Courier New" panose="02070309020205020404" pitchFamily="49" charset="0"/>
                <a:cs typeface="Courier New" panose="02070309020205020404" pitchFamily="49" charset="0"/>
              </a:rPr>
              <a:t>)</a:t>
            </a:r>
            <a:endParaRPr lang="uk-UA" sz="2000" b="1" dirty="0">
              <a:solidFill>
                <a:schemeClr val="tx1"/>
              </a:solidFill>
              <a:highlight>
                <a:srgbClr val="00FFFF"/>
              </a:highlight>
              <a:latin typeface="Courier New" panose="02070309020205020404" pitchFamily="49" charset="0"/>
              <a:cs typeface="Courier New" panose="02070309020205020404" pitchFamily="49" charset="0"/>
            </a:endParaRPr>
          </a:p>
        </p:txBody>
      </p:sp>
      <p:pic>
        <p:nvPicPr>
          <p:cNvPr id="7" name="Рисунок 6">
            <a:extLst>
              <a:ext uri="{FF2B5EF4-FFF2-40B4-BE49-F238E27FC236}">
                <a16:creationId xmlns:a16="http://schemas.microsoft.com/office/drawing/2014/main" id="{CEAA3BDD-F023-4ED8-B927-542117030D1A}"/>
              </a:ext>
            </a:extLst>
          </p:cNvPr>
          <p:cNvPicPr>
            <a:picLocks noChangeAspect="1"/>
          </p:cNvPicPr>
          <p:nvPr/>
        </p:nvPicPr>
        <p:blipFill>
          <a:blip r:embed="rId4"/>
          <a:stretch>
            <a:fillRect/>
          </a:stretch>
        </p:blipFill>
        <p:spPr>
          <a:xfrm>
            <a:off x="6069977" y="6012088"/>
            <a:ext cx="5688633" cy="677327"/>
          </a:xfrm>
          <a:prstGeom prst="rect">
            <a:avLst/>
          </a:prstGeom>
        </p:spPr>
      </p:pic>
      <p:pic>
        <p:nvPicPr>
          <p:cNvPr id="12" name="Рисунок 11">
            <a:extLst>
              <a:ext uri="{FF2B5EF4-FFF2-40B4-BE49-F238E27FC236}">
                <a16:creationId xmlns:a16="http://schemas.microsoft.com/office/drawing/2014/main" id="{FEB45844-4AD6-4135-8939-AF83FFFBD363}"/>
              </a:ext>
            </a:extLst>
          </p:cNvPr>
          <p:cNvPicPr>
            <a:picLocks noChangeAspect="1"/>
          </p:cNvPicPr>
          <p:nvPr/>
        </p:nvPicPr>
        <p:blipFill>
          <a:blip r:embed="rId5"/>
          <a:stretch>
            <a:fillRect/>
          </a:stretch>
        </p:blipFill>
        <p:spPr>
          <a:xfrm>
            <a:off x="7728523" y="3377900"/>
            <a:ext cx="3942857" cy="1651463"/>
          </a:xfrm>
          <a:prstGeom prst="rect">
            <a:avLst/>
          </a:prstGeom>
        </p:spPr>
      </p:pic>
    </p:spTree>
    <p:extLst>
      <p:ext uri="{BB962C8B-B14F-4D97-AF65-F5344CB8AC3E}">
        <p14:creationId xmlns:p14="http://schemas.microsoft.com/office/powerpoint/2010/main" val="412807755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5311" y="3"/>
            <a:ext cx="8064896"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2.5. Useful functions for working with data objects</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8" name="TextBox 17">
            <a:extLst>
              <a:ext uri="{FF2B5EF4-FFF2-40B4-BE49-F238E27FC236}">
                <a16:creationId xmlns:a16="http://schemas.microsoft.com/office/drawing/2014/main" id="{A48799A3-2B19-4E0A-A713-9BE8B6A91BC0}"/>
              </a:ext>
            </a:extLst>
          </p:cNvPr>
          <p:cNvSpPr txBox="1"/>
          <p:nvPr/>
        </p:nvSpPr>
        <p:spPr>
          <a:xfrm>
            <a:off x="1680369" y="419271"/>
            <a:ext cx="10079038" cy="461665"/>
          </a:xfrm>
          <a:prstGeom prst="rect">
            <a:avLst/>
          </a:prstGeom>
          <a:noFill/>
        </p:spPr>
        <p:txBody>
          <a:bodyPr wrap="square">
            <a:spAutoFit/>
          </a:bodyPr>
          <a:lstStyle/>
          <a:p>
            <a:pPr algn="ctr"/>
            <a:r>
              <a:rPr lang="en-US" sz="2400" b="1" dirty="0">
                <a:solidFill>
                  <a:srgbClr val="000000"/>
                </a:solidFill>
                <a:highlight>
                  <a:srgbClr val="FFFF00"/>
                </a:highlight>
                <a:latin typeface="+mn-lt"/>
              </a:rPr>
              <a:t>Brief summary of useful functions for working with data objects </a:t>
            </a:r>
            <a:endParaRPr lang="uk-UA" sz="2400" b="1" dirty="0">
              <a:solidFill>
                <a:schemeClr val="tx1"/>
              </a:solidFill>
              <a:highlight>
                <a:srgbClr val="FFFF00"/>
              </a:highlight>
              <a:latin typeface="+mn-lt"/>
            </a:endParaRPr>
          </a:p>
        </p:txBody>
      </p:sp>
      <p:grpSp>
        <p:nvGrpSpPr>
          <p:cNvPr id="12" name="Группа 11">
            <a:extLst>
              <a:ext uri="{FF2B5EF4-FFF2-40B4-BE49-F238E27FC236}">
                <a16:creationId xmlns:a16="http://schemas.microsoft.com/office/drawing/2014/main" id="{38D7B11A-E289-4190-BA93-1A040C0B9B36}"/>
              </a:ext>
            </a:extLst>
          </p:cNvPr>
          <p:cNvGrpSpPr/>
          <p:nvPr/>
        </p:nvGrpSpPr>
        <p:grpSpPr>
          <a:xfrm>
            <a:off x="2471416" y="897629"/>
            <a:ext cx="8496944" cy="6662049"/>
            <a:chOff x="784895" y="882778"/>
            <a:chExt cx="7118178" cy="5822822"/>
          </a:xfrm>
        </p:grpSpPr>
        <p:pic>
          <p:nvPicPr>
            <p:cNvPr id="4" name="Рисунок 3">
              <a:extLst>
                <a:ext uri="{FF2B5EF4-FFF2-40B4-BE49-F238E27FC236}">
                  <a16:creationId xmlns:a16="http://schemas.microsoft.com/office/drawing/2014/main" id="{6C714B77-3CEB-4C1E-92CD-1CF994255681}"/>
                </a:ext>
              </a:extLst>
            </p:cNvPr>
            <p:cNvPicPr>
              <a:picLocks noChangeAspect="1"/>
            </p:cNvPicPr>
            <p:nvPr/>
          </p:nvPicPr>
          <p:blipFill>
            <a:blip r:embed="rId4"/>
            <a:stretch>
              <a:fillRect/>
            </a:stretch>
          </p:blipFill>
          <p:spPr>
            <a:xfrm>
              <a:off x="784895" y="882778"/>
              <a:ext cx="7115175" cy="1390650"/>
            </a:xfrm>
            <a:prstGeom prst="rect">
              <a:avLst/>
            </a:prstGeom>
          </p:spPr>
        </p:pic>
        <p:pic>
          <p:nvPicPr>
            <p:cNvPr id="11" name="Рисунок 10">
              <a:extLst>
                <a:ext uri="{FF2B5EF4-FFF2-40B4-BE49-F238E27FC236}">
                  <a16:creationId xmlns:a16="http://schemas.microsoft.com/office/drawing/2014/main" id="{4BF9577F-A922-4201-9382-BDA0270034C2}"/>
                </a:ext>
              </a:extLst>
            </p:cNvPr>
            <p:cNvPicPr>
              <a:picLocks noChangeAspect="1"/>
            </p:cNvPicPr>
            <p:nvPr/>
          </p:nvPicPr>
          <p:blipFill>
            <a:blip r:embed="rId5"/>
            <a:stretch>
              <a:fillRect/>
            </a:stretch>
          </p:blipFill>
          <p:spPr>
            <a:xfrm>
              <a:off x="791047" y="2273745"/>
              <a:ext cx="7112026" cy="4431855"/>
            </a:xfrm>
            <a:prstGeom prst="rect">
              <a:avLst/>
            </a:prstGeom>
          </p:spPr>
        </p:pic>
      </p:grpSp>
    </p:spTree>
    <p:extLst>
      <p:ext uri="{BB962C8B-B14F-4D97-AF65-F5344CB8AC3E}">
        <p14:creationId xmlns:p14="http://schemas.microsoft.com/office/powerpoint/2010/main" val="368770898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1680369" y="3383026"/>
            <a:ext cx="9791746" cy="3780830"/>
          </a:xfrm>
          <a:prstGeom prst="rect">
            <a:avLst/>
          </a:prstGeom>
          <a:noFill/>
          <a:ln w="9525">
            <a:noFill/>
            <a:round/>
            <a:headEnd/>
            <a:tailEnd/>
          </a:ln>
        </p:spPr>
        <p:txBody>
          <a:bodyPr lIns="0" tIns="42474"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9pPr>
          </a:lstStyle>
          <a:p>
            <a:pPr algn="ctr" eaLnBrk="1">
              <a:lnSpc>
                <a:spcPct val="93000"/>
              </a:lnSpc>
              <a:buSzPct val="100000"/>
            </a:pPr>
            <a:r>
              <a:rPr lang="en-US" altLang="uk-UA" sz="5998" b="1" dirty="0">
                <a:solidFill>
                  <a:srgbClr val="C00000"/>
                </a:solidFill>
                <a:latin typeface="Courier New" panose="02070309020205020404" pitchFamily="49" charset="0"/>
              </a:rPr>
              <a:t>Thank you for your attention</a:t>
            </a:r>
            <a:r>
              <a:rPr lang="uk-UA" altLang="uk-UA" sz="5998" b="1" dirty="0">
                <a:solidFill>
                  <a:srgbClr val="C00000"/>
                </a:solidFill>
                <a:latin typeface="Courier New" panose="02070309020205020404" pitchFamily="49" charset="0"/>
              </a:rPr>
              <a:t>!</a:t>
            </a:r>
            <a:endParaRPr lang="en-US" altLang="uk-UA" sz="5998" b="1" dirty="0">
              <a:solidFill>
                <a:srgbClr val="FFFFFF"/>
              </a:solidFill>
              <a:latin typeface="Courier New" panose="02070309020205020404" pitchFamily="49" charset="0"/>
            </a:endParaRPr>
          </a:p>
          <a:p>
            <a:pPr algn="r" eaLnBrk="1">
              <a:lnSpc>
                <a:spcPct val="93000"/>
              </a:lnSpc>
              <a:buSzPct val="100000"/>
              <a:buFont typeface="Times New Roman" panose="02020603050405020304" pitchFamily="18" charset="0"/>
              <a:buNone/>
            </a:pPr>
            <a:endParaRPr lang="ru-RU" altLang="uk-UA" sz="3199"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endParaRPr lang="ru-RU" altLang="uk-UA" sz="3199"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endParaRPr lang="ru-RU" altLang="uk-UA" sz="3199"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r>
              <a:rPr lang="en-US" altLang="uk-UA" sz="3199" i="1" dirty="0">
                <a:solidFill>
                  <a:srgbClr val="C00000"/>
                </a:solidFill>
                <a:latin typeface="Comic Sans MS" panose="030F0702030302020204" pitchFamily="66" charset="0"/>
              </a:rPr>
              <a:t>E-mail</a:t>
            </a:r>
            <a:r>
              <a:rPr lang="en-US" altLang="uk-UA" sz="3199" b="1" i="1" dirty="0">
                <a:solidFill>
                  <a:srgbClr val="C00000"/>
                </a:solidFill>
                <a:effectLst>
                  <a:outerShdw blurRad="38100" dist="38100" dir="2700000" algn="tl">
                    <a:srgbClr val="C0C0C0"/>
                  </a:outerShdw>
                </a:effectLst>
                <a:latin typeface="Comic Sans MS" panose="030F0702030302020204" pitchFamily="66" charset="0"/>
              </a:rPr>
              <a:t>: </a:t>
            </a:r>
            <a:r>
              <a:rPr lang="en-US" altLang="uk-UA" sz="3199" b="1" i="1" dirty="0" err="1">
                <a:solidFill>
                  <a:srgbClr val="16165D"/>
                </a:solidFill>
                <a:effectLst>
                  <a:outerShdw blurRad="38100" dist="38100" dir="2700000" algn="tl">
                    <a:srgbClr val="C0C0C0"/>
                  </a:outerShdw>
                </a:effectLst>
                <a:latin typeface="Comic Sans MS" panose="030F0702030302020204" pitchFamily="66" charset="0"/>
              </a:rPr>
              <a:t>v.cherlinka</a:t>
            </a:r>
            <a:r>
              <a:rPr lang="uk-UA" altLang="uk-UA" sz="3199" b="1" i="1" dirty="0">
                <a:solidFill>
                  <a:srgbClr val="16165D"/>
                </a:solidFill>
                <a:effectLst>
                  <a:outerShdw blurRad="38100" dist="38100" dir="2700000" algn="tl">
                    <a:srgbClr val="C0C0C0"/>
                  </a:outerShdw>
                </a:effectLst>
                <a:latin typeface="Comic Sans MS" panose="030F0702030302020204" pitchFamily="66" charset="0"/>
              </a:rPr>
              <a:t>@</a:t>
            </a:r>
            <a:r>
              <a:rPr lang="en-US" altLang="uk-UA" sz="3199" b="1" i="1" dirty="0">
                <a:solidFill>
                  <a:srgbClr val="16165D"/>
                </a:solidFill>
                <a:effectLst>
                  <a:outerShdw blurRad="38100" dist="38100" dir="2700000" algn="tl">
                    <a:srgbClr val="C0C0C0"/>
                  </a:outerShdw>
                </a:effectLst>
                <a:latin typeface="Comic Sans MS" panose="030F0702030302020204" pitchFamily="66" charset="0"/>
              </a:rPr>
              <a:t>chnu.edu.ua</a:t>
            </a:r>
            <a:r>
              <a:rPr lang="uk-UA" altLang="uk-UA" sz="3199" b="1" i="1" dirty="0">
                <a:solidFill>
                  <a:srgbClr val="16165D"/>
                </a:solidFill>
                <a:effectLst>
                  <a:outerShdw blurRad="38100" dist="38100" dir="2700000" algn="tl">
                    <a:srgbClr val="C0C0C0"/>
                  </a:outerShdw>
                </a:effectLst>
                <a:latin typeface="Comic Sans MS" panose="030F0702030302020204" pitchFamily="66" charset="0"/>
              </a:rPr>
              <a:t> </a:t>
            </a:r>
          </a:p>
          <a:p>
            <a:pPr algn="r" eaLnBrk="1">
              <a:lnSpc>
                <a:spcPct val="93000"/>
              </a:lnSpc>
              <a:buSzPct val="100000"/>
              <a:buFont typeface="Times New Roman" panose="02020603050405020304" pitchFamily="18" charset="0"/>
              <a:buNone/>
            </a:pPr>
            <a:r>
              <a:rPr lang="uk-UA" altLang="uk-UA" sz="3199" i="1" u="sng" dirty="0">
                <a:solidFill>
                  <a:srgbClr val="191966"/>
                </a:solidFill>
                <a:effectLst>
                  <a:outerShdw blurRad="38100" dist="38100" dir="2700000" algn="tl">
                    <a:srgbClr val="C0C0C0"/>
                  </a:outerShdw>
                </a:effectLst>
                <a:latin typeface="Times New Roman" panose="02020603050405020304" pitchFamily="18" charset="0"/>
                <a:hlinkClick r:id="rId4"/>
              </a:rPr>
              <a:t> </a:t>
            </a:r>
            <a:endParaRPr lang="en-US" altLang="uk-UA" sz="3199" b="1" i="1" dirty="0">
              <a:solidFill>
                <a:srgbClr val="191966"/>
              </a:solidFill>
              <a:effectLst>
                <a:outerShdw blurRad="38100" dist="38100" dir="2700000" algn="tl">
                  <a:srgbClr val="C0C0C0"/>
                </a:outerShdw>
              </a:effectLst>
              <a:latin typeface="Times New Roman" panose="02020603050405020304" pitchFamily="18" charset="0"/>
            </a:endParaRPr>
          </a:p>
          <a:p>
            <a:pPr algn="ctr" eaLnBrk="1">
              <a:lnSpc>
                <a:spcPct val="93000"/>
              </a:lnSpc>
              <a:buSzPct val="100000"/>
            </a:pPr>
            <a:endParaRPr lang="en-US" altLang="uk-UA" sz="4799" b="1" dirty="0">
              <a:solidFill>
                <a:srgbClr val="FFFFFF"/>
              </a:solidFill>
              <a:latin typeface="Courier New" panose="02070309020205020404" pitchFamily="49" charset="0"/>
            </a:endParaRPr>
          </a:p>
          <a:p>
            <a:pPr algn="ctr" eaLnBrk="1">
              <a:lnSpc>
                <a:spcPct val="93000"/>
              </a:lnSpc>
              <a:buSzPct val="100000"/>
            </a:pPr>
            <a:endParaRPr lang="en-US" altLang="uk-UA" sz="4799" dirty="0">
              <a:solidFill>
                <a:srgbClr val="FFFFFF"/>
              </a:solidFill>
              <a:latin typeface="Times New Roman" panose="02020603050405020304" pitchFamily="18" charset="0"/>
            </a:endParaRPr>
          </a:p>
          <a:p>
            <a:pPr algn="ctr" eaLnBrk="1">
              <a:lnSpc>
                <a:spcPct val="93000"/>
              </a:lnSpc>
              <a:buSzPct val="100000"/>
            </a:pPr>
            <a:endParaRPr lang="en-US" altLang="uk-UA" sz="3199" i="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75242472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1026" name="Picture 2" descr="R Data Types | Learn Various Programming in R Data Types">
            <a:extLst>
              <a:ext uri="{FF2B5EF4-FFF2-40B4-BE49-F238E27FC236}">
                <a16:creationId xmlns:a16="http://schemas.microsoft.com/office/drawing/2014/main" id="{A84C7020-202A-4E46-86EF-1FE4446D3E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1618" y="32693"/>
            <a:ext cx="7415411" cy="414520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8E5AA3F-9235-4E8F-81EB-4B0B7DBA6B9C}"/>
              </a:ext>
            </a:extLst>
          </p:cNvPr>
          <p:cNvSpPr txBox="1"/>
          <p:nvPr/>
        </p:nvSpPr>
        <p:spPr>
          <a:xfrm>
            <a:off x="-4139" y="89951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2.1. Understanding datasets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5450" y="7626353"/>
            <a:ext cx="7848871" cy="707886"/>
          </a:xfrm>
          <a:prstGeom prst="rect">
            <a:avLst/>
          </a:prstGeom>
          <a:noFill/>
        </p:spPr>
        <p:txBody>
          <a:bodyPr wrap="square">
            <a:spAutoFit/>
          </a:bodyPr>
          <a:lstStyle/>
          <a:p>
            <a:r>
              <a:rPr lang="uk-UA" dirty="0"/>
              <a:t>setwd("d:/</a:t>
            </a:r>
            <a:r>
              <a:rPr lang="sq-AL" dirty="0"/>
              <a:t> 2022_Kosice_part_2 </a:t>
            </a:r>
            <a:r>
              <a:rPr lang="uk-UA" dirty="0"/>
              <a:t>")</a:t>
            </a:r>
          </a:p>
        </p:txBody>
      </p:sp>
      <p:sp>
        <p:nvSpPr>
          <p:cNvPr id="28" name="TextBox 27">
            <a:extLst>
              <a:ext uri="{FF2B5EF4-FFF2-40B4-BE49-F238E27FC236}">
                <a16:creationId xmlns:a16="http://schemas.microsoft.com/office/drawing/2014/main" id="{13A16F7D-CBEF-4565-BBAD-994CDE47F68B}"/>
              </a:ext>
            </a:extLst>
          </p:cNvPr>
          <p:cNvSpPr txBox="1"/>
          <p:nvPr/>
        </p:nvSpPr>
        <p:spPr>
          <a:xfrm>
            <a:off x="7367959" y="5003973"/>
            <a:ext cx="3290142" cy="2246769"/>
          </a:xfrm>
          <a:prstGeom prst="rect">
            <a:avLst/>
          </a:prstGeom>
          <a:noFill/>
        </p:spPr>
        <p:txBody>
          <a:bodyPr wrap="square">
            <a:spAutoFit/>
          </a:bodyPr>
          <a:lstStyle/>
          <a:p>
            <a:r>
              <a:rPr lang="en-US" sz="2800" b="1" dirty="0" err="1">
                <a:solidFill>
                  <a:srgbClr val="335426"/>
                </a:solidFill>
                <a:latin typeface="+mn-lt"/>
              </a:rPr>
              <a:t>PatientID</a:t>
            </a:r>
            <a:r>
              <a:rPr lang="en-US" sz="2800" dirty="0">
                <a:solidFill>
                  <a:srgbClr val="335426"/>
                </a:solidFill>
                <a:latin typeface="+mn-lt"/>
              </a:rPr>
              <a:t> </a:t>
            </a:r>
            <a:r>
              <a:rPr lang="en-US" sz="2800" dirty="0">
                <a:solidFill>
                  <a:srgbClr val="000000"/>
                </a:solidFill>
                <a:latin typeface="+mn-lt"/>
              </a:rPr>
              <a:t>is numeric</a:t>
            </a:r>
            <a:r>
              <a:rPr lang="uk-UA" sz="2800" dirty="0">
                <a:solidFill>
                  <a:srgbClr val="000000"/>
                </a:solidFill>
                <a:latin typeface="+mn-lt"/>
              </a:rPr>
              <a:t> </a:t>
            </a:r>
          </a:p>
          <a:p>
            <a:r>
              <a:rPr lang="en-US" sz="2800" b="1" dirty="0" err="1">
                <a:solidFill>
                  <a:srgbClr val="335426"/>
                </a:solidFill>
                <a:latin typeface="+mn-lt"/>
              </a:rPr>
              <a:t>AdmDate</a:t>
            </a:r>
            <a:r>
              <a:rPr lang="en-US" sz="2800" dirty="0">
                <a:solidFill>
                  <a:srgbClr val="335426"/>
                </a:solidFill>
                <a:latin typeface="+mn-lt"/>
              </a:rPr>
              <a:t> </a:t>
            </a:r>
            <a:r>
              <a:rPr lang="en-US" sz="2800" dirty="0">
                <a:solidFill>
                  <a:srgbClr val="000000"/>
                </a:solidFill>
                <a:latin typeface="+mn-lt"/>
              </a:rPr>
              <a:t>is numeric</a:t>
            </a:r>
            <a:endParaRPr lang="uk-UA" sz="2800" dirty="0">
              <a:solidFill>
                <a:srgbClr val="000000"/>
              </a:solidFill>
              <a:latin typeface="+mn-lt"/>
            </a:endParaRPr>
          </a:p>
          <a:p>
            <a:r>
              <a:rPr lang="en-US" sz="2800" b="1" dirty="0">
                <a:solidFill>
                  <a:srgbClr val="335426"/>
                </a:solidFill>
                <a:latin typeface="+mn-lt"/>
              </a:rPr>
              <a:t>Age</a:t>
            </a:r>
            <a:r>
              <a:rPr lang="en-US" sz="2800" dirty="0">
                <a:solidFill>
                  <a:srgbClr val="335426"/>
                </a:solidFill>
                <a:latin typeface="+mn-lt"/>
              </a:rPr>
              <a:t> </a:t>
            </a:r>
            <a:r>
              <a:rPr lang="en-US" sz="2800" dirty="0">
                <a:solidFill>
                  <a:srgbClr val="000000"/>
                </a:solidFill>
                <a:latin typeface="+mn-lt"/>
              </a:rPr>
              <a:t>is numeric</a:t>
            </a:r>
            <a:endParaRPr lang="uk-UA" sz="2800" dirty="0">
              <a:solidFill>
                <a:srgbClr val="000000"/>
              </a:solidFill>
              <a:latin typeface="+mn-lt"/>
            </a:endParaRPr>
          </a:p>
          <a:p>
            <a:r>
              <a:rPr lang="en-US" sz="2800" b="1" dirty="0">
                <a:solidFill>
                  <a:srgbClr val="335426"/>
                </a:solidFill>
                <a:latin typeface="+mn-lt"/>
              </a:rPr>
              <a:t>Diabetes</a:t>
            </a:r>
            <a:r>
              <a:rPr lang="en-US" sz="2800" dirty="0">
                <a:solidFill>
                  <a:srgbClr val="335426"/>
                </a:solidFill>
                <a:latin typeface="+mn-lt"/>
              </a:rPr>
              <a:t> </a:t>
            </a:r>
            <a:r>
              <a:rPr lang="en-US" sz="2800" dirty="0">
                <a:solidFill>
                  <a:srgbClr val="000000"/>
                </a:solidFill>
                <a:latin typeface="+mn-lt"/>
              </a:rPr>
              <a:t>is character</a:t>
            </a:r>
            <a:endParaRPr lang="uk-UA" sz="2800" dirty="0">
              <a:solidFill>
                <a:srgbClr val="000000"/>
              </a:solidFill>
              <a:latin typeface="+mn-lt"/>
            </a:endParaRPr>
          </a:p>
          <a:p>
            <a:r>
              <a:rPr lang="en-US" sz="2800" b="1" dirty="0">
                <a:solidFill>
                  <a:srgbClr val="335426"/>
                </a:solidFill>
                <a:latin typeface="+mn-lt"/>
              </a:rPr>
              <a:t>Status</a:t>
            </a:r>
            <a:r>
              <a:rPr lang="en-US" sz="2800" dirty="0">
                <a:solidFill>
                  <a:srgbClr val="335426"/>
                </a:solidFill>
                <a:latin typeface="+mn-lt"/>
              </a:rPr>
              <a:t> </a:t>
            </a:r>
            <a:r>
              <a:rPr lang="en-US" sz="2800" dirty="0">
                <a:solidFill>
                  <a:srgbClr val="000000"/>
                </a:solidFill>
                <a:latin typeface="+mn-lt"/>
              </a:rPr>
              <a:t>is character</a:t>
            </a:r>
            <a:r>
              <a:rPr lang="en-US" sz="2800" dirty="0">
                <a:latin typeface="+mn-lt"/>
              </a:rPr>
              <a:t> </a:t>
            </a:r>
            <a:endParaRPr lang="uk-UA" sz="2800" dirty="0">
              <a:latin typeface="+mn-lt"/>
            </a:endParaRPr>
          </a:p>
        </p:txBody>
      </p:sp>
      <p:sp>
        <p:nvSpPr>
          <p:cNvPr id="13" name="TextBox 12">
            <a:extLst>
              <a:ext uri="{FF2B5EF4-FFF2-40B4-BE49-F238E27FC236}">
                <a16:creationId xmlns:a16="http://schemas.microsoft.com/office/drawing/2014/main" id="{B8FA040A-124B-48CF-8553-F4E6FBDCB65E}"/>
              </a:ext>
            </a:extLst>
          </p:cNvPr>
          <p:cNvSpPr txBox="1"/>
          <p:nvPr/>
        </p:nvSpPr>
        <p:spPr>
          <a:xfrm>
            <a:off x="2471419" y="4310959"/>
            <a:ext cx="8842063" cy="646331"/>
          </a:xfrm>
          <a:prstGeom prst="rect">
            <a:avLst/>
          </a:prstGeom>
          <a:noFill/>
        </p:spPr>
        <p:txBody>
          <a:bodyPr wrap="square">
            <a:spAutoFit/>
          </a:bodyPr>
          <a:lstStyle/>
          <a:p>
            <a:r>
              <a:rPr lang="sq-AL" sz="3600" dirty="0">
                <a:solidFill>
                  <a:srgbClr val="000000"/>
                </a:solidFill>
                <a:latin typeface="+mn-lt"/>
              </a:rPr>
              <a:t>Table 2.1 corresponds to a data frame in R</a:t>
            </a:r>
            <a:r>
              <a:rPr lang="uk-UA" sz="3600" dirty="0">
                <a:solidFill>
                  <a:srgbClr val="000000"/>
                </a:solidFill>
                <a:latin typeface="+mn-lt"/>
              </a:rPr>
              <a:t>!!!</a:t>
            </a:r>
            <a:r>
              <a:rPr lang="sq-AL" sz="3600" dirty="0">
                <a:latin typeface="+mn-lt"/>
              </a:rPr>
              <a:t> </a:t>
            </a:r>
            <a:endParaRPr lang="uk-UA" sz="3600" dirty="0">
              <a:latin typeface="+mn-lt"/>
            </a:endParaRPr>
          </a:p>
        </p:txBody>
      </p:sp>
      <p:pic>
        <p:nvPicPr>
          <p:cNvPr id="1032" name="Picture 8" descr="Data Types in R Programming and Data type conversion | by Sharon Chetia |  The Startup | Medium">
            <a:extLst>
              <a:ext uri="{FF2B5EF4-FFF2-40B4-BE49-F238E27FC236}">
                <a16:creationId xmlns:a16="http://schemas.microsoft.com/office/drawing/2014/main" id="{DF5531E9-38E4-4AB7-B685-B16D38CB15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1335" y="4859958"/>
            <a:ext cx="3960440" cy="230897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A48799A3-2B19-4E0A-A713-9BE8B6A91BC0}"/>
              </a:ext>
            </a:extLst>
          </p:cNvPr>
          <p:cNvSpPr txBox="1"/>
          <p:nvPr/>
        </p:nvSpPr>
        <p:spPr>
          <a:xfrm>
            <a:off x="311175" y="1403573"/>
            <a:ext cx="2353816" cy="3539430"/>
          </a:xfrm>
          <a:prstGeom prst="rect">
            <a:avLst/>
          </a:prstGeom>
          <a:noFill/>
        </p:spPr>
        <p:txBody>
          <a:bodyPr wrap="square">
            <a:spAutoFit/>
          </a:bodyPr>
          <a:lstStyle/>
          <a:p>
            <a:r>
              <a:rPr lang="uk-UA" sz="2800" dirty="0">
                <a:solidFill>
                  <a:schemeClr val="tx2">
                    <a:lumMod val="75000"/>
                    <a:lumOff val="25000"/>
                  </a:schemeClr>
                </a:solidFill>
                <a:latin typeface="+mn-lt"/>
              </a:rPr>
              <a:t>R </a:t>
            </a:r>
            <a:r>
              <a:rPr lang="uk-UA" sz="2800" dirty="0" err="1">
                <a:solidFill>
                  <a:schemeClr val="tx2">
                    <a:lumMod val="75000"/>
                    <a:lumOff val="25000"/>
                  </a:schemeClr>
                </a:solidFill>
                <a:latin typeface="+mn-lt"/>
              </a:rPr>
              <a:t>refers</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to</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case</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identifiers</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as</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rownames</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and</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categorical</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variables</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nominal</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ordinal</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as</a:t>
            </a:r>
            <a:r>
              <a:rPr lang="uk-UA" sz="2800" dirty="0">
                <a:solidFill>
                  <a:schemeClr val="tx2">
                    <a:lumMod val="75000"/>
                    <a:lumOff val="25000"/>
                  </a:schemeClr>
                </a:solidFill>
                <a:latin typeface="+mn-lt"/>
              </a:rPr>
              <a:t> </a:t>
            </a:r>
            <a:r>
              <a:rPr lang="uk-UA" sz="2800" dirty="0" err="1">
                <a:solidFill>
                  <a:schemeClr val="tx2">
                    <a:lumMod val="75000"/>
                    <a:lumOff val="25000"/>
                  </a:schemeClr>
                </a:solidFill>
                <a:latin typeface="+mn-lt"/>
              </a:rPr>
              <a:t>factors</a:t>
            </a:r>
            <a:endParaRPr lang="uk-UA" sz="2800" dirty="0">
              <a:solidFill>
                <a:schemeClr val="tx2">
                  <a:lumMod val="75000"/>
                  <a:lumOff val="25000"/>
                </a:schemeClr>
              </a:solidFill>
              <a:latin typeface="+mn-lt"/>
            </a:endParaRPr>
          </a:p>
        </p:txBody>
      </p:sp>
    </p:spTree>
    <p:extLst>
      <p:ext uri="{BB962C8B-B14F-4D97-AF65-F5344CB8AC3E}">
        <p14:creationId xmlns:p14="http://schemas.microsoft.com/office/powerpoint/2010/main" val="218341031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8232055" y="683493"/>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2.1. Understanding datasets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5450" y="7626353"/>
            <a:ext cx="7848871" cy="707886"/>
          </a:xfrm>
          <a:prstGeom prst="rect">
            <a:avLst/>
          </a:prstGeom>
          <a:noFill/>
        </p:spPr>
        <p:txBody>
          <a:bodyPr wrap="square">
            <a:spAutoFit/>
          </a:bodyPr>
          <a:lstStyle/>
          <a:p>
            <a:r>
              <a:rPr lang="uk-UA" dirty="0"/>
              <a:t>setwd("d:/</a:t>
            </a:r>
            <a:r>
              <a:rPr lang="sq-AL" dirty="0"/>
              <a:t> 2022_Kosice_part_2 </a:t>
            </a:r>
            <a:r>
              <a:rPr lang="uk-UA" dirty="0"/>
              <a:t>")</a:t>
            </a:r>
          </a:p>
        </p:txBody>
      </p:sp>
      <p:sp>
        <p:nvSpPr>
          <p:cNvPr id="13" name="TextBox 12">
            <a:extLst>
              <a:ext uri="{FF2B5EF4-FFF2-40B4-BE49-F238E27FC236}">
                <a16:creationId xmlns:a16="http://schemas.microsoft.com/office/drawing/2014/main" id="{B8FA040A-124B-48CF-8553-F4E6FBDCB65E}"/>
              </a:ext>
            </a:extLst>
          </p:cNvPr>
          <p:cNvSpPr txBox="1"/>
          <p:nvPr/>
        </p:nvSpPr>
        <p:spPr>
          <a:xfrm>
            <a:off x="95151" y="6372125"/>
            <a:ext cx="8842063" cy="646331"/>
          </a:xfrm>
          <a:prstGeom prst="rect">
            <a:avLst/>
          </a:prstGeom>
          <a:noFill/>
        </p:spPr>
        <p:txBody>
          <a:bodyPr wrap="square">
            <a:spAutoFit/>
          </a:bodyPr>
          <a:lstStyle/>
          <a:p>
            <a:pPr algn="ctr"/>
            <a:r>
              <a:rPr lang="en-US" sz="3600" dirty="0">
                <a:solidFill>
                  <a:srgbClr val="000000"/>
                </a:solidFill>
                <a:latin typeface="+mn-lt"/>
              </a:rPr>
              <a:t>Geospatial datasets</a:t>
            </a:r>
            <a:endParaRPr lang="uk-UA" sz="3600" dirty="0">
              <a:latin typeface="+mn-lt"/>
            </a:endParaRPr>
          </a:p>
        </p:txBody>
      </p:sp>
      <p:pic>
        <p:nvPicPr>
          <p:cNvPr id="5" name="Рисунок 4">
            <a:extLst>
              <a:ext uri="{FF2B5EF4-FFF2-40B4-BE49-F238E27FC236}">
                <a16:creationId xmlns:a16="http://schemas.microsoft.com/office/drawing/2014/main" id="{469D51E3-D0E2-44D4-A6BB-8853DAC40010}"/>
              </a:ext>
            </a:extLst>
          </p:cNvPr>
          <p:cNvPicPr>
            <a:picLocks noChangeAspect="1"/>
          </p:cNvPicPr>
          <p:nvPr/>
        </p:nvPicPr>
        <p:blipFill>
          <a:blip r:embed="rId4"/>
          <a:stretch>
            <a:fillRect/>
          </a:stretch>
        </p:blipFill>
        <p:spPr>
          <a:xfrm>
            <a:off x="1103263" y="899517"/>
            <a:ext cx="5705475" cy="3676650"/>
          </a:xfrm>
          <a:prstGeom prst="rect">
            <a:avLst/>
          </a:prstGeom>
        </p:spPr>
      </p:pic>
      <p:pic>
        <p:nvPicPr>
          <p:cNvPr id="12" name="Рисунок 11">
            <a:extLst>
              <a:ext uri="{FF2B5EF4-FFF2-40B4-BE49-F238E27FC236}">
                <a16:creationId xmlns:a16="http://schemas.microsoft.com/office/drawing/2014/main" id="{8CCBBC06-5A19-4B42-AF4E-B6475DEDC1C4}"/>
              </a:ext>
            </a:extLst>
          </p:cNvPr>
          <p:cNvPicPr>
            <a:picLocks noChangeAspect="1"/>
          </p:cNvPicPr>
          <p:nvPr/>
        </p:nvPicPr>
        <p:blipFill>
          <a:blip r:embed="rId5"/>
          <a:stretch>
            <a:fillRect/>
          </a:stretch>
        </p:blipFill>
        <p:spPr>
          <a:xfrm>
            <a:off x="4343627" y="1763617"/>
            <a:ext cx="4477375" cy="3600953"/>
          </a:xfrm>
          <a:prstGeom prst="rect">
            <a:avLst/>
          </a:prstGeom>
        </p:spPr>
      </p:pic>
      <p:pic>
        <p:nvPicPr>
          <p:cNvPr id="15" name="Рисунок 14">
            <a:extLst>
              <a:ext uri="{FF2B5EF4-FFF2-40B4-BE49-F238E27FC236}">
                <a16:creationId xmlns:a16="http://schemas.microsoft.com/office/drawing/2014/main" id="{36656C13-1754-45B0-91F5-2D8E7E7B585A}"/>
              </a:ext>
            </a:extLst>
          </p:cNvPr>
          <p:cNvPicPr>
            <a:picLocks noChangeAspect="1"/>
          </p:cNvPicPr>
          <p:nvPr/>
        </p:nvPicPr>
        <p:blipFill>
          <a:blip r:embed="rId6"/>
          <a:stretch>
            <a:fillRect/>
          </a:stretch>
        </p:blipFill>
        <p:spPr>
          <a:xfrm>
            <a:off x="6562505" y="3203773"/>
            <a:ext cx="5197942" cy="3771594"/>
          </a:xfrm>
          <a:prstGeom prst="rect">
            <a:avLst/>
          </a:prstGeom>
        </p:spPr>
      </p:pic>
    </p:spTree>
    <p:extLst>
      <p:ext uri="{BB962C8B-B14F-4D97-AF65-F5344CB8AC3E}">
        <p14:creationId xmlns:p14="http://schemas.microsoft.com/office/powerpoint/2010/main" val="101599271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2050" name="Picture 2" descr="R Data Types. To make the best of the R language… | by Gaurav Tiwari |  Medium">
            <a:extLst>
              <a:ext uri="{FF2B5EF4-FFF2-40B4-BE49-F238E27FC236}">
                <a16:creationId xmlns:a16="http://schemas.microsoft.com/office/drawing/2014/main" id="{E939966E-38D0-4133-BA21-35955D05CD0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496" t="29568" r="7354"/>
          <a:stretch/>
        </p:blipFill>
        <p:spPr bwMode="auto">
          <a:xfrm>
            <a:off x="4582504" y="119051"/>
            <a:ext cx="7176902" cy="344476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8E5AA3F-9235-4E8F-81EB-4B0B7DBA6B9C}"/>
              </a:ext>
            </a:extLst>
          </p:cNvPr>
          <p:cNvSpPr txBox="1"/>
          <p:nvPr/>
        </p:nvSpPr>
        <p:spPr>
          <a:xfrm>
            <a:off x="-192881" y="755501"/>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2.1. Data structures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5450" y="7626353"/>
            <a:ext cx="7848871" cy="707886"/>
          </a:xfrm>
          <a:prstGeom prst="rect">
            <a:avLst/>
          </a:prstGeom>
          <a:noFill/>
        </p:spPr>
        <p:txBody>
          <a:bodyPr wrap="square">
            <a:spAutoFit/>
          </a:bodyPr>
          <a:lstStyle/>
          <a:p>
            <a:r>
              <a:rPr lang="uk-UA" dirty="0"/>
              <a:t>setwd("d:/</a:t>
            </a:r>
            <a:r>
              <a:rPr lang="sq-AL" dirty="0"/>
              <a:t> 2022_Kosice_part_2 </a:t>
            </a:r>
            <a:r>
              <a:rPr lang="uk-UA" dirty="0"/>
              <a:t>")</a:t>
            </a:r>
          </a:p>
        </p:txBody>
      </p:sp>
      <p:pic>
        <p:nvPicPr>
          <p:cNvPr id="1030" name="Picture 6" descr="Data Types in R and their Modes - Statistics-and-Machine-Learning-with-R /Statistical-Methods-and-Machine-Learning-in-R Wiki">
            <a:extLst>
              <a:ext uri="{FF2B5EF4-FFF2-40B4-BE49-F238E27FC236}">
                <a16:creationId xmlns:a16="http://schemas.microsoft.com/office/drawing/2014/main" id="{B7EC9B5A-BA6D-4A5E-B8E7-7EC4619EF64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070" t="29574" r="2431" b="27376"/>
          <a:stretch/>
        </p:blipFill>
        <p:spPr bwMode="auto">
          <a:xfrm>
            <a:off x="3479527" y="4604635"/>
            <a:ext cx="7632848" cy="26078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9CA25AEE-4C31-4065-A2E1-0DB28757E660}"/>
              </a:ext>
            </a:extLst>
          </p:cNvPr>
          <p:cNvSpPr txBox="1"/>
          <p:nvPr/>
        </p:nvSpPr>
        <p:spPr>
          <a:xfrm>
            <a:off x="2039367" y="971525"/>
            <a:ext cx="2374177" cy="1938992"/>
          </a:xfrm>
          <a:prstGeom prst="rect">
            <a:avLst/>
          </a:prstGeom>
          <a:noFill/>
        </p:spPr>
        <p:txBody>
          <a:bodyPr wrap="square">
            <a:spAutoFit/>
          </a:bodyPr>
          <a:lstStyle/>
          <a:p>
            <a:r>
              <a:rPr lang="sq-AL" dirty="0">
                <a:solidFill>
                  <a:srgbClr val="000000"/>
                </a:solidFill>
                <a:latin typeface="FranklinGothic-Demi"/>
              </a:rPr>
              <a:t>Figure 2.1 R data structures</a:t>
            </a:r>
            <a:r>
              <a:rPr lang="sq-AL" dirty="0"/>
              <a:t> </a:t>
            </a:r>
            <a:endParaRPr lang="uk-UA" dirty="0"/>
          </a:p>
        </p:txBody>
      </p:sp>
      <p:sp>
        <p:nvSpPr>
          <p:cNvPr id="14" name="TextBox 13">
            <a:extLst>
              <a:ext uri="{FF2B5EF4-FFF2-40B4-BE49-F238E27FC236}">
                <a16:creationId xmlns:a16="http://schemas.microsoft.com/office/drawing/2014/main" id="{6AB5A2CC-29ED-4D7B-8D58-DBD4203DDA07}"/>
              </a:ext>
            </a:extLst>
          </p:cNvPr>
          <p:cNvSpPr txBox="1"/>
          <p:nvPr/>
        </p:nvSpPr>
        <p:spPr>
          <a:xfrm>
            <a:off x="1680371" y="3648595"/>
            <a:ext cx="10080079" cy="923330"/>
          </a:xfrm>
          <a:prstGeom prst="rect">
            <a:avLst/>
          </a:prstGeom>
          <a:noFill/>
        </p:spPr>
        <p:txBody>
          <a:bodyPr wrap="square">
            <a:spAutoFit/>
          </a:bodyPr>
          <a:lstStyle/>
          <a:p>
            <a:r>
              <a:rPr lang="uk-UA" sz="1800" dirty="0">
                <a:solidFill>
                  <a:schemeClr val="tx1"/>
                </a:solidFill>
                <a:latin typeface="+mn-lt"/>
              </a:rPr>
              <a:t>R </a:t>
            </a:r>
            <a:r>
              <a:rPr lang="uk-UA" sz="1800" dirty="0" err="1">
                <a:solidFill>
                  <a:schemeClr val="tx1"/>
                </a:solidFill>
                <a:latin typeface="+mn-lt"/>
              </a:rPr>
              <a:t>has</a:t>
            </a:r>
            <a:r>
              <a:rPr lang="uk-UA" sz="1800" dirty="0">
                <a:solidFill>
                  <a:schemeClr val="tx1"/>
                </a:solidFill>
                <a:latin typeface="+mn-lt"/>
              </a:rPr>
              <a:t> a </a:t>
            </a:r>
            <a:r>
              <a:rPr lang="uk-UA" sz="1800" dirty="0" err="1">
                <a:solidFill>
                  <a:schemeClr val="tx1"/>
                </a:solidFill>
                <a:latin typeface="+mn-lt"/>
              </a:rPr>
              <a:t>wide</a:t>
            </a:r>
            <a:r>
              <a:rPr lang="uk-UA" sz="1800" dirty="0">
                <a:solidFill>
                  <a:schemeClr val="tx1"/>
                </a:solidFill>
                <a:latin typeface="+mn-lt"/>
              </a:rPr>
              <a:t> </a:t>
            </a:r>
            <a:r>
              <a:rPr lang="uk-UA" sz="1800" dirty="0" err="1">
                <a:solidFill>
                  <a:schemeClr val="tx1"/>
                </a:solidFill>
                <a:latin typeface="+mn-lt"/>
              </a:rPr>
              <a:t>variety</a:t>
            </a:r>
            <a:r>
              <a:rPr lang="uk-UA" sz="1800" dirty="0">
                <a:solidFill>
                  <a:schemeClr val="tx1"/>
                </a:solidFill>
                <a:latin typeface="+mn-lt"/>
              </a:rPr>
              <a:t> </a:t>
            </a:r>
            <a:r>
              <a:rPr lang="uk-UA" sz="1800" dirty="0" err="1">
                <a:solidFill>
                  <a:schemeClr val="tx1"/>
                </a:solidFill>
                <a:latin typeface="+mn-lt"/>
              </a:rPr>
              <a:t>of</a:t>
            </a:r>
            <a:r>
              <a:rPr lang="uk-UA" sz="1800" dirty="0">
                <a:solidFill>
                  <a:schemeClr val="tx1"/>
                </a:solidFill>
                <a:latin typeface="+mn-lt"/>
              </a:rPr>
              <a:t> </a:t>
            </a:r>
            <a:r>
              <a:rPr lang="uk-UA" sz="1800" dirty="0" err="1">
                <a:solidFill>
                  <a:schemeClr val="tx1"/>
                </a:solidFill>
                <a:latin typeface="+mn-lt"/>
              </a:rPr>
              <a:t>objects</a:t>
            </a:r>
            <a:r>
              <a:rPr lang="uk-UA" sz="1800" dirty="0">
                <a:solidFill>
                  <a:schemeClr val="tx1"/>
                </a:solidFill>
                <a:latin typeface="+mn-lt"/>
              </a:rPr>
              <a:t> </a:t>
            </a:r>
            <a:r>
              <a:rPr lang="uk-UA" sz="1800" dirty="0" err="1">
                <a:solidFill>
                  <a:schemeClr val="tx1"/>
                </a:solidFill>
                <a:latin typeface="+mn-lt"/>
              </a:rPr>
              <a:t>for</a:t>
            </a:r>
            <a:r>
              <a:rPr lang="uk-UA" sz="1800" dirty="0">
                <a:solidFill>
                  <a:schemeClr val="tx1"/>
                </a:solidFill>
                <a:latin typeface="+mn-lt"/>
              </a:rPr>
              <a:t> </a:t>
            </a:r>
            <a:r>
              <a:rPr lang="uk-UA" sz="1800" dirty="0" err="1">
                <a:solidFill>
                  <a:schemeClr val="tx1"/>
                </a:solidFill>
                <a:latin typeface="+mn-lt"/>
              </a:rPr>
              <a:t>holding</a:t>
            </a:r>
            <a:r>
              <a:rPr lang="uk-UA" sz="1800" dirty="0">
                <a:solidFill>
                  <a:schemeClr val="tx1"/>
                </a:solidFill>
                <a:latin typeface="+mn-lt"/>
              </a:rPr>
              <a:t> </a:t>
            </a:r>
            <a:r>
              <a:rPr lang="uk-UA" sz="1800" dirty="0" err="1">
                <a:solidFill>
                  <a:schemeClr val="tx1"/>
                </a:solidFill>
                <a:latin typeface="+mn-lt"/>
              </a:rPr>
              <a:t>data</a:t>
            </a:r>
            <a:r>
              <a:rPr lang="uk-UA" sz="1800" dirty="0">
                <a:solidFill>
                  <a:schemeClr val="tx1"/>
                </a:solidFill>
                <a:latin typeface="+mn-lt"/>
              </a:rPr>
              <a:t>, </a:t>
            </a:r>
            <a:r>
              <a:rPr lang="uk-UA" sz="1800" dirty="0" err="1">
                <a:solidFill>
                  <a:schemeClr val="tx1"/>
                </a:solidFill>
                <a:latin typeface="+mn-lt"/>
              </a:rPr>
              <a:t>including</a:t>
            </a:r>
            <a:r>
              <a:rPr lang="uk-UA" sz="1800" dirty="0">
                <a:solidFill>
                  <a:schemeClr val="tx1"/>
                </a:solidFill>
                <a:latin typeface="+mn-lt"/>
              </a:rPr>
              <a:t> </a:t>
            </a:r>
            <a:r>
              <a:rPr lang="uk-UA" sz="1800" dirty="0" err="1">
                <a:solidFill>
                  <a:schemeClr val="tx1"/>
                </a:solidFill>
                <a:latin typeface="+mn-lt"/>
              </a:rPr>
              <a:t>scalars</a:t>
            </a:r>
            <a:r>
              <a:rPr lang="uk-UA" sz="1800" dirty="0">
                <a:solidFill>
                  <a:schemeClr val="tx1"/>
                </a:solidFill>
                <a:latin typeface="+mn-lt"/>
              </a:rPr>
              <a:t>, </a:t>
            </a:r>
            <a:r>
              <a:rPr lang="uk-UA" sz="1800" dirty="0" err="1">
                <a:solidFill>
                  <a:schemeClr val="tx1"/>
                </a:solidFill>
                <a:latin typeface="+mn-lt"/>
              </a:rPr>
              <a:t>vectors</a:t>
            </a:r>
            <a:r>
              <a:rPr lang="uk-UA" sz="1800" dirty="0">
                <a:solidFill>
                  <a:schemeClr val="tx1"/>
                </a:solidFill>
                <a:latin typeface="+mn-lt"/>
              </a:rPr>
              <a:t>, </a:t>
            </a:r>
            <a:r>
              <a:rPr lang="uk-UA" sz="1800" dirty="0" err="1">
                <a:solidFill>
                  <a:schemeClr val="tx1"/>
                </a:solidFill>
                <a:latin typeface="+mn-lt"/>
              </a:rPr>
              <a:t>matrices</a:t>
            </a:r>
            <a:r>
              <a:rPr lang="uk-UA" sz="1800" dirty="0">
                <a:solidFill>
                  <a:schemeClr val="tx1"/>
                </a:solidFill>
                <a:latin typeface="+mn-lt"/>
              </a:rPr>
              <a:t>, </a:t>
            </a:r>
            <a:r>
              <a:rPr lang="uk-UA" sz="1800" dirty="0" err="1">
                <a:solidFill>
                  <a:schemeClr val="tx1"/>
                </a:solidFill>
                <a:latin typeface="+mn-lt"/>
              </a:rPr>
              <a:t>arrays</a:t>
            </a:r>
            <a:r>
              <a:rPr lang="uk-UA" sz="1800" dirty="0">
                <a:solidFill>
                  <a:schemeClr val="tx1"/>
                </a:solidFill>
                <a:latin typeface="+mn-lt"/>
              </a:rPr>
              <a:t>, </a:t>
            </a:r>
            <a:r>
              <a:rPr lang="uk-UA" sz="1800" dirty="0" err="1">
                <a:solidFill>
                  <a:schemeClr val="tx1"/>
                </a:solidFill>
                <a:latin typeface="+mn-lt"/>
              </a:rPr>
              <a:t>data</a:t>
            </a:r>
            <a:r>
              <a:rPr lang="uk-UA" sz="1800" dirty="0">
                <a:solidFill>
                  <a:schemeClr val="tx1"/>
                </a:solidFill>
                <a:latin typeface="+mn-lt"/>
              </a:rPr>
              <a:t> </a:t>
            </a:r>
            <a:r>
              <a:rPr lang="uk-UA" sz="1800" dirty="0" err="1">
                <a:solidFill>
                  <a:schemeClr val="tx1"/>
                </a:solidFill>
                <a:latin typeface="+mn-lt"/>
              </a:rPr>
              <a:t>frames</a:t>
            </a:r>
            <a:r>
              <a:rPr lang="uk-UA" sz="1800" dirty="0">
                <a:solidFill>
                  <a:schemeClr val="tx1"/>
                </a:solidFill>
                <a:latin typeface="+mn-lt"/>
              </a:rPr>
              <a:t>, </a:t>
            </a:r>
            <a:r>
              <a:rPr lang="uk-UA" sz="1800" dirty="0" err="1">
                <a:solidFill>
                  <a:schemeClr val="tx1"/>
                </a:solidFill>
                <a:latin typeface="+mn-lt"/>
              </a:rPr>
              <a:t>and</a:t>
            </a:r>
            <a:r>
              <a:rPr lang="uk-UA" sz="1800" dirty="0">
                <a:solidFill>
                  <a:schemeClr val="tx1"/>
                </a:solidFill>
                <a:latin typeface="+mn-lt"/>
              </a:rPr>
              <a:t> </a:t>
            </a:r>
            <a:r>
              <a:rPr lang="uk-UA" sz="1800" dirty="0" err="1">
                <a:solidFill>
                  <a:schemeClr val="tx1"/>
                </a:solidFill>
                <a:latin typeface="+mn-lt"/>
              </a:rPr>
              <a:t>lists</a:t>
            </a:r>
            <a:r>
              <a:rPr lang="uk-UA" sz="1800" dirty="0">
                <a:solidFill>
                  <a:schemeClr val="tx1"/>
                </a:solidFill>
                <a:latin typeface="+mn-lt"/>
              </a:rPr>
              <a:t>. </a:t>
            </a:r>
            <a:r>
              <a:rPr lang="uk-UA" sz="1800" dirty="0" err="1">
                <a:solidFill>
                  <a:schemeClr val="tx1"/>
                </a:solidFill>
                <a:latin typeface="+mn-lt"/>
              </a:rPr>
              <a:t>They</a:t>
            </a:r>
            <a:r>
              <a:rPr lang="uk-UA" sz="1800" dirty="0">
                <a:solidFill>
                  <a:schemeClr val="tx1"/>
                </a:solidFill>
                <a:latin typeface="+mn-lt"/>
              </a:rPr>
              <a:t> </a:t>
            </a:r>
            <a:r>
              <a:rPr lang="uk-UA" sz="1800" dirty="0" err="1">
                <a:solidFill>
                  <a:schemeClr val="tx1"/>
                </a:solidFill>
                <a:latin typeface="+mn-lt"/>
              </a:rPr>
              <a:t>differ</a:t>
            </a:r>
            <a:r>
              <a:rPr lang="uk-UA" sz="1800" dirty="0">
                <a:solidFill>
                  <a:schemeClr val="tx1"/>
                </a:solidFill>
                <a:latin typeface="+mn-lt"/>
              </a:rPr>
              <a:t> </a:t>
            </a:r>
            <a:r>
              <a:rPr lang="uk-UA" sz="1800" dirty="0" err="1">
                <a:solidFill>
                  <a:schemeClr val="tx1"/>
                </a:solidFill>
                <a:latin typeface="+mn-lt"/>
              </a:rPr>
              <a:t>in</a:t>
            </a:r>
            <a:r>
              <a:rPr lang="uk-UA" sz="1800" dirty="0">
                <a:solidFill>
                  <a:schemeClr val="tx1"/>
                </a:solidFill>
                <a:latin typeface="+mn-lt"/>
              </a:rPr>
              <a:t> </a:t>
            </a:r>
            <a:r>
              <a:rPr lang="uk-UA" sz="1800" dirty="0" err="1">
                <a:solidFill>
                  <a:schemeClr val="tx1"/>
                </a:solidFill>
                <a:latin typeface="+mn-lt"/>
              </a:rPr>
              <a:t>terms</a:t>
            </a:r>
            <a:r>
              <a:rPr lang="uk-UA" sz="1800" dirty="0">
                <a:solidFill>
                  <a:schemeClr val="tx1"/>
                </a:solidFill>
                <a:latin typeface="+mn-lt"/>
              </a:rPr>
              <a:t> </a:t>
            </a:r>
            <a:r>
              <a:rPr lang="uk-UA" sz="1800" dirty="0" err="1">
                <a:solidFill>
                  <a:schemeClr val="tx1"/>
                </a:solidFill>
                <a:latin typeface="+mn-lt"/>
              </a:rPr>
              <a:t>of</a:t>
            </a:r>
            <a:r>
              <a:rPr lang="uk-UA" sz="1800" dirty="0">
                <a:solidFill>
                  <a:schemeClr val="tx1"/>
                </a:solidFill>
                <a:latin typeface="+mn-lt"/>
              </a:rPr>
              <a:t> </a:t>
            </a:r>
            <a:r>
              <a:rPr lang="uk-UA" sz="1800" dirty="0" err="1">
                <a:solidFill>
                  <a:schemeClr val="tx1"/>
                </a:solidFill>
                <a:latin typeface="+mn-lt"/>
              </a:rPr>
              <a:t>the</a:t>
            </a:r>
            <a:r>
              <a:rPr lang="uk-UA" sz="1800" dirty="0">
                <a:solidFill>
                  <a:schemeClr val="tx1"/>
                </a:solidFill>
                <a:latin typeface="+mn-lt"/>
              </a:rPr>
              <a:t> </a:t>
            </a:r>
            <a:r>
              <a:rPr lang="uk-UA" sz="1800" dirty="0" err="1">
                <a:solidFill>
                  <a:schemeClr val="tx1"/>
                </a:solidFill>
                <a:latin typeface="+mn-lt"/>
              </a:rPr>
              <a:t>type</a:t>
            </a:r>
            <a:r>
              <a:rPr lang="uk-UA" sz="1800" dirty="0">
                <a:solidFill>
                  <a:schemeClr val="tx1"/>
                </a:solidFill>
                <a:latin typeface="+mn-lt"/>
              </a:rPr>
              <a:t> </a:t>
            </a:r>
            <a:r>
              <a:rPr lang="uk-UA" sz="1800" dirty="0" err="1">
                <a:solidFill>
                  <a:schemeClr val="tx1"/>
                </a:solidFill>
                <a:latin typeface="+mn-lt"/>
              </a:rPr>
              <a:t>of</a:t>
            </a:r>
            <a:r>
              <a:rPr lang="uk-UA" sz="1800" dirty="0">
                <a:solidFill>
                  <a:schemeClr val="tx1"/>
                </a:solidFill>
                <a:latin typeface="+mn-lt"/>
              </a:rPr>
              <a:t> </a:t>
            </a:r>
            <a:r>
              <a:rPr lang="uk-UA" sz="1800" dirty="0" err="1">
                <a:solidFill>
                  <a:schemeClr val="tx1"/>
                </a:solidFill>
                <a:latin typeface="+mn-lt"/>
              </a:rPr>
              <a:t>data</a:t>
            </a:r>
            <a:r>
              <a:rPr lang="uk-UA" sz="1800" dirty="0">
                <a:solidFill>
                  <a:schemeClr val="tx1"/>
                </a:solidFill>
                <a:latin typeface="+mn-lt"/>
              </a:rPr>
              <a:t> </a:t>
            </a:r>
            <a:r>
              <a:rPr lang="uk-UA" sz="1800" dirty="0" err="1">
                <a:solidFill>
                  <a:schemeClr val="tx1"/>
                </a:solidFill>
                <a:latin typeface="+mn-lt"/>
              </a:rPr>
              <a:t>they</a:t>
            </a:r>
            <a:r>
              <a:rPr lang="uk-UA" sz="1800" dirty="0">
                <a:solidFill>
                  <a:schemeClr val="tx1"/>
                </a:solidFill>
                <a:latin typeface="+mn-lt"/>
              </a:rPr>
              <a:t> </a:t>
            </a:r>
            <a:r>
              <a:rPr lang="uk-UA" sz="1800" dirty="0" err="1">
                <a:solidFill>
                  <a:schemeClr val="tx1"/>
                </a:solidFill>
                <a:latin typeface="+mn-lt"/>
              </a:rPr>
              <a:t>can</a:t>
            </a:r>
            <a:r>
              <a:rPr lang="uk-UA" sz="1800" dirty="0">
                <a:solidFill>
                  <a:schemeClr val="tx1"/>
                </a:solidFill>
                <a:latin typeface="+mn-lt"/>
              </a:rPr>
              <a:t> </a:t>
            </a:r>
            <a:r>
              <a:rPr lang="uk-UA" sz="1800" dirty="0" err="1">
                <a:solidFill>
                  <a:schemeClr val="tx1"/>
                </a:solidFill>
                <a:latin typeface="+mn-lt"/>
              </a:rPr>
              <a:t>hold</a:t>
            </a:r>
            <a:r>
              <a:rPr lang="uk-UA" sz="1800" dirty="0">
                <a:solidFill>
                  <a:schemeClr val="tx1"/>
                </a:solidFill>
                <a:latin typeface="+mn-lt"/>
              </a:rPr>
              <a:t>, </a:t>
            </a:r>
            <a:r>
              <a:rPr lang="uk-UA" sz="1800" dirty="0" err="1">
                <a:solidFill>
                  <a:schemeClr val="tx1"/>
                </a:solidFill>
                <a:latin typeface="+mn-lt"/>
              </a:rPr>
              <a:t>how</a:t>
            </a:r>
            <a:r>
              <a:rPr lang="uk-UA" sz="1800" dirty="0">
                <a:solidFill>
                  <a:schemeClr val="tx1"/>
                </a:solidFill>
                <a:latin typeface="+mn-lt"/>
              </a:rPr>
              <a:t> </a:t>
            </a:r>
            <a:r>
              <a:rPr lang="uk-UA" sz="1800" dirty="0" err="1">
                <a:solidFill>
                  <a:schemeClr val="tx1"/>
                </a:solidFill>
                <a:latin typeface="+mn-lt"/>
              </a:rPr>
              <a:t>they’re</a:t>
            </a:r>
            <a:r>
              <a:rPr lang="uk-UA" sz="1800" dirty="0">
                <a:solidFill>
                  <a:schemeClr val="tx1"/>
                </a:solidFill>
                <a:latin typeface="+mn-lt"/>
              </a:rPr>
              <a:t> </a:t>
            </a:r>
            <a:r>
              <a:rPr lang="uk-UA" sz="1800" dirty="0" err="1">
                <a:solidFill>
                  <a:schemeClr val="tx1"/>
                </a:solidFill>
                <a:latin typeface="+mn-lt"/>
              </a:rPr>
              <a:t>created</a:t>
            </a:r>
            <a:r>
              <a:rPr lang="uk-UA" sz="1800" dirty="0">
                <a:solidFill>
                  <a:schemeClr val="tx1"/>
                </a:solidFill>
                <a:latin typeface="+mn-lt"/>
              </a:rPr>
              <a:t>, </a:t>
            </a:r>
            <a:r>
              <a:rPr lang="uk-UA" sz="1800" dirty="0" err="1">
                <a:solidFill>
                  <a:schemeClr val="tx1"/>
                </a:solidFill>
                <a:latin typeface="+mn-lt"/>
              </a:rPr>
              <a:t>their</a:t>
            </a:r>
            <a:r>
              <a:rPr lang="uk-UA" sz="1800" dirty="0">
                <a:solidFill>
                  <a:schemeClr val="tx1"/>
                </a:solidFill>
                <a:latin typeface="+mn-lt"/>
              </a:rPr>
              <a:t> </a:t>
            </a:r>
            <a:r>
              <a:rPr lang="uk-UA" sz="1800" dirty="0" err="1">
                <a:solidFill>
                  <a:schemeClr val="tx1"/>
                </a:solidFill>
                <a:latin typeface="+mn-lt"/>
              </a:rPr>
              <a:t>structural</a:t>
            </a:r>
            <a:r>
              <a:rPr lang="uk-UA" sz="1800" dirty="0">
                <a:solidFill>
                  <a:schemeClr val="tx1"/>
                </a:solidFill>
                <a:latin typeface="+mn-lt"/>
              </a:rPr>
              <a:t> </a:t>
            </a:r>
            <a:r>
              <a:rPr lang="uk-UA" sz="1800" dirty="0" err="1">
                <a:solidFill>
                  <a:schemeClr val="tx1"/>
                </a:solidFill>
                <a:latin typeface="+mn-lt"/>
              </a:rPr>
              <a:t>complexity</a:t>
            </a:r>
            <a:r>
              <a:rPr lang="uk-UA" sz="1800" dirty="0">
                <a:solidFill>
                  <a:schemeClr val="tx1"/>
                </a:solidFill>
                <a:latin typeface="+mn-lt"/>
              </a:rPr>
              <a:t>, </a:t>
            </a:r>
            <a:r>
              <a:rPr lang="uk-UA" sz="1800" dirty="0" err="1">
                <a:solidFill>
                  <a:schemeClr val="tx1"/>
                </a:solidFill>
                <a:latin typeface="+mn-lt"/>
              </a:rPr>
              <a:t>and</a:t>
            </a:r>
            <a:r>
              <a:rPr lang="uk-UA" sz="1800" dirty="0">
                <a:solidFill>
                  <a:schemeClr val="tx1"/>
                </a:solidFill>
                <a:latin typeface="+mn-lt"/>
              </a:rPr>
              <a:t> </a:t>
            </a:r>
            <a:r>
              <a:rPr lang="uk-UA" sz="1800" dirty="0" err="1">
                <a:solidFill>
                  <a:schemeClr val="tx1"/>
                </a:solidFill>
                <a:latin typeface="+mn-lt"/>
              </a:rPr>
              <a:t>the</a:t>
            </a:r>
            <a:r>
              <a:rPr lang="uk-UA" sz="1800" dirty="0">
                <a:solidFill>
                  <a:schemeClr val="tx1"/>
                </a:solidFill>
                <a:latin typeface="+mn-lt"/>
              </a:rPr>
              <a:t> </a:t>
            </a:r>
            <a:r>
              <a:rPr lang="uk-UA" sz="1800" dirty="0" err="1">
                <a:solidFill>
                  <a:schemeClr val="tx1"/>
                </a:solidFill>
                <a:latin typeface="+mn-lt"/>
              </a:rPr>
              <a:t>notation</a:t>
            </a:r>
            <a:r>
              <a:rPr lang="uk-UA" sz="1800" dirty="0">
                <a:solidFill>
                  <a:schemeClr val="tx1"/>
                </a:solidFill>
                <a:latin typeface="+mn-lt"/>
              </a:rPr>
              <a:t> </a:t>
            </a:r>
            <a:r>
              <a:rPr lang="uk-UA" sz="1800" dirty="0" err="1">
                <a:solidFill>
                  <a:schemeClr val="tx1"/>
                </a:solidFill>
                <a:latin typeface="+mn-lt"/>
              </a:rPr>
              <a:t>used</a:t>
            </a:r>
            <a:r>
              <a:rPr lang="uk-UA" sz="1800" dirty="0">
                <a:solidFill>
                  <a:schemeClr val="tx1"/>
                </a:solidFill>
                <a:latin typeface="+mn-lt"/>
              </a:rPr>
              <a:t> </a:t>
            </a:r>
            <a:r>
              <a:rPr lang="uk-UA" sz="1800" dirty="0" err="1">
                <a:solidFill>
                  <a:schemeClr val="tx1"/>
                </a:solidFill>
                <a:latin typeface="+mn-lt"/>
              </a:rPr>
              <a:t>to</a:t>
            </a:r>
            <a:r>
              <a:rPr lang="uk-UA" sz="1800" dirty="0">
                <a:solidFill>
                  <a:schemeClr val="tx1"/>
                </a:solidFill>
                <a:latin typeface="+mn-lt"/>
              </a:rPr>
              <a:t> </a:t>
            </a:r>
            <a:r>
              <a:rPr lang="uk-UA" sz="1800" dirty="0" err="1">
                <a:solidFill>
                  <a:schemeClr val="tx1"/>
                </a:solidFill>
                <a:latin typeface="+mn-lt"/>
              </a:rPr>
              <a:t>identify</a:t>
            </a:r>
            <a:r>
              <a:rPr lang="uk-UA" sz="1800" dirty="0">
                <a:solidFill>
                  <a:schemeClr val="tx1"/>
                </a:solidFill>
                <a:latin typeface="+mn-lt"/>
              </a:rPr>
              <a:t> </a:t>
            </a:r>
            <a:r>
              <a:rPr lang="uk-UA" sz="1800" dirty="0" err="1">
                <a:solidFill>
                  <a:schemeClr val="tx1"/>
                </a:solidFill>
                <a:latin typeface="+mn-lt"/>
              </a:rPr>
              <a:t>and</a:t>
            </a:r>
            <a:r>
              <a:rPr lang="uk-UA" sz="1800" dirty="0">
                <a:solidFill>
                  <a:schemeClr val="tx1"/>
                </a:solidFill>
                <a:latin typeface="+mn-lt"/>
              </a:rPr>
              <a:t> </a:t>
            </a:r>
            <a:r>
              <a:rPr lang="uk-UA" sz="1800" dirty="0" err="1">
                <a:solidFill>
                  <a:schemeClr val="tx1"/>
                </a:solidFill>
                <a:latin typeface="+mn-lt"/>
              </a:rPr>
              <a:t>access</a:t>
            </a:r>
            <a:r>
              <a:rPr lang="uk-UA" sz="1800" dirty="0">
                <a:solidFill>
                  <a:schemeClr val="tx1"/>
                </a:solidFill>
                <a:latin typeface="+mn-lt"/>
              </a:rPr>
              <a:t> </a:t>
            </a:r>
            <a:r>
              <a:rPr lang="uk-UA" sz="1800" dirty="0" err="1">
                <a:solidFill>
                  <a:schemeClr val="tx1"/>
                </a:solidFill>
                <a:latin typeface="+mn-lt"/>
              </a:rPr>
              <a:t>individual</a:t>
            </a:r>
            <a:r>
              <a:rPr lang="uk-UA" sz="1800" dirty="0">
                <a:solidFill>
                  <a:schemeClr val="tx1"/>
                </a:solidFill>
                <a:latin typeface="+mn-lt"/>
              </a:rPr>
              <a:t> </a:t>
            </a:r>
            <a:r>
              <a:rPr lang="uk-UA" sz="1800" dirty="0" err="1">
                <a:solidFill>
                  <a:schemeClr val="tx1"/>
                </a:solidFill>
                <a:latin typeface="+mn-lt"/>
              </a:rPr>
              <a:t>elements</a:t>
            </a:r>
            <a:r>
              <a:rPr lang="uk-UA" sz="1800" dirty="0">
                <a:solidFill>
                  <a:schemeClr val="tx1"/>
                </a:solidFill>
                <a:latin typeface="+mn-lt"/>
              </a:rPr>
              <a:t>.</a:t>
            </a:r>
          </a:p>
        </p:txBody>
      </p:sp>
    </p:spTree>
    <p:extLst>
      <p:ext uri="{BB962C8B-B14F-4D97-AF65-F5344CB8AC3E}">
        <p14:creationId xmlns:p14="http://schemas.microsoft.com/office/powerpoint/2010/main" val="27895172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2.2.1. Data structures: Vectors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6" name="TextBox 15">
            <a:extLst>
              <a:ext uri="{FF2B5EF4-FFF2-40B4-BE49-F238E27FC236}">
                <a16:creationId xmlns:a16="http://schemas.microsoft.com/office/drawing/2014/main" id="{B244806D-4BC5-4395-93F2-38CE110DFF62}"/>
              </a:ext>
            </a:extLst>
          </p:cNvPr>
          <p:cNvSpPr txBox="1"/>
          <p:nvPr/>
        </p:nvSpPr>
        <p:spPr>
          <a:xfrm>
            <a:off x="2794409" y="7603706"/>
            <a:ext cx="7848871" cy="707886"/>
          </a:xfrm>
          <a:prstGeom prst="rect">
            <a:avLst/>
          </a:prstGeom>
          <a:noFill/>
        </p:spPr>
        <p:txBody>
          <a:bodyPr wrap="square">
            <a:spAutoFit/>
          </a:bodyPr>
          <a:lstStyle/>
          <a:p>
            <a:r>
              <a:rPr lang="uk-UA" dirty="0"/>
              <a:t>setwd("d:/</a:t>
            </a:r>
            <a:r>
              <a:rPr lang="sq-AL" dirty="0"/>
              <a:t> 2022_Kosice_part_2 </a:t>
            </a:r>
            <a:r>
              <a:rPr lang="uk-UA" dirty="0"/>
              <a:t>")</a:t>
            </a:r>
          </a:p>
        </p:txBody>
      </p:sp>
      <p:sp>
        <p:nvSpPr>
          <p:cNvPr id="11" name="TextBox 10">
            <a:extLst>
              <a:ext uri="{FF2B5EF4-FFF2-40B4-BE49-F238E27FC236}">
                <a16:creationId xmlns:a16="http://schemas.microsoft.com/office/drawing/2014/main" id="{9CA25AEE-4C31-4065-A2E1-0DB28757E660}"/>
              </a:ext>
            </a:extLst>
          </p:cNvPr>
          <p:cNvSpPr txBox="1"/>
          <p:nvPr/>
        </p:nvSpPr>
        <p:spPr>
          <a:xfrm>
            <a:off x="1822822" y="439018"/>
            <a:ext cx="9792047" cy="1569660"/>
          </a:xfrm>
          <a:prstGeom prst="rect">
            <a:avLst/>
          </a:prstGeom>
          <a:noFill/>
        </p:spPr>
        <p:txBody>
          <a:bodyPr wrap="square">
            <a:spAutoFit/>
          </a:bodyPr>
          <a:lstStyle/>
          <a:p>
            <a:r>
              <a:rPr lang="en-US" sz="3200" b="1" i="1" dirty="0">
                <a:solidFill>
                  <a:srgbClr val="000000"/>
                </a:solidFill>
                <a:latin typeface="+mn-lt"/>
              </a:rPr>
              <a:t>Vectors</a:t>
            </a:r>
            <a:r>
              <a:rPr lang="en-US" sz="3200" i="1" dirty="0">
                <a:solidFill>
                  <a:srgbClr val="000000"/>
                </a:solidFill>
                <a:latin typeface="+mn-lt"/>
              </a:rPr>
              <a:t>                         </a:t>
            </a:r>
            <a:r>
              <a:rPr lang="en-US" sz="3200" dirty="0">
                <a:solidFill>
                  <a:srgbClr val="000000"/>
                </a:solidFill>
                <a:latin typeface="+mn-lt"/>
              </a:rPr>
              <a:t>are one-dimensional arrays that can hold numeric data, character data, complex, or logical data. The combine function </a:t>
            </a:r>
            <a:r>
              <a:rPr lang="en-US" sz="3200" b="1" dirty="0">
                <a:solidFill>
                  <a:srgbClr val="335426"/>
                </a:solidFill>
                <a:highlight>
                  <a:srgbClr val="FFFF00"/>
                </a:highlight>
                <a:latin typeface="+mn-lt"/>
              </a:rPr>
              <a:t>c()</a:t>
            </a:r>
            <a:r>
              <a:rPr lang="en-US" sz="3200" dirty="0">
                <a:solidFill>
                  <a:srgbClr val="335426"/>
                </a:solidFill>
                <a:latin typeface="+mn-lt"/>
              </a:rPr>
              <a:t> </a:t>
            </a:r>
            <a:r>
              <a:rPr lang="en-US" sz="3200" dirty="0">
                <a:solidFill>
                  <a:srgbClr val="000000"/>
                </a:solidFill>
                <a:latin typeface="+mn-lt"/>
              </a:rPr>
              <a:t>is used to form the vector.</a:t>
            </a:r>
            <a:r>
              <a:rPr lang="en-US" sz="3200" dirty="0">
                <a:latin typeface="+mn-lt"/>
              </a:rPr>
              <a:t> </a:t>
            </a:r>
            <a:endParaRPr lang="uk-UA" sz="3200" dirty="0">
              <a:latin typeface="+mn-lt"/>
            </a:endParaRPr>
          </a:p>
        </p:txBody>
      </p:sp>
      <p:sp>
        <p:nvSpPr>
          <p:cNvPr id="14" name="TextBox 13">
            <a:extLst>
              <a:ext uri="{FF2B5EF4-FFF2-40B4-BE49-F238E27FC236}">
                <a16:creationId xmlns:a16="http://schemas.microsoft.com/office/drawing/2014/main" id="{6AB5A2CC-29ED-4D7B-8D58-DBD4203DDA07}"/>
              </a:ext>
            </a:extLst>
          </p:cNvPr>
          <p:cNvSpPr txBox="1"/>
          <p:nvPr/>
        </p:nvSpPr>
        <p:spPr>
          <a:xfrm>
            <a:off x="2805867" y="3459855"/>
            <a:ext cx="7848871" cy="646331"/>
          </a:xfrm>
          <a:prstGeom prst="rect">
            <a:avLst/>
          </a:prstGeom>
          <a:noFill/>
        </p:spPr>
        <p:txBody>
          <a:bodyPr wrap="square">
            <a:spAutoFit/>
          </a:bodyPr>
          <a:lstStyle/>
          <a:p>
            <a:r>
              <a:rPr lang="en-US" sz="1800" dirty="0">
                <a:solidFill>
                  <a:srgbClr val="335426"/>
                </a:solidFill>
                <a:highlight>
                  <a:srgbClr val="FFFF00"/>
                </a:highlight>
                <a:latin typeface="FranklinGothic-Demi"/>
              </a:rPr>
              <a:t>NOTE</a:t>
            </a:r>
            <a:r>
              <a:rPr lang="en-US" sz="1800" dirty="0">
                <a:solidFill>
                  <a:srgbClr val="335426"/>
                </a:solidFill>
                <a:latin typeface="FranklinGothic-Demi"/>
              </a:rPr>
              <a:t> </a:t>
            </a:r>
            <a:r>
              <a:rPr lang="en-US" sz="1800" i="1" dirty="0">
                <a:solidFill>
                  <a:srgbClr val="000000"/>
                </a:solidFill>
                <a:latin typeface="NewBaskerville-Italic"/>
              </a:rPr>
              <a:t>Scalars </a:t>
            </a:r>
            <a:r>
              <a:rPr lang="en-US" sz="1800" dirty="0">
                <a:solidFill>
                  <a:srgbClr val="000000"/>
                </a:solidFill>
                <a:latin typeface="NewBaskerville-Roman"/>
              </a:rPr>
              <a:t>are one-element vectors. Examples include </a:t>
            </a:r>
            <a:r>
              <a:rPr lang="en-US" sz="1800" dirty="0">
                <a:solidFill>
                  <a:srgbClr val="335426"/>
                </a:solidFill>
                <a:highlight>
                  <a:srgbClr val="00FFFF"/>
                </a:highlight>
                <a:latin typeface="Courier"/>
              </a:rPr>
              <a:t>f &lt;- 3</a:t>
            </a:r>
            <a:r>
              <a:rPr lang="en-US" sz="1800" dirty="0">
                <a:solidFill>
                  <a:srgbClr val="000000"/>
                </a:solidFill>
                <a:highlight>
                  <a:srgbClr val="00FFFF"/>
                </a:highlight>
                <a:latin typeface="NewBaskerville-Roman"/>
              </a:rPr>
              <a:t>, </a:t>
            </a:r>
            <a:r>
              <a:rPr lang="en-US" sz="1800" dirty="0">
                <a:solidFill>
                  <a:srgbClr val="335426"/>
                </a:solidFill>
                <a:highlight>
                  <a:srgbClr val="00FFFF"/>
                </a:highlight>
                <a:latin typeface="Courier"/>
              </a:rPr>
              <a:t>g &lt;- "US"</a:t>
            </a:r>
            <a:r>
              <a:rPr lang="en-US" sz="1800" dirty="0">
                <a:solidFill>
                  <a:srgbClr val="000000"/>
                </a:solidFill>
                <a:highlight>
                  <a:srgbClr val="00FFFF"/>
                </a:highlight>
                <a:latin typeface="NewBaskerville-Roman"/>
              </a:rPr>
              <a:t>,</a:t>
            </a:r>
            <a:br>
              <a:rPr lang="en-US" sz="1800" dirty="0">
                <a:solidFill>
                  <a:srgbClr val="000000"/>
                </a:solidFill>
                <a:latin typeface="NewBaskerville-Roman"/>
              </a:rPr>
            </a:br>
            <a:r>
              <a:rPr lang="en-US" sz="1800" dirty="0">
                <a:solidFill>
                  <a:srgbClr val="000000"/>
                </a:solidFill>
                <a:latin typeface="NewBaskerville-Roman"/>
              </a:rPr>
              <a:t>and </a:t>
            </a:r>
            <a:r>
              <a:rPr lang="en-US" sz="1800" dirty="0">
                <a:solidFill>
                  <a:srgbClr val="335426"/>
                </a:solidFill>
                <a:highlight>
                  <a:srgbClr val="00FFFF"/>
                </a:highlight>
                <a:latin typeface="Courier"/>
              </a:rPr>
              <a:t>h &lt;- TRUE</a:t>
            </a:r>
            <a:r>
              <a:rPr lang="en-US" sz="1800" dirty="0">
                <a:solidFill>
                  <a:srgbClr val="000000"/>
                </a:solidFill>
                <a:latin typeface="NewBaskerville-Roman"/>
              </a:rPr>
              <a:t>. They’re used to hold constants</a:t>
            </a:r>
            <a:r>
              <a:rPr lang="en-US" sz="1000" dirty="0"/>
              <a:t> </a:t>
            </a:r>
            <a:endParaRPr lang="uk-UA" sz="1800" dirty="0">
              <a:solidFill>
                <a:schemeClr val="tx1"/>
              </a:solidFill>
              <a:latin typeface="+mn-lt"/>
            </a:endParaRPr>
          </a:p>
        </p:txBody>
      </p:sp>
      <p:pic>
        <p:nvPicPr>
          <p:cNvPr id="4" name="Рисунок 3">
            <a:extLst>
              <a:ext uri="{FF2B5EF4-FFF2-40B4-BE49-F238E27FC236}">
                <a16:creationId xmlns:a16="http://schemas.microsoft.com/office/drawing/2014/main" id="{6DCAA19E-3C60-4B54-AA3D-2131967685F9}"/>
              </a:ext>
            </a:extLst>
          </p:cNvPr>
          <p:cNvPicPr>
            <a:picLocks noChangeAspect="1"/>
          </p:cNvPicPr>
          <p:nvPr/>
        </p:nvPicPr>
        <p:blipFill>
          <a:blip r:embed="rId4"/>
          <a:stretch>
            <a:fillRect/>
          </a:stretch>
        </p:blipFill>
        <p:spPr>
          <a:xfrm>
            <a:off x="3478486" y="516830"/>
            <a:ext cx="1790700" cy="609600"/>
          </a:xfrm>
          <a:prstGeom prst="rect">
            <a:avLst/>
          </a:prstGeom>
        </p:spPr>
      </p:pic>
      <p:sp>
        <p:nvSpPr>
          <p:cNvPr id="12" name="TextBox 11">
            <a:extLst>
              <a:ext uri="{FF2B5EF4-FFF2-40B4-BE49-F238E27FC236}">
                <a16:creationId xmlns:a16="http://schemas.microsoft.com/office/drawing/2014/main" id="{16AB5795-04B9-40EA-8498-84D5D5ABC201}"/>
              </a:ext>
            </a:extLst>
          </p:cNvPr>
          <p:cNvSpPr txBox="1"/>
          <p:nvPr/>
        </p:nvSpPr>
        <p:spPr>
          <a:xfrm>
            <a:off x="1822823" y="2041770"/>
            <a:ext cx="2591771" cy="1384995"/>
          </a:xfrm>
          <a:prstGeom prst="rect">
            <a:avLst/>
          </a:prstGeom>
          <a:noFill/>
        </p:spPr>
        <p:txBody>
          <a:bodyPr wrap="square">
            <a:spAutoFit/>
          </a:bodyPr>
          <a:lstStyle/>
          <a:p>
            <a:r>
              <a:rPr lang="en-US" sz="2800" dirty="0">
                <a:solidFill>
                  <a:srgbClr val="000000"/>
                </a:solidFill>
                <a:highlight>
                  <a:srgbClr val="00FF00"/>
                </a:highlight>
                <a:latin typeface="+mn-lt"/>
              </a:rPr>
              <a:t>Examples of each type of vector:</a:t>
            </a:r>
            <a:r>
              <a:rPr lang="en-US" sz="2800" dirty="0">
                <a:highlight>
                  <a:srgbClr val="00FF00"/>
                </a:highlight>
                <a:latin typeface="+mn-lt"/>
              </a:rPr>
              <a:t> </a:t>
            </a:r>
            <a:endParaRPr lang="uk-UA" sz="2800" dirty="0">
              <a:highlight>
                <a:srgbClr val="00FF00"/>
              </a:highlight>
              <a:latin typeface="+mn-lt"/>
            </a:endParaRPr>
          </a:p>
        </p:txBody>
      </p:sp>
      <p:pic>
        <p:nvPicPr>
          <p:cNvPr id="7" name="Рисунок 6">
            <a:extLst>
              <a:ext uri="{FF2B5EF4-FFF2-40B4-BE49-F238E27FC236}">
                <a16:creationId xmlns:a16="http://schemas.microsoft.com/office/drawing/2014/main" id="{5F87ECC1-07C2-4848-A15B-8820E49FD3BB}"/>
              </a:ext>
            </a:extLst>
          </p:cNvPr>
          <p:cNvPicPr>
            <a:picLocks noChangeAspect="1"/>
          </p:cNvPicPr>
          <p:nvPr/>
        </p:nvPicPr>
        <p:blipFill>
          <a:blip r:embed="rId5"/>
          <a:stretch>
            <a:fillRect/>
          </a:stretch>
        </p:blipFill>
        <p:spPr>
          <a:xfrm>
            <a:off x="3907064" y="2173018"/>
            <a:ext cx="7852342" cy="1047597"/>
          </a:xfrm>
          <a:prstGeom prst="rect">
            <a:avLst/>
          </a:prstGeom>
        </p:spPr>
      </p:pic>
      <p:sp>
        <p:nvSpPr>
          <p:cNvPr id="15" name="TextBox 14">
            <a:extLst>
              <a:ext uri="{FF2B5EF4-FFF2-40B4-BE49-F238E27FC236}">
                <a16:creationId xmlns:a16="http://schemas.microsoft.com/office/drawing/2014/main" id="{6622835D-18C7-4F59-B596-3FE5DD7A721E}"/>
              </a:ext>
            </a:extLst>
          </p:cNvPr>
          <p:cNvSpPr txBox="1"/>
          <p:nvPr/>
        </p:nvSpPr>
        <p:spPr>
          <a:xfrm>
            <a:off x="2307230" y="6961805"/>
            <a:ext cx="9020131" cy="584775"/>
          </a:xfrm>
          <a:prstGeom prst="rect">
            <a:avLst/>
          </a:prstGeom>
          <a:noFill/>
          <a:ln w="28575">
            <a:solidFill>
              <a:schemeClr val="accent2">
                <a:lumMod val="60000"/>
                <a:lumOff val="40000"/>
              </a:schemeClr>
            </a:solidFill>
          </a:ln>
        </p:spPr>
        <p:txBody>
          <a:bodyPr wrap="square">
            <a:spAutoFit/>
          </a:bodyPr>
          <a:lstStyle/>
          <a:p>
            <a:r>
              <a:rPr lang="en-US" sz="3200" dirty="0">
                <a:solidFill>
                  <a:schemeClr val="tx1"/>
                </a:solidFill>
                <a:highlight>
                  <a:srgbClr val="00FF00"/>
                </a:highlight>
                <a:latin typeface="+mn-lt"/>
              </a:rPr>
              <a:t>TIP: info about data</a:t>
            </a:r>
            <a:r>
              <a:rPr lang="en-US" sz="3200" dirty="0">
                <a:solidFill>
                  <a:schemeClr val="tx1"/>
                </a:solidFill>
                <a:latin typeface="+mn-lt"/>
              </a:rPr>
              <a:t>     </a:t>
            </a:r>
            <a:r>
              <a:rPr lang="uk-UA" sz="3200" dirty="0" err="1">
                <a:solidFill>
                  <a:schemeClr val="tx1"/>
                </a:solidFill>
                <a:latin typeface="+mn-lt"/>
              </a:rPr>
              <a:t>summary</a:t>
            </a:r>
            <a:r>
              <a:rPr lang="uk-UA" sz="3200" dirty="0">
                <a:solidFill>
                  <a:schemeClr val="tx1"/>
                </a:solidFill>
                <a:latin typeface="+mn-lt"/>
              </a:rPr>
              <a:t>(</a:t>
            </a:r>
            <a:r>
              <a:rPr lang="en-US" sz="3200" dirty="0">
                <a:solidFill>
                  <a:schemeClr val="tx1"/>
                </a:solidFill>
                <a:latin typeface="+mn-lt"/>
              </a:rPr>
              <a:t>object</a:t>
            </a:r>
            <a:r>
              <a:rPr lang="uk-UA" sz="3200" dirty="0">
                <a:solidFill>
                  <a:schemeClr val="tx1"/>
                </a:solidFill>
                <a:latin typeface="+mn-lt"/>
              </a:rPr>
              <a:t>)</a:t>
            </a:r>
            <a:r>
              <a:rPr lang="en-US" sz="3200" dirty="0">
                <a:solidFill>
                  <a:schemeClr val="tx1"/>
                </a:solidFill>
                <a:latin typeface="+mn-lt"/>
              </a:rPr>
              <a:t> or str(object)</a:t>
            </a:r>
          </a:p>
        </p:txBody>
      </p:sp>
      <p:sp>
        <p:nvSpPr>
          <p:cNvPr id="23" name="TextBox 22">
            <a:extLst>
              <a:ext uri="{FF2B5EF4-FFF2-40B4-BE49-F238E27FC236}">
                <a16:creationId xmlns:a16="http://schemas.microsoft.com/office/drawing/2014/main" id="{64BCE57A-A6CD-4597-85AD-2F4E960876B6}"/>
              </a:ext>
            </a:extLst>
          </p:cNvPr>
          <p:cNvSpPr txBox="1"/>
          <p:nvPr/>
        </p:nvSpPr>
        <p:spPr>
          <a:xfrm>
            <a:off x="1690261" y="4087623"/>
            <a:ext cx="10080079" cy="769185"/>
          </a:xfrm>
          <a:prstGeom prst="rect">
            <a:avLst/>
          </a:prstGeom>
          <a:noFill/>
        </p:spPr>
        <p:txBody>
          <a:bodyPr wrap="square">
            <a:spAutoFit/>
          </a:bodyPr>
          <a:lstStyle/>
          <a:p>
            <a:r>
              <a:rPr lang="en-US" sz="2199" dirty="0">
                <a:solidFill>
                  <a:srgbClr val="000000"/>
                </a:solidFill>
                <a:latin typeface="+mn-lt"/>
              </a:rPr>
              <a:t>You can refer to elements of a vector using a numeric vector of positions within brackets. For example, </a:t>
            </a:r>
            <a:r>
              <a:rPr lang="en-US" sz="2199" dirty="0">
                <a:solidFill>
                  <a:srgbClr val="335426"/>
                </a:solidFill>
                <a:highlight>
                  <a:srgbClr val="00FFFF"/>
                </a:highlight>
                <a:latin typeface="+mn-lt"/>
              </a:rPr>
              <a:t>a[c(2, 4)] </a:t>
            </a:r>
            <a:r>
              <a:rPr lang="en-US" sz="2199" dirty="0">
                <a:solidFill>
                  <a:srgbClr val="000000"/>
                </a:solidFill>
                <a:latin typeface="+mn-lt"/>
              </a:rPr>
              <a:t>refers to the second and fourth elements of vector </a:t>
            </a:r>
            <a:r>
              <a:rPr lang="en-US" sz="2199" dirty="0">
                <a:solidFill>
                  <a:srgbClr val="335426"/>
                </a:solidFill>
                <a:highlight>
                  <a:srgbClr val="00FFFF"/>
                </a:highlight>
                <a:latin typeface="+mn-lt"/>
              </a:rPr>
              <a:t>a</a:t>
            </a:r>
            <a:r>
              <a:rPr lang="en-US" sz="2199" dirty="0">
                <a:latin typeface="+mn-lt"/>
              </a:rPr>
              <a:t> </a:t>
            </a:r>
            <a:endParaRPr lang="uk-UA" sz="2199" dirty="0">
              <a:latin typeface="+mn-lt"/>
            </a:endParaRPr>
          </a:p>
        </p:txBody>
      </p:sp>
      <p:pic>
        <p:nvPicPr>
          <p:cNvPr id="22" name="Рисунок 21">
            <a:extLst>
              <a:ext uri="{FF2B5EF4-FFF2-40B4-BE49-F238E27FC236}">
                <a16:creationId xmlns:a16="http://schemas.microsoft.com/office/drawing/2014/main" id="{78F14872-3D45-4C4D-A482-16F1DF209DB8}"/>
              </a:ext>
            </a:extLst>
          </p:cNvPr>
          <p:cNvPicPr>
            <a:picLocks noChangeAspect="1"/>
          </p:cNvPicPr>
          <p:nvPr/>
        </p:nvPicPr>
        <p:blipFill>
          <a:blip r:embed="rId6"/>
          <a:stretch>
            <a:fillRect/>
          </a:stretch>
        </p:blipFill>
        <p:spPr>
          <a:xfrm>
            <a:off x="1690258" y="4857062"/>
            <a:ext cx="5460636" cy="2046804"/>
          </a:xfrm>
          <a:prstGeom prst="rect">
            <a:avLst/>
          </a:prstGeom>
        </p:spPr>
      </p:pic>
      <p:sp>
        <p:nvSpPr>
          <p:cNvPr id="31" name="TextBox 30">
            <a:extLst>
              <a:ext uri="{FF2B5EF4-FFF2-40B4-BE49-F238E27FC236}">
                <a16:creationId xmlns:a16="http://schemas.microsoft.com/office/drawing/2014/main" id="{83B9374C-3C55-4717-8F91-37C8D497CFD4}"/>
              </a:ext>
            </a:extLst>
          </p:cNvPr>
          <p:cNvSpPr txBox="1"/>
          <p:nvPr/>
        </p:nvSpPr>
        <p:spPr>
          <a:xfrm>
            <a:off x="7234878" y="4947063"/>
            <a:ext cx="4525573" cy="1784463"/>
          </a:xfrm>
          <a:prstGeom prst="rect">
            <a:avLst/>
          </a:prstGeom>
          <a:noFill/>
        </p:spPr>
        <p:txBody>
          <a:bodyPr wrap="square">
            <a:spAutoFit/>
          </a:bodyPr>
          <a:lstStyle/>
          <a:p>
            <a:r>
              <a:rPr lang="en-US" sz="2199" dirty="0">
                <a:solidFill>
                  <a:srgbClr val="000000"/>
                </a:solidFill>
                <a:latin typeface="+mn-lt"/>
              </a:rPr>
              <a:t>The </a:t>
            </a:r>
            <a:r>
              <a:rPr lang="en-US" sz="2199" b="1" dirty="0">
                <a:solidFill>
                  <a:srgbClr val="000000"/>
                </a:solidFill>
                <a:highlight>
                  <a:srgbClr val="FFFF00"/>
                </a:highlight>
                <a:latin typeface="+mn-lt"/>
              </a:rPr>
              <a:t>colon operator </a:t>
            </a:r>
            <a:r>
              <a:rPr lang="en-US" sz="2199" dirty="0">
                <a:solidFill>
                  <a:srgbClr val="000000"/>
                </a:solidFill>
                <a:latin typeface="+mn-lt"/>
              </a:rPr>
              <a:t>used in the last statement generates a sequence of numbers:</a:t>
            </a:r>
          </a:p>
          <a:p>
            <a:r>
              <a:rPr lang="en-US" sz="2199" dirty="0">
                <a:solidFill>
                  <a:srgbClr val="335426"/>
                </a:solidFill>
                <a:highlight>
                  <a:srgbClr val="00FFFF"/>
                </a:highlight>
                <a:latin typeface="+mn-lt"/>
              </a:rPr>
              <a:t>a &lt;- c(2:6) </a:t>
            </a:r>
            <a:r>
              <a:rPr lang="en-US" sz="2199" dirty="0">
                <a:solidFill>
                  <a:srgbClr val="000000"/>
                </a:solidFill>
                <a:latin typeface="+mn-lt"/>
              </a:rPr>
              <a:t>is equivalent to </a:t>
            </a:r>
          </a:p>
          <a:p>
            <a:r>
              <a:rPr lang="en-US" sz="2199" dirty="0">
                <a:solidFill>
                  <a:srgbClr val="335426"/>
                </a:solidFill>
                <a:highlight>
                  <a:srgbClr val="00FFFF"/>
                </a:highlight>
                <a:latin typeface="+mn-lt"/>
              </a:rPr>
              <a:t>a &lt;- c(2, 3, 4, 5, 6)</a:t>
            </a:r>
            <a:r>
              <a:rPr lang="en-US" sz="2199" dirty="0">
                <a:highlight>
                  <a:srgbClr val="00FFFF"/>
                </a:highlight>
                <a:latin typeface="+mn-lt"/>
              </a:rPr>
              <a:t> </a:t>
            </a:r>
            <a:endParaRPr lang="uk-UA" sz="2199" dirty="0">
              <a:highlight>
                <a:srgbClr val="00FFFF"/>
              </a:highlight>
              <a:latin typeface="+mn-lt"/>
            </a:endParaRPr>
          </a:p>
        </p:txBody>
      </p:sp>
    </p:spTree>
    <p:extLst>
      <p:ext uri="{BB962C8B-B14F-4D97-AF65-F5344CB8AC3E}">
        <p14:creationId xmlns:p14="http://schemas.microsoft.com/office/powerpoint/2010/main" val="175998383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21C30610-F162-4772-9C4C-DFF9648E6BE7}"/>
              </a:ext>
            </a:extLst>
          </p:cNvPr>
          <p:cNvPicPr>
            <a:picLocks noChangeAspect="1"/>
          </p:cNvPicPr>
          <p:nvPr/>
        </p:nvPicPr>
        <p:blipFill>
          <a:blip r:embed="rId4"/>
          <a:stretch>
            <a:fillRect/>
          </a:stretch>
        </p:blipFill>
        <p:spPr>
          <a:xfrm>
            <a:off x="3271447" y="2245672"/>
            <a:ext cx="8487960" cy="714475"/>
          </a:xfrm>
          <a:prstGeom prst="rect">
            <a:avLst/>
          </a:prstGeom>
        </p:spPr>
      </p:pic>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2.2.2. Data structures: Matrices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sp>
        <p:nvSpPr>
          <p:cNvPr id="11" name="TextBox 10">
            <a:extLst>
              <a:ext uri="{FF2B5EF4-FFF2-40B4-BE49-F238E27FC236}">
                <a16:creationId xmlns:a16="http://schemas.microsoft.com/office/drawing/2014/main" id="{9CA25AEE-4C31-4065-A2E1-0DB28757E660}"/>
              </a:ext>
            </a:extLst>
          </p:cNvPr>
          <p:cNvSpPr txBox="1"/>
          <p:nvPr/>
        </p:nvSpPr>
        <p:spPr>
          <a:xfrm>
            <a:off x="1690259" y="439018"/>
            <a:ext cx="10080078" cy="1569660"/>
          </a:xfrm>
          <a:prstGeom prst="rect">
            <a:avLst/>
          </a:prstGeom>
          <a:noFill/>
        </p:spPr>
        <p:txBody>
          <a:bodyPr wrap="square">
            <a:spAutoFit/>
          </a:bodyPr>
          <a:lstStyle/>
          <a:p>
            <a:r>
              <a:rPr lang="en-US" sz="3200" b="1" i="1" dirty="0">
                <a:solidFill>
                  <a:srgbClr val="000000"/>
                </a:solidFill>
                <a:latin typeface="+mn-lt"/>
              </a:rPr>
              <a:t>A matrix</a:t>
            </a:r>
            <a:r>
              <a:rPr lang="en-US" sz="3200" i="1" dirty="0">
                <a:solidFill>
                  <a:srgbClr val="000000"/>
                </a:solidFill>
                <a:latin typeface="+mn-lt"/>
              </a:rPr>
              <a:t>                 </a:t>
            </a:r>
            <a:r>
              <a:rPr lang="en-US" sz="3200" dirty="0">
                <a:solidFill>
                  <a:srgbClr val="000000"/>
                </a:solidFill>
                <a:latin typeface="+mn-lt"/>
              </a:rPr>
              <a:t>is a two-dimensional array in which each element has the same mode (numeric, character, or logical). Matrices are created with the </a:t>
            </a:r>
            <a:r>
              <a:rPr lang="en-US" sz="3200" dirty="0">
                <a:solidFill>
                  <a:srgbClr val="000000"/>
                </a:solidFill>
                <a:highlight>
                  <a:srgbClr val="FFFF00"/>
                </a:highlight>
                <a:latin typeface="+mn-lt"/>
              </a:rPr>
              <a:t>matrix()</a:t>
            </a:r>
            <a:r>
              <a:rPr lang="en-US" sz="3200" dirty="0">
                <a:solidFill>
                  <a:srgbClr val="000000"/>
                </a:solidFill>
                <a:latin typeface="+mn-lt"/>
              </a:rPr>
              <a:t> function.</a:t>
            </a:r>
            <a:r>
              <a:rPr lang="en-US" sz="3200" dirty="0">
                <a:latin typeface="+mn-lt"/>
              </a:rPr>
              <a:t> </a:t>
            </a:r>
            <a:endParaRPr lang="uk-UA" sz="3200" dirty="0">
              <a:latin typeface="+mn-lt"/>
            </a:endParaRPr>
          </a:p>
        </p:txBody>
      </p:sp>
      <p:sp>
        <p:nvSpPr>
          <p:cNvPr id="14" name="TextBox 13">
            <a:extLst>
              <a:ext uri="{FF2B5EF4-FFF2-40B4-BE49-F238E27FC236}">
                <a16:creationId xmlns:a16="http://schemas.microsoft.com/office/drawing/2014/main" id="{6AB5A2CC-29ED-4D7B-8D58-DBD4203DDA07}"/>
              </a:ext>
            </a:extLst>
          </p:cNvPr>
          <p:cNvSpPr txBox="1"/>
          <p:nvPr/>
        </p:nvSpPr>
        <p:spPr>
          <a:xfrm>
            <a:off x="2121786" y="3275782"/>
            <a:ext cx="9217024" cy="1784463"/>
          </a:xfrm>
          <a:prstGeom prst="rect">
            <a:avLst/>
          </a:prstGeom>
          <a:noFill/>
        </p:spPr>
        <p:txBody>
          <a:bodyPr wrap="square">
            <a:spAutoFit/>
          </a:bodyPr>
          <a:lstStyle/>
          <a:p>
            <a:r>
              <a:rPr lang="en-US" sz="2199" dirty="0">
                <a:solidFill>
                  <a:schemeClr val="tx1"/>
                </a:solidFill>
                <a:latin typeface="+mn-lt"/>
              </a:rPr>
              <a:t>where </a:t>
            </a:r>
            <a:r>
              <a:rPr lang="en-US" sz="2199" b="1" i="1" dirty="0">
                <a:solidFill>
                  <a:schemeClr val="tx1"/>
                </a:solidFill>
                <a:highlight>
                  <a:srgbClr val="00FFFF"/>
                </a:highlight>
                <a:latin typeface="+mn-lt"/>
              </a:rPr>
              <a:t>vector</a:t>
            </a:r>
            <a:r>
              <a:rPr lang="en-US" sz="2199" i="1" dirty="0">
                <a:solidFill>
                  <a:schemeClr val="tx1"/>
                </a:solidFill>
                <a:highlight>
                  <a:srgbClr val="00FFFF"/>
                </a:highlight>
                <a:latin typeface="+mn-lt"/>
              </a:rPr>
              <a:t> </a:t>
            </a:r>
            <a:r>
              <a:rPr lang="en-US" sz="2199" dirty="0">
                <a:solidFill>
                  <a:schemeClr val="tx1"/>
                </a:solidFill>
                <a:latin typeface="+mn-lt"/>
              </a:rPr>
              <a:t>contains the elements for the matrix, </a:t>
            </a:r>
            <a:r>
              <a:rPr lang="en-US" sz="2199" b="1" i="1" dirty="0" err="1">
                <a:solidFill>
                  <a:schemeClr val="tx1"/>
                </a:solidFill>
                <a:highlight>
                  <a:srgbClr val="FF00FF"/>
                </a:highlight>
                <a:latin typeface="+mn-lt"/>
              </a:rPr>
              <a:t>nrow</a:t>
            </a:r>
            <a:r>
              <a:rPr lang="en-US" sz="2199" dirty="0">
                <a:solidFill>
                  <a:schemeClr val="tx1"/>
                </a:solidFill>
                <a:latin typeface="+mn-lt"/>
              </a:rPr>
              <a:t> and </a:t>
            </a:r>
            <a:r>
              <a:rPr lang="en-US" sz="2199" b="1" i="1" dirty="0" err="1">
                <a:solidFill>
                  <a:schemeClr val="tx1"/>
                </a:solidFill>
                <a:highlight>
                  <a:srgbClr val="FF00FF"/>
                </a:highlight>
                <a:latin typeface="+mn-lt"/>
              </a:rPr>
              <a:t>ncol</a:t>
            </a:r>
            <a:r>
              <a:rPr lang="en-US" sz="2199" dirty="0">
                <a:solidFill>
                  <a:schemeClr val="tx1"/>
                </a:solidFill>
                <a:latin typeface="+mn-lt"/>
              </a:rPr>
              <a:t> specify the row and column dimensions, and </a:t>
            </a:r>
            <a:r>
              <a:rPr lang="en-US" sz="2199" b="1" i="1" dirty="0" err="1">
                <a:solidFill>
                  <a:schemeClr val="tx1"/>
                </a:solidFill>
                <a:highlight>
                  <a:srgbClr val="99CCFF"/>
                </a:highlight>
                <a:latin typeface="+mn-lt"/>
              </a:rPr>
              <a:t>dimnames</a:t>
            </a:r>
            <a:r>
              <a:rPr lang="en-US" sz="2199" dirty="0">
                <a:solidFill>
                  <a:schemeClr val="tx1"/>
                </a:solidFill>
                <a:latin typeface="+mn-lt"/>
              </a:rPr>
              <a:t> contains optional row and column labels stored in character vectors. The option </a:t>
            </a:r>
            <a:r>
              <a:rPr lang="en-US" sz="2199" b="1" i="1" dirty="0" err="1">
                <a:solidFill>
                  <a:schemeClr val="tx1"/>
                </a:solidFill>
                <a:highlight>
                  <a:srgbClr val="FFCC00"/>
                </a:highlight>
                <a:latin typeface="+mn-lt"/>
              </a:rPr>
              <a:t>byrow</a:t>
            </a:r>
            <a:r>
              <a:rPr lang="en-US" sz="2199" dirty="0">
                <a:solidFill>
                  <a:schemeClr val="tx1"/>
                </a:solidFill>
                <a:latin typeface="+mn-lt"/>
              </a:rPr>
              <a:t> indicates whether the matrix should be filled in by row (</a:t>
            </a:r>
            <a:r>
              <a:rPr lang="en-US" sz="2199" i="1" dirty="0" err="1">
                <a:solidFill>
                  <a:schemeClr val="tx1"/>
                </a:solidFill>
                <a:highlight>
                  <a:srgbClr val="FFCC00"/>
                </a:highlight>
                <a:latin typeface="+mn-lt"/>
              </a:rPr>
              <a:t>byrow</a:t>
            </a:r>
            <a:r>
              <a:rPr lang="en-US" sz="2199" i="1" dirty="0">
                <a:solidFill>
                  <a:schemeClr val="tx1"/>
                </a:solidFill>
                <a:highlight>
                  <a:srgbClr val="FFCC00"/>
                </a:highlight>
                <a:latin typeface="+mn-lt"/>
              </a:rPr>
              <a:t>=TRUE</a:t>
            </a:r>
            <a:r>
              <a:rPr lang="en-US" sz="2199" dirty="0">
                <a:solidFill>
                  <a:schemeClr val="tx1"/>
                </a:solidFill>
                <a:latin typeface="+mn-lt"/>
              </a:rPr>
              <a:t>) or by column (</a:t>
            </a:r>
            <a:r>
              <a:rPr lang="en-US" sz="2199" i="1" dirty="0" err="1">
                <a:solidFill>
                  <a:schemeClr val="tx1"/>
                </a:solidFill>
                <a:highlight>
                  <a:srgbClr val="FF0000"/>
                </a:highlight>
                <a:latin typeface="+mn-lt"/>
              </a:rPr>
              <a:t>byrow</a:t>
            </a:r>
            <a:r>
              <a:rPr lang="en-US" sz="2199" i="1" dirty="0">
                <a:solidFill>
                  <a:schemeClr val="tx1"/>
                </a:solidFill>
                <a:highlight>
                  <a:srgbClr val="FF0000"/>
                </a:highlight>
                <a:latin typeface="+mn-lt"/>
              </a:rPr>
              <a:t>=FALSE</a:t>
            </a:r>
            <a:r>
              <a:rPr lang="en-US" sz="2199" dirty="0">
                <a:solidFill>
                  <a:schemeClr val="tx1"/>
                </a:solidFill>
                <a:latin typeface="+mn-lt"/>
              </a:rPr>
              <a:t>). The default is by column. </a:t>
            </a:r>
            <a:endParaRPr lang="uk-UA" sz="2199" dirty="0">
              <a:solidFill>
                <a:schemeClr val="tx1"/>
              </a:solidFill>
              <a:latin typeface="+mn-lt"/>
            </a:endParaRPr>
          </a:p>
        </p:txBody>
      </p:sp>
      <p:sp>
        <p:nvSpPr>
          <p:cNvPr id="12" name="TextBox 11">
            <a:extLst>
              <a:ext uri="{FF2B5EF4-FFF2-40B4-BE49-F238E27FC236}">
                <a16:creationId xmlns:a16="http://schemas.microsoft.com/office/drawing/2014/main" id="{16AB5795-04B9-40EA-8498-84D5D5ABC201}"/>
              </a:ext>
            </a:extLst>
          </p:cNvPr>
          <p:cNvSpPr txBox="1"/>
          <p:nvPr/>
        </p:nvSpPr>
        <p:spPr>
          <a:xfrm>
            <a:off x="1556991" y="2066709"/>
            <a:ext cx="2880844" cy="954107"/>
          </a:xfrm>
          <a:prstGeom prst="rect">
            <a:avLst/>
          </a:prstGeom>
          <a:noFill/>
        </p:spPr>
        <p:txBody>
          <a:bodyPr wrap="square">
            <a:spAutoFit/>
          </a:bodyPr>
          <a:lstStyle/>
          <a:p>
            <a:r>
              <a:rPr lang="en-US" sz="2800" dirty="0">
                <a:solidFill>
                  <a:srgbClr val="000000"/>
                </a:solidFill>
                <a:highlight>
                  <a:srgbClr val="00FF00"/>
                </a:highlight>
                <a:latin typeface="+mn-lt"/>
              </a:rPr>
              <a:t>The </a:t>
            </a:r>
          </a:p>
          <a:p>
            <a:r>
              <a:rPr lang="en-US" sz="2800" dirty="0">
                <a:solidFill>
                  <a:srgbClr val="000000"/>
                </a:solidFill>
                <a:highlight>
                  <a:srgbClr val="00FF00"/>
                </a:highlight>
                <a:latin typeface="+mn-lt"/>
              </a:rPr>
              <a:t>general format is:</a:t>
            </a:r>
            <a:r>
              <a:rPr lang="en-US" sz="2800" dirty="0">
                <a:highlight>
                  <a:srgbClr val="00FF00"/>
                </a:highlight>
                <a:latin typeface="+mn-lt"/>
              </a:rPr>
              <a:t> </a:t>
            </a:r>
            <a:endParaRPr lang="uk-UA" sz="2800" dirty="0">
              <a:highlight>
                <a:srgbClr val="00FF00"/>
              </a:highlight>
              <a:latin typeface="+mn-lt"/>
            </a:endParaRPr>
          </a:p>
        </p:txBody>
      </p:sp>
      <p:pic>
        <p:nvPicPr>
          <p:cNvPr id="8" name="Рисунок 7">
            <a:extLst>
              <a:ext uri="{FF2B5EF4-FFF2-40B4-BE49-F238E27FC236}">
                <a16:creationId xmlns:a16="http://schemas.microsoft.com/office/drawing/2014/main" id="{17F9A018-5AB1-49E7-A6D6-A1D1B89968C3}"/>
              </a:ext>
            </a:extLst>
          </p:cNvPr>
          <p:cNvPicPr>
            <a:picLocks noChangeAspect="1"/>
          </p:cNvPicPr>
          <p:nvPr/>
        </p:nvPicPr>
        <p:blipFill>
          <a:blip r:embed="rId5"/>
          <a:stretch>
            <a:fillRect/>
          </a:stretch>
        </p:blipFill>
        <p:spPr>
          <a:xfrm>
            <a:off x="3589991" y="349017"/>
            <a:ext cx="969656" cy="795336"/>
          </a:xfrm>
          <a:prstGeom prst="rect">
            <a:avLst/>
          </a:prstGeom>
        </p:spPr>
      </p:pic>
      <p:pic>
        <p:nvPicPr>
          <p:cNvPr id="10" name="Рисунок 9">
            <a:extLst>
              <a:ext uri="{FF2B5EF4-FFF2-40B4-BE49-F238E27FC236}">
                <a16:creationId xmlns:a16="http://schemas.microsoft.com/office/drawing/2014/main" id="{1BF5D1DA-833F-466F-B99A-5431D6DBD51E}"/>
              </a:ext>
            </a:extLst>
          </p:cNvPr>
          <p:cNvPicPr>
            <a:picLocks noChangeAspect="1"/>
          </p:cNvPicPr>
          <p:nvPr/>
        </p:nvPicPr>
        <p:blipFill>
          <a:blip r:embed="rId6"/>
          <a:stretch>
            <a:fillRect/>
          </a:stretch>
        </p:blipFill>
        <p:spPr>
          <a:xfrm>
            <a:off x="3119487" y="5423424"/>
            <a:ext cx="7543800" cy="2028825"/>
          </a:xfrm>
          <a:prstGeom prst="rect">
            <a:avLst/>
          </a:prstGeom>
        </p:spPr>
      </p:pic>
    </p:spTree>
    <p:extLst>
      <p:ext uri="{BB962C8B-B14F-4D97-AF65-F5344CB8AC3E}">
        <p14:creationId xmlns:p14="http://schemas.microsoft.com/office/powerpoint/2010/main" val="18736216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534271" y="-22647"/>
            <a:ext cx="5040233" cy="461665"/>
          </a:xfrm>
          <a:prstGeom prst="rect">
            <a:avLst/>
          </a:prstGeom>
          <a:noFill/>
        </p:spPr>
        <p:txBody>
          <a:bodyPr wrap="square">
            <a:spAutoFit/>
          </a:bodyPr>
          <a:lstStyle/>
          <a:p>
            <a:pPr indent="171413">
              <a:tabLst>
                <a:tab pos="278546" algn="l"/>
              </a:tabLst>
            </a:pPr>
            <a:r>
              <a:rPr lang="en-US" sz="2400" b="1"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2.2.2. Data structures: Matrices </a:t>
            </a:r>
            <a:endParaRPr lang="uk-UA" sz="2400" b="1" kern="1100" dirty="0">
              <a:solidFill>
                <a:schemeClr val="accent6">
                  <a:lumMod val="75000"/>
                </a:schemeClr>
              </a:solidFill>
              <a:latin typeface="Times New Roman" panose="02020603050405020304" pitchFamily="18" charset="0"/>
              <a:ea typeface="Calibri" panose="020F0502020204030204" pitchFamily="34" charset="0"/>
            </a:endParaRPr>
          </a:p>
        </p:txBody>
      </p:sp>
      <p:grpSp>
        <p:nvGrpSpPr>
          <p:cNvPr id="16" name="Группа 15">
            <a:extLst>
              <a:ext uri="{FF2B5EF4-FFF2-40B4-BE49-F238E27FC236}">
                <a16:creationId xmlns:a16="http://schemas.microsoft.com/office/drawing/2014/main" id="{6F830B37-C7CF-43CA-AEE9-76A45B920452}"/>
              </a:ext>
            </a:extLst>
          </p:cNvPr>
          <p:cNvGrpSpPr/>
          <p:nvPr/>
        </p:nvGrpSpPr>
        <p:grpSpPr>
          <a:xfrm>
            <a:off x="2295524" y="430984"/>
            <a:ext cx="8848726" cy="3772867"/>
            <a:chOff x="79225" y="439018"/>
            <a:chExt cx="8848726" cy="3772867"/>
          </a:xfrm>
        </p:grpSpPr>
        <p:grpSp>
          <p:nvGrpSpPr>
            <p:cNvPr id="15" name="Группа 14">
              <a:extLst>
                <a:ext uri="{FF2B5EF4-FFF2-40B4-BE49-F238E27FC236}">
                  <a16:creationId xmlns:a16="http://schemas.microsoft.com/office/drawing/2014/main" id="{3E8BDB1B-2778-4739-ACA4-B8DD00966FFB}"/>
                </a:ext>
              </a:extLst>
            </p:cNvPr>
            <p:cNvGrpSpPr/>
            <p:nvPr/>
          </p:nvGrpSpPr>
          <p:grpSpPr>
            <a:xfrm>
              <a:off x="79225" y="439018"/>
              <a:ext cx="8848726" cy="2188691"/>
              <a:chOff x="79225" y="439018"/>
              <a:chExt cx="8848726" cy="2188691"/>
            </a:xfrm>
          </p:grpSpPr>
          <p:pic>
            <p:nvPicPr>
              <p:cNvPr id="4" name="Рисунок 3">
                <a:extLst>
                  <a:ext uri="{FF2B5EF4-FFF2-40B4-BE49-F238E27FC236}">
                    <a16:creationId xmlns:a16="http://schemas.microsoft.com/office/drawing/2014/main" id="{B9D44175-B2BD-412A-A311-D903C23C3D8A}"/>
                  </a:ext>
                </a:extLst>
              </p:cNvPr>
              <p:cNvPicPr>
                <a:picLocks noChangeAspect="1"/>
              </p:cNvPicPr>
              <p:nvPr/>
            </p:nvPicPr>
            <p:blipFill>
              <a:blip r:embed="rId4"/>
              <a:stretch>
                <a:fillRect/>
              </a:stretch>
            </p:blipFill>
            <p:spPr>
              <a:xfrm>
                <a:off x="79226" y="439018"/>
                <a:ext cx="8848725" cy="1304925"/>
              </a:xfrm>
              <a:prstGeom prst="rect">
                <a:avLst/>
              </a:prstGeom>
            </p:spPr>
          </p:pic>
          <p:pic>
            <p:nvPicPr>
              <p:cNvPr id="7" name="Рисунок 6">
                <a:extLst>
                  <a:ext uri="{FF2B5EF4-FFF2-40B4-BE49-F238E27FC236}">
                    <a16:creationId xmlns:a16="http://schemas.microsoft.com/office/drawing/2014/main" id="{D84A5278-406E-4767-9101-A39DB7DC3626}"/>
                  </a:ext>
                </a:extLst>
              </p:cNvPr>
              <p:cNvPicPr>
                <a:picLocks noChangeAspect="1"/>
              </p:cNvPicPr>
              <p:nvPr/>
            </p:nvPicPr>
            <p:blipFill rotWithShape="1">
              <a:blip r:embed="rId5"/>
              <a:srcRect b="62043"/>
              <a:stretch/>
            </p:blipFill>
            <p:spPr>
              <a:xfrm>
                <a:off x="79225" y="1714611"/>
                <a:ext cx="8848725" cy="913098"/>
              </a:xfrm>
              <a:prstGeom prst="rect">
                <a:avLst/>
              </a:prstGeom>
            </p:spPr>
          </p:pic>
        </p:grpSp>
        <p:pic>
          <p:nvPicPr>
            <p:cNvPr id="13" name="Рисунок 12">
              <a:extLst>
                <a:ext uri="{FF2B5EF4-FFF2-40B4-BE49-F238E27FC236}">
                  <a16:creationId xmlns:a16="http://schemas.microsoft.com/office/drawing/2014/main" id="{BA62E612-7976-4C4E-B74A-B589E323CFF4}"/>
                </a:ext>
              </a:extLst>
            </p:cNvPr>
            <p:cNvPicPr>
              <a:picLocks noChangeAspect="1"/>
            </p:cNvPicPr>
            <p:nvPr/>
          </p:nvPicPr>
          <p:blipFill rotWithShape="1">
            <a:blip r:embed="rId5"/>
            <a:srcRect t="37139"/>
            <a:stretch/>
          </p:blipFill>
          <p:spPr>
            <a:xfrm>
              <a:off x="79226" y="2699717"/>
              <a:ext cx="8848725" cy="1512168"/>
            </a:xfrm>
            <a:prstGeom prst="rect">
              <a:avLst/>
            </a:prstGeom>
          </p:spPr>
        </p:pic>
      </p:grpSp>
      <p:sp>
        <p:nvSpPr>
          <p:cNvPr id="18" name="TextBox 17">
            <a:extLst>
              <a:ext uri="{FF2B5EF4-FFF2-40B4-BE49-F238E27FC236}">
                <a16:creationId xmlns:a16="http://schemas.microsoft.com/office/drawing/2014/main" id="{DFD60872-2B45-451B-89F4-87140451A62E}"/>
              </a:ext>
            </a:extLst>
          </p:cNvPr>
          <p:cNvSpPr txBox="1"/>
          <p:nvPr/>
        </p:nvSpPr>
        <p:spPr>
          <a:xfrm>
            <a:off x="1967359" y="4428667"/>
            <a:ext cx="5114924" cy="3108543"/>
          </a:xfrm>
          <a:prstGeom prst="rect">
            <a:avLst/>
          </a:prstGeom>
          <a:noFill/>
        </p:spPr>
        <p:txBody>
          <a:bodyPr wrap="square">
            <a:spAutoFit/>
          </a:bodyPr>
          <a:lstStyle/>
          <a:p>
            <a:r>
              <a:rPr lang="en-US" sz="2800" dirty="0">
                <a:solidFill>
                  <a:srgbClr val="000000"/>
                </a:solidFill>
                <a:latin typeface="+mn-lt"/>
              </a:rPr>
              <a:t>You can identify rows, columns, or elements of a matrix by using subscripts and brackets. </a:t>
            </a:r>
          </a:p>
          <a:p>
            <a:r>
              <a:rPr lang="en-US" sz="2800" b="1" dirty="0">
                <a:solidFill>
                  <a:srgbClr val="335426"/>
                </a:solidFill>
                <a:highlight>
                  <a:srgbClr val="FFFF00"/>
                </a:highlight>
                <a:latin typeface="+mn-lt"/>
              </a:rPr>
              <a:t>X</a:t>
            </a:r>
            <a:r>
              <a:rPr lang="en-US" sz="2800" b="1" dirty="0">
                <a:solidFill>
                  <a:srgbClr val="000000"/>
                </a:solidFill>
                <a:highlight>
                  <a:srgbClr val="FFFF00"/>
                </a:highlight>
                <a:latin typeface="+mn-lt"/>
              </a:rPr>
              <a:t>[</a:t>
            </a:r>
            <a:r>
              <a:rPr lang="en-US" sz="2800" b="1" dirty="0" err="1">
                <a:solidFill>
                  <a:srgbClr val="335426"/>
                </a:solidFill>
                <a:highlight>
                  <a:srgbClr val="FFFF00"/>
                </a:highlight>
                <a:latin typeface="+mn-lt"/>
              </a:rPr>
              <a:t>i</a:t>
            </a:r>
            <a:r>
              <a:rPr lang="en-US" sz="2800" b="1" dirty="0">
                <a:solidFill>
                  <a:srgbClr val="000000"/>
                </a:solidFill>
                <a:highlight>
                  <a:srgbClr val="FFFF00"/>
                </a:highlight>
                <a:latin typeface="+mn-lt"/>
              </a:rPr>
              <a:t>,]</a:t>
            </a:r>
            <a:r>
              <a:rPr lang="en-US" sz="2800" dirty="0">
                <a:solidFill>
                  <a:srgbClr val="000000"/>
                </a:solidFill>
                <a:latin typeface="+mn-lt"/>
              </a:rPr>
              <a:t> refers to the </a:t>
            </a:r>
            <a:r>
              <a:rPr lang="en-US" sz="2800" i="1" dirty="0" err="1">
                <a:solidFill>
                  <a:srgbClr val="000000"/>
                </a:solidFill>
                <a:highlight>
                  <a:srgbClr val="FFFF00"/>
                </a:highlight>
                <a:latin typeface="+mn-lt"/>
              </a:rPr>
              <a:t>i</a:t>
            </a:r>
            <a:r>
              <a:rPr lang="en-US" sz="2800" dirty="0" err="1">
                <a:solidFill>
                  <a:srgbClr val="000000"/>
                </a:solidFill>
                <a:highlight>
                  <a:srgbClr val="FFFF00"/>
                </a:highlight>
                <a:latin typeface="+mn-lt"/>
              </a:rPr>
              <a:t>th</a:t>
            </a:r>
            <a:r>
              <a:rPr lang="en-US" sz="2800" dirty="0">
                <a:solidFill>
                  <a:srgbClr val="000000"/>
                </a:solidFill>
                <a:latin typeface="+mn-lt"/>
              </a:rPr>
              <a:t> row of matrix </a:t>
            </a:r>
            <a:r>
              <a:rPr lang="en-US" sz="2800" dirty="0">
                <a:solidFill>
                  <a:srgbClr val="335426"/>
                </a:solidFill>
                <a:highlight>
                  <a:srgbClr val="FFFF00"/>
                </a:highlight>
                <a:latin typeface="+mn-lt"/>
              </a:rPr>
              <a:t>X</a:t>
            </a:r>
            <a:r>
              <a:rPr lang="en-US" sz="2800" dirty="0">
                <a:solidFill>
                  <a:srgbClr val="000000"/>
                </a:solidFill>
                <a:latin typeface="+mn-lt"/>
              </a:rPr>
              <a:t>, </a:t>
            </a:r>
            <a:r>
              <a:rPr lang="en-US" sz="2800" b="1" dirty="0">
                <a:solidFill>
                  <a:srgbClr val="335426"/>
                </a:solidFill>
                <a:highlight>
                  <a:srgbClr val="00FFFF"/>
                </a:highlight>
                <a:latin typeface="+mn-lt"/>
              </a:rPr>
              <a:t>X</a:t>
            </a:r>
            <a:r>
              <a:rPr lang="en-US" sz="2800" b="1" dirty="0">
                <a:solidFill>
                  <a:srgbClr val="000000"/>
                </a:solidFill>
                <a:highlight>
                  <a:srgbClr val="00FFFF"/>
                </a:highlight>
                <a:latin typeface="+mn-lt"/>
              </a:rPr>
              <a:t>[,</a:t>
            </a:r>
            <a:r>
              <a:rPr lang="en-US" sz="2800" b="1" dirty="0">
                <a:solidFill>
                  <a:srgbClr val="335426"/>
                </a:solidFill>
                <a:highlight>
                  <a:srgbClr val="00FFFF"/>
                </a:highlight>
                <a:latin typeface="+mn-lt"/>
              </a:rPr>
              <a:t>j</a:t>
            </a:r>
            <a:r>
              <a:rPr lang="en-US" sz="2800" b="1" dirty="0">
                <a:solidFill>
                  <a:srgbClr val="000000"/>
                </a:solidFill>
                <a:highlight>
                  <a:srgbClr val="00FFFF"/>
                </a:highlight>
                <a:latin typeface="+mn-lt"/>
              </a:rPr>
              <a:t>]</a:t>
            </a:r>
            <a:r>
              <a:rPr lang="en-US" sz="2800" dirty="0">
                <a:solidFill>
                  <a:srgbClr val="000000"/>
                </a:solidFill>
                <a:latin typeface="+mn-lt"/>
              </a:rPr>
              <a:t> refers to the </a:t>
            </a:r>
            <a:r>
              <a:rPr lang="en-US" sz="2800" i="1" dirty="0" err="1">
                <a:solidFill>
                  <a:srgbClr val="000000"/>
                </a:solidFill>
                <a:highlight>
                  <a:srgbClr val="00FFFF"/>
                </a:highlight>
                <a:latin typeface="+mn-lt"/>
              </a:rPr>
              <a:t>j</a:t>
            </a:r>
            <a:r>
              <a:rPr lang="en-US" sz="2800" dirty="0" err="1">
                <a:solidFill>
                  <a:srgbClr val="000000"/>
                </a:solidFill>
                <a:highlight>
                  <a:srgbClr val="00FFFF"/>
                </a:highlight>
                <a:latin typeface="+mn-lt"/>
              </a:rPr>
              <a:t>th</a:t>
            </a:r>
            <a:r>
              <a:rPr lang="en-US" sz="2800" dirty="0">
                <a:solidFill>
                  <a:srgbClr val="000000"/>
                </a:solidFill>
                <a:highlight>
                  <a:srgbClr val="00FFFF"/>
                </a:highlight>
                <a:latin typeface="+mn-lt"/>
              </a:rPr>
              <a:t> </a:t>
            </a:r>
            <a:r>
              <a:rPr lang="en-US" sz="2800" dirty="0">
                <a:solidFill>
                  <a:srgbClr val="000000"/>
                </a:solidFill>
                <a:latin typeface="+mn-lt"/>
              </a:rPr>
              <a:t>column, and </a:t>
            </a:r>
            <a:r>
              <a:rPr lang="en-US" sz="2800" dirty="0">
                <a:solidFill>
                  <a:srgbClr val="335426"/>
                </a:solidFill>
                <a:highlight>
                  <a:srgbClr val="FF7C80"/>
                </a:highlight>
                <a:latin typeface="+mn-lt"/>
              </a:rPr>
              <a:t>X</a:t>
            </a:r>
            <a:r>
              <a:rPr lang="en-US" sz="2800" dirty="0">
                <a:solidFill>
                  <a:srgbClr val="000000"/>
                </a:solidFill>
                <a:highlight>
                  <a:srgbClr val="FF7C80"/>
                </a:highlight>
                <a:latin typeface="+mn-lt"/>
              </a:rPr>
              <a:t>[</a:t>
            </a:r>
            <a:r>
              <a:rPr lang="en-US" sz="2800" dirty="0" err="1">
                <a:solidFill>
                  <a:srgbClr val="335426"/>
                </a:solidFill>
                <a:highlight>
                  <a:srgbClr val="FF7C80"/>
                </a:highlight>
                <a:latin typeface="+mn-lt"/>
              </a:rPr>
              <a:t>i</a:t>
            </a:r>
            <a:r>
              <a:rPr lang="en-US" sz="2800" i="1" dirty="0">
                <a:solidFill>
                  <a:srgbClr val="000000"/>
                </a:solidFill>
                <a:highlight>
                  <a:srgbClr val="FF7C80"/>
                </a:highlight>
                <a:latin typeface="+mn-lt"/>
              </a:rPr>
              <a:t>, </a:t>
            </a:r>
            <a:r>
              <a:rPr lang="en-US" sz="2800" dirty="0">
                <a:solidFill>
                  <a:srgbClr val="335426"/>
                </a:solidFill>
                <a:highlight>
                  <a:srgbClr val="FF7C80"/>
                </a:highlight>
                <a:latin typeface="+mn-lt"/>
              </a:rPr>
              <a:t>j</a:t>
            </a:r>
            <a:r>
              <a:rPr lang="en-US" sz="2800" dirty="0">
                <a:solidFill>
                  <a:srgbClr val="000000"/>
                </a:solidFill>
                <a:highlight>
                  <a:srgbClr val="FF7C80"/>
                </a:highlight>
                <a:latin typeface="+mn-lt"/>
              </a:rPr>
              <a:t>]</a:t>
            </a:r>
            <a:r>
              <a:rPr lang="en-US" sz="2800" dirty="0">
                <a:solidFill>
                  <a:srgbClr val="000000"/>
                </a:solidFill>
                <a:latin typeface="+mn-lt"/>
              </a:rPr>
              <a:t> refers to the </a:t>
            </a:r>
            <a:r>
              <a:rPr lang="en-US" sz="2800" i="1" dirty="0" err="1">
                <a:solidFill>
                  <a:srgbClr val="000000"/>
                </a:solidFill>
                <a:highlight>
                  <a:srgbClr val="FF7C80"/>
                </a:highlight>
                <a:latin typeface="+mn-lt"/>
              </a:rPr>
              <a:t>ij</a:t>
            </a:r>
            <a:r>
              <a:rPr lang="en-US" sz="2800" dirty="0" err="1">
                <a:solidFill>
                  <a:srgbClr val="000000"/>
                </a:solidFill>
                <a:highlight>
                  <a:srgbClr val="FF7C80"/>
                </a:highlight>
                <a:latin typeface="+mn-lt"/>
              </a:rPr>
              <a:t>th</a:t>
            </a:r>
            <a:r>
              <a:rPr lang="en-US" sz="2800" dirty="0">
                <a:solidFill>
                  <a:srgbClr val="000000"/>
                </a:solidFill>
                <a:latin typeface="+mn-lt"/>
              </a:rPr>
              <a:t> element, respectively</a:t>
            </a:r>
            <a:r>
              <a:rPr lang="en-US" sz="2800" dirty="0">
                <a:latin typeface="+mn-lt"/>
              </a:rPr>
              <a:t> </a:t>
            </a:r>
            <a:endParaRPr lang="uk-UA" sz="2800" dirty="0">
              <a:latin typeface="+mn-lt"/>
            </a:endParaRPr>
          </a:p>
        </p:txBody>
      </p:sp>
      <p:pic>
        <p:nvPicPr>
          <p:cNvPr id="20" name="Рисунок 19">
            <a:extLst>
              <a:ext uri="{FF2B5EF4-FFF2-40B4-BE49-F238E27FC236}">
                <a16:creationId xmlns:a16="http://schemas.microsoft.com/office/drawing/2014/main" id="{DD6D5711-9D33-434F-A29D-72FE6C036F27}"/>
              </a:ext>
            </a:extLst>
          </p:cNvPr>
          <p:cNvPicPr>
            <a:picLocks noChangeAspect="1"/>
          </p:cNvPicPr>
          <p:nvPr/>
        </p:nvPicPr>
        <p:blipFill>
          <a:blip r:embed="rId6"/>
          <a:stretch>
            <a:fillRect/>
          </a:stretch>
        </p:blipFill>
        <p:spPr>
          <a:xfrm>
            <a:off x="7562849" y="4311654"/>
            <a:ext cx="3581400" cy="3248025"/>
          </a:xfrm>
          <a:prstGeom prst="rect">
            <a:avLst/>
          </a:prstGeom>
        </p:spPr>
      </p:pic>
    </p:spTree>
    <p:extLst>
      <p:ext uri="{BB962C8B-B14F-4D97-AF65-F5344CB8AC3E}">
        <p14:creationId xmlns:p14="http://schemas.microsoft.com/office/powerpoint/2010/main" val="126094081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0049">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4000" b="0"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4000" b="0" i="0" u="none" strike="noStrike" cap="none" normalizeH="0" baseline="0" smtClean="0">
            <a:ln>
              <a:noFill/>
            </a:ln>
            <a:solidFill>
              <a:schemeClr val="bg1"/>
            </a:solidFill>
            <a:effectLst/>
            <a:latin typeface="Arial" pitchFamily="34"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049" id="{86727060-E68F-488D-A649-0E0CFC5B7965}" vid="{23B82846-D943-479B-9E2F-9ECF12D2AEE8}"/>
    </a:ext>
  </a:ext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0049</Template>
  <TotalTime>30293</TotalTime>
  <Words>4744</Words>
  <Application>Microsoft Office PowerPoint</Application>
  <PresentationFormat>Довільний</PresentationFormat>
  <Paragraphs>407</Paragraphs>
  <Slides>33</Slides>
  <Notes>33</Notes>
  <HiddenSlides>0</HiddenSlides>
  <MMClips>0</MMClips>
  <ScaleCrop>false</ScaleCrop>
  <HeadingPairs>
    <vt:vector size="6" baseType="variant">
      <vt:variant>
        <vt:lpstr>Використані шрифти</vt:lpstr>
      </vt:variant>
      <vt:variant>
        <vt:i4>10</vt:i4>
      </vt:variant>
      <vt:variant>
        <vt:lpstr>Тема</vt:lpstr>
      </vt:variant>
      <vt:variant>
        <vt:i4>1</vt:i4>
      </vt:variant>
      <vt:variant>
        <vt:lpstr>Заголовки слайдів</vt:lpstr>
      </vt:variant>
      <vt:variant>
        <vt:i4>33</vt:i4>
      </vt:variant>
    </vt:vector>
  </HeadingPairs>
  <TitlesOfParts>
    <vt:vector size="44" baseType="lpstr">
      <vt:lpstr>Arial</vt:lpstr>
      <vt:lpstr>Comic Sans MS</vt:lpstr>
      <vt:lpstr>Courier</vt:lpstr>
      <vt:lpstr>Courier New</vt:lpstr>
      <vt:lpstr>CourierNewPSMT</vt:lpstr>
      <vt:lpstr>FranklinGothic-Demi</vt:lpstr>
      <vt:lpstr>NewBaskerville-Italic</vt:lpstr>
      <vt:lpstr>NewBaskerville-Roman</vt:lpstr>
      <vt:lpstr>Times New Roman</vt:lpstr>
      <vt:lpstr>Wingdings</vt:lpstr>
      <vt:lpstr>0049</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with White Lines</dc:title>
  <dc:creator>eucrariano</dc:creator>
  <dc:description>Presentation Layout Template</dc:description>
  <cp:lastModifiedBy>doc. Vasyl Cherlinka DrSc.</cp:lastModifiedBy>
  <cp:revision>1241</cp:revision>
  <cp:lastPrinted>1601-01-01T00:00:00Z</cp:lastPrinted>
  <dcterms:created xsi:type="dcterms:W3CDTF">2011-09-27T21:45:29Z</dcterms:created>
  <dcterms:modified xsi:type="dcterms:W3CDTF">2023-07-13T10:14:49Z</dcterms:modified>
</cp:coreProperties>
</file>