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5"/>
  </p:notesMasterIdLst>
  <p:sldIdLst>
    <p:sldId id="256" r:id="rId2"/>
    <p:sldId id="267" r:id="rId3"/>
    <p:sldId id="269" r:id="rId4"/>
    <p:sldId id="298" r:id="rId5"/>
    <p:sldId id="297" r:id="rId6"/>
    <p:sldId id="300" r:id="rId7"/>
    <p:sldId id="301" r:id="rId8"/>
    <p:sldId id="291" r:id="rId9"/>
    <p:sldId id="302" r:id="rId10"/>
    <p:sldId id="299" r:id="rId11"/>
    <p:sldId id="303" r:id="rId12"/>
    <p:sldId id="304" r:id="rId13"/>
    <p:sldId id="292" r:id="rId14"/>
    <p:sldId id="305" r:id="rId15"/>
    <p:sldId id="307" r:id="rId16"/>
    <p:sldId id="306" r:id="rId17"/>
    <p:sldId id="308" r:id="rId18"/>
    <p:sldId id="309" r:id="rId19"/>
    <p:sldId id="293" r:id="rId20"/>
    <p:sldId id="310" r:id="rId21"/>
    <p:sldId id="295" r:id="rId22"/>
    <p:sldId id="296" r:id="rId23"/>
    <p:sldId id="268" r:id="rId24"/>
  </p:sldIdLst>
  <p:sldSz cx="13439775" cy="7559675"/>
  <p:notesSz cx="6815138" cy="9944100"/>
  <p:defaultTextStyle>
    <a:defPPr>
      <a:defRPr lang="en-GB"/>
    </a:defPPr>
    <a:lvl1pPr algn="l" defTabSz="449263" rtl="0" eaLnBrk="0" fontAlgn="base" hangingPunct="0">
      <a:spcBef>
        <a:spcPct val="0"/>
      </a:spcBef>
      <a:spcAft>
        <a:spcPct val="0"/>
      </a:spcAft>
      <a:defRPr sz="4000" kern="1200">
        <a:solidFill>
          <a:schemeClr val="bg1"/>
        </a:solidFill>
        <a:latin typeface="Arial" panose="020B0604020202020204" pitchFamily="34" charset="0"/>
        <a:ea typeface="+mn-ea"/>
        <a:cs typeface="Arial Unicode MS" pitchFamily="2" charset="0"/>
      </a:defRPr>
    </a:lvl1pPr>
    <a:lvl2pPr marL="742950" indent="-285750" algn="l" defTabSz="449263" rtl="0" eaLnBrk="0" fontAlgn="base" hangingPunct="0">
      <a:spcBef>
        <a:spcPct val="0"/>
      </a:spcBef>
      <a:spcAft>
        <a:spcPct val="0"/>
      </a:spcAft>
      <a:defRPr sz="4000" kern="1200">
        <a:solidFill>
          <a:schemeClr val="bg1"/>
        </a:solidFill>
        <a:latin typeface="Arial" panose="020B0604020202020204" pitchFamily="34" charset="0"/>
        <a:ea typeface="+mn-ea"/>
        <a:cs typeface="Arial Unicode MS" pitchFamily="2" charset="0"/>
      </a:defRPr>
    </a:lvl2pPr>
    <a:lvl3pPr marL="1143000" indent="-228600" algn="l" defTabSz="449263" rtl="0" eaLnBrk="0" fontAlgn="base" hangingPunct="0">
      <a:spcBef>
        <a:spcPct val="0"/>
      </a:spcBef>
      <a:spcAft>
        <a:spcPct val="0"/>
      </a:spcAft>
      <a:defRPr sz="4000" kern="1200">
        <a:solidFill>
          <a:schemeClr val="bg1"/>
        </a:solidFill>
        <a:latin typeface="Arial" panose="020B0604020202020204" pitchFamily="34" charset="0"/>
        <a:ea typeface="+mn-ea"/>
        <a:cs typeface="Arial Unicode MS" pitchFamily="2" charset="0"/>
      </a:defRPr>
    </a:lvl3pPr>
    <a:lvl4pPr marL="1600200" indent="-228600" algn="l" defTabSz="449263" rtl="0" eaLnBrk="0" fontAlgn="base" hangingPunct="0">
      <a:spcBef>
        <a:spcPct val="0"/>
      </a:spcBef>
      <a:spcAft>
        <a:spcPct val="0"/>
      </a:spcAft>
      <a:defRPr sz="4000" kern="1200">
        <a:solidFill>
          <a:schemeClr val="bg1"/>
        </a:solidFill>
        <a:latin typeface="Arial" panose="020B0604020202020204" pitchFamily="34" charset="0"/>
        <a:ea typeface="+mn-ea"/>
        <a:cs typeface="Arial Unicode MS" pitchFamily="2" charset="0"/>
      </a:defRPr>
    </a:lvl4pPr>
    <a:lvl5pPr marL="2057400" indent="-228600" algn="l" defTabSz="449263" rtl="0" eaLnBrk="0" fontAlgn="base" hangingPunct="0">
      <a:spcBef>
        <a:spcPct val="0"/>
      </a:spcBef>
      <a:spcAft>
        <a:spcPct val="0"/>
      </a:spcAft>
      <a:defRPr sz="4000" kern="1200">
        <a:solidFill>
          <a:schemeClr val="bg1"/>
        </a:solidFill>
        <a:latin typeface="Arial" panose="020B0604020202020204" pitchFamily="34" charset="0"/>
        <a:ea typeface="+mn-ea"/>
        <a:cs typeface="Arial Unicode MS" pitchFamily="2" charset="0"/>
      </a:defRPr>
    </a:lvl5pPr>
    <a:lvl6pPr marL="2286000" algn="l" defTabSz="914400" rtl="0" eaLnBrk="1" latinLnBrk="0" hangingPunct="1">
      <a:defRPr sz="4000" kern="1200">
        <a:solidFill>
          <a:schemeClr val="bg1"/>
        </a:solidFill>
        <a:latin typeface="Arial" panose="020B0604020202020204" pitchFamily="34" charset="0"/>
        <a:ea typeface="+mn-ea"/>
        <a:cs typeface="Arial Unicode MS" pitchFamily="2" charset="0"/>
      </a:defRPr>
    </a:lvl6pPr>
    <a:lvl7pPr marL="2743200" algn="l" defTabSz="914400" rtl="0" eaLnBrk="1" latinLnBrk="0" hangingPunct="1">
      <a:defRPr sz="4000" kern="1200">
        <a:solidFill>
          <a:schemeClr val="bg1"/>
        </a:solidFill>
        <a:latin typeface="Arial" panose="020B0604020202020204" pitchFamily="34" charset="0"/>
        <a:ea typeface="+mn-ea"/>
        <a:cs typeface="Arial Unicode MS" pitchFamily="2" charset="0"/>
      </a:defRPr>
    </a:lvl7pPr>
    <a:lvl8pPr marL="3200400" algn="l" defTabSz="914400" rtl="0" eaLnBrk="1" latinLnBrk="0" hangingPunct="1">
      <a:defRPr sz="4000" kern="1200">
        <a:solidFill>
          <a:schemeClr val="bg1"/>
        </a:solidFill>
        <a:latin typeface="Arial" panose="020B0604020202020204" pitchFamily="34" charset="0"/>
        <a:ea typeface="+mn-ea"/>
        <a:cs typeface="Arial Unicode MS" pitchFamily="2" charset="0"/>
      </a:defRPr>
    </a:lvl8pPr>
    <a:lvl9pPr marL="3657600" algn="l" defTabSz="914400" rtl="0" eaLnBrk="1" latinLnBrk="0" hangingPunct="1">
      <a:defRPr sz="4000" kern="1200">
        <a:solidFill>
          <a:schemeClr val="bg1"/>
        </a:solidFill>
        <a:latin typeface="Arial" panose="020B0604020202020204" pitchFamily="34" charset="0"/>
        <a:ea typeface="+mn-ea"/>
        <a:cs typeface="Arial Unicode MS" pitchFamily="2"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679">
          <p15:clr>
            <a:srgbClr val="A4A3A4"/>
          </p15:clr>
        </p15:guide>
        <p15:guide id="2" pos="194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1C1C1C"/>
    <a:srgbClr val="FF5050"/>
    <a:srgbClr val="FFCC00"/>
    <a:srgbClr val="003366"/>
    <a:srgbClr val="990000"/>
    <a:srgbClr val="CEB966"/>
    <a:srgbClr val="99CCFF"/>
    <a:srgbClr val="996633"/>
    <a:srgbClr val="6666FF"/>
    <a:srgbClr val="FF7C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834" autoAdjust="0"/>
    <p:restoredTop sz="94050" autoAdjust="0"/>
  </p:normalViewPr>
  <p:slideViewPr>
    <p:cSldViewPr>
      <p:cViewPr varScale="1">
        <p:scale>
          <a:sx n="58" d="100"/>
          <a:sy n="58" d="100"/>
        </p:scale>
        <p:origin x="108" y="180"/>
      </p:cViewPr>
      <p:guideLst>
        <p:guide orient="horz" pos="2160"/>
        <p:guide pos="384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1752" y="-72"/>
      </p:cViewPr>
      <p:guideLst>
        <p:guide orient="horz" pos="2679"/>
        <p:guide pos="194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c. Vasyl Cherlinka DrSc." userId="09edf023-0936-4509-ab0d-ff1ddccf62de" providerId="ADAL" clId="{9B8E3185-4717-4492-ADB6-9D5D25994BD0}"/>
    <pc:docChg chg="custSel modSld">
      <pc:chgData name="doc. Vasyl Cherlinka DrSc." userId="09edf023-0936-4509-ab0d-ff1ddccf62de" providerId="ADAL" clId="{9B8E3185-4717-4492-ADB6-9D5D25994BD0}" dt="2023-07-13T10:16:20.241" v="4" actId="1036"/>
      <pc:docMkLst>
        <pc:docMk/>
      </pc:docMkLst>
      <pc:sldChg chg="addSp delSp modSp mod">
        <pc:chgData name="doc. Vasyl Cherlinka DrSc." userId="09edf023-0936-4509-ab0d-ff1ddccf62de" providerId="ADAL" clId="{9B8E3185-4717-4492-ADB6-9D5D25994BD0}" dt="2023-07-13T10:16:20.241" v="4" actId="1036"/>
        <pc:sldMkLst>
          <pc:docMk/>
          <pc:sldMk cId="0" sldId="256"/>
        </pc:sldMkLst>
        <pc:spChg chg="del">
          <ac:chgData name="doc. Vasyl Cherlinka DrSc." userId="09edf023-0936-4509-ab0d-ff1ddccf62de" providerId="ADAL" clId="{9B8E3185-4717-4492-ADB6-9D5D25994BD0}" dt="2023-07-13T09:26:17.403" v="0" actId="478"/>
          <ac:spMkLst>
            <pc:docMk/>
            <pc:sldMk cId="0" sldId="256"/>
            <ac:spMk id="18" creationId="{C7B00E19-1AB9-4830-92DC-5217D98967CA}"/>
          </ac:spMkLst>
        </pc:spChg>
        <pc:picChg chg="add mod">
          <ac:chgData name="doc. Vasyl Cherlinka DrSc." userId="09edf023-0936-4509-ab0d-ff1ddccf62de" providerId="ADAL" clId="{9B8E3185-4717-4492-ADB6-9D5D25994BD0}" dt="2023-07-13T10:16:20.241" v="4" actId="1036"/>
          <ac:picMkLst>
            <pc:docMk/>
            <pc:sldMk cId="0" sldId="256"/>
            <ac:picMk id="12" creationId="{7CF4DED2-DEF5-4E1B-B644-ED1D5E34796F}"/>
          </ac:picMkLst>
        </pc:picChg>
      </pc:sldChg>
      <pc:sldChg chg="modSp">
        <pc:chgData name="doc. Vasyl Cherlinka DrSc." userId="09edf023-0936-4509-ab0d-ff1ddccf62de" providerId="ADAL" clId="{9B8E3185-4717-4492-ADB6-9D5D25994BD0}" dt="2023-07-13T09:26:26.655" v="1" actId="14100"/>
        <pc:sldMkLst>
          <pc:docMk/>
          <pc:sldMk cId="1911142193" sldId="269"/>
        </pc:sldMkLst>
        <pc:picChg chg="mod">
          <ac:chgData name="doc. Vasyl Cherlinka DrSc." userId="09edf023-0936-4509-ab0d-ff1ddccf62de" providerId="ADAL" clId="{9B8E3185-4717-4492-ADB6-9D5D25994BD0}" dt="2023-07-13T09:26:26.655" v="1" actId="14100"/>
          <ac:picMkLst>
            <pc:docMk/>
            <pc:sldMk cId="1911142193" sldId="269"/>
            <ac:picMk id="2050" creationId="{889BA52F-7B65-4480-AD93-77CCD0B4F3DC}"/>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50" name="AutoShape 1"/>
          <p:cNvSpPr>
            <a:spLocks noChangeArrowheads="1"/>
          </p:cNvSpPr>
          <p:nvPr/>
        </p:nvSpPr>
        <p:spPr bwMode="auto">
          <a:xfrm>
            <a:off x="0" y="0"/>
            <a:ext cx="6815138" cy="9944100"/>
          </a:xfrm>
          <a:prstGeom prst="roundRect">
            <a:avLst>
              <a:gd name="adj" fmla="val 19"/>
            </a:avLst>
          </a:prstGeom>
          <a:solidFill>
            <a:srgbClr val="FFFFFF"/>
          </a:solidFill>
          <a:ln>
            <a:noFill/>
          </a:ln>
          <a:extLst>
            <a:ext uri="{91240B29-F687-4F45-9708-019B960494DF}">
              <a14:hiddenLine xmlns:a14="http://schemas.microsoft.com/office/drawing/2010/main" w="9360">
                <a:solidFill>
                  <a:srgbClr val="000000"/>
                </a:solidFill>
                <a:miter lim="800000"/>
                <a:headEnd/>
                <a:tailEnd/>
              </a14:hiddenLine>
            </a:ext>
          </a:extLst>
        </p:spPr>
        <p:txBody>
          <a:bodyPr wrap="none" anchor="ctr"/>
          <a:lstStyle/>
          <a:p>
            <a:pPr eaLnBrk="1">
              <a:lnSpc>
                <a:spcPct val="93000"/>
              </a:lnSpc>
              <a:buClr>
                <a:srgbClr val="000000"/>
              </a:buClr>
              <a:buSzPct val="100000"/>
              <a:buFont typeface="Times New Roman" panose="02020603050405020304" pitchFamily="18" charset="0"/>
              <a:buNone/>
            </a:pPr>
            <a:endParaRPr lang="uk-UA" altLang="uk-UA"/>
          </a:p>
        </p:txBody>
      </p:sp>
      <p:sp>
        <p:nvSpPr>
          <p:cNvPr id="2051" name="AutoShape 2"/>
          <p:cNvSpPr>
            <a:spLocks noChangeArrowheads="1"/>
          </p:cNvSpPr>
          <p:nvPr/>
        </p:nvSpPr>
        <p:spPr bwMode="auto">
          <a:xfrm>
            <a:off x="0" y="0"/>
            <a:ext cx="6815138" cy="9944100"/>
          </a:xfrm>
          <a:prstGeom prst="roundRect">
            <a:avLst>
              <a:gd name="adj" fmla="val 19"/>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a:lnSpc>
                <a:spcPct val="93000"/>
              </a:lnSpc>
              <a:buClr>
                <a:srgbClr val="000000"/>
              </a:buClr>
              <a:buSzPct val="100000"/>
              <a:buFont typeface="Times New Roman" panose="02020603050405020304" pitchFamily="18" charset="0"/>
              <a:buNone/>
            </a:pPr>
            <a:endParaRPr lang="uk-UA" altLang="uk-UA"/>
          </a:p>
        </p:txBody>
      </p:sp>
      <p:sp>
        <p:nvSpPr>
          <p:cNvPr id="2052" name="Rectangle 3"/>
          <p:cNvSpPr>
            <a:spLocks noGrp="1" noRot="1" noChangeAspect="1" noChangeArrowheads="1"/>
          </p:cNvSpPr>
          <p:nvPr>
            <p:ph type="sldImg"/>
          </p:nvPr>
        </p:nvSpPr>
        <p:spPr bwMode="auto">
          <a:xfrm>
            <a:off x="95250" y="755650"/>
            <a:ext cx="6619875" cy="372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sp>
      <p:sp>
        <p:nvSpPr>
          <p:cNvPr id="4100" name="Rectangle 4"/>
          <p:cNvSpPr>
            <a:spLocks noGrp="1" noChangeArrowheads="1"/>
          </p:cNvSpPr>
          <p:nvPr>
            <p:ph type="body"/>
          </p:nvPr>
        </p:nvSpPr>
        <p:spPr bwMode="auto">
          <a:xfrm>
            <a:off x="681038" y="4722813"/>
            <a:ext cx="5448300" cy="4471987"/>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endParaRPr lang="ru-RU" noProof="0"/>
          </a:p>
        </p:txBody>
      </p:sp>
      <p:sp>
        <p:nvSpPr>
          <p:cNvPr id="4101" name="Rectangle 5"/>
          <p:cNvSpPr>
            <a:spLocks noGrp="1" noChangeArrowheads="1"/>
          </p:cNvSpPr>
          <p:nvPr>
            <p:ph type="hdr"/>
          </p:nvPr>
        </p:nvSpPr>
        <p:spPr bwMode="auto">
          <a:xfrm>
            <a:off x="0" y="0"/>
            <a:ext cx="2954338" cy="493713"/>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defTabSz="412750" eaLnBrk="1" hangingPunct="0">
              <a:lnSpc>
                <a:spcPct val="93000"/>
              </a:lnSpc>
              <a:buClrTx/>
              <a:buSzPct val="100000"/>
              <a:buFontTx/>
              <a:buNone/>
              <a:tabLst>
                <a:tab pos="665163" algn="l"/>
                <a:tab pos="1328738" algn="l"/>
                <a:tab pos="1993900" algn="l"/>
                <a:tab pos="2659063" algn="l"/>
              </a:tabLst>
              <a:defRPr sz="1300">
                <a:solidFill>
                  <a:srgbClr val="FFFFFF"/>
                </a:solidFill>
                <a:latin typeface="Times New Roman" pitchFamily="18" charset="0"/>
                <a:ea typeface="Arial Unicode MS" pitchFamily="34" charset="-128"/>
                <a:cs typeface="Arial Unicode MS" pitchFamily="34" charset="-128"/>
              </a:defRPr>
            </a:lvl1pPr>
          </a:lstStyle>
          <a:p>
            <a:pPr>
              <a:defRPr/>
            </a:pPr>
            <a:endParaRPr lang="en-US"/>
          </a:p>
        </p:txBody>
      </p:sp>
      <p:sp>
        <p:nvSpPr>
          <p:cNvPr id="4102" name="Rectangle 6"/>
          <p:cNvSpPr>
            <a:spLocks noGrp="1" noChangeArrowheads="1"/>
          </p:cNvSpPr>
          <p:nvPr>
            <p:ph type="dt"/>
          </p:nvPr>
        </p:nvSpPr>
        <p:spPr bwMode="auto">
          <a:xfrm>
            <a:off x="3857625" y="0"/>
            <a:ext cx="2952750" cy="493713"/>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gn="r" defTabSz="412750" eaLnBrk="1" hangingPunct="0">
              <a:lnSpc>
                <a:spcPct val="93000"/>
              </a:lnSpc>
              <a:buClrTx/>
              <a:buSzPct val="100000"/>
              <a:buFontTx/>
              <a:buNone/>
              <a:tabLst>
                <a:tab pos="665163" algn="l"/>
                <a:tab pos="1328738" algn="l"/>
                <a:tab pos="1993900" algn="l"/>
                <a:tab pos="2659063" algn="l"/>
              </a:tabLst>
              <a:defRPr sz="1300">
                <a:solidFill>
                  <a:srgbClr val="FFFFFF"/>
                </a:solidFill>
                <a:latin typeface="Times New Roman" pitchFamily="18" charset="0"/>
                <a:ea typeface="Arial Unicode MS" pitchFamily="34" charset="-128"/>
                <a:cs typeface="Arial Unicode MS" pitchFamily="34" charset="-128"/>
              </a:defRPr>
            </a:lvl1pPr>
          </a:lstStyle>
          <a:p>
            <a:pPr>
              <a:defRPr/>
            </a:pPr>
            <a:endParaRPr lang="en-US"/>
          </a:p>
        </p:txBody>
      </p:sp>
      <p:sp>
        <p:nvSpPr>
          <p:cNvPr id="4103" name="Rectangle 7"/>
          <p:cNvSpPr>
            <a:spLocks noGrp="1" noChangeArrowheads="1"/>
          </p:cNvSpPr>
          <p:nvPr>
            <p:ph type="ftr"/>
          </p:nvPr>
        </p:nvSpPr>
        <p:spPr bwMode="auto">
          <a:xfrm>
            <a:off x="0" y="9447213"/>
            <a:ext cx="2954338" cy="492125"/>
          </a:xfrm>
          <a:prstGeom prst="rect">
            <a:avLst/>
          </a:prstGeom>
          <a:noFill/>
          <a:ln w="9525">
            <a:noFill/>
            <a:round/>
            <a:headEnd/>
            <a:tailEnd/>
          </a:ln>
          <a:effectLst/>
        </p:spPr>
        <p:txBody>
          <a:bodyPr vert="horz" wrap="square" lIns="0" tIns="0" rIns="0" bIns="0" numCol="1" anchor="b" anchorCtr="0" compatLnSpc="1">
            <a:prstTxWarp prst="textNoShape">
              <a:avLst/>
            </a:prstTxWarp>
          </a:bodyPr>
          <a:lstStyle>
            <a:lvl1pPr defTabSz="412750" eaLnBrk="1" hangingPunct="0">
              <a:lnSpc>
                <a:spcPct val="93000"/>
              </a:lnSpc>
              <a:buClrTx/>
              <a:buSzPct val="100000"/>
              <a:buFontTx/>
              <a:buNone/>
              <a:tabLst>
                <a:tab pos="665163" algn="l"/>
                <a:tab pos="1328738" algn="l"/>
                <a:tab pos="1993900" algn="l"/>
                <a:tab pos="2659063" algn="l"/>
              </a:tabLst>
              <a:defRPr sz="1300">
                <a:solidFill>
                  <a:srgbClr val="FFFFFF"/>
                </a:solidFill>
                <a:latin typeface="Times New Roman" pitchFamily="18" charset="0"/>
                <a:ea typeface="Arial Unicode MS" pitchFamily="34" charset="-128"/>
                <a:cs typeface="Arial Unicode MS" pitchFamily="34" charset="-128"/>
              </a:defRPr>
            </a:lvl1pPr>
          </a:lstStyle>
          <a:p>
            <a:pPr>
              <a:defRPr/>
            </a:pPr>
            <a:endParaRPr lang="en-US"/>
          </a:p>
        </p:txBody>
      </p:sp>
      <p:sp>
        <p:nvSpPr>
          <p:cNvPr id="4104" name="Rectangle 8"/>
          <p:cNvSpPr>
            <a:spLocks noGrp="1" noChangeArrowheads="1"/>
          </p:cNvSpPr>
          <p:nvPr>
            <p:ph type="sldNum"/>
          </p:nvPr>
        </p:nvSpPr>
        <p:spPr bwMode="auto">
          <a:xfrm>
            <a:off x="3857625" y="9447213"/>
            <a:ext cx="2952750" cy="492125"/>
          </a:xfrm>
          <a:prstGeom prst="rect">
            <a:avLst/>
          </a:prstGeom>
          <a:noFill/>
          <a:ln w="9525">
            <a:noFill/>
            <a:round/>
            <a:headEnd/>
            <a:tailEnd/>
          </a:ln>
          <a:effectLst/>
        </p:spPr>
        <p:txBody>
          <a:bodyPr vert="horz" wrap="square" lIns="0" tIns="0" rIns="0" bIns="0" numCol="1" anchor="b" anchorCtr="0" compatLnSpc="1">
            <a:prstTxWarp prst="textNoShape">
              <a:avLst/>
            </a:prstTxWarp>
          </a:bodyPr>
          <a:lstStyle>
            <a:lvl1pPr algn="r" defTabSz="412750" eaLnBrk="1">
              <a:lnSpc>
                <a:spcPct val="93000"/>
              </a:lnSpc>
              <a:buSzPct val="100000"/>
              <a:tabLst>
                <a:tab pos="665163" algn="l"/>
                <a:tab pos="1328738" algn="l"/>
                <a:tab pos="1993900" algn="l"/>
                <a:tab pos="2659063" algn="l"/>
              </a:tabLst>
              <a:defRPr sz="1300">
                <a:solidFill>
                  <a:srgbClr val="FFFFFF"/>
                </a:solidFill>
                <a:latin typeface="Times New Roman" panose="02020603050405020304" pitchFamily="18" charset="0"/>
              </a:defRPr>
            </a:lvl1pPr>
          </a:lstStyle>
          <a:p>
            <a:pPr>
              <a:defRPr/>
            </a:pPr>
            <a:fld id="{DAD2F9A3-1926-4BFB-99FF-83256B313A98}" type="slidenum">
              <a:rPr lang="en-US" altLang="uk-UA"/>
              <a:pPr>
                <a:defRPr/>
              </a:pPr>
              <a:t>‹№›</a:t>
            </a:fld>
            <a:endParaRPr lang="en-US" altLang="uk-UA"/>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44024D2D-A773-4BC7-9538-47EC35E75030}" type="slidenum">
              <a:rPr lang="en-US" altLang="uk-UA" sz="1300" smtClean="0">
                <a:solidFill>
                  <a:srgbClr val="FFFFFF"/>
                </a:solidFill>
                <a:latin typeface="Times New Roman" panose="02020603050405020304" pitchFamily="18" charset="0"/>
              </a:rPr>
              <a:pPr/>
              <a:t>1</a:t>
            </a:fld>
            <a:endParaRPr lang="en-US" altLang="uk-UA" sz="1300">
              <a:solidFill>
                <a:srgbClr val="FFFFFF"/>
              </a:solidFill>
              <a:latin typeface="Times New Roman" panose="02020603050405020304" pitchFamily="18" charset="0"/>
            </a:endParaRPr>
          </a:p>
        </p:txBody>
      </p:sp>
      <p:sp>
        <p:nvSpPr>
          <p:cNvPr id="4099"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4100"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10</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15258164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11</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32510928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12</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33370828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13</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2155881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14</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16070571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15</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33972699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16</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25859813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17</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23246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18</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22246006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19</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4215866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2</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20</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33079743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21</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40073209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22</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11243255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23</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36766056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3</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5012421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4</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5614049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5</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7224786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6</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16124309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7</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8347037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8</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3719130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1pPr>
            <a:lvl2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2pPr>
            <a:lvl3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3pPr>
            <a:lvl4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4pPr>
            <a:lvl5pPr defTabSz="412750">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5pPr>
            <a:lvl6pPr marL="25146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6pPr>
            <a:lvl7pPr marL="29718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7pPr>
            <a:lvl8pPr marL="34290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8pPr>
            <a:lvl9pPr marL="3886200" indent="-228600" defTabSz="412750" eaLnBrk="0" fontAlgn="base" hangingPunct="0">
              <a:spcBef>
                <a:spcPct val="0"/>
              </a:spcBef>
              <a:spcAft>
                <a:spcPct val="0"/>
              </a:spcAft>
              <a:tabLst>
                <a:tab pos="665163" algn="l"/>
                <a:tab pos="1328738" algn="l"/>
                <a:tab pos="1993900" algn="l"/>
                <a:tab pos="2659063" algn="l"/>
              </a:tabLst>
              <a:defRPr sz="4000">
                <a:solidFill>
                  <a:schemeClr val="bg1"/>
                </a:solidFill>
                <a:latin typeface="Arial" panose="020B0604020202020204" pitchFamily="34" charset="0"/>
                <a:cs typeface="Arial Unicode MS" pitchFamily="2" charset="0"/>
              </a:defRPr>
            </a:lvl9pPr>
          </a:lstStyle>
          <a:p>
            <a:fld id="{58508702-1DF5-4841-8C41-79D3E2AC02AA}" type="slidenum">
              <a:rPr lang="en-US" altLang="uk-UA" sz="1300" smtClean="0">
                <a:solidFill>
                  <a:srgbClr val="FFFFFF"/>
                </a:solidFill>
                <a:latin typeface="Times New Roman" panose="02020603050405020304" pitchFamily="18" charset="0"/>
              </a:rPr>
              <a:pPr/>
              <a:t>9</a:t>
            </a:fld>
            <a:endParaRPr lang="en-US" altLang="uk-UA" sz="1300">
              <a:solidFill>
                <a:srgbClr val="FFFFFF"/>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92075" y="755650"/>
            <a:ext cx="6629400" cy="37290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681038" y="4722813"/>
            <a:ext cx="5453062" cy="4475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960" tIns="41980" rIns="83960" bIns="41980" anchor="ctr"/>
          <a:lstStyle/>
          <a:p>
            <a:endParaRPr lang="ru-RU" altLang="uk-UA"/>
          </a:p>
        </p:txBody>
      </p:sp>
    </p:spTree>
    <p:extLst>
      <p:ext uri="{BB962C8B-B14F-4D97-AF65-F5344CB8AC3E}">
        <p14:creationId xmlns:p14="http://schemas.microsoft.com/office/powerpoint/2010/main" val="34953002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07455" y="2347914"/>
            <a:ext cx="11424867" cy="1620837"/>
          </a:xfrm>
        </p:spPr>
        <p:txBody>
          <a:bodyPr/>
          <a:lstStyle/>
          <a:p>
            <a:r>
              <a:rPr lang="ru-RU"/>
              <a:t>Образец заголовка</a:t>
            </a:r>
            <a:endParaRPr lang="uk-UA"/>
          </a:p>
        </p:txBody>
      </p:sp>
      <p:sp>
        <p:nvSpPr>
          <p:cNvPr id="3" name="Подзаголовок 2"/>
          <p:cNvSpPr>
            <a:spLocks noGrp="1"/>
          </p:cNvSpPr>
          <p:nvPr>
            <p:ph type="subTitle" idx="1"/>
          </p:nvPr>
        </p:nvSpPr>
        <p:spPr>
          <a:xfrm>
            <a:off x="2017026" y="4283075"/>
            <a:ext cx="9407842" cy="1931988"/>
          </a:xfrm>
        </p:spPr>
        <p:txBody>
          <a:bodyPr/>
          <a:lstStyle>
            <a:lvl1pPr marL="0" indent="0" algn="ctr">
              <a:buNone/>
              <a:defRPr/>
            </a:lvl1pPr>
            <a:lvl2pPr marL="609539" indent="0" algn="ctr">
              <a:buNone/>
              <a:defRPr/>
            </a:lvl2pPr>
            <a:lvl3pPr marL="1219078" indent="0" algn="ctr">
              <a:buNone/>
              <a:defRPr/>
            </a:lvl3pPr>
            <a:lvl4pPr marL="1828617" indent="0" algn="ctr">
              <a:buNone/>
              <a:defRPr/>
            </a:lvl4pPr>
            <a:lvl5pPr marL="2438156" indent="0" algn="ctr">
              <a:buNone/>
              <a:defRPr/>
            </a:lvl5pPr>
            <a:lvl6pPr marL="3047695" indent="0" algn="ctr">
              <a:buNone/>
              <a:defRPr/>
            </a:lvl6pPr>
            <a:lvl7pPr marL="3657234" indent="0" algn="ctr">
              <a:buNone/>
              <a:defRPr/>
            </a:lvl7pPr>
            <a:lvl8pPr marL="4266773" indent="0" algn="ctr">
              <a:buNone/>
              <a:defRPr/>
            </a:lvl8pPr>
            <a:lvl9pPr marL="4876312" indent="0" algn="ctr">
              <a:buNone/>
              <a:defRPr/>
            </a:lvl9pPr>
          </a:lstStyle>
          <a:p>
            <a:r>
              <a:rPr lang="ru-RU"/>
              <a:t>Образец подзаголовка</a:t>
            </a:r>
            <a:endParaRPr lang="uk-UA"/>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F4C7499C-9C14-406E-8EFF-04FE936163EF}" type="slidenum">
              <a:rPr lang="en-US" altLang="uk-UA"/>
              <a:pPr>
                <a:defRPr/>
              </a:pPr>
              <a:t>‹№›</a:t>
            </a:fld>
            <a:endParaRPr lang="en-US" altLang="uk-UA"/>
          </a:p>
        </p:txBody>
      </p:sp>
    </p:spTree>
    <p:extLst>
      <p:ext uri="{BB962C8B-B14F-4D97-AF65-F5344CB8AC3E}">
        <p14:creationId xmlns:p14="http://schemas.microsoft.com/office/powerpoint/2010/main" val="21398794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E1F9DBA9-E7E3-4E79-8B58-292ACE3970A1}" type="slidenum">
              <a:rPr lang="en-US" altLang="uk-UA"/>
              <a:pPr>
                <a:defRPr/>
              </a:pPr>
              <a:t>‹№›</a:t>
            </a:fld>
            <a:endParaRPr lang="en-US" altLang="uk-UA"/>
          </a:p>
        </p:txBody>
      </p:sp>
    </p:spTree>
    <p:extLst>
      <p:ext uri="{BB962C8B-B14F-4D97-AF65-F5344CB8AC3E}">
        <p14:creationId xmlns:p14="http://schemas.microsoft.com/office/powerpoint/2010/main" val="33909883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9738017" y="301626"/>
            <a:ext cx="3020245" cy="6740525"/>
          </a:xfrm>
        </p:spPr>
        <p:txBody>
          <a:bodyPr vert="eaVert"/>
          <a:lstStyle/>
          <a:p>
            <a:r>
              <a:rPr lang="ru-RU"/>
              <a:t>Образец заголовка</a:t>
            </a:r>
            <a:endParaRPr lang="uk-UA"/>
          </a:p>
        </p:txBody>
      </p:sp>
      <p:sp>
        <p:nvSpPr>
          <p:cNvPr id="3" name="Вертикальный текст 2"/>
          <p:cNvSpPr>
            <a:spLocks noGrp="1"/>
          </p:cNvSpPr>
          <p:nvPr>
            <p:ph type="body" orient="vert" idx="1"/>
          </p:nvPr>
        </p:nvSpPr>
        <p:spPr>
          <a:xfrm>
            <a:off x="670931" y="301626"/>
            <a:ext cx="8863902" cy="6740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93BD3FF8-D5F8-4E9B-8EE7-CA6A827456E1}" type="slidenum">
              <a:rPr lang="en-US" altLang="uk-UA"/>
              <a:pPr>
                <a:defRPr/>
              </a:pPr>
              <a:t>‹№›</a:t>
            </a:fld>
            <a:endParaRPr lang="en-US" altLang="uk-UA"/>
          </a:p>
        </p:txBody>
      </p:sp>
    </p:spTree>
    <p:extLst>
      <p:ext uri="{BB962C8B-B14F-4D97-AF65-F5344CB8AC3E}">
        <p14:creationId xmlns:p14="http://schemas.microsoft.com/office/powerpoint/2010/main" val="10232062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670931" y="301626"/>
            <a:ext cx="12087331" cy="674052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3" name="Rectangle 3"/>
          <p:cNvSpPr>
            <a:spLocks noGrp="1" noChangeArrowheads="1"/>
          </p:cNvSpPr>
          <p:nvPr>
            <p:ph type="dt" idx="10"/>
          </p:nvPr>
        </p:nvSpPr>
        <p:spPr>
          <a:ln/>
        </p:spPr>
        <p:txBody>
          <a:bodyPr/>
          <a:lstStyle>
            <a:lvl1pPr>
              <a:defRPr/>
            </a:lvl1pPr>
          </a:lstStyle>
          <a:p>
            <a:pPr>
              <a:defRPr/>
            </a:pPr>
            <a:endParaRPr lang="en-US"/>
          </a:p>
        </p:txBody>
      </p:sp>
      <p:sp>
        <p:nvSpPr>
          <p:cNvPr id="4" name="Rectangle 4"/>
          <p:cNvSpPr>
            <a:spLocks noGrp="1" noChangeArrowheads="1"/>
          </p:cNvSpPr>
          <p:nvPr>
            <p:ph type="ftr" idx="11"/>
          </p:nvPr>
        </p:nvSpPr>
        <p:spPr>
          <a:ln/>
        </p:spPr>
        <p:txBody>
          <a:bodyPr/>
          <a:lstStyle>
            <a:lvl1pPr>
              <a:defRPr/>
            </a:lvl1pPr>
          </a:lstStyle>
          <a:p>
            <a:pPr>
              <a:defRPr/>
            </a:pPr>
            <a:endParaRPr lang="en-US"/>
          </a:p>
        </p:txBody>
      </p:sp>
      <p:sp>
        <p:nvSpPr>
          <p:cNvPr id="5" name="Rectangle 5"/>
          <p:cNvSpPr>
            <a:spLocks noGrp="1" noChangeArrowheads="1"/>
          </p:cNvSpPr>
          <p:nvPr>
            <p:ph type="sldNum" idx="12"/>
          </p:nvPr>
        </p:nvSpPr>
        <p:spPr>
          <a:ln/>
        </p:spPr>
        <p:txBody>
          <a:bodyPr/>
          <a:lstStyle>
            <a:lvl1pPr>
              <a:defRPr/>
            </a:lvl1pPr>
          </a:lstStyle>
          <a:p>
            <a:pPr>
              <a:defRPr/>
            </a:pPr>
            <a:fld id="{2EEBB747-7747-4679-B1A0-0C0292513882}" type="slidenum">
              <a:rPr lang="en-US" altLang="uk-UA"/>
              <a:pPr>
                <a:defRPr/>
              </a:pPr>
              <a:t>‹№›</a:t>
            </a:fld>
            <a:endParaRPr lang="en-US" altLang="uk-UA"/>
          </a:p>
        </p:txBody>
      </p:sp>
    </p:spTree>
    <p:extLst>
      <p:ext uri="{BB962C8B-B14F-4D97-AF65-F5344CB8AC3E}">
        <p14:creationId xmlns:p14="http://schemas.microsoft.com/office/powerpoint/2010/main" val="21605678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0931" y="301625"/>
            <a:ext cx="12087331" cy="1257300"/>
          </a:xfrm>
        </p:spPr>
        <p:txBody>
          <a:bodyPr/>
          <a:lstStyle/>
          <a:p>
            <a:r>
              <a:rPr lang="ru-RU"/>
              <a:t>Образец заголовка</a:t>
            </a:r>
            <a:endParaRPr lang="uk-UA"/>
          </a:p>
        </p:txBody>
      </p:sp>
      <p:sp>
        <p:nvSpPr>
          <p:cNvPr id="3" name="Rectangle 3"/>
          <p:cNvSpPr>
            <a:spLocks noGrp="1" noChangeArrowheads="1"/>
          </p:cNvSpPr>
          <p:nvPr>
            <p:ph type="dt" idx="10"/>
          </p:nvPr>
        </p:nvSpPr>
        <p:spPr>
          <a:ln/>
        </p:spPr>
        <p:txBody>
          <a:bodyPr/>
          <a:lstStyle>
            <a:lvl1pPr>
              <a:defRPr/>
            </a:lvl1pPr>
          </a:lstStyle>
          <a:p>
            <a:pPr>
              <a:defRPr/>
            </a:pPr>
            <a:endParaRPr lang="en-US"/>
          </a:p>
        </p:txBody>
      </p:sp>
      <p:sp>
        <p:nvSpPr>
          <p:cNvPr id="4" name="Rectangle 4"/>
          <p:cNvSpPr>
            <a:spLocks noGrp="1" noChangeArrowheads="1"/>
          </p:cNvSpPr>
          <p:nvPr>
            <p:ph type="ftr" idx="11"/>
          </p:nvPr>
        </p:nvSpPr>
        <p:spPr>
          <a:ln/>
        </p:spPr>
        <p:txBody>
          <a:bodyPr/>
          <a:lstStyle>
            <a:lvl1pPr>
              <a:defRPr/>
            </a:lvl1pPr>
          </a:lstStyle>
          <a:p>
            <a:pPr>
              <a:defRPr/>
            </a:pPr>
            <a:endParaRPr lang="en-US"/>
          </a:p>
        </p:txBody>
      </p:sp>
      <p:sp>
        <p:nvSpPr>
          <p:cNvPr id="5" name="Rectangle 5"/>
          <p:cNvSpPr>
            <a:spLocks noGrp="1" noChangeArrowheads="1"/>
          </p:cNvSpPr>
          <p:nvPr>
            <p:ph type="sldNum" idx="12"/>
          </p:nvPr>
        </p:nvSpPr>
        <p:spPr>
          <a:ln/>
        </p:spPr>
        <p:txBody>
          <a:bodyPr/>
          <a:lstStyle>
            <a:lvl1pPr>
              <a:defRPr/>
            </a:lvl1pPr>
          </a:lstStyle>
          <a:p>
            <a:pPr>
              <a:defRPr/>
            </a:pPr>
            <a:fld id="{26152443-C9D5-4A69-8A72-B0561F17D6C1}" type="slidenum">
              <a:rPr lang="en-US" altLang="uk-UA"/>
              <a:pPr>
                <a:defRPr/>
              </a:pPr>
              <a:t>‹№›</a:t>
            </a:fld>
            <a:endParaRPr lang="en-US" altLang="uk-UA"/>
          </a:p>
        </p:txBody>
      </p:sp>
    </p:spTree>
    <p:extLst>
      <p:ext uri="{BB962C8B-B14F-4D97-AF65-F5344CB8AC3E}">
        <p14:creationId xmlns:p14="http://schemas.microsoft.com/office/powerpoint/2010/main" val="28913556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Образец заголовка</a:t>
            </a:r>
            <a:endParaRPr lang="uk-UA" dirty="0"/>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Rectangle 3"/>
          <p:cNvSpPr>
            <a:spLocks noGrp="1" noChangeArrowheads="1"/>
          </p:cNvSpPr>
          <p:nvPr>
            <p:ph type="dt" idx="10"/>
          </p:nvPr>
        </p:nvSpPr>
        <p:spPr>
          <a:ln/>
        </p:spPr>
        <p:txBody>
          <a:bodyPr/>
          <a:lstStyle>
            <a:lvl1pPr>
              <a:defRPr/>
            </a:lvl1pPr>
          </a:lstStyle>
          <a:p>
            <a:pPr>
              <a:defRPr/>
            </a:pPr>
            <a:endParaRPr lang="en-US" dirty="0"/>
          </a:p>
        </p:txBody>
      </p:sp>
      <p:sp>
        <p:nvSpPr>
          <p:cNvPr id="6" name="Rectangle 5"/>
          <p:cNvSpPr>
            <a:spLocks noGrp="1" noChangeArrowheads="1"/>
          </p:cNvSpPr>
          <p:nvPr>
            <p:ph type="sldNum" idx="12"/>
          </p:nvPr>
        </p:nvSpPr>
        <p:spPr>
          <a:ln/>
        </p:spPr>
        <p:txBody>
          <a:bodyPr/>
          <a:lstStyle>
            <a:lvl1pPr>
              <a:defRPr/>
            </a:lvl1pPr>
          </a:lstStyle>
          <a:p>
            <a:pPr>
              <a:defRPr/>
            </a:pPr>
            <a:fld id="{0C13671C-BE1E-4AD2-8B70-A152CA9C4D08}" type="slidenum">
              <a:rPr lang="en-US" altLang="uk-UA"/>
              <a:pPr>
                <a:defRPr/>
              </a:pPr>
              <a:t>‹№›</a:t>
            </a:fld>
            <a:endParaRPr lang="en-US" altLang="uk-UA"/>
          </a:p>
        </p:txBody>
      </p:sp>
    </p:spTree>
    <p:extLst>
      <p:ext uri="{BB962C8B-B14F-4D97-AF65-F5344CB8AC3E}">
        <p14:creationId xmlns:p14="http://schemas.microsoft.com/office/powerpoint/2010/main" val="14659541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2483" y="4857751"/>
            <a:ext cx="11422751" cy="1501775"/>
          </a:xfrm>
        </p:spPr>
        <p:txBody>
          <a:bodyPr anchor="t"/>
          <a:lstStyle>
            <a:lvl1pPr algn="l">
              <a:defRPr sz="5333" b="1" cap="all"/>
            </a:lvl1pPr>
          </a:lstStyle>
          <a:p>
            <a:r>
              <a:rPr lang="ru-RU"/>
              <a:t>Образец заголовка</a:t>
            </a:r>
            <a:endParaRPr lang="uk-UA"/>
          </a:p>
        </p:txBody>
      </p:sp>
      <p:sp>
        <p:nvSpPr>
          <p:cNvPr id="3" name="Текст 2"/>
          <p:cNvSpPr>
            <a:spLocks noGrp="1"/>
          </p:cNvSpPr>
          <p:nvPr>
            <p:ph type="body" idx="1"/>
          </p:nvPr>
        </p:nvSpPr>
        <p:spPr>
          <a:xfrm>
            <a:off x="1062483" y="3203576"/>
            <a:ext cx="11422751" cy="1654175"/>
          </a:xfrm>
        </p:spPr>
        <p:txBody>
          <a:bodyPr anchor="b"/>
          <a:lstStyle>
            <a:lvl1pPr marL="0" indent="0">
              <a:buNone/>
              <a:defRPr sz="2666"/>
            </a:lvl1pPr>
            <a:lvl2pPr marL="609539" indent="0">
              <a:buNone/>
              <a:defRPr sz="2400"/>
            </a:lvl2pPr>
            <a:lvl3pPr marL="1219078" indent="0">
              <a:buNone/>
              <a:defRPr sz="2133"/>
            </a:lvl3pPr>
            <a:lvl4pPr marL="1828617" indent="0">
              <a:buNone/>
              <a:defRPr sz="1866"/>
            </a:lvl4pPr>
            <a:lvl5pPr marL="2438156" indent="0">
              <a:buNone/>
              <a:defRPr sz="1866"/>
            </a:lvl5pPr>
            <a:lvl6pPr marL="3047695" indent="0">
              <a:buNone/>
              <a:defRPr sz="1866"/>
            </a:lvl6pPr>
            <a:lvl7pPr marL="3657234" indent="0">
              <a:buNone/>
              <a:defRPr sz="1866"/>
            </a:lvl7pPr>
            <a:lvl8pPr marL="4266773" indent="0">
              <a:buNone/>
              <a:defRPr sz="1866"/>
            </a:lvl8pPr>
            <a:lvl9pPr marL="4876312" indent="0">
              <a:buNone/>
              <a:defRPr sz="1866"/>
            </a:lvl9pPr>
          </a:lstStyle>
          <a:p>
            <a:pPr lvl="0"/>
            <a:r>
              <a:rPr lang="ru-RU"/>
              <a:t>Образец текста</a:t>
            </a:r>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7932855A-4417-4C5E-9761-FC2A4CAB9EA2}" type="slidenum">
              <a:rPr lang="en-US" altLang="uk-UA"/>
              <a:pPr>
                <a:defRPr/>
              </a:pPr>
              <a:t>‹№›</a:t>
            </a:fld>
            <a:endParaRPr lang="en-US" altLang="uk-UA"/>
          </a:p>
        </p:txBody>
      </p:sp>
    </p:spTree>
    <p:extLst>
      <p:ext uri="{BB962C8B-B14F-4D97-AF65-F5344CB8AC3E}">
        <p14:creationId xmlns:p14="http://schemas.microsoft.com/office/powerpoint/2010/main" val="4425198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uk-UA"/>
          </a:p>
        </p:txBody>
      </p:sp>
      <p:sp>
        <p:nvSpPr>
          <p:cNvPr id="3" name="Содержимое 2"/>
          <p:cNvSpPr>
            <a:spLocks noGrp="1"/>
          </p:cNvSpPr>
          <p:nvPr>
            <p:ph sz="half" idx="1"/>
          </p:nvPr>
        </p:nvSpPr>
        <p:spPr>
          <a:xfrm>
            <a:off x="670931" y="2057400"/>
            <a:ext cx="5941015" cy="4984750"/>
          </a:xfrm>
        </p:spPr>
        <p:txBody>
          <a:bodyPr/>
          <a:lstStyle>
            <a:lvl1pPr>
              <a:defRPr sz="3733"/>
            </a:lvl1pPr>
            <a:lvl2pPr>
              <a:defRPr sz="3200"/>
            </a:lvl2pPr>
            <a:lvl3pPr>
              <a:defRPr sz="2666"/>
            </a:lvl3pPr>
            <a:lvl4pPr>
              <a:defRPr sz="2400"/>
            </a:lvl4pPr>
            <a:lvl5pPr>
              <a:defRPr sz="2400"/>
            </a:lvl5pPr>
            <a:lvl6pPr>
              <a:defRPr sz="2400"/>
            </a:lvl6pPr>
            <a:lvl7pPr>
              <a:defRPr sz="2400"/>
            </a:lvl7pPr>
            <a:lvl8pPr>
              <a:defRPr sz="2400"/>
            </a:lvl8pPr>
            <a:lvl9pPr>
              <a:defRPr sz="2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Содержимое 3"/>
          <p:cNvSpPr>
            <a:spLocks noGrp="1"/>
          </p:cNvSpPr>
          <p:nvPr>
            <p:ph sz="half" idx="2"/>
          </p:nvPr>
        </p:nvSpPr>
        <p:spPr>
          <a:xfrm>
            <a:off x="6815130" y="2057400"/>
            <a:ext cx="5943132" cy="4984750"/>
          </a:xfrm>
        </p:spPr>
        <p:txBody>
          <a:bodyPr/>
          <a:lstStyle>
            <a:lvl1pPr>
              <a:defRPr sz="3733"/>
            </a:lvl1pPr>
            <a:lvl2pPr>
              <a:defRPr sz="3200"/>
            </a:lvl2pPr>
            <a:lvl3pPr>
              <a:defRPr sz="2666"/>
            </a:lvl3pPr>
            <a:lvl4pPr>
              <a:defRPr sz="2400"/>
            </a:lvl4pPr>
            <a:lvl5pPr>
              <a:defRPr sz="2400"/>
            </a:lvl5pPr>
            <a:lvl6pPr>
              <a:defRPr sz="2400"/>
            </a:lvl6pPr>
            <a:lvl7pPr>
              <a:defRPr sz="2400"/>
            </a:lvl7pPr>
            <a:lvl8pPr>
              <a:defRPr sz="2400"/>
            </a:lvl8pPr>
            <a:lvl9pPr>
              <a:defRPr sz="2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5" name="Rectangle 3"/>
          <p:cNvSpPr>
            <a:spLocks noGrp="1" noChangeArrowheads="1"/>
          </p:cNvSpPr>
          <p:nvPr>
            <p:ph type="dt" idx="10"/>
          </p:nvPr>
        </p:nvSpPr>
        <p:spPr>
          <a:ln/>
        </p:spPr>
        <p:txBody>
          <a:bodyPr/>
          <a:lstStyle>
            <a:lvl1pPr>
              <a:defRPr/>
            </a:lvl1pPr>
          </a:lstStyle>
          <a:p>
            <a:pPr>
              <a:defRPr/>
            </a:pPr>
            <a:endParaRPr lang="en-US"/>
          </a:p>
        </p:txBody>
      </p:sp>
      <p:sp>
        <p:nvSpPr>
          <p:cNvPr id="6" name="Rectangle 4"/>
          <p:cNvSpPr>
            <a:spLocks noGrp="1" noChangeArrowheads="1"/>
          </p:cNvSpPr>
          <p:nvPr>
            <p:ph type="ftr" idx="11"/>
          </p:nvPr>
        </p:nvSpPr>
        <p:spPr>
          <a:ln/>
        </p:spPr>
        <p:txBody>
          <a:bodyPr/>
          <a:lstStyle>
            <a:lvl1pPr>
              <a:defRPr/>
            </a:lvl1pPr>
          </a:lstStyle>
          <a:p>
            <a:pPr>
              <a:defRPr/>
            </a:pPr>
            <a:endParaRPr lang="en-US"/>
          </a:p>
        </p:txBody>
      </p:sp>
      <p:sp>
        <p:nvSpPr>
          <p:cNvPr id="7" name="Rectangle 5"/>
          <p:cNvSpPr>
            <a:spLocks noGrp="1" noChangeArrowheads="1"/>
          </p:cNvSpPr>
          <p:nvPr>
            <p:ph type="sldNum" idx="12"/>
          </p:nvPr>
        </p:nvSpPr>
        <p:spPr>
          <a:ln/>
        </p:spPr>
        <p:txBody>
          <a:bodyPr/>
          <a:lstStyle>
            <a:lvl1pPr>
              <a:defRPr/>
            </a:lvl1pPr>
          </a:lstStyle>
          <a:p>
            <a:pPr>
              <a:defRPr/>
            </a:pPr>
            <a:fld id="{A92E8A40-A86F-46A0-8BEF-4D3BD3F93C1A}" type="slidenum">
              <a:rPr lang="en-US" altLang="uk-UA"/>
              <a:pPr>
                <a:defRPr/>
              </a:pPr>
              <a:t>‹№›</a:t>
            </a:fld>
            <a:endParaRPr lang="en-US" altLang="uk-UA"/>
          </a:p>
        </p:txBody>
      </p:sp>
    </p:spTree>
    <p:extLst>
      <p:ext uri="{BB962C8B-B14F-4D97-AF65-F5344CB8AC3E}">
        <p14:creationId xmlns:p14="http://schemas.microsoft.com/office/powerpoint/2010/main" val="3469874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3048" y="303214"/>
            <a:ext cx="12095798" cy="1258887"/>
          </a:xfrm>
        </p:spPr>
        <p:txBody>
          <a:bodyPr/>
          <a:lstStyle>
            <a:lvl1pPr>
              <a:defRPr/>
            </a:lvl1pPr>
          </a:lstStyle>
          <a:p>
            <a:r>
              <a:rPr lang="ru-RU"/>
              <a:t>Образец заголовка</a:t>
            </a:r>
            <a:endParaRPr lang="uk-UA"/>
          </a:p>
        </p:txBody>
      </p:sp>
      <p:sp>
        <p:nvSpPr>
          <p:cNvPr id="3" name="Текст 2"/>
          <p:cNvSpPr>
            <a:spLocks noGrp="1"/>
          </p:cNvSpPr>
          <p:nvPr>
            <p:ph type="body" idx="1"/>
          </p:nvPr>
        </p:nvSpPr>
        <p:spPr>
          <a:xfrm>
            <a:off x="673047" y="1692275"/>
            <a:ext cx="5936783" cy="704850"/>
          </a:xfrm>
        </p:spPr>
        <p:txBody>
          <a:bodyPr anchor="b"/>
          <a:lstStyle>
            <a:lvl1pPr marL="0" indent="0">
              <a:buNone/>
              <a:defRPr sz="3200" b="1"/>
            </a:lvl1pPr>
            <a:lvl2pPr marL="609539" indent="0">
              <a:buNone/>
              <a:defRPr sz="2666" b="1"/>
            </a:lvl2pPr>
            <a:lvl3pPr marL="1219078" indent="0">
              <a:buNone/>
              <a:defRPr sz="2400" b="1"/>
            </a:lvl3pPr>
            <a:lvl4pPr marL="1828617" indent="0">
              <a:buNone/>
              <a:defRPr sz="2133" b="1"/>
            </a:lvl4pPr>
            <a:lvl5pPr marL="2438156" indent="0">
              <a:buNone/>
              <a:defRPr sz="2133" b="1"/>
            </a:lvl5pPr>
            <a:lvl6pPr marL="3047695" indent="0">
              <a:buNone/>
              <a:defRPr sz="2133" b="1"/>
            </a:lvl6pPr>
            <a:lvl7pPr marL="3657234" indent="0">
              <a:buNone/>
              <a:defRPr sz="2133" b="1"/>
            </a:lvl7pPr>
            <a:lvl8pPr marL="4266773" indent="0">
              <a:buNone/>
              <a:defRPr sz="2133" b="1"/>
            </a:lvl8pPr>
            <a:lvl9pPr marL="4876312" indent="0">
              <a:buNone/>
              <a:defRPr sz="2133" b="1"/>
            </a:lvl9pPr>
          </a:lstStyle>
          <a:p>
            <a:pPr lvl="0"/>
            <a:r>
              <a:rPr lang="ru-RU"/>
              <a:t>Образец текста</a:t>
            </a:r>
          </a:p>
        </p:txBody>
      </p:sp>
      <p:sp>
        <p:nvSpPr>
          <p:cNvPr id="4" name="Содержимое 3"/>
          <p:cNvSpPr>
            <a:spLocks noGrp="1"/>
          </p:cNvSpPr>
          <p:nvPr>
            <p:ph sz="half" idx="2"/>
          </p:nvPr>
        </p:nvSpPr>
        <p:spPr>
          <a:xfrm>
            <a:off x="673047" y="2397125"/>
            <a:ext cx="5936783" cy="4356100"/>
          </a:xfrm>
        </p:spPr>
        <p:txBody>
          <a:bodyPr/>
          <a:lstStyle>
            <a:lvl1pPr>
              <a:defRPr sz="3200"/>
            </a:lvl1pPr>
            <a:lvl2pPr>
              <a:defRPr sz="2666"/>
            </a:lvl2pPr>
            <a:lvl3pPr>
              <a:defRPr sz="2400"/>
            </a:lvl3pPr>
            <a:lvl4pPr>
              <a:defRPr sz="2133"/>
            </a:lvl4pPr>
            <a:lvl5pPr>
              <a:defRPr sz="2133"/>
            </a:lvl5pPr>
            <a:lvl6pPr>
              <a:defRPr sz="2133"/>
            </a:lvl6pPr>
            <a:lvl7pPr>
              <a:defRPr sz="2133"/>
            </a:lvl7pPr>
            <a:lvl8pPr>
              <a:defRPr sz="2133"/>
            </a:lvl8pPr>
            <a:lvl9pPr>
              <a:defRPr sz="213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5" name="Текст 4"/>
          <p:cNvSpPr>
            <a:spLocks noGrp="1"/>
          </p:cNvSpPr>
          <p:nvPr>
            <p:ph type="body" sz="quarter" idx="3"/>
          </p:nvPr>
        </p:nvSpPr>
        <p:spPr>
          <a:xfrm>
            <a:off x="6827830" y="1692275"/>
            <a:ext cx="5941016" cy="704850"/>
          </a:xfrm>
        </p:spPr>
        <p:txBody>
          <a:bodyPr anchor="b"/>
          <a:lstStyle>
            <a:lvl1pPr marL="0" indent="0">
              <a:buNone/>
              <a:defRPr sz="3200" b="1"/>
            </a:lvl1pPr>
            <a:lvl2pPr marL="609539" indent="0">
              <a:buNone/>
              <a:defRPr sz="2666" b="1"/>
            </a:lvl2pPr>
            <a:lvl3pPr marL="1219078" indent="0">
              <a:buNone/>
              <a:defRPr sz="2400" b="1"/>
            </a:lvl3pPr>
            <a:lvl4pPr marL="1828617" indent="0">
              <a:buNone/>
              <a:defRPr sz="2133" b="1"/>
            </a:lvl4pPr>
            <a:lvl5pPr marL="2438156" indent="0">
              <a:buNone/>
              <a:defRPr sz="2133" b="1"/>
            </a:lvl5pPr>
            <a:lvl6pPr marL="3047695" indent="0">
              <a:buNone/>
              <a:defRPr sz="2133" b="1"/>
            </a:lvl6pPr>
            <a:lvl7pPr marL="3657234" indent="0">
              <a:buNone/>
              <a:defRPr sz="2133" b="1"/>
            </a:lvl7pPr>
            <a:lvl8pPr marL="4266773" indent="0">
              <a:buNone/>
              <a:defRPr sz="2133" b="1"/>
            </a:lvl8pPr>
            <a:lvl9pPr marL="4876312" indent="0">
              <a:buNone/>
              <a:defRPr sz="2133" b="1"/>
            </a:lvl9pPr>
          </a:lstStyle>
          <a:p>
            <a:pPr lvl="0"/>
            <a:r>
              <a:rPr lang="ru-RU"/>
              <a:t>Образец текста</a:t>
            </a:r>
          </a:p>
        </p:txBody>
      </p:sp>
      <p:sp>
        <p:nvSpPr>
          <p:cNvPr id="6" name="Содержимое 5"/>
          <p:cNvSpPr>
            <a:spLocks noGrp="1"/>
          </p:cNvSpPr>
          <p:nvPr>
            <p:ph sz="quarter" idx="4"/>
          </p:nvPr>
        </p:nvSpPr>
        <p:spPr>
          <a:xfrm>
            <a:off x="6827830" y="2397125"/>
            <a:ext cx="5941016" cy="4356100"/>
          </a:xfrm>
        </p:spPr>
        <p:txBody>
          <a:bodyPr/>
          <a:lstStyle>
            <a:lvl1pPr>
              <a:defRPr sz="3200"/>
            </a:lvl1pPr>
            <a:lvl2pPr>
              <a:defRPr sz="2666"/>
            </a:lvl2pPr>
            <a:lvl3pPr>
              <a:defRPr sz="2400"/>
            </a:lvl3pPr>
            <a:lvl4pPr>
              <a:defRPr sz="2133"/>
            </a:lvl4pPr>
            <a:lvl5pPr>
              <a:defRPr sz="2133"/>
            </a:lvl5pPr>
            <a:lvl6pPr>
              <a:defRPr sz="2133"/>
            </a:lvl6pPr>
            <a:lvl7pPr>
              <a:defRPr sz="2133"/>
            </a:lvl7pPr>
            <a:lvl8pPr>
              <a:defRPr sz="2133"/>
            </a:lvl8pPr>
            <a:lvl9pPr>
              <a:defRPr sz="213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7" name="Rectangle 3"/>
          <p:cNvSpPr>
            <a:spLocks noGrp="1" noChangeArrowheads="1"/>
          </p:cNvSpPr>
          <p:nvPr>
            <p:ph type="dt" idx="10"/>
          </p:nvPr>
        </p:nvSpPr>
        <p:spPr>
          <a:ln/>
        </p:spPr>
        <p:txBody>
          <a:bodyPr/>
          <a:lstStyle>
            <a:lvl1pPr>
              <a:defRPr/>
            </a:lvl1pPr>
          </a:lstStyle>
          <a:p>
            <a:pPr>
              <a:defRPr/>
            </a:pPr>
            <a:endParaRPr lang="en-US"/>
          </a:p>
        </p:txBody>
      </p:sp>
      <p:sp>
        <p:nvSpPr>
          <p:cNvPr id="8" name="Rectangle 4"/>
          <p:cNvSpPr>
            <a:spLocks noGrp="1" noChangeArrowheads="1"/>
          </p:cNvSpPr>
          <p:nvPr>
            <p:ph type="ftr" idx="11"/>
          </p:nvPr>
        </p:nvSpPr>
        <p:spPr>
          <a:ln/>
        </p:spPr>
        <p:txBody>
          <a:bodyPr/>
          <a:lstStyle>
            <a:lvl1pPr>
              <a:defRPr/>
            </a:lvl1pPr>
          </a:lstStyle>
          <a:p>
            <a:pPr>
              <a:defRPr/>
            </a:pPr>
            <a:endParaRPr lang="en-US"/>
          </a:p>
        </p:txBody>
      </p:sp>
      <p:sp>
        <p:nvSpPr>
          <p:cNvPr id="9" name="Rectangle 5"/>
          <p:cNvSpPr>
            <a:spLocks noGrp="1" noChangeArrowheads="1"/>
          </p:cNvSpPr>
          <p:nvPr>
            <p:ph type="sldNum" idx="12"/>
          </p:nvPr>
        </p:nvSpPr>
        <p:spPr>
          <a:ln/>
        </p:spPr>
        <p:txBody>
          <a:bodyPr/>
          <a:lstStyle>
            <a:lvl1pPr>
              <a:defRPr/>
            </a:lvl1pPr>
          </a:lstStyle>
          <a:p>
            <a:pPr>
              <a:defRPr/>
            </a:pPr>
            <a:fld id="{EA8B7A6C-6B92-4EF2-9595-35B4406577ED}" type="slidenum">
              <a:rPr lang="en-US" altLang="uk-UA"/>
              <a:pPr>
                <a:defRPr/>
              </a:pPr>
              <a:t>‹№›</a:t>
            </a:fld>
            <a:endParaRPr lang="en-US" altLang="uk-UA"/>
          </a:p>
        </p:txBody>
      </p:sp>
    </p:spTree>
    <p:extLst>
      <p:ext uri="{BB962C8B-B14F-4D97-AF65-F5344CB8AC3E}">
        <p14:creationId xmlns:p14="http://schemas.microsoft.com/office/powerpoint/2010/main" val="5511278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uk-UA"/>
          </a:p>
        </p:txBody>
      </p:sp>
      <p:sp>
        <p:nvSpPr>
          <p:cNvPr id="3" name="Rectangle 3"/>
          <p:cNvSpPr>
            <a:spLocks noGrp="1" noChangeArrowheads="1"/>
          </p:cNvSpPr>
          <p:nvPr>
            <p:ph type="dt" idx="10"/>
          </p:nvPr>
        </p:nvSpPr>
        <p:spPr>
          <a:ln/>
        </p:spPr>
        <p:txBody>
          <a:bodyPr/>
          <a:lstStyle>
            <a:lvl1pPr>
              <a:defRPr/>
            </a:lvl1pPr>
          </a:lstStyle>
          <a:p>
            <a:pPr>
              <a:defRPr/>
            </a:pPr>
            <a:endParaRPr lang="en-US"/>
          </a:p>
        </p:txBody>
      </p:sp>
      <p:sp>
        <p:nvSpPr>
          <p:cNvPr id="4" name="Rectangle 4"/>
          <p:cNvSpPr>
            <a:spLocks noGrp="1" noChangeArrowheads="1"/>
          </p:cNvSpPr>
          <p:nvPr>
            <p:ph type="ftr" idx="11"/>
          </p:nvPr>
        </p:nvSpPr>
        <p:spPr>
          <a:ln/>
        </p:spPr>
        <p:txBody>
          <a:bodyPr/>
          <a:lstStyle>
            <a:lvl1pPr>
              <a:defRPr/>
            </a:lvl1pPr>
          </a:lstStyle>
          <a:p>
            <a:pPr>
              <a:defRPr/>
            </a:pPr>
            <a:endParaRPr lang="en-US"/>
          </a:p>
        </p:txBody>
      </p:sp>
      <p:sp>
        <p:nvSpPr>
          <p:cNvPr id="5" name="Rectangle 5"/>
          <p:cNvSpPr>
            <a:spLocks noGrp="1" noChangeArrowheads="1"/>
          </p:cNvSpPr>
          <p:nvPr>
            <p:ph type="sldNum" idx="12"/>
          </p:nvPr>
        </p:nvSpPr>
        <p:spPr>
          <a:ln/>
        </p:spPr>
        <p:txBody>
          <a:bodyPr/>
          <a:lstStyle>
            <a:lvl1pPr>
              <a:defRPr/>
            </a:lvl1pPr>
          </a:lstStyle>
          <a:p>
            <a:pPr>
              <a:defRPr/>
            </a:pPr>
            <a:fld id="{99B2B3FC-7245-4570-80E8-4609633A70FC}" type="slidenum">
              <a:rPr lang="en-US" altLang="uk-UA"/>
              <a:pPr>
                <a:defRPr/>
              </a:pPr>
              <a:t>‹№›</a:t>
            </a:fld>
            <a:endParaRPr lang="en-US" altLang="uk-UA"/>
          </a:p>
        </p:txBody>
      </p:sp>
    </p:spTree>
    <p:extLst>
      <p:ext uri="{BB962C8B-B14F-4D97-AF65-F5344CB8AC3E}">
        <p14:creationId xmlns:p14="http://schemas.microsoft.com/office/powerpoint/2010/main" val="16647081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3"/>
          <p:cNvSpPr>
            <a:spLocks noGrp="1" noChangeArrowheads="1"/>
          </p:cNvSpPr>
          <p:nvPr>
            <p:ph type="dt" idx="10"/>
          </p:nvPr>
        </p:nvSpPr>
        <p:spPr>
          <a:ln/>
        </p:spPr>
        <p:txBody>
          <a:bodyPr/>
          <a:lstStyle>
            <a:lvl1pPr>
              <a:defRPr/>
            </a:lvl1pPr>
          </a:lstStyle>
          <a:p>
            <a:pPr>
              <a:defRPr/>
            </a:pPr>
            <a:endParaRPr lang="en-US"/>
          </a:p>
        </p:txBody>
      </p:sp>
      <p:sp>
        <p:nvSpPr>
          <p:cNvPr id="3" name="Rectangle 4"/>
          <p:cNvSpPr>
            <a:spLocks noGrp="1" noChangeArrowheads="1"/>
          </p:cNvSpPr>
          <p:nvPr>
            <p:ph type="ftr" idx="11"/>
          </p:nvPr>
        </p:nvSpPr>
        <p:spPr>
          <a:ln/>
        </p:spPr>
        <p:txBody>
          <a:bodyPr/>
          <a:lstStyle>
            <a:lvl1pPr>
              <a:defRPr/>
            </a:lvl1pPr>
          </a:lstStyle>
          <a:p>
            <a:pPr>
              <a:defRPr/>
            </a:pPr>
            <a:endParaRPr lang="en-US"/>
          </a:p>
        </p:txBody>
      </p:sp>
      <p:sp>
        <p:nvSpPr>
          <p:cNvPr id="4" name="Rectangle 5"/>
          <p:cNvSpPr>
            <a:spLocks noGrp="1" noChangeArrowheads="1"/>
          </p:cNvSpPr>
          <p:nvPr>
            <p:ph type="sldNum" idx="12"/>
          </p:nvPr>
        </p:nvSpPr>
        <p:spPr>
          <a:ln/>
        </p:spPr>
        <p:txBody>
          <a:bodyPr/>
          <a:lstStyle>
            <a:lvl1pPr>
              <a:defRPr/>
            </a:lvl1pPr>
          </a:lstStyle>
          <a:p>
            <a:pPr>
              <a:defRPr/>
            </a:pPr>
            <a:fld id="{BA7BB0AA-26AE-41BB-A8E2-AE71B3EDB5C8}" type="slidenum">
              <a:rPr lang="en-US" altLang="uk-UA"/>
              <a:pPr>
                <a:defRPr/>
              </a:pPr>
              <a:t>‹№›</a:t>
            </a:fld>
            <a:endParaRPr lang="en-US" altLang="uk-UA"/>
          </a:p>
        </p:txBody>
      </p:sp>
    </p:spTree>
    <p:extLst>
      <p:ext uri="{BB962C8B-B14F-4D97-AF65-F5344CB8AC3E}">
        <p14:creationId xmlns:p14="http://schemas.microsoft.com/office/powerpoint/2010/main" val="33189171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3047" y="301626"/>
            <a:ext cx="4421369" cy="1279525"/>
          </a:xfrm>
        </p:spPr>
        <p:txBody>
          <a:bodyPr anchor="b"/>
          <a:lstStyle>
            <a:lvl1pPr algn="l">
              <a:defRPr sz="2666" b="1"/>
            </a:lvl1pPr>
          </a:lstStyle>
          <a:p>
            <a:r>
              <a:rPr lang="ru-RU"/>
              <a:t>Образец заголовка</a:t>
            </a:r>
            <a:endParaRPr lang="uk-UA"/>
          </a:p>
        </p:txBody>
      </p:sp>
      <p:sp>
        <p:nvSpPr>
          <p:cNvPr id="3" name="Содержимое 2"/>
          <p:cNvSpPr>
            <a:spLocks noGrp="1"/>
          </p:cNvSpPr>
          <p:nvPr>
            <p:ph idx="1"/>
          </p:nvPr>
        </p:nvSpPr>
        <p:spPr>
          <a:xfrm>
            <a:off x="5255271" y="301625"/>
            <a:ext cx="7513575" cy="6451600"/>
          </a:xfrm>
        </p:spPr>
        <p:txBody>
          <a:bodyPr/>
          <a:lstStyle>
            <a:lvl1pPr>
              <a:defRPr sz="4266"/>
            </a:lvl1pPr>
            <a:lvl2pPr>
              <a:defRPr sz="3733"/>
            </a:lvl2pPr>
            <a:lvl3pPr>
              <a:defRPr sz="3200"/>
            </a:lvl3pPr>
            <a:lvl4pPr>
              <a:defRPr sz="2666"/>
            </a:lvl4pPr>
            <a:lvl5pPr>
              <a:defRPr sz="2666"/>
            </a:lvl5pPr>
            <a:lvl6pPr>
              <a:defRPr sz="2666"/>
            </a:lvl6pPr>
            <a:lvl7pPr>
              <a:defRPr sz="2666"/>
            </a:lvl7pPr>
            <a:lvl8pPr>
              <a:defRPr sz="2666"/>
            </a:lvl8pPr>
            <a:lvl9pPr>
              <a:defRPr sz="266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Текст 3"/>
          <p:cNvSpPr>
            <a:spLocks noGrp="1"/>
          </p:cNvSpPr>
          <p:nvPr>
            <p:ph type="body" sz="half" idx="2"/>
          </p:nvPr>
        </p:nvSpPr>
        <p:spPr>
          <a:xfrm>
            <a:off x="673047" y="1581151"/>
            <a:ext cx="4421369" cy="5172075"/>
          </a:xfrm>
        </p:spPr>
        <p:txBody>
          <a:bodyPr/>
          <a:lstStyle>
            <a:lvl1pPr marL="0" indent="0">
              <a:buNone/>
              <a:defRPr sz="1866"/>
            </a:lvl1pPr>
            <a:lvl2pPr marL="609539" indent="0">
              <a:buNone/>
              <a:defRPr sz="1600"/>
            </a:lvl2pPr>
            <a:lvl3pPr marL="1219078" indent="0">
              <a:buNone/>
              <a:defRPr sz="1333"/>
            </a:lvl3pPr>
            <a:lvl4pPr marL="1828617" indent="0">
              <a:buNone/>
              <a:defRPr sz="1200"/>
            </a:lvl4pPr>
            <a:lvl5pPr marL="2438156" indent="0">
              <a:buNone/>
              <a:defRPr sz="1200"/>
            </a:lvl5pPr>
            <a:lvl6pPr marL="3047695" indent="0">
              <a:buNone/>
              <a:defRPr sz="1200"/>
            </a:lvl6pPr>
            <a:lvl7pPr marL="3657234" indent="0">
              <a:buNone/>
              <a:defRPr sz="1200"/>
            </a:lvl7pPr>
            <a:lvl8pPr marL="4266773" indent="0">
              <a:buNone/>
              <a:defRPr sz="1200"/>
            </a:lvl8pPr>
            <a:lvl9pPr marL="4876312" indent="0">
              <a:buNone/>
              <a:defRPr sz="1200"/>
            </a:lvl9pPr>
          </a:lstStyle>
          <a:p>
            <a:pPr lvl="0"/>
            <a:r>
              <a:rPr lang="ru-RU"/>
              <a:t>Образец текста</a:t>
            </a:r>
          </a:p>
        </p:txBody>
      </p:sp>
      <p:sp>
        <p:nvSpPr>
          <p:cNvPr id="5" name="Rectangle 3"/>
          <p:cNvSpPr>
            <a:spLocks noGrp="1" noChangeArrowheads="1"/>
          </p:cNvSpPr>
          <p:nvPr>
            <p:ph type="dt" idx="10"/>
          </p:nvPr>
        </p:nvSpPr>
        <p:spPr>
          <a:ln/>
        </p:spPr>
        <p:txBody>
          <a:bodyPr/>
          <a:lstStyle>
            <a:lvl1pPr>
              <a:defRPr/>
            </a:lvl1pPr>
          </a:lstStyle>
          <a:p>
            <a:pPr>
              <a:defRPr/>
            </a:pPr>
            <a:endParaRPr lang="en-US"/>
          </a:p>
        </p:txBody>
      </p:sp>
      <p:sp>
        <p:nvSpPr>
          <p:cNvPr id="6" name="Rectangle 4"/>
          <p:cNvSpPr>
            <a:spLocks noGrp="1" noChangeArrowheads="1"/>
          </p:cNvSpPr>
          <p:nvPr>
            <p:ph type="ftr" idx="11"/>
          </p:nvPr>
        </p:nvSpPr>
        <p:spPr>
          <a:ln/>
        </p:spPr>
        <p:txBody>
          <a:bodyPr/>
          <a:lstStyle>
            <a:lvl1pPr>
              <a:defRPr/>
            </a:lvl1pPr>
          </a:lstStyle>
          <a:p>
            <a:pPr>
              <a:defRPr/>
            </a:pPr>
            <a:endParaRPr lang="en-US"/>
          </a:p>
        </p:txBody>
      </p:sp>
      <p:sp>
        <p:nvSpPr>
          <p:cNvPr id="7" name="Rectangle 5"/>
          <p:cNvSpPr>
            <a:spLocks noGrp="1" noChangeArrowheads="1"/>
          </p:cNvSpPr>
          <p:nvPr>
            <p:ph type="sldNum" idx="12"/>
          </p:nvPr>
        </p:nvSpPr>
        <p:spPr>
          <a:ln/>
        </p:spPr>
        <p:txBody>
          <a:bodyPr/>
          <a:lstStyle>
            <a:lvl1pPr>
              <a:defRPr/>
            </a:lvl1pPr>
          </a:lstStyle>
          <a:p>
            <a:pPr>
              <a:defRPr/>
            </a:pPr>
            <a:fld id="{BDE23B39-41B0-4851-A9D7-3F747849235E}" type="slidenum">
              <a:rPr lang="en-US" altLang="uk-UA"/>
              <a:pPr>
                <a:defRPr/>
              </a:pPr>
              <a:t>‹№›</a:t>
            </a:fld>
            <a:endParaRPr lang="en-US" altLang="uk-UA"/>
          </a:p>
        </p:txBody>
      </p:sp>
    </p:spTree>
    <p:extLst>
      <p:ext uri="{BB962C8B-B14F-4D97-AF65-F5344CB8AC3E}">
        <p14:creationId xmlns:p14="http://schemas.microsoft.com/office/powerpoint/2010/main" val="3145528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35044" y="5291139"/>
            <a:ext cx="8063865" cy="625475"/>
          </a:xfrm>
        </p:spPr>
        <p:txBody>
          <a:bodyPr anchor="b"/>
          <a:lstStyle>
            <a:lvl1pPr algn="l">
              <a:defRPr sz="2666" b="1"/>
            </a:lvl1pPr>
          </a:lstStyle>
          <a:p>
            <a:r>
              <a:rPr lang="ru-RU"/>
              <a:t>Образец заголовка</a:t>
            </a:r>
            <a:endParaRPr lang="uk-UA"/>
          </a:p>
        </p:txBody>
      </p:sp>
      <p:sp>
        <p:nvSpPr>
          <p:cNvPr id="3" name="Рисунок 2"/>
          <p:cNvSpPr>
            <a:spLocks noGrp="1"/>
          </p:cNvSpPr>
          <p:nvPr>
            <p:ph type="pic" idx="1"/>
          </p:nvPr>
        </p:nvSpPr>
        <p:spPr>
          <a:xfrm>
            <a:off x="2635044" y="674689"/>
            <a:ext cx="8063865" cy="4537075"/>
          </a:xfrm>
        </p:spPr>
        <p:txBody>
          <a:bodyPr/>
          <a:lstStyle>
            <a:lvl1pPr marL="0" indent="0">
              <a:buNone/>
              <a:defRPr sz="4266"/>
            </a:lvl1pPr>
            <a:lvl2pPr marL="609539" indent="0">
              <a:buNone/>
              <a:defRPr sz="3733"/>
            </a:lvl2pPr>
            <a:lvl3pPr marL="1219078" indent="0">
              <a:buNone/>
              <a:defRPr sz="3200"/>
            </a:lvl3pPr>
            <a:lvl4pPr marL="1828617" indent="0">
              <a:buNone/>
              <a:defRPr sz="2666"/>
            </a:lvl4pPr>
            <a:lvl5pPr marL="2438156" indent="0">
              <a:buNone/>
              <a:defRPr sz="2666"/>
            </a:lvl5pPr>
            <a:lvl6pPr marL="3047695" indent="0">
              <a:buNone/>
              <a:defRPr sz="2666"/>
            </a:lvl6pPr>
            <a:lvl7pPr marL="3657234" indent="0">
              <a:buNone/>
              <a:defRPr sz="2666"/>
            </a:lvl7pPr>
            <a:lvl8pPr marL="4266773" indent="0">
              <a:buNone/>
              <a:defRPr sz="2666"/>
            </a:lvl8pPr>
            <a:lvl9pPr marL="4876312" indent="0">
              <a:buNone/>
              <a:defRPr sz="2666"/>
            </a:lvl9pPr>
          </a:lstStyle>
          <a:p>
            <a:pPr lvl="0"/>
            <a:endParaRPr lang="uk-UA" noProof="0"/>
          </a:p>
        </p:txBody>
      </p:sp>
      <p:sp>
        <p:nvSpPr>
          <p:cNvPr id="4" name="Текст 3"/>
          <p:cNvSpPr>
            <a:spLocks noGrp="1"/>
          </p:cNvSpPr>
          <p:nvPr>
            <p:ph type="body" sz="half" idx="2"/>
          </p:nvPr>
        </p:nvSpPr>
        <p:spPr>
          <a:xfrm>
            <a:off x="2635044" y="5916613"/>
            <a:ext cx="8063865" cy="887412"/>
          </a:xfrm>
        </p:spPr>
        <p:txBody>
          <a:bodyPr/>
          <a:lstStyle>
            <a:lvl1pPr marL="0" indent="0">
              <a:buNone/>
              <a:defRPr sz="1866"/>
            </a:lvl1pPr>
            <a:lvl2pPr marL="609539" indent="0">
              <a:buNone/>
              <a:defRPr sz="1600"/>
            </a:lvl2pPr>
            <a:lvl3pPr marL="1219078" indent="0">
              <a:buNone/>
              <a:defRPr sz="1333"/>
            </a:lvl3pPr>
            <a:lvl4pPr marL="1828617" indent="0">
              <a:buNone/>
              <a:defRPr sz="1200"/>
            </a:lvl4pPr>
            <a:lvl5pPr marL="2438156" indent="0">
              <a:buNone/>
              <a:defRPr sz="1200"/>
            </a:lvl5pPr>
            <a:lvl6pPr marL="3047695" indent="0">
              <a:buNone/>
              <a:defRPr sz="1200"/>
            </a:lvl6pPr>
            <a:lvl7pPr marL="3657234" indent="0">
              <a:buNone/>
              <a:defRPr sz="1200"/>
            </a:lvl7pPr>
            <a:lvl8pPr marL="4266773" indent="0">
              <a:buNone/>
              <a:defRPr sz="1200"/>
            </a:lvl8pPr>
            <a:lvl9pPr marL="4876312" indent="0">
              <a:buNone/>
              <a:defRPr sz="1200"/>
            </a:lvl9pPr>
          </a:lstStyle>
          <a:p>
            <a:pPr lvl="0"/>
            <a:r>
              <a:rPr lang="ru-RU"/>
              <a:t>Образец текста</a:t>
            </a:r>
          </a:p>
        </p:txBody>
      </p:sp>
      <p:sp>
        <p:nvSpPr>
          <p:cNvPr id="5" name="Rectangle 3"/>
          <p:cNvSpPr>
            <a:spLocks noGrp="1" noChangeArrowheads="1"/>
          </p:cNvSpPr>
          <p:nvPr>
            <p:ph type="dt" idx="10"/>
          </p:nvPr>
        </p:nvSpPr>
        <p:spPr>
          <a:ln/>
        </p:spPr>
        <p:txBody>
          <a:bodyPr/>
          <a:lstStyle>
            <a:lvl1pPr>
              <a:defRPr/>
            </a:lvl1pPr>
          </a:lstStyle>
          <a:p>
            <a:pPr>
              <a:defRPr/>
            </a:pPr>
            <a:endParaRPr lang="en-US"/>
          </a:p>
        </p:txBody>
      </p:sp>
      <p:sp>
        <p:nvSpPr>
          <p:cNvPr id="6" name="Rectangle 4"/>
          <p:cNvSpPr>
            <a:spLocks noGrp="1" noChangeArrowheads="1"/>
          </p:cNvSpPr>
          <p:nvPr>
            <p:ph type="ftr" idx="11"/>
          </p:nvPr>
        </p:nvSpPr>
        <p:spPr>
          <a:ln/>
        </p:spPr>
        <p:txBody>
          <a:bodyPr/>
          <a:lstStyle>
            <a:lvl1pPr>
              <a:defRPr/>
            </a:lvl1pPr>
          </a:lstStyle>
          <a:p>
            <a:pPr>
              <a:defRPr/>
            </a:pPr>
            <a:endParaRPr lang="en-US"/>
          </a:p>
        </p:txBody>
      </p:sp>
      <p:sp>
        <p:nvSpPr>
          <p:cNvPr id="7" name="Rectangle 5"/>
          <p:cNvSpPr>
            <a:spLocks noGrp="1" noChangeArrowheads="1"/>
          </p:cNvSpPr>
          <p:nvPr>
            <p:ph type="sldNum" idx="12"/>
          </p:nvPr>
        </p:nvSpPr>
        <p:spPr>
          <a:ln/>
        </p:spPr>
        <p:txBody>
          <a:bodyPr/>
          <a:lstStyle>
            <a:lvl1pPr>
              <a:defRPr/>
            </a:lvl1pPr>
          </a:lstStyle>
          <a:p>
            <a:pPr>
              <a:defRPr/>
            </a:pPr>
            <a:fld id="{9301822A-2BD8-451D-B4C5-98F10A297288}" type="slidenum">
              <a:rPr lang="en-US" altLang="uk-UA"/>
              <a:pPr>
                <a:defRPr/>
              </a:pPr>
              <a:t>‹№›</a:t>
            </a:fld>
            <a:endParaRPr lang="en-US" altLang="uk-UA"/>
          </a:p>
        </p:txBody>
      </p:sp>
    </p:spTree>
    <p:extLst>
      <p:ext uri="{BB962C8B-B14F-4D97-AF65-F5344CB8AC3E}">
        <p14:creationId xmlns:p14="http://schemas.microsoft.com/office/powerpoint/2010/main" val="39465962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670931" y="301625"/>
            <a:ext cx="12087331"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ctr" anchorCtr="0" compatLnSpc="1">
            <a:prstTxWarp prst="textNoShape">
              <a:avLst/>
            </a:prstTxWarp>
          </a:bodyPr>
          <a:lstStyle/>
          <a:p>
            <a:pPr lvl="0"/>
            <a:r>
              <a:rPr lang="en-GB" altLang="uk-UA"/>
              <a:t>Для правки тексту заголовку клацніть мишею</a:t>
            </a:r>
          </a:p>
        </p:txBody>
      </p:sp>
      <p:sp>
        <p:nvSpPr>
          <p:cNvPr id="1027" name="Rectangle 2"/>
          <p:cNvSpPr>
            <a:spLocks noGrp="1" noChangeArrowheads="1"/>
          </p:cNvSpPr>
          <p:nvPr>
            <p:ph type="body" idx="1"/>
          </p:nvPr>
        </p:nvSpPr>
        <p:spPr bwMode="auto">
          <a:xfrm>
            <a:off x="670931" y="2057400"/>
            <a:ext cx="12087331" cy="498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0" tIns="28080" rIns="0" bIns="0" numCol="1" anchor="t" anchorCtr="0" compatLnSpc="1">
            <a:prstTxWarp prst="textNoShape">
              <a:avLst/>
            </a:prstTxWarp>
          </a:bodyPr>
          <a:lstStyle/>
          <a:p>
            <a:pPr lvl="0"/>
            <a:r>
              <a:rPr lang="en-GB" altLang="uk-UA" dirty="0" err="1"/>
              <a:t>Для</a:t>
            </a:r>
            <a:r>
              <a:rPr lang="en-GB" altLang="uk-UA" dirty="0"/>
              <a:t> </a:t>
            </a:r>
            <a:r>
              <a:rPr lang="en-GB" altLang="uk-UA" dirty="0" err="1"/>
              <a:t>редагування</a:t>
            </a:r>
            <a:r>
              <a:rPr lang="en-GB" altLang="uk-UA" dirty="0"/>
              <a:t> </a:t>
            </a:r>
            <a:r>
              <a:rPr lang="en-GB" altLang="uk-UA" dirty="0" err="1"/>
              <a:t>структури</a:t>
            </a:r>
            <a:r>
              <a:rPr lang="en-GB" altLang="uk-UA" dirty="0"/>
              <a:t> </a:t>
            </a:r>
            <a:r>
              <a:rPr lang="en-GB" altLang="uk-UA" dirty="0" err="1"/>
              <a:t>клацніть</a:t>
            </a:r>
            <a:r>
              <a:rPr lang="en-GB" altLang="uk-UA" dirty="0"/>
              <a:t> </a:t>
            </a:r>
            <a:r>
              <a:rPr lang="en-GB" altLang="uk-UA" dirty="0" err="1"/>
              <a:t>мишею</a:t>
            </a:r>
            <a:endParaRPr lang="en-GB" altLang="uk-UA" dirty="0"/>
          </a:p>
          <a:p>
            <a:pPr lvl="1"/>
            <a:r>
              <a:rPr lang="en-GB" altLang="uk-UA" dirty="0" err="1"/>
              <a:t>Другий</a:t>
            </a:r>
            <a:r>
              <a:rPr lang="en-GB" altLang="uk-UA" dirty="0"/>
              <a:t> </a:t>
            </a:r>
            <a:r>
              <a:rPr lang="en-GB" altLang="uk-UA" dirty="0" err="1"/>
              <a:t>рівень</a:t>
            </a:r>
            <a:r>
              <a:rPr lang="en-GB" altLang="uk-UA" dirty="0"/>
              <a:t> </a:t>
            </a:r>
            <a:r>
              <a:rPr lang="en-GB" altLang="uk-UA" dirty="0" err="1"/>
              <a:t>структури</a:t>
            </a:r>
            <a:endParaRPr lang="en-GB" altLang="uk-UA" dirty="0"/>
          </a:p>
          <a:p>
            <a:pPr lvl="2"/>
            <a:r>
              <a:rPr lang="en-GB" altLang="uk-UA" dirty="0" err="1"/>
              <a:t>Третій</a:t>
            </a:r>
            <a:r>
              <a:rPr lang="en-GB" altLang="uk-UA" dirty="0"/>
              <a:t> </a:t>
            </a:r>
            <a:r>
              <a:rPr lang="en-GB" altLang="uk-UA" dirty="0" err="1"/>
              <a:t>рівень</a:t>
            </a:r>
            <a:r>
              <a:rPr lang="en-GB" altLang="uk-UA" dirty="0"/>
              <a:t> </a:t>
            </a:r>
            <a:r>
              <a:rPr lang="en-GB" altLang="uk-UA" dirty="0" err="1"/>
              <a:t>структури</a:t>
            </a:r>
            <a:endParaRPr lang="en-GB" altLang="uk-UA" dirty="0"/>
          </a:p>
          <a:p>
            <a:pPr lvl="3"/>
            <a:r>
              <a:rPr lang="en-GB" altLang="uk-UA" dirty="0" err="1"/>
              <a:t>Четвертий</a:t>
            </a:r>
            <a:r>
              <a:rPr lang="en-GB" altLang="uk-UA" dirty="0"/>
              <a:t> </a:t>
            </a:r>
            <a:r>
              <a:rPr lang="en-GB" altLang="uk-UA" dirty="0" err="1"/>
              <a:t>рівень</a:t>
            </a:r>
            <a:r>
              <a:rPr lang="en-GB" altLang="uk-UA" dirty="0"/>
              <a:t> </a:t>
            </a:r>
            <a:r>
              <a:rPr lang="en-GB" altLang="uk-UA" dirty="0" err="1"/>
              <a:t>структури</a:t>
            </a:r>
            <a:endParaRPr lang="en-GB" altLang="uk-UA" dirty="0"/>
          </a:p>
          <a:p>
            <a:pPr lvl="4"/>
            <a:r>
              <a:rPr lang="en-GB" altLang="uk-UA" dirty="0" err="1"/>
              <a:t>П'ятий</a:t>
            </a:r>
            <a:r>
              <a:rPr lang="en-GB" altLang="uk-UA" dirty="0"/>
              <a:t> </a:t>
            </a:r>
            <a:r>
              <a:rPr lang="en-GB" altLang="uk-UA" dirty="0" err="1"/>
              <a:t>рівень</a:t>
            </a:r>
            <a:r>
              <a:rPr lang="en-GB" altLang="uk-UA" dirty="0"/>
              <a:t> </a:t>
            </a:r>
            <a:r>
              <a:rPr lang="en-GB" altLang="uk-UA" dirty="0" err="1"/>
              <a:t>структури</a:t>
            </a:r>
            <a:endParaRPr lang="en-GB" altLang="uk-UA" dirty="0"/>
          </a:p>
          <a:p>
            <a:pPr lvl="4"/>
            <a:r>
              <a:rPr lang="en-GB" altLang="uk-UA" dirty="0" err="1"/>
              <a:t>Шостий</a:t>
            </a:r>
            <a:r>
              <a:rPr lang="en-GB" altLang="uk-UA" dirty="0"/>
              <a:t> </a:t>
            </a:r>
            <a:r>
              <a:rPr lang="en-GB" altLang="uk-UA" dirty="0" err="1"/>
              <a:t>рівень</a:t>
            </a:r>
            <a:r>
              <a:rPr lang="en-GB" altLang="uk-UA" dirty="0"/>
              <a:t> </a:t>
            </a:r>
            <a:r>
              <a:rPr lang="en-GB" altLang="uk-UA" dirty="0" err="1"/>
              <a:t>структури</a:t>
            </a:r>
            <a:endParaRPr lang="en-GB" altLang="uk-UA" dirty="0"/>
          </a:p>
          <a:p>
            <a:pPr lvl="4"/>
            <a:r>
              <a:rPr lang="en-GB" altLang="uk-UA" dirty="0" err="1"/>
              <a:t>Сьомий</a:t>
            </a:r>
            <a:r>
              <a:rPr lang="en-GB" altLang="uk-UA" dirty="0"/>
              <a:t> </a:t>
            </a:r>
            <a:r>
              <a:rPr lang="en-GB" altLang="uk-UA" dirty="0" err="1"/>
              <a:t>рівень</a:t>
            </a:r>
            <a:r>
              <a:rPr lang="en-GB" altLang="uk-UA" dirty="0"/>
              <a:t> </a:t>
            </a:r>
            <a:r>
              <a:rPr lang="en-GB" altLang="uk-UA" dirty="0" err="1"/>
              <a:t>структури</a:t>
            </a:r>
            <a:endParaRPr lang="en-GB" altLang="uk-UA" dirty="0"/>
          </a:p>
          <a:p>
            <a:pPr lvl="4"/>
            <a:r>
              <a:rPr lang="en-GB" altLang="uk-UA" dirty="0" err="1"/>
              <a:t>Восьмий</a:t>
            </a:r>
            <a:r>
              <a:rPr lang="en-GB" altLang="uk-UA" dirty="0"/>
              <a:t> </a:t>
            </a:r>
            <a:r>
              <a:rPr lang="en-GB" altLang="uk-UA" dirty="0" err="1"/>
              <a:t>рівень</a:t>
            </a:r>
            <a:r>
              <a:rPr lang="en-GB" altLang="uk-UA" dirty="0"/>
              <a:t> </a:t>
            </a:r>
            <a:r>
              <a:rPr lang="en-GB" altLang="uk-UA" dirty="0" err="1"/>
              <a:t>структури</a:t>
            </a:r>
            <a:endParaRPr lang="en-GB" altLang="uk-UA" dirty="0"/>
          </a:p>
          <a:p>
            <a:pPr lvl="4"/>
            <a:r>
              <a:rPr lang="en-GB" altLang="uk-UA" dirty="0" err="1"/>
              <a:t>Дев'ятий</a:t>
            </a:r>
            <a:r>
              <a:rPr lang="en-GB" altLang="uk-UA" dirty="0"/>
              <a:t> </a:t>
            </a:r>
            <a:r>
              <a:rPr lang="en-GB" altLang="uk-UA" dirty="0" err="1"/>
              <a:t>рівень</a:t>
            </a:r>
            <a:r>
              <a:rPr lang="en-GB" altLang="uk-UA" dirty="0"/>
              <a:t> </a:t>
            </a:r>
            <a:r>
              <a:rPr lang="en-GB" altLang="uk-UA" dirty="0" err="1"/>
              <a:t>структури</a:t>
            </a:r>
            <a:endParaRPr lang="en-GB" altLang="uk-UA" dirty="0"/>
          </a:p>
        </p:txBody>
      </p:sp>
      <p:sp>
        <p:nvSpPr>
          <p:cNvPr id="2" name="Rectangle 3"/>
          <p:cNvSpPr>
            <a:spLocks noGrp="1" noChangeArrowheads="1"/>
          </p:cNvSpPr>
          <p:nvPr>
            <p:ph type="dt"/>
          </p:nvPr>
        </p:nvSpPr>
        <p:spPr bwMode="auto">
          <a:xfrm>
            <a:off x="670931" y="6994525"/>
            <a:ext cx="3123954" cy="515938"/>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eaLnBrk="1" hangingPunct="0">
              <a:lnSpc>
                <a:spcPct val="93000"/>
              </a:lnSpc>
              <a:buClrTx/>
              <a:buSzPct val="100000"/>
              <a:buFontTx/>
              <a:buNone/>
              <a:tabLst>
                <a:tab pos="0" algn="l"/>
                <a:tab pos="596840" algn="l"/>
                <a:tab pos="1195798" algn="l"/>
                <a:tab pos="1794754" algn="l"/>
                <a:tab pos="2393711" algn="l"/>
                <a:tab pos="2992667" algn="l"/>
                <a:tab pos="3591625" algn="l"/>
                <a:tab pos="4190581" algn="l"/>
                <a:tab pos="4789538" algn="l"/>
                <a:tab pos="5388494" algn="l"/>
                <a:tab pos="5987452" algn="l"/>
                <a:tab pos="6586408" algn="l"/>
                <a:tab pos="7185365" algn="l"/>
                <a:tab pos="7784321" algn="l"/>
                <a:tab pos="8383279" algn="l"/>
                <a:tab pos="8982235" algn="l"/>
                <a:tab pos="9581192" algn="l"/>
                <a:tab pos="10180149" algn="l"/>
                <a:tab pos="10779106" algn="l"/>
                <a:tab pos="11378062" algn="l"/>
                <a:tab pos="11977020" algn="l"/>
              </a:tabLst>
              <a:defRPr sz="2400">
                <a:solidFill>
                  <a:srgbClr val="000000"/>
                </a:solidFill>
                <a:latin typeface="Arial" pitchFamily="34" charset="0"/>
                <a:ea typeface="+mn-ea"/>
                <a:cs typeface="+mn-cs"/>
              </a:defRPr>
            </a:lvl1pPr>
          </a:lstStyle>
          <a:p>
            <a:pPr>
              <a:defRPr/>
            </a:pPr>
            <a:endParaRPr lang="en-US"/>
          </a:p>
        </p:txBody>
      </p:sp>
      <p:sp>
        <p:nvSpPr>
          <p:cNvPr id="1028" name="Rectangle 4"/>
          <p:cNvSpPr>
            <a:spLocks noGrp="1" noChangeArrowheads="1"/>
          </p:cNvSpPr>
          <p:nvPr>
            <p:ph type="ftr"/>
          </p:nvPr>
        </p:nvSpPr>
        <p:spPr bwMode="auto">
          <a:xfrm>
            <a:off x="4597039" y="6994525"/>
            <a:ext cx="4254165" cy="515938"/>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eaLnBrk="1" hangingPunct="0">
              <a:lnSpc>
                <a:spcPct val="93000"/>
              </a:lnSpc>
              <a:buClrTx/>
              <a:buSzPct val="100000"/>
              <a:buFontTx/>
              <a:buNone/>
              <a:tabLst>
                <a:tab pos="0" algn="l"/>
                <a:tab pos="596840" algn="l"/>
                <a:tab pos="1195798" algn="l"/>
                <a:tab pos="1794754" algn="l"/>
                <a:tab pos="2393711" algn="l"/>
                <a:tab pos="2992667" algn="l"/>
                <a:tab pos="3591625" algn="l"/>
                <a:tab pos="4190581" algn="l"/>
                <a:tab pos="4789538" algn="l"/>
                <a:tab pos="5388494" algn="l"/>
                <a:tab pos="5987452" algn="l"/>
                <a:tab pos="6586408" algn="l"/>
                <a:tab pos="7185365" algn="l"/>
                <a:tab pos="7784321" algn="l"/>
                <a:tab pos="8383279" algn="l"/>
                <a:tab pos="8982235" algn="l"/>
                <a:tab pos="9581192" algn="l"/>
                <a:tab pos="10180149" algn="l"/>
                <a:tab pos="10779106" algn="l"/>
                <a:tab pos="11378062" algn="l"/>
                <a:tab pos="11977020" algn="l"/>
              </a:tabLst>
              <a:defRPr sz="2400">
                <a:solidFill>
                  <a:srgbClr val="000000"/>
                </a:solidFill>
                <a:latin typeface="Arial" pitchFamily="34" charset="0"/>
                <a:ea typeface="+mn-ea"/>
                <a:cs typeface="+mn-cs"/>
              </a:defRPr>
            </a:lvl1pPr>
          </a:lstStyle>
          <a:p>
            <a:pPr>
              <a:defRPr/>
            </a:pPr>
            <a:endParaRPr lang="en-US"/>
          </a:p>
        </p:txBody>
      </p:sp>
      <p:sp>
        <p:nvSpPr>
          <p:cNvPr id="1029" name="Rectangle 5"/>
          <p:cNvSpPr>
            <a:spLocks noGrp="1" noChangeArrowheads="1"/>
          </p:cNvSpPr>
          <p:nvPr>
            <p:ph type="sldNum"/>
          </p:nvPr>
        </p:nvSpPr>
        <p:spPr bwMode="auto">
          <a:xfrm>
            <a:off x="9636425" y="6994525"/>
            <a:ext cx="3123954" cy="515938"/>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eaLnBrk="1">
              <a:lnSpc>
                <a:spcPct val="93000"/>
              </a:lnSpc>
              <a:buSzPct val="100000"/>
              <a:defRPr sz="2400">
                <a:solidFill>
                  <a:srgbClr val="000000"/>
                </a:solidFill>
              </a:defRPr>
            </a:lvl1pPr>
          </a:lstStyle>
          <a:p>
            <a:pPr>
              <a:defRPr/>
            </a:pPr>
            <a:fld id="{9DFD0104-B66C-4204-A582-D301577316DC}" type="slidenum">
              <a:rPr lang="en-US" altLang="uk-UA"/>
              <a:pPr>
                <a:defRPr/>
              </a:pPr>
              <a:t>‹№›</a:t>
            </a:fld>
            <a:endParaRPr lang="en-US" altLang="uk-UA"/>
          </a:p>
        </p:txBody>
      </p:sp>
      <p:pic>
        <p:nvPicPr>
          <p:cNvPr id="4" name="Рисунок 3">
            <a:extLst>
              <a:ext uri="{FF2B5EF4-FFF2-40B4-BE49-F238E27FC236}">
                <a16:creationId xmlns:a16="http://schemas.microsoft.com/office/drawing/2014/main" id="{00B787A4-9CC5-4283-B3EA-A1EDC5297626}"/>
              </a:ext>
            </a:extLst>
          </p:cNvPr>
          <p:cNvPicPr>
            <a:picLocks noChangeAspect="1"/>
          </p:cNvPicPr>
          <p:nvPr userDrawn="1"/>
        </p:nvPicPr>
        <p:blipFill rotWithShape="1">
          <a:blip r:embed="rId16" cstate="print">
            <a:extLst>
              <a:ext uri="{28A0092B-C50C-407E-A947-70E740481C1C}">
                <a14:useLocalDpi xmlns:a14="http://schemas.microsoft.com/office/drawing/2010/main" val="0"/>
              </a:ext>
            </a:extLst>
          </a:blip>
          <a:srcRect l="8728" t="26903" r="8901" b="27762"/>
          <a:stretch/>
        </p:blipFill>
        <p:spPr>
          <a:xfrm>
            <a:off x="2543423" y="0"/>
            <a:ext cx="5469815" cy="891248"/>
          </a:xfrm>
          <a:prstGeom prst="rect">
            <a:avLst/>
          </a:prstGeom>
        </p:spPr>
      </p:pic>
      <p:sp>
        <p:nvSpPr>
          <p:cNvPr id="8" name="Rectangle 4">
            <a:extLst>
              <a:ext uri="{FF2B5EF4-FFF2-40B4-BE49-F238E27FC236}">
                <a16:creationId xmlns:a16="http://schemas.microsoft.com/office/drawing/2014/main" id="{803E85E3-279F-4903-83FA-31AA2530EA81}"/>
              </a:ext>
            </a:extLst>
          </p:cNvPr>
          <p:cNvSpPr txBox="1">
            <a:spLocks noChangeArrowheads="1"/>
          </p:cNvSpPr>
          <p:nvPr userDrawn="1"/>
        </p:nvSpPr>
        <p:spPr>
          <a:xfrm>
            <a:off x="0" y="7236221"/>
            <a:ext cx="13439775" cy="241696"/>
          </a:xfrm>
          <a:prstGeom prst="rect">
            <a:avLst/>
          </a:prstGeom>
          <a:ln/>
        </p:spPr>
        <p:txBody>
          <a:bodyPr/>
          <a:lstStyle>
            <a:defPPr>
              <a:defRPr lang="en-GB"/>
            </a:defPPr>
            <a:lvl1pPr algn="ctr" defTabSz="449263" rtl="0" eaLnBrk="0" fontAlgn="base" hangingPunct="0">
              <a:spcBef>
                <a:spcPct val="0"/>
              </a:spcBef>
              <a:spcAft>
                <a:spcPct val="0"/>
              </a:spcAft>
              <a:defRPr sz="1600" kern="1200">
                <a:solidFill>
                  <a:schemeClr val="bg1"/>
                </a:solidFill>
                <a:latin typeface="Arial" panose="020B0604020202020204" pitchFamily="34" charset="0"/>
                <a:ea typeface="+mn-ea"/>
                <a:cs typeface="Arial Unicode MS" pitchFamily="2" charset="0"/>
              </a:defRPr>
            </a:lvl1pPr>
            <a:lvl2pPr marL="742950" indent="-285750" algn="l" defTabSz="449263" rtl="0" eaLnBrk="0" fontAlgn="base" hangingPunct="0">
              <a:spcBef>
                <a:spcPct val="0"/>
              </a:spcBef>
              <a:spcAft>
                <a:spcPct val="0"/>
              </a:spcAft>
              <a:defRPr sz="4000" kern="1200">
                <a:solidFill>
                  <a:schemeClr val="bg1"/>
                </a:solidFill>
                <a:latin typeface="Arial" panose="020B0604020202020204" pitchFamily="34" charset="0"/>
                <a:ea typeface="+mn-ea"/>
                <a:cs typeface="Arial Unicode MS" pitchFamily="2" charset="0"/>
              </a:defRPr>
            </a:lvl2pPr>
            <a:lvl3pPr marL="1143000" indent="-228600" algn="l" defTabSz="449263" rtl="0" eaLnBrk="0" fontAlgn="base" hangingPunct="0">
              <a:spcBef>
                <a:spcPct val="0"/>
              </a:spcBef>
              <a:spcAft>
                <a:spcPct val="0"/>
              </a:spcAft>
              <a:defRPr sz="4000" kern="1200">
                <a:solidFill>
                  <a:schemeClr val="bg1"/>
                </a:solidFill>
                <a:latin typeface="Arial" panose="020B0604020202020204" pitchFamily="34" charset="0"/>
                <a:ea typeface="+mn-ea"/>
                <a:cs typeface="Arial Unicode MS" pitchFamily="2" charset="0"/>
              </a:defRPr>
            </a:lvl3pPr>
            <a:lvl4pPr marL="1600200" indent="-228600" algn="l" defTabSz="449263" rtl="0" eaLnBrk="0" fontAlgn="base" hangingPunct="0">
              <a:spcBef>
                <a:spcPct val="0"/>
              </a:spcBef>
              <a:spcAft>
                <a:spcPct val="0"/>
              </a:spcAft>
              <a:defRPr sz="4000" kern="1200">
                <a:solidFill>
                  <a:schemeClr val="bg1"/>
                </a:solidFill>
                <a:latin typeface="Arial" panose="020B0604020202020204" pitchFamily="34" charset="0"/>
                <a:ea typeface="+mn-ea"/>
                <a:cs typeface="Arial Unicode MS" pitchFamily="2" charset="0"/>
              </a:defRPr>
            </a:lvl4pPr>
            <a:lvl5pPr marL="2057400" indent="-228600" algn="l" defTabSz="449263" rtl="0" eaLnBrk="0" fontAlgn="base" hangingPunct="0">
              <a:spcBef>
                <a:spcPct val="0"/>
              </a:spcBef>
              <a:spcAft>
                <a:spcPct val="0"/>
              </a:spcAft>
              <a:defRPr sz="4000" kern="1200">
                <a:solidFill>
                  <a:schemeClr val="bg1"/>
                </a:solidFill>
                <a:latin typeface="Arial" panose="020B0604020202020204" pitchFamily="34" charset="0"/>
                <a:ea typeface="+mn-ea"/>
                <a:cs typeface="Arial Unicode MS" pitchFamily="2" charset="0"/>
              </a:defRPr>
            </a:lvl5pPr>
            <a:lvl6pPr marL="2286000" algn="l" defTabSz="914400" rtl="0" eaLnBrk="1" latinLnBrk="0" hangingPunct="1">
              <a:defRPr sz="4000" kern="1200">
                <a:solidFill>
                  <a:schemeClr val="bg1"/>
                </a:solidFill>
                <a:latin typeface="Arial" panose="020B0604020202020204" pitchFamily="34" charset="0"/>
                <a:ea typeface="+mn-ea"/>
                <a:cs typeface="Arial Unicode MS" pitchFamily="2" charset="0"/>
              </a:defRPr>
            </a:lvl6pPr>
            <a:lvl7pPr marL="2743200" algn="l" defTabSz="914400" rtl="0" eaLnBrk="1" latinLnBrk="0" hangingPunct="1">
              <a:defRPr sz="4000" kern="1200">
                <a:solidFill>
                  <a:schemeClr val="bg1"/>
                </a:solidFill>
                <a:latin typeface="Arial" panose="020B0604020202020204" pitchFamily="34" charset="0"/>
                <a:ea typeface="+mn-ea"/>
                <a:cs typeface="Arial Unicode MS" pitchFamily="2" charset="0"/>
              </a:defRPr>
            </a:lvl7pPr>
            <a:lvl8pPr marL="3200400" algn="l" defTabSz="914400" rtl="0" eaLnBrk="1" latinLnBrk="0" hangingPunct="1">
              <a:defRPr sz="4000" kern="1200">
                <a:solidFill>
                  <a:schemeClr val="bg1"/>
                </a:solidFill>
                <a:latin typeface="Arial" panose="020B0604020202020204" pitchFamily="34" charset="0"/>
                <a:ea typeface="+mn-ea"/>
                <a:cs typeface="Arial Unicode MS" pitchFamily="2" charset="0"/>
              </a:defRPr>
            </a:lvl8pPr>
            <a:lvl9pPr marL="3657600" algn="l" defTabSz="914400" rtl="0" eaLnBrk="1" latinLnBrk="0" hangingPunct="1">
              <a:defRPr sz="4000" kern="1200">
                <a:solidFill>
                  <a:schemeClr val="bg1"/>
                </a:solidFill>
                <a:latin typeface="Arial" panose="020B0604020202020204" pitchFamily="34" charset="0"/>
                <a:ea typeface="+mn-ea"/>
                <a:cs typeface="Arial Unicode MS" pitchFamily="2" charset="0"/>
              </a:defRPr>
            </a:lvl9pPr>
          </a:lstStyle>
          <a:p>
            <a:pPr>
              <a:defRPr/>
            </a:pPr>
            <a:r>
              <a:rPr lang="ru-RU" dirty="0" err="1">
                <a:solidFill>
                  <a:schemeClr val="tx1"/>
                </a:solidFill>
                <a:effectLst>
                  <a:outerShdw blurRad="38100" dist="38100" dir="2700000" algn="tl">
                    <a:srgbClr val="000000">
                      <a:alpha val="43137"/>
                    </a:srgbClr>
                  </a:outerShdw>
                </a:effectLst>
                <a:latin typeface="+mn-lt"/>
              </a:rPr>
              <a:t>Funded</a:t>
            </a:r>
            <a:r>
              <a:rPr lang="ru-RU" dirty="0">
                <a:solidFill>
                  <a:schemeClr val="tx1"/>
                </a:solidFill>
                <a:effectLst>
                  <a:outerShdw blurRad="38100" dist="38100" dir="2700000" algn="tl">
                    <a:srgbClr val="000000">
                      <a:alpha val="43137"/>
                    </a:srgbClr>
                  </a:outerShdw>
                </a:effectLst>
                <a:latin typeface="+mn-lt"/>
              </a:rPr>
              <a:t> </a:t>
            </a:r>
            <a:r>
              <a:rPr lang="ru-RU" dirty="0" err="1">
                <a:solidFill>
                  <a:schemeClr val="tx1"/>
                </a:solidFill>
                <a:effectLst>
                  <a:outerShdw blurRad="38100" dist="38100" dir="2700000" algn="tl">
                    <a:srgbClr val="000000">
                      <a:alpha val="43137"/>
                    </a:srgbClr>
                  </a:outerShdw>
                </a:effectLst>
                <a:latin typeface="+mn-lt"/>
              </a:rPr>
              <a:t>by</a:t>
            </a:r>
            <a:r>
              <a:rPr lang="ru-RU" dirty="0">
                <a:solidFill>
                  <a:schemeClr val="tx1"/>
                </a:solidFill>
                <a:effectLst>
                  <a:outerShdw blurRad="38100" dist="38100" dir="2700000" algn="tl">
                    <a:srgbClr val="000000">
                      <a:alpha val="43137"/>
                    </a:srgbClr>
                  </a:outerShdw>
                </a:effectLst>
                <a:latin typeface="+mn-lt"/>
              </a:rPr>
              <a:t> </a:t>
            </a:r>
            <a:r>
              <a:rPr lang="ru-RU" dirty="0" err="1">
                <a:solidFill>
                  <a:schemeClr val="tx1"/>
                </a:solidFill>
                <a:effectLst>
                  <a:outerShdw blurRad="38100" dist="38100" dir="2700000" algn="tl">
                    <a:srgbClr val="000000">
                      <a:alpha val="43137"/>
                    </a:srgbClr>
                  </a:outerShdw>
                </a:effectLst>
                <a:latin typeface="+mn-lt"/>
              </a:rPr>
              <a:t>the</a:t>
            </a:r>
            <a:r>
              <a:rPr lang="ru-RU" dirty="0">
                <a:solidFill>
                  <a:schemeClr val="tx1"/>
                </a:solidFill>
                <a:effectLst>
                  <a:outerShdw blurRad="38100" dist="38100" dir="2700000" algn="tl">
                    <a:srgbClr val="000000">
                      <a:alpha val="43137"/>
                    </a:srgbClr>
                  </a:outerShdw>
                </a:effectLst>
                <a:latin typeface="+mn-lt"/>
              </a:rPr>
              <a:t> EU </a:t>
            </a:r>
            <a:r>
              <a:rPr lang="ru-RU" dirty="0" err="1">
                <a:solidFill>
                  <a:schemeClr val="tx1"/>
                </a:solidFill>
                <a:effectLst>
                  <a:outerShdw blurRad="38100" dist="38100" dir="2700000" algn="tl">
                    <a:srgbClr val="000000">
                      <a:alpha val="43137"/>
                    </a:srgbClr>
                  </a:outerShdw>
                </a:effectLst>
                <a:latin typeface="+mn-lt"/>
              </a:rPr>
              <a:t>NextGenerationEU</a:t>
            </a:r>
            <a:r>
              <a:rPr lang="ru-RU" dirty="0">
                <a:solidFill>
                  <a:schemeClr val="tx1"/>
                </a:solidFill>
                <a:effectLst>
                  <a:outerShdw blurRad="38100" dist="38100" dir="2700000" algn="tl">
                    <a:srgbClr val="000000">
                      <a:alpha val="43137"/>
                    </a:srgbClr>
                  </a:outerShdw>
                </a:effectLst>
                <a:latin typeface="+mn-lt"/>
              </a:rPr>
              <a:t> </a:t>
            </a:r>
            <a:r>
              <a:rPr lang="ru-RU" dirty="0" err="1">
                <a:solidFill>
                  <a:schemeClr val="tx1"/>
                </a:solidFill>
                <a:effectLst>
                  <a:outerShdw blurRad="38100" dist="38100" dir="2700000" algn="tl">
                    <a:srgbClr val="000000">
                      <a:alpha val="43137"/>
                    </a:srgbClr>
                  </a:outerShdw>
                </a:effectLst>
                <a:latin typeface="+mn-lt"/>
              </a:rPr>
              <a:t>through</a:t>
            </a:r>
            <a:r>
              <a:rPr lang="ru-RU" dirty="0">
                <a:solidFill>
                  <a:schemeClr val="tx1"/>
                </a:solidFill>
                <a:effectLst>
                  <a:outerShdw blurRad="38100" dist="38100" dir="2700000" algn="tl">
                    <a:srgbClr val="000000">
                      <a:alpha val="43137"/>
                    </a:srgbClr>
                  </a:outerShdw>
                </a:effectLst>
                <a:latin typeface="+mn-lt"/>
              </a:rPr>
              <a:t> </a:t>
            </a:r>
            <a:r>
              <a:rPr lang="ru-RU" dirty="0" err="1">
                <a:solidFill>
                  <a:schemeClr val="tx1"/>
                </a:solidFill>
                <a:effectLst>
                  <a:outerShdw blurRad="38100" dist="38100" dir="2700000" algn="tl">
                    <a:srgbClr val="000000">
                      <a:alpha val="43137"/>
                    </a:srgbClr>
                  </a:outerShdw>
                </a:effectLst>
                <a:latin typeface="+mn-lt"/>
              </a:rPr>
              <a:t>the</a:t>
            </a:r>
            <a:r>
              <a:rPr lang="ru-RU" dirty="0">
                <a:solidFill>
                  <a:schemeClr val="tx1"/>
                </a:solidFill>
                <a:effectLst>
                  <a:outerShdw blurRad="38100" dist="38100" dir="2700000" algn="tl">
                    <a:srgbClr val="000000">
                      <a:alpha val="43137"/>
                    </a:srgbClr>
                  </a:outerShdw>
                </a:effectLst>
                <a:latin typeface="+mn-lt"/>
              </a:rPr>
              <a:t> Recovery </a:t>
            </a:r>
            <a:r>
              <a:rPr lang="ru-RU" dirty="0" err="1">
                <a:solidFill>
                  <a:schemeClr val="tx1"/>
                </a:solidFill>
                <a:effectLst>
                  <a:outerShdw blurRad="38100" dist="38100" dir="2700000" algn="tl">
                    <a:srgbClr val="000000">
                      <a:alpha val="43137"/>
                    </a:srgbClr>
                  </a:outerShdw>
                </a:effectLst>
                <a:latin typeface="+mn-lt"/>
              </a:rPr>
              <a:t>and</a:t>
            </a:r>
            <a:r>
              <a:rPr lang="ru-RU" dirty="0">
                <a:solidFill>
                  <a:schemeClr val="tx1"/>
                </a:solidFill>
                <a:effectLst>
                  <a:outerShdw blurRad="38100" dist="38100" dir="2700000" algn="tl">
                    <a:srgbClr val="000000">
                      <a:alpha val="43137"/>
                    </a:srgbClr>
                  </a:outerShdw>
                </a:effectLst>
                <a:latin typeface="+mn-lt"/>
              </a:rPr>
              <a:t> </a:t>
            </a:r>
            <a:r>
              <a:rPr lang="ru-RU" dirty="0" err="1">
                <a:solidFill>
                  <a:schemeClr val="tx1"/>
                </a:solidFill>
                <a:effectLst>
                  <a:outerShdw blurRad="38100" dist="38100" dir="2700000" algn="tl">
                    <a:srgbClr val="000000">
                      <a:alpha val="43137"/>
                    </a:srgbClr>
                  </a:outerShdw>
                </a:effectLst>
                <a:latin typeface="+mn-lt"/>
              </a:rPr>
              <a:t>Resilience</a:t>
            </a:r>
            <a:r>
              <a:rPr lang="ru-RU" dirty="0">
                <a:solidFill>
                  <a:schemeClr val="tx1"/>
                </a:solidFill>
                <a:effectLst>
                  <a:outerShdw blurRad="38100" dist="38100" dir="2700000" algn="tl">
                    <a:srgbClr val="000000">
                      <a:alpha val="43137"/>
                    </a:srgbClr>
                  </a:outerShdw>
                </a:effectLst>
                <a:latin typeface="+mn-lt"/>
              </a:rPr>
              <a:t> Plan </a:t>
            </a:r>
            <a:r>
              <a:rPr lang="ru-RU" dirty="0" err="1">
                <a:solidFill>
                  <a:schemeClr val="tx1"/>
                </a:solidFill>
                <a:effectLst>
                  <a:outerShdw blurRad="38100" dist="38100" dir="2700000" algn="tl">
                    <a:srgbClr val="000000">
                      <a:alpha val="43137"/>
                    </a:srgbClr>
                  </a:outerShdw>
                </a:effectLst>
                <a:latin typeface="+mn-lt"/>
              </a:rPr>
              <a:t>for</a:t>
            </a:r>
            <a:r>
              <a:rPr lang="ru-RU" dirty="0">
                <a:solidFill>
                  <a:schemeClr val="tx1"/>
                </a:solidFill>
                <a:effectLst>
                  <a:outerShdw blurRad="38100" dist="38100" dir="2700000" algn="tl">
                    <a:srgbClr val="000000">
                      <a:alpha val="43137"/>
                    </a:srgbClr>
                  </a:outerShdw>
                </a:effectLst>
                <a:latin typeface="+mn-lt"/>
              </a:rPr>
              <a:t> </a:t>
            </a:r>
            <a:r>
              <a:rPr lang="ru-RU" dirty="0" err="1">
                <a:solidFill>
                  <a:schemeClr val="tx1"/>
                </a:solidFill>
                <a:effectLst>
                  <a:outerShdw blurRad="38100" dist="38100" dir="2700000" algn="tl">
                    <a:srgbClr val="000000">
                      <a:alpha val="43137"/>
                    </a:srgbClr>
                  </a:outerShdw>
                </a:effectLst>
                <a:latin typeface="+mn-lt"/>
              </a:rPr>
              <a:t>Slovakia</a:t>
            </a:r>
            <a:r>
              <a:rPr lang="ru-RU" dirty="0">
                <a:solidFill>
                  <a:schemeClr val="tx1"/>
                </a:solidFill>
                <a:effectLst>
                  <a:outerShdw blurRad="38100" dist="38100" dir="2700000" algn="tl">
                    <a:srgbClr val="000000">
                      <a:alpha val="43137"/>
                    </a:srgbClr>
                  </a:outerShdw>
                </a:effectLst>
                <a:latin typeface="+mn-lt"/>
              </a:rPr>
              <a:t> </a:t>
            </a:r>
            <a:r>
              <a:rPr lang="ru-RU" dirty="0" err="1">
                <a:solidFill>
                  <a:schemeClr val="tx1"/>
                </a:solidFill>
                <a:effectLst>
                  <a:outerShdw blurRad="38100" dist="38100" dir="2700000" algn="tl">
                    <a:srgbClr val="000000">
                      <a:alpha val="43137"/>
                    </a:srgbClr>
                  </a:outerShdw>
                </a:effectLst>
                <a:latin typeface="+mn-lt"/>
              </a:rPr>
              <a:t>under</a:t>
            </a:r>
            <a:r>
              <a:rPr lang="ru-RU" dirty="0">
                <a:solidFill>
                  <a:schemeClr val="tx1"/>
                </a:solidFill>
                <a:effectLst>
                  <a:outerShdw blurRad="38100" dist="38100" dir="2700000" algn="tl">
                    <a:srgbClr val="000000">
                      <a:alpha val="43137"/>
                    </a:srgbClr>
                  </a:outerShdw>
                </a:effectLst>
                <a:latin typeface="+mn-lt"/>
              </a:rPr>
              <a:t> </a:t>
            </a:r>
            <a:r>
              <a:rPr lang="ru-RU" dirty="0" err="1">
                <a:solidFill>
                  <a:schemeClr val="tx1"/>
                </a:solidFill>
                <a:effectLst>
                  <a:outerShdw blurRad="38100" dist="38100" dir="2700000" algn="tl">
                    <a:srgbClr val="000000">
                      <a:alpha val="43137"/>
                    </a:srgbClr>
                  </a:outerShdw>
                </a:effectLst>
                <a:latin typeface="+mn-lt"/>
              </a:rPr>
              <a:t>the</a:t>
            </a:r>
            <a:r>
              <a:rPr lang="ru-RU" dirty="0">
                <a:solidFill>
                  <a:schemeClr val="tx1"/>
                </a:solidFill>
                <a:effectLst>
                  <a:outerShdw blurRad="38100" dist="38100" dir="2700000" algn="tl">
                    <a:srgbClr val="000000">
                      <a:alpha val="43137"/>
                    </a:srgbClr>
                  </a:outerShdw>
                </a:effectLst>
                <a:latin typeface="+mn-lt"/>
              </a:rPr>
              <a:t> </a:t>
            </a:r>
            <a:r>
              <a:rPr lang="ru-RU" dirty="0" err="1">
                <a:solidFill>
                  <a:schemeClr val="tx1"/>
                </a:solidFill>
                <a:effectLst>
                  <a:outerShdw blurRad="38100" dist="38100" dir="2700000" algn="tl">
                    <a:srgbClr val="000000">
                      <a:alpha val="43137"/>
                    </a:srgbClr>
                  </a:outerShdw>
                </a:effectLst>
                <a:latin typeface="+mn-lt"/>
              </a:rPr>
              <a:t>project</a:t>
            </a:r>
            <a:r>
              <a:rPr lang="ru-RU" dirty="0">
                <a:solidFill>
                  <a:schemeClr val="tx1"/>
                </a:solidFill>
                <a:effectLst>
                  <a:outerShdw blurRad="38100" dist="38100" dir="2700000" algn="tl">
                    <a:srgbClr val="000000">
                      <a:alpha val="43137"/>
                    </a:srgbClr>
                  </a:outerShdw>
                </a:effectLst>
                <a:latin typeface="+mn-lt"/>
              </a:rPr>
              <a:t> No. 09I03-03-V01-09I03-03-V01-00049</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598957" rtl="0" eaLnBrk="0" fontAlgn="base" hangingPunct="0">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mj-lt"/>
          <a:ea typeface="+mj-ea"/>
          <a:cs typeface="+mj-cs"/>
        </a:defRPr>
      </a:lvl1pPr>
      <a:lvl2pPr algn="ctr" defTabSz="598957" rtl="0" eaLnBrk="0" fontAlgn="base" hangingPunct="0">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Times New Roman" pitchFamily="18" charset="0"/>
          <a:ea typeface="Arial Unicode MS" pitchFamily="34" charset="-128"/>
          <a:cs typeface="Arial Unicode MS" pitchFamily="34" charset="-128"/>
        </a:defRPr>
      </a:lvl2pPr>
      <a:lvl3pPr algn="ctr" defTabSz="598957" rtl="0" eaLnBrk="0" fontAlgn="base" hangingPunct="0">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Times New Roman" pitchFamily="18" charset="0"/>
          <a:ea typeface="Arial Unicode MS" pitchFamily="34" charset="-128"/>
          <a:cs typeface="Arial Unicode MS" pitchFamily="34" charset="-128"/>
        </a:defRPr>
      </a:lvl3pPr>
      <a:lvl4pPr algn="ctr" defTabSz="598957" rtl="0" eaLnBrk="0" fontAlgn="base" hangingPunct="0">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Times New Roman" pitchFamily="18" charset="0"/>
          <a:ea typeface="Arial Unicode MS" pitchFamily="34" charset="-128"/>
          <a:cs typeface="Arial Unicode MS" pitchFamily="34" charset="-128"/>
        </a:defRPr>
      </a:lvl4pPr>
      <a:lvl5pPr algn="ctr" defTabSz="598957" rtl="0" eaLnBrk="0" fontAlgn="base" hangingPunct="0">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Times New Roman" pitchFamily="18" charset="0"/>
          <a:ea typeface="Arial Unicode MS" pitchFamily="34" charset="-128"/>
          <a:cs typeface="Arial Unicode MS" pitchFamily="34" charset="-128"/>
        </a:defRPr>
      </a:lvl5pPr>
      <a:lvl6pPr marL="3352465" indent="-304770" algn="ctr" defTabSz="598957" rtl="0" fontAlgn="base" hangingPunct="0">
        <a:lnSpc>
          <a:spcPct val="93000"/>
        </a:lnSpc>
        <a:spcBef>
          <a:spcPct val="0"/>
        </a:spcBef>
        <a:spcAft>
          <a:spcPct val="0"/>
        </a:spcAft>
        <a:buClr>
          <a:srgbClr val="000000"/>
        </a:buClr>
        <a:buSzPct val="100000"/>
        <a:buFont typeface="Times New Roman" pitchFamily="18" charset="0"/>
        <a:defRPr sz="5866" b="1" i="1">
          <a:solidFill>
            <a:srgbClr val="FFFFFF"/>
          </a:solidFill>
          <a:latin typeface="Times New Roman" pitchFamily="18" charset="0"/>
          <a:ea typeface="Arial Unicode MS" pitchFamily="34" charset="-128"/>
          <a:cs typeface="Arial Unicode MS" pitchFamily="34" charset="-128"/>
        </a:defRPr>
      </a:lvl6pPr>
      <a:lvl7pPr marL="3962004" indent="-304770" algn="ctr" defTabSz="598957" rtl="0" fontAlgn="base" hangingPunct="0">
        <a:lnSpc>
          <a:spcPct val="93000"/>
        </a:lnSpc>
        <a:spcBef>
          <a:spcPct val="0"/>
        </a:spcBef>
        <a:spcAft>
          <a:spcPct val="0"/>
        </a:spcAft>
        <a:buClr>
          <a:srgbClr val="000000"/>
        </a:buClr>
        <a:buSzPct val="100000"/>
        <a:buFont typeface="Times New Roman" pitchFamily="18" charset="0"/>
        <a:defRPr sz="5866" b="1" i="1">
          <a:solidFill>
            <a:srgbClr val="FFFFFF"/>
          </a:solidFill>
          <a:latin typeface="Times New Roman" pitchFamily="18" charset="0"/>
          <a:ea typeface="Arial Unicode MS" pitchFamily="34" charset="-128"/>
          <a:cs typeface="Arial Unicode MS" pitchFamily="34" charset="-128"/>
        </a:defRPr>
      </a:lvl7pPr>
      <a:lvl8pPr marL="4571543" indent="-304770" algn="ctr" defTabSz="598957" rtl="0" fontAlgn="base" hangingPunct="0">
        <a:lnSpc>
          <a:spcPct val="93000"/>
        </a:lnSpc>
        <a:spcBef>
          <a:spcPct val="0"/>
        </a:spcBef>
        <a:spcAft>
          <a:spcPct val="0"/>
        </a:spcAft>
        <a:buClr>
          <a:srgbClr val="000000"/>
        </a:buClr>
        <a:buSzPct val="100000"/>
        <a:buFont typeface="Times New Roman" pitchFamily="18" charset="0"/>
        <a:defRPr sz="5866" b="1" i="1">
          <a:solidFill>
            <a:srgbClr val="FFFFFF"/>
          </a:solidFill>
          <a:latin typeface="Times New Roman" pitchFamily="18" charset="0"/>
          <a:ea typeface="Arial Unicode MS" pitchFamily="34" charset="-128"/>
          <a:cs typeface="Arial Unicode MS" pitchFamily="34" charset="-128"/>
        </a:defRPr>
      </a:lvl8pPr>
      <a:lvl9pPr marL="5181082" indent="-304770" algn="ctr" defTabSz="598957" rtl="0" fontAlgn="base" hangingPunct="0">
        <a:lnSpc>
          <a:spcPct val="93000"/>
        </a:lnSpc>
        <a:spcBef>
          <a:spcPct val="0"/>
        </a:spcBef>
        <a:spcAft>
          <a:spcPct val="0"/>
        </a:spcAft>
        <a:buClr>
          <a:srgbClr val="000000"/>
        </a:buClr>
        <a:buSzPct val="100000"/>
        <a:buFont typeface="Times New Roman" pitchFamily="18" charset="0"/>
        <a:defRPr sz="5866" b="1" i="1">
          <a:solidFill>
            <a:srgbClr val="FFFFFF"/>
          </a:solidFill>
          <a:latin typeface="Times New Roman" pitchFamily="18" charset="0"/>
          <a:ea typeface="Arial Unicode MS" pitchFamily="34" charset="-128"/>
          <a:cs typeface="Arial Unicode MS" pitchFamily="34" charset="-128"/>
        </a:defRPr>
      </a:lvl9pPr>
    </p:titleStyle>
    <p:bodyStyle>
      <a:lvl1pPr marL="457154" indent="-457154" algn="l" defTabSz="598957" rtl="0" eaLnBrk="0" fontAlgn="base" hangingPunct="0">
        <a:lnSpc>
          <a:spcPct val="93000"/>
        </a:lnSpc>
        <a:spcBef>
          <a:spcPct val="0"/>
        </a:spcBef>
        <a:spcAft>
          <a:spcPts val="1900"/>
        </a:spcAft>
        <a:buClr>
          <a:srgbClr val="000000"/>
        </a:buClr>
        <a:buSzPct val="100000"/>
        <a:buFont typeface="Times New Roman" panose="02020603050405020304" pitchFamily="18" charset="0"/>
        <a:buChar char="•"/>
        <a:defRPr sz="4266">
          <a:solidFill>
            <a:srgbClr val="FFFFFF"/>
          </a:solidFill>
          <a:latin typeface="+mn-lt"/>
          <a:ea typeface="+mn-ea"/>
          <a:cs typeface="+mn-cs"/>
        </a:defRPr>
      </a:lvl1pPr>
      <a:lvl2pPr marL="990501" indent="-380962" algn="l" defTabSz="598957" rtl="0" eaLnBrk="0" fontAlgn="base" hangingPunct="0">
        <a:lnSpc>
          <a:spcPct val="93000"/>
        </a:lnSpc>
        <a:spcBef>
          <a:spcPct val="0"/>
        </a:spcBef>
        <a:spcAft>
          <a:spcPts val="1517"/>
        </a:spcAft>
        <a:buClr>
          <a:srgbClr val="000000"/>
        </a:buClr>
        <a:buSzPct val="100000"/>
        <a:buFont typeface="Times New Roman" panose="02020603050405020304" pitchFamily="18" charset="0"/>
        <a:buChar char="–"/>
        <a:defRPr sz="3733">
          <a:solidFill>
            <a:srgbClr val="FFFFFF"/>
          </a:solidFill>
          <a:latin typeface="+mn-lt"/>
          <a:ea typeface="+mn-ea"/>
          <a:cs typeface="+mn-cs"/>
        </a:defRPr>
      </a:lvl2pPr>
      <a:lvl3pPr marL="1523848" indent="-304770" algn="l" defTabSz="598957" rtl="0" eaLnBrk="0" fontAlgn="base" hangingPunct="0">
        <a:lnSpc>
          <a:spcPct val="93000"/>
        </a:lnSpc>
        <a:spcBef>
          <a:spcPct val="0"/>
        </a:spcBef>
        <a:spcAft>
          <a:spcPts val="1133"/>
        </a:spcAft>
        <a:buClr>
          <a:srgbClr val="000000"/>
        </a:buClr>
        <a:buSzPct val="100000"/>
        <a:buFont typeface="Times New Roman" panose="02020603050405020304" pitchFamily="18" charset="0"/>
        <a:buChar char="•"/>
        <a:defRPr sz="3200">
          <a:solidFill>
            <a:srgbClr val="FFFFFF"/>
          </a:solidFill>
          <a:latin typeface="+mn-lt"/>
          <a:ea typeface="+mn-ea"/>
          <a:cs typeface="+mn-cs"/>
        </a:defRPr>
      </a:lvl3pPr>
      <a:lvl4pPr marL="2133387" indent="-304770" algn="l" defTabSz="598957" rtl="0" eaLnBrk="0" fontAlgn="base" hangingPunct="0">
        <a:lnSpc>
          <a:spcPct val="93000"/>
        </a:lnSpc>
        <a:spcBef>
          <a:spcPct val="0"/>
        </a:spcBef>
        <a:spcAft>
          <a:spcPts val="767"/>
        </a:spcAft>
        <a:buClr>
          <a:srgbClr val="000000"/>
        </a:buClr>
        <a:buSzPct val="100000"/>
        <a:buFont typeface="Times New Roman" panose="02020603050405020304" pitchFamily="18" charset="0"/>
        <a:buChar char="–"/>
        <a:defRPr sz="2666">
          <a:solidFill>
            <a:srgbClr val="FFFFFF"/>
          </a:solidFill>
          <a:latin typeface="+mn-lt"/>
          <a:ea typeface="+mn-ea"/>
          <a:cs typeface="+mn-cs"/>
        </a:defRPr>
      </a:lvl4pPr>
      <a:lvl5pPr marL="2742926" indent="-304770" algn="l" defTabSz="598957" rtl="0" eaLnBrk="0" fontAlgn="base" hangingPunct="0">
        <a:lnSpc>
          <a:spcPct val="93000"/>
        </a:lnSpc>
        <a:spcBef>
          <a:spcPct val="0"/>
        </a:spcBef>
        <a:spcAft>
          <a:spcPts val="384"/>
        </a:spcAft>
        <a:buClr>
          <a:srgbClr val="000000"/>
        </a:buClr>
        <a:buSzPct val="100000"/>
        <a:buFont typeface="Times New Roman" panose="02020603050405020304" pitchFamily="18" charset="0"/>
        <a:buChar char="»"/>
        <a:defRPr sz="2666">
          <a:solidFill>
            <a:srgbClr val="FFFFFF"/>
          </a:solidFill>
          <a:latin typeface="+mn-lt"/>
          <a:ea typeface="+mn-ea"/>
          <a:cs typeface="+mn-cs"/>
        </a:defRPr>
      </a:lvl5pPr>
      <a:lvl6pPr marL="3352465" indent="-304770" algn="l" defTabSz="598957" rtl="0" fontAlgn="base" hangingPunct="0">
        <a:lnSpc>
          <a:spcPct val="93000"/>
        </a:lnSpc>
        <a:spcBef>
          <a:spcPct val="0"/>
        </a:spcBef>
        <a:spcAft>
          <a:spcPts val="384"/>
        </a:spcAft>
        <a:buClr>
          <a:srgbClr val="000000"/>
        </a:buClr>
        <a:buSzPct val="100000"/>
        <a:buFont typeface="Times New Roman" pitchFamily="18" charset="0"/>
        <a:defRPr sz="2666">
          <a:solidFill>
            <a:srgbClr val="FFFFFF"/>
          </a:solidFill>
          <a:latin typeface="+mn-lt"/>
          <a:ea typeface="+mn-ea"/>
          <a:cs typeface="+mn-cs"/>
        </a:defRPr>
      </a:lvl6pPr>
      <a:lvl7pPr marL="3962004" indent="-304770" algn="l" defTabSz="598957" rtl="0" fontAlgn="base" hangingPunct="0">
        <a:lnSpc>
          <a:spcPct val="93000"/>
        </a:lnSpc>
        <a:spcBef>
          <a:spcPct val="0"/>
        </a:spcBef>
        <a:spcAft>
          <a:spcPts val="384"/>
        </a:spcAft>
        <a:buClr>
          <a:srgbClr val="000000"/>
        </a:buClr>
        <a:buSzPct val="100000"/>
        <a:buFont typeface="Times New Roman" pitchFamily="18" charset="0"/>
        <a:defRPr sz="2666">
          <a:solidFill>
            <a:srgbClr val="FFFFFF"/>
          </a:solidFill>
          <a:latin typeface="+mn-lt"/>
          <a:ea typeface="+mn-ea"/>
          <a:cs typeface="+mn-cs"/>
        </a:defRPr>
      </a:lvl7pPr>
      <a:lvl8pPr marL="4571543" indent="-304770" algn="l" defTabSz="598957" rtl="0" fontAlgn="base" hangingPunct="0">
        <a:lnSpc>
          <a:spcPct val="93000"/>
        </a:lnSpc>
        <a:spcBef>
          <a:spcPct val="0"/>
        </a:spcBef>
        <a:spcAft>
          <a:spcPts val="384"/>
        </a:spcAft>
        <a:buClr>
          <a:srgbClr val="000000"/>
        </a:buClr>
        <a:buSzPct val="100000"/>
        <a:buFont typeface="Times New Roman" pitchFamily="18" charset="0"/>
        <a:defRPr sz="2666">
          <a:solidFill>
            <a:srgbClr val="FFFFFF"/>
          </a:solidFill>
          <a:latin typeface="+mn-lt"/>
          <a:ea typeface="+mn-ea"/>
          <a:cs typeface="+mn-cs"/>
        </a:defRPr>
      </a:lvl8pPr>
      <a:lvl9pPr marL="5181082" indent="-304770" algn="l" defTabSz="598957" rtl="0" fontAlgn="base" hangingPunct="0">
        <a:lnSpc>
          <a:spcPct val="93000"/>
        </a:lnSpc>
        <a:spcBef>
          <a:spcPct val="0"/>
        </a:spcBef>
        <a:spcAft>
          <a:spcPts val="384"/>
        </a:spcAft>
        <a:buClr>
          <a:srgbClr val="000000"/>
        </a:buClr>
        <a:buSzPct val="100000"/>
        <a:buFont typeface="Times New Roman" pitchFamily="18" charset="0"/>
        <a:defRPr sz="2666">
          <a:solidFill>
            <a:srgbClr val="FFFFFF"/>
          </a:solidFill>
          <a:latin typeface="+mn-lt"/>
          <a:ea typeface="+mn-ea"/>
          <a:cs typeface="+mn-cs"/>
        </a:defRPr>
      </a:lvl9pPr>
    </p:bodyStyle>
    <p:otherStyle>
      <a:defPPr>
        <a:defRPr lang="uk-UA"/>
      </a:defPPr>
      <a:lvl1pPr marL="0" algn="l" defTabSz="1219078" rtl="0" eaLnBrk="1" latinLnBrk="0" hangingPunct="1">
        <a:defRPr sz="2400" kern="1200">
          <a:solidFill>
            <a:schemeClr val="tx1"/>
          </a:solidFill>
          <a:latin typeface="+mn-lt"/>
          <a:ea typeface="+mn-ea"/>
          <a:cs typeface="+mn-cs"/>
        </a:defRPr>
      </a:lvl1pPr>
      <a:lvl2pPr marL="609539" algn="l" defTabSz="1219078" rtl="0" eaLnBrk="1" latinLnBrk="0" hangingPunct="1">
        <a:defRPr sz="2400" kern="1200">
          <a:solidFill>
            <a:schemeClr val="tx1"/>
          </a:solidFill>
          <a:latin typeface="+mn-lt"/>
          <a:ea typeface="+mn-ea"/>
          <a:cs typeface="+mn-cs"/>
        </a:defRPr>
      </a:lvl2pPr>
      <a:lvl3pPr marL="1219078" algn="l" defTabSz="1219078" rtl="0" eaLnBrk="1" latinLnBrk="0" hangingPunct="1">
        <a:defRPr sz="2400" kern="1200">
          <a:solidFill>
            <a:schemeClr val="tx1"/>
          </a:solidFill>
          <a:latin typeface="+mn-lt"/>
          <a:ea typeface="+mn-ea"/>
          <a:cs typeface="+mn-cs"/>
        </a:defRPr>
      </a:lvl3pPr>
      <a:lvl4pPr marL="1828617" algn="l" defTabSz="1219078" rtl="0" eaLnBrk="1" latinLnBrk="0" hangingPunct="1">
        <a:defRPr sz="2400" kern="1200">
          <a:solidFill>
            <a:schemeClr val="tx1"/>
          </a:solidFill>
          <a:latin typeface="+mn-lt"/>
          <a:ea typeface="+mn-ea"/>
          <a:cs typeface="+mn-cs"/>
        </a:defRPr>
      </a:lvl4pPr>
      <a:lvl5pPr marL="2438156" algn="l" defTabSz="1219078" rtl="0" eaLnBrk="1" latinLnBrk="0" hangingPunct="1">
        <a:defRPr sz="2400" kern="1200">
          <a:solidFill>
            <a:schemeClr val="tx1"/>
          </a:solidFill>
          <a:latin typeface="+mn-lt"/>
          <a:ea typeface="+mn-ea"/>
          <a:cs typeface="+mn-cs"/>
        </a:defRPr>
      </a:lvl5pPr>
      <a:lvl6pPr marL="3047695" algn="l" defTabSz="1219078" rtl="0" eaLnBrk="1" latinLnBrk="0" hangingPunct="1">
        <a:defRPr sz="2400" kern="1200">
          <a:solidFill>
            <a:schemeClr val="tx1"/>
          </a:solidFill>
          <a:latin typeface="+mn-lt"/>
          <a:ea typeface="+mn-ea"/>
          <a:cs typeface="+mn-cs"/>
        </a:defRPr>
      </a:lvl6pPr>
      <a:lvl7pPr marL="3657234" algn="l" defTabSz="1219078" rtl="0" eaLnBrk="1" latinLnBrk="0" hangingPunct="1">
        <a:defRPr sz="2400" kern="1200">
          <a:solidFill>
            <a:schemeClr val="tx1"/>
          </a:solidFill>
          <a:latin typeface="+mn-lt"/>
          <a:ea typeface="+mn-ea"/>
          <a:cs typeface="+mn-cs"/>
        </a:defRPr>
      </a:lvl7pPr>
      <a:lvl8pPr marL="4266773" algn="l" defTabSz="1219078" rtl="0" eaLnBrk="1" latinLnBrk="0" hangingPunct="1">
        <a:defRPr sz="2400" kern="1200">
          <a:solidFill>
            <a:schemeClr val="tx1"/>
          </a:solidFill>
          <a:latin typeface="+mn-lt"/>
          <a:ea typeface="+mn-ea"/>
          <a:cs typeface="+mn-cs"/>
        </a:defRPr>
      </a:lvl8pPr>
      <a:lvl9pPr marL="4876312" algn="l" defTabSz="1219078"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11.xml.rels><?xml version="1.0" encoding="UTF-8" standalone="yes"?>
<Relationships xmlns="http://schemas.openxmlformats.org/package/2006/relationships"><Relationship Id="rId3" Type="http://schemas.openxmlformats.org/officeDocument/2006/relationships/hyperlink" Target="https://www.rstudio.com/products/rstudio/download/" TargetMode="Externa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1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56.png"/><Relationship Id="rId4" Type="http://schemas.openxmlformats.org/officeDocument/2006/relationships/image" Target="../media/image5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 Id="rId9" Type="http://schemas.openxmlformats.org/officeDocument/2006/relationships/image" Target="../media/image6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hyperlink" Target="http://cran.r-project.org/web/packages"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hyperlink" Target="http://cran.r-project.org/web/packages" TargetMode="External"/><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66.png"/></Relationships>
</file>

<file path=ppt/slides/_rels/slide21.xml.rels><?xml version="1.0" encoding="UTF-8" standalone="yes"?>
<Relationships xmlns="http://schemas.openxmlformats.org/package/2006/relationships"><Relationship Id="rId3" Type="http://schemas.openxmlformats.org/officeDocument/2006/relationships/hyperlink" Target="http://cran.r-project.org/web/packages" TargetMode="External"/><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hyperlink" Target="mailto:yuri.dmy@gmail.com" TargetMode="External"/><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4.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image" Target="../media/image3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jpeg"/><Relationship Id="rId14" Type="http://schemas.openxmlformats.org/officeDocument/2006/relationships/image" Target="../media/image30.png"/></Relationships>
</file>

<file path=ppt/slides/_rels/slide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37.png"/></Relationships>
</file>

<file path=ppt/slides/_rels/slide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41.jpeg"/><Relationship Id="rId4" Type="http://schemas.openxmlformats.org/officeDocument/2006/relationships/image" Target="../media/image40.jpeg"/></Relationships>
</file>

<file path=ppt/slides/_rels/slide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43.jpeg"/></Relationships>
</file>

<file path=ppt/slides/_rels/slide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46.jpeg"/><Relationship Id="rId4" Type="http://schemas.openxmlformats.org/officeDocument/2006/relationships/image" Target="../media/image4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6"/>
          <p:cNvSpPr>
            <a:spLocks noChangeArrowheads="1"/>
          </p:cNvSpPr>
          <p:nvPr/>
        </p:nvSpPr>
        <p:spPr bwMode="auto">
          <a:xfrm>
            <a:off x="0" y="6156101"/>
            <a:ext cx="13439774" cy="828753"/>
          </a:xfrm>
          <a:prstGeom prst="rect">
            <a:avLst/>
          </a:prstGeom>
          <a:noFill/>
          <a:ln w="9525">
            <a:noFill/>
            <a:miter lim="800000"/>
            <a:headEnd/>
            <a:tailEnd/>
          </a:ln>
        </p:spPr>
        <p:txBody>
          <a:bodyPr wrap="square">
            <a:spAutoFit/>
          </a:bodyPr>
          <a:lstStyle/>
          <a:p>
            <a:pPr algn="ctr" eaLnBrk="1">
              <a:lnSpc>
                <a:spcPct val="200000"/>
              </a:lnSpc>
              <a:buClr>
                <a:srgbClr val="000000"/>
              </a:buClr>
              <a:buSzPct val="100000"/>
              <a:buFont typeface="Times New Roman" panose="02020603050405020304" pitchFamily="18" charset="0"/>
              <a:buNone/>
            </a:pPr>
            <a:r>
              <a:rPr lang="en-US" altLang="uk-UA" sz="2800" b="1" dirty="0">
                <a:solidFill>
                  <a:schemeClr val="accent6">
                    <a:lumMod val="50000"/>
                  </a:schemeClr>
                </a:solidFill>
                <a:effectLst>
                  <a:outerShdw blurRad="38100" dist="38100" dir="2700000" algn="tl">
                    <a:srgbClr val="C0C0C0"/>
                  </a:outerShdw>
                </a:effectLst>
                <a:latin typeface="Comic Sans MS" panose="030F0702030302020204" pitchFamily="66" charset="0"/>
              </a:rPr>
              <a:t>Vasyl R. Cherlinka, </a:t>
            </a:r>
            <a:r>
              <a:rPr lang="en-US" altLang="uk-UA" sz="2800" b="1" dirty="0" err="1">
                <a:solidFill>
                  <a:schemeClr val="accent6">
                    <a:lumMod val="50000"/>
                  </a:schemeClr>
                </a:solidFill>
                <a:effectLst>
                  <a:outerShdw blurRad="38100" dist="38100" dir="2700000" algn="tl">
                    <a:srgbClr val="C0C0C0"/>
                  </a:outerShdw>
                </a:effectLst>
                <a:latin typeface="Comic Sans MS" panose="030F0702030302020204" pitchFamily="66" charset="0"/>
              </a:rPr>
              <a:t>Dr.Sc</a:t>
            </a:r>
            <a:r>
              <a:rPr lang="en-US" altLang="uk-UA" sz="2800" b="1" dirty="0">
                <a:solidFill>
                  <a:schemeClr val="accent6">
                    <a:lumMod val="50000"/>
                  </a:schemeClr>
                </a:solidFill>
                <a:effectLst>
                  <a:outerShdw blurRad="38100" dist="38100" dir="2700000" algn="tl">
                    <a:srgbClr val="C0C0C0"/>
                  </a:outerShdw>
                </a:effectLst>
                <a:latin typeface="Comic Sans MS" panose="030F0702030302020204" pitchFamily="66" charset="0"/>
              </a:rPr>
              <a:t>.</a:t>
            </a:r>
          </a:p>
        </p:txBody>
      </p:sp>
      <p:grpSp>
        <p:nvGrpSpPr>
          <p:cNvPr id="8" name="Группа 7">
            <a:extLst>
              <a:ext uri="{FF2B5EF4-FFF2-40B4-BE49-F238E27FC236}">
                <a16:creationId xmlns:a16="http://schemas.microsoft.com/office/drawing/2014/main" id="{38A9C11D-5CC5-41B6-8D3C-3B687743066A}"/>
              </a:ext>
            </a:extLst>
          </p:cNvPr>
          <p:cNvGrpSpPr/>
          <p:nvPr/>
        </p:nvGrpSpPr>
        <p:grpSpPr>
          <a:xfrm>
            <a:off x="0" y="-443"/>
            <a:ext cx="13463895" cy="1260000"/>
            <a:chOff x="0" y="-77214"/>
            <a:chExt cx="13463895" cy="1260000"/>
          </a:xfrm>
        </p:grpSpPr>
        <p:pic>
          <p:nvPicPr>
            <p:cNvPr id="11" name="Рисунок 10">
              <a:extLst>
                <a:ext uri="{FF2B5EF4-FFF2-40B4-BE49-F238E27FC236}">
                  <a16:creationId xmlns:a16="http://schemas.microsoft.com/office/drawing/2014/main" id="{9840B728-ABA0-46C0-92D8-05A6249216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10452" y="-77214"/>
              <a:ext cx="1260000" cy="1260000"/>
            </a:xfrm>
            <a:prstGeom prst="rect">
              <a:avLst/>
            </a:prstGeom>
          </p:spPr>
        </p:pic>
        <p:pic>
          <p:nvPicPr>
            <p:cNvPr id="13" name="Рисунок 12">
              <a:extLst>
                <a:ext uri="{FF2B5EF4-FFF2-40B4-BE49-F238E27FC236}">
                  <a16:creationId xmlns:a16="http://schemas.microsoft.com/office/drawing/2014/main" id="{0BECB444-B1D4-4BA3-ACB8-0D42A978236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50452" y="-77214"/>
              <a:ext cx="1260000" cy="1260000"/>
            </a:xfrm>
            <a:prstGeom prst="rect">
              <a:avLst/>
            </a:prstGeom>
          </p:spPr>
        </p:pic>
        <p:pic>
          <p:nvPicPr>
            <p:cNvPr id="1026" name="Picture 2" descr="На Дніпропетровщині 15-річна дівчина підпалила прапор України, відкрито  справу">
              <a:extLst>
                <a:ext uri="{FF2B5EF4-FFF2-40B4-BE49-F238E27FC236}">
                  <a16:creationId xmlns:a16="http://schemas.microsoft.com/office/drawing/2014/main" id="{6B44E588-32BB-4AF6-B182-EC3E4A61CE6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77214"/>
              <a:ext cx="1741571" cy="1260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Прапор Словаччини — Вікіпедія">
              <a:extLst>
                <a:ext uri="{FF2B5EF4-FFF2-40B4-BE49-F238E27FC236}">
                  <a16:creationId xmlns:a16="http://schemas.microsoft.com/office/drawing/2014/main" id="{74F4BF25-491D-4E91-A0CC-8FC127DA557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570452" y="-77214"/>
              <a:ext cx="1893443" cy="1260000"/>
            </a:xfrm>
            <a:prstGeom prst="rect">
              <a:avLst/>
            </a:prstGeom>
            <a:noFill/>
            <a:extLst>
              <a:ext uri="{909E8E84-426E-40DD-AFC4-6F175D3DCCD1}">
                <a14:hiddenFill xmlns:a14="http://schemas.microsoft.com/office/drawing/2010/main">
                  <a:solidFill>
                    <a:srgbClr val="FFFFFF"/>
                  </a:solidFill>
                </a14:hiddenFill>
              </a:ext>
            </a:extLst>
          </p:spPr>
        </p:pic>
      </p:grpSp>
      <p:sp>
        <p:nvSpPr>
          <p:cNvPr id="14" name="TextBox 13">
            <a:extLst>
              <a:ext uri="{FF2B5EF4-FFF2-40B4-BE49-F238E27FC236}">
                <a16:creationId xmlns:a16="http://schemas.microsoft.com/office/drawing/2014/main" id="{03A48D02-82C3-49B3-B767-A01EAE1209F9}"/>
              </a:ext>
            </a:extLst>
          </p:cNvPr>
          <p:cNvSpPr txBox="1"/>
          <p:nvPr/>
        </p:nvSpPr>
        <p:spPr>
          <a:xfrm>
            <a:off x="0" y="1115541"/>
            <a:ext cx="13439775" cy="3877985"/>
          </a:xfrm>
          <a:prstGeom prst="rect">
            <a:avLst/>
          </a:prstGeom>
          <a:noFill/>
        </p:spPr>
        <p:txBody>
          <a:bodyPr wrap="square">
            <a:spAutoFit/>
          </a:bodyPr>
          <a:lstStyle/>
          <a:p>
            <a:pPr algn="ctr"/>
            <a:r>
              <a:rPr lang="en-US" sz="2800" b="1" dirty="0">
                <a:solidFill>
                  <a:srgbClr val="003366"/>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R workshop on </a:t>
            </a:r>
            <a:r>
              <a:rPr lang="en-US" sz="2800" b="1" dirty="0" err="1">
                <a:solidFill>
                  <a:srgbClr val="003366"/>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geocomputation</a:t>
            </a:r>
            <a:r>
              <a:rPr lang="en-US" sz="2800" b="1" dirty="0">
                <a:solidFill>
                  <a:srgbClr val="003366"/>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 remote sensing + soil carbon sequestration</a:t>
            </a:r>
            <a:r>
              <a:rPr lang="en-US" sz="6600" b="1" dirty="0">
                <a:solidFill>
                  <a:srgbClr val="003366"/>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p>
          <a:p>
            <a:pPr algn="ctr"/>
            <a:r>
              <a:rPr lang="en-US" sz="6000" b="1" dirty="0">
                <a:solidFill>
                  <a:srgbClr val="003366"/>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p>
          <a:p>
            <a:pPr algn="ctr"/>
            <a:endParaRPr lang="en-US" sz="6000" b="1" dirty="0">
              <a:solidFill>
                <a:srgbClr val="003366"/>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a:p>
            <a:pPr algn="ctr"/>
            <a:r>
              <a:rPr lang="en-US" sz="6000" b="1" dirty="0">
                <a:solidFill>
                  <a:schemeClr val="accent6">
                    <a:lumMod val="75000"/>
                  </a:schemeClr>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Part 1: A very short introduction to R</a:t>
            </a:r>
            <a:endParaRPr lang="uk-UA" sz="6000" dirty="0">
              <a:solidFill>
                <a:schemeClr val="accent6">
                  <a:lumMod val="75000"/>
                </a:schemeClr>
              </a:solidFill>
              <a:effectLst>
                <a:outerShdw blurRad="38100" dist="38100" dir="2700000" algn="tl">
                  <a:srgbClr val="000000">
                    <a:alpha val="43137"/>
                  </a:srgbClr>
                </a:outerShdw>
              </a:effectLst>
            </a:endParaRPr>
          </a:p>
        </p:txBody>
      </p:sp>
      <p:grpSp>
        <p:nvGrpSpPr>
          <p:cNvPr id="17" name="Группа 16">
            <a:extLst>
              <a:ext uri="{FF2B5EF4-FFF2-40B4-BE49-F238E27FC236}">
                <a16:creationId xmlns:a16="http://schemas.microsoft.com/office/drawing/2014/main" id="{C3B40506-01C0-44DA-8A06-D4E29D8945B0}"/>
              </a:ext>
            </a:extLst>
          </p:cNvPr>
          <p:cNvGrpSpPr/>
          <p:nvPr/>
        </p:nvGrpSpPr>
        <p:grpSpPr>
          <a:xfrm>
            <a:off x="2844316" y="2049280"/>
            <a:ext cx="8577822" cy="2168165"/>
            <a:chOff x="3129323" y="1259557"/>
            <a:chExt cx="8577822" cy="2168165"/>
          </a:xfrm>
        </p:grpSpPr>
        <p:pic>
          <p:nvPicPr>
            <p:cNvPr id="10" name="Picture 2">
              <a:extLst>
                <a:ext uri="{FF2B5EF4-FFF2-40B4-BE49-F238E27FC236}">
                  <a16:creationId xmlns:a16="http://schemas.microsoft.com/office/drawing/2014/main" id="{80E6BEC2-274E-4E44-85D1-B25F828011D3}"/>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29323" y="1259557"/>
              <a:ext cx="2797853" cy="2168165"/>
            </a:xfrm>
            <a:prstGeom prst="rect">
              <a:avLst/>
            </a:prstGeom>
            <a:noFill/>
            <a:extLst>
              <a:ext uri="{909E8E84-426E-40DD-AFC4-6F175D3DCCD1}">
                <a14:hiddenFill xmlns:a14="http://schemas.microsoft.com/office/drawing/2010/main">
                  <a:solidFill>
                    <a:srgbClr val="FFFFFF"/>
                  </a:solidFill>
                </a14:hiddenFill>
              </a:ext>
            </a:extLst>
          </p:spPr>
        </p:pic>
        <p:pic>
          <p:nvPicPr>
            <p:cNvPr id="16" name="Рисунок 15">
              <a:extLst>
                <a:ext uri="{FF2B5EF4-FFF2-40B4-BE49-F238E27FC236}">
                  <a16:creationId xmlns:a16="http://schemas.microsoft.com/office/drawing/2014/main" id="{30452563-72F4-43FA-91C2-19D4DCE3C88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53759" y="1859182"/>
              <a:ext cx="4053386" cy="1422985"/>
            </a:xfrm>
            <a:prstGeom prst="rect">
              <a:avLst/>
            </a:prstGeom>
          </p:spPr>
        </p:pic>
      </p:grpSp>
      <p:pic>
        <p:nvPicPr>
          <p:cNvPr id="12" name="Рисунок 11">
            <a:extLst>
              <a:ext uri="{FF2B5EF4-FFF2-40B4-BE49-F238E27FC236}">
                <a16:creationId xmlns:a16="http://schemas.microsoft.com/office/drawing/2014/main" id="{7CF4DED2-DEF5-4E1B-B644-ED1D5E34796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9167" y="4712825"/>
            <a:ext cx="6842791" cy="1947332"/>
          </a:xfrm>
          <a:prstGeom prst="rect">
            <a:avLst/>
          </a:prstGeom>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0" y="0"/>
            <a:ext cx="6720840" cy="523220"/>
          </a:xfrm>
          <a:prstGeom prst="rect">
            <a:avLst/>
          </a:prstGeom>
          <a:noFill/>
        </p:spPr>
        <p:txBody>
          <a:bodyPr wrap="square">
            <a:spAutoFit/>
          </a:bodyPr>
          <a:lstStyle/>
          <a:p>
            <a:pPr indent="228600">
              <a:tabLst>
                <a:tab pos="371475" algn="l"/>
              </a:tabLst>
            </a:pPr>
            <a:r>
              <a:rPr lang="en-US" sz="2800" b="1" kern="0" dirty="0">
                <a:solidFill>
                  <a:schemeClr val="accent6">
                    <a:lumMod val="75000"/>
                  </a:schemeClr>
                </a:solidFill>
                <a:effectLst/>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1.2	Obtaining and installing R</a:t>
            </a:r>
            <a:endParaRPr lang="uk-UA" sz="2800" b="1" kern="1100" dirty="0">
              <a:solidFill>
                <a:schemeClr val="accent6">
                  <a:lumMod val="75000"/>
                </a:schemeClr>
              </a:solidFill>
              <a:effectLst/>
              <a:highlight>
                <a:srgbClr val="00FF00"/>
              </a:highlight>
              <a:latin typeface="Times New Roman" panose="02020603050405020304" pitchFamily="18" charset="0"/>
              <a:ea typeface="Calibri" panose="020F0502020204030204" pitchFamily="34" charset="0"/>
              <a:cs typeface="Arial Unicode MS" pitchFamily="2" charset="0"/>
            </a:endParaRPr>
          </a:p>
        </p:txBody>
      </p:sp>
      <p:pic>
        <p:nvPicPr>
          <p:cNvPr id="7" name="Рисунок 6">
            <a:extLst>
              <a:ext uri="{FF2B5EF4-FFF2-40B4-BE49-F238E27FC236}">
                <a16:creationId xmlns:a16="http://schemas.microsoft.com/office/drawing/2014/main" id="{FCEE3B1B-4A0D-469B-8913-7AE4CCD6153F}"/>
              </a:ext>
            </a:extLst>
          </p:cNvPr>
          <p:cNvPicPr>
            <a:picLocks noChangeAspect="1"/>
          </p:cNvPicPr>
          <p:nvPr/>
        </p:nvPicPr>
        <p:blipFill>
          <a:blip r:embed="rId3"/>
          <a:stretch>
            <a:fillRect/>
          </a:stretch>
        </p:blipFill>
        <p:spPr>
          <a:xfrm>
            <a:off x="0" y="1691605"/>
            <a:ext cx="7010081" cy="5636070"/>
          </a:xfrm>
          <a:prstGeom prst="rect">
            <a:avLst/>
          </a:prstGeom>
        </p:spPr>
      </p:pic>
      <p:sp>
        <p:nvSpPr>
          <p:cNvPr id="9" name="TextBox 8">
            <a:extLst>
              <a:ext uri="{FF2B5EF4-FFF2-40B4-BE49-F238E27FC236}">
                <a16:creationId xmlns:a16="http://schemas.microsoft.com/office/drawing/2014/main" id="{397BB4EA-7A4C-451B-8CF4-8D3201BEF14B}"/>
              </a:ext>
            </a:extLst>
          </p:cNvPr>
          <p:cNvSpPr txBox="1"/>
          <p:nvPr/>
        </p:nvSpPr>
        <p:spPr>
          <a:xfrm>
            <a:off x="239167" y="620026"/>
            <a:ext cx="6770914" cy="707886"/>
          </a:xfrm>
          <a:prstGeom prst="rect">
            <a:avLst/>
          </a:prstGeom>
          <a:noFill/>
        </p:spPr>
        <p:txBody>
          <a:bodyPr wrap="square">
            <a:spAutoFit/>
          </a:bodyPr>
          <a:lstStyle/>
          <a:p>
            <a:pPr algn="ctr"/>
            <a:r>
              <a:rPr lang="en-US" sz="2000" b="1" i="0" dirty="0">
                <a:solidFill>
                  <a:schemeClr val="tx1"/>
                </a:solidFill>
                <a:effectLst/>
                <a:highlight>
                  <a:srgbClr val="00FFFF"/>
                </a:highlight>
                <a:latin typeface="Courier New" panose="02070309020205020404" pitchFamily="49" charset="0"/>
              </a:rPr>
              <a:t>The Comprehensive R Archive Network</a:t>
            </a:r>
          </a:p>
          <a:p>
            <a:pPr algn="ctr"/>
            <a:r>
              <a:rPr lang="uk-UA" sz="2000" dirty="0">
                <a:solidFill>
                  <a:srgbClr val="003366"/>
                </a:solidFill>
                <a:highlight>
                  <a:srgbClr val="00FFFF"/>
                </a:highlight>
              </a:rPr>
              <a:t>https://cran.r-project.org/</a:t>
            </a:r>
          </a:p>
        </p:txBody>
      </p:sp>
      <p:sp>
        <p:nvSpPr>
          <p:cNvPr id="10" name="TextBox 9">
            <a:extLst>
              <a:ext uri="{FF2B5EF4-FFF2-40B4-BE49-F238E27FC236}">
                <a16:creationId xmlns:a16="http://schemas.microsoft.com/office/drawing/2014/main" id="{D5739367-F3D0-4ADE-9397-F665E37F0704}"/>
              </a:ext>
            </a:extLst>
          </p:cNvPr>
          <p:cNvSpPr txBox="1"/>
          <p:nvPr/>
        </p:nvSpPr>
        <p:spPr>
          <a:xfrm>
            <a:off x="6417206" y="620026"/>
            <a:ext cx="6770914" cy="707886"/>
          </a:xfrm>
          <a:prstGeom prst="rect">
            <a:avLst/>
          </a:prstGeom>
          <a:noFill/>
        </p:spPr>
        <p:txBody>
          <a:bodyPr wrap="square">
            <a:spAutoFit/>
          </a:bodyPr>
          <a:lstStyle/>
          <a:p>
            <a:pPr algn="ctr"/>
            <a:r>
              <a:rPr lang="en-US" sz="2000" b="1" i="0" dirty="0">
                <a:solidFill>
                  <a:schemeClr val="tx1"/>
                </a:solidFill>
                <a:effectLst/>
                <a:highlight>
                  <a:srgbClr val="00FF00"/>
                </a:highlight>
                <a:latin typeface="Courier New" panose="02070309020205020404" pitchFamily="49" charset="0"/>
              </a:rPr>
              <a:t>Microsoft R Application Network</a:t>
            </a:r>
          </a:p>
          <a:p>
            <a:pPr algn="ctr"/>
            <a:r>
              <a:rPr lang="sq-AL" sz="2000" dirty="0">
                <a:solidFill>
                  <a:srgbClr val="003366"/>
                </a:solidFill>
                <a:highlight>
                  <a:srgbClr val="00FF00"/>
                </a:highlight>
              </a:rPr>
              <a:t>https://mran.microsoft.com/open</a:t>
            </a:r>
            <a:endParaRPr lang="uk-UA" sz="2000" dirty="0">
              <a:solidFill>
                <a:srgbClr val="003366"/>
              </a:solidFill>
              <a:highlight>
                <a:srgbClr val="00FF00"/>
              </a:highlight>
            </a:endParaRPr>
          </a:p>
        </p:txBody>
      </p:sp>
      <p:pic>
        <p:nvPicPr>
          <p:cNvPr id="12" name="Рисунок 11">
            <a:extLst>
              <a:ext uri="{FF2B5EF4-FFF2-40B4-BE49-F238E27FC236}">
                <a16:creationId xmlns:a16="http://schemas.microsoft.com/office/drawing/2014/main" id="{167A4CBD-801F-473A-9CAB-EDA110646E1C}"/>
              </a:ext>
            </a:extLst>
          </p:cNvPr>
          <p:cNvPicPr>
            <a:picLocks noChangeAspect="1"/>
          </p:cNvPicPr>
          <p:nvPr/>
        </p:nvPicPr>
        <p:blipFill>
          <a:blip r:embed="rId4"/>
          <a:stretch>
            <a:fillRect/>
          </a:stretch>
        </p:blipFill>
        <p:spPr>
          <a:xfrm>
            <a:off x="7079927" y="2294498"/>
            <a:ext cx="6320538" cy="4430284"/>
          </a:xfrm>
          <a:prstGeom prst="rect">
            <a:avLst/>
          </a:prstGeom>
        </p:spPr>
      </p:pic>
    </p:spTree>
    <p:extLst>
      <p:ext uri="{BB962C8B-B14F-4D97-AF65-F5344CB8AC3E}">
        <p14:creationId xmlns:p14="http://schemas.microsoft.com/office/powerpoint/2010/main" val="9919082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0" y="0"/>
            <a:ext cx="6720840" cy="523220"/>
          </a:xfrm>
          <a:prstGeom prst="rect">
            <a:avLst/>
          </a:prstGeom>
          <a:noFill/>
        </p:spPr>
        <p:txBody>
          <a:bodyPr wrap="square">
            <a:spAutoFit/>
          </a:bodyPr>
          <a:lstStyle/>
          <a:p>
            <a:pPr indent="228600">
              <a:tabLst>
                <a:tab pos="371475" algn="l"/>
              </a:tabLst>
            </a:pPr>
            <a:r>
              <a:rPr lang="en-US" sz="2800" b="1" kern="0" dirty="0">
                <a:solidFill>
                  <a:schemeClr val="accent6">
                    <a:lumMod val="75000"/>
                  </a:schemeClr>
                </a:solidFill>
                <a:effectLst/>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1.2	Obtaining and installing R</a:t>
            </a:r>
            <a:endParaRPr lang="uk-UA" sz="2800" b="1" kern="1100" dirty="0">
              <a:solidFill>
                <a:schemeClr val="accent6">
                  <a:lumMod val="75000"/>
                </a:schemeClr>
              </a:solidFill>
              <a:effectLst/>
              <a:highlight>
                <a:srgbClr val="00FF00"/>
              </a:highlight>
              <a:latin typeface="Times New Roman" panose="02020603050405020304" pitchFamily="18" charset="0"/>
              <a:ea typeface="Calibri" panose="020F0502020204030204" pitchFamily="34" charset="0"/>
              <a:cs typeface="Arial Unicode MS" pitchFamily="2" charset="0"/>
            </a:endParaRPr>
          </a:p>
        </p:txBody>
      </p:sp>
      <p:sp>
        <p:nvSpPr>
          <p:cNvPr id="5" name="Заголовок 1">
            <a:extLst>
              <a:ext uri="{FF2B5EF4-FFF2-40B4-BE49-F238E27FC236}">
                <a16:creationId xmlns:a16="http://schemas.microsoft.com/office/drawing/2014/main" id="{82ECBF16-0F4A-4776-A4BE-4CCD4E9F8CAB}"/>
              </a:ext>
            </a:extLst>
          </p:cNvPr>
          <p:cNvSpPr txBox="1">
            <a:spLocks/>
          </p:cNvSpPr>
          <p:nvPr/>
        </p:nvSpPr>
        <p:spPr>
          <a:xfrm>
            <a:off x="5623605" y="49483"/>
            <a:ext cx="7772400" cy="523220"/>
          </a:xfrm>
          <a:prstGeom prst="rect">
            <a:avLst/>
          </a:prstGeom>
        </p:spPr>
        <p:txBody>
          <a:bodyPr/>
          <a:lstStyle>
            <a:lvl1pPr algn="ctr" defTabSz="598957" rtl="0" eaLnBrk="0" fontAlgn="base" hangingPunct="0">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mj-lt"/>
                <a:ea typeface="+mj-ea"/>
                <a:cs typeface="+mj-cs"/>
              </a:defRPr>
            </a:lvl1pPr>
            <a:lvl2pPr algn="ctr" defTabSz="598957" rtl="0" eaLnBrk="0" fontAlgn="base" hangingPunct="0">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Times New Roman" pitchFamily="18" charset="0"/>
                <a:ea typeface="Arial Unicode MS" pitchFamily="34" charset="-128"/>
                <a:cs typeface="Arial Unicode MS" pitchFamily="34" charset="-128"/>
              </a:defRPr>
            </a:lvl2pPr>
            <a:lvl3pPr algn="ctr" defTabSz="598957" rtl="0" eaLnBrk="0" fontAlgn="base" hangingPunct="0">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Times New Roman" pitchFamily="18" charset="0"/>
                <a:ea typeface="Arial Unicode MS" pitchFamily="34" charset="-128"/>
                <a:cs typeface="Arial Unicode MS" pitchFamily="34" charset="-128"/>
              </a:defRPr>
            </a:lvl3pPr>
            <a:lvl4pPr algn="ctr" defTabSz="598957" rtl="0" eaLnBrk="0" fontAlgn="base" hangingPunct="0">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Times New Roman" pitchFamily="18" charset="0"/>
                <a:ea typeface="Arial Unicode MS" pitchFamily="34" charset="-128"/>
                <a:cs typeface="Arial Unicode MS" pitchFamily="34" charset="-128"/>
              </a:defRPr>
            </a:lvl4pPr>
            <a:lvl5pPr algn="ctr" defTabSz="598957" rtl="0" eaLnBrk="0" fontAlgn="base" hangingPunct="0">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Times New Roman" pitchFamily="18" charset="0"/>
                <a:ea typeface="Arial Unicode MS" pitchFamily="34" charset="-128"/>
                <a:cs typeface="Arial Unicode MS" pitchFamily="34" charset="-128"/>
              </a:defRPr>
            </a:lvl5pPr>
            <a:lvl6pPr marL="3352465" indent="-304770" algn="ctr" defTabSz="598957" rtl="0" fontAlgn="base" hangingPunct="0">
              <a:lnSpc>
                <a:spcPct val="93000"/>
              </a:lnSpc>
              <a:spcBef>
                <a:spcPct val="0"/>
              </a:spcBef>
              <a:spcAft>
                <a:spcPct val="0"/>
              </a:spcAft>
              <a:buClr>
                <a:srgbClr val="000000"/>
              </a:buClr>
              <a:buSzPct val="100000"/>
              <a:buFont typeface="Times New Roman" pitchFamily="18" charset="0"/>
              <a:defRPr sz="5866" b="1" i="1">
                <a:solidFill>
                  <a:srgbClr val="FFFFFF"/>
                </a:solidFill>
                <a:latin typeface="Times New Roman" pitchFamily="18" charset="0"/>
                <a:ea typeface="Arial Unicode MS" pitchFamily="34" charset="-128"/>
                <a:cs typeface="Arial Unicode MS" pitchFamily="34" charset="-128"/>
              </a:defRPr>
            </a:lvl6pPr>
            <a:lvl7pPr marL="3962004" indent="-304770" algn="ctr" defTabSz="598957" rtl="0" fontAlgn="base" hangingPunct="0">
              <a:lnSpc>
                <a:spcPct val="93000"/>
              </a:lnSpc>
              <a:spcBef>
                <a:spcPct val="0"/>
              </a:spcBef>
              <a:spcAft>
                <a:spcPct val="0"/>
              </a:spcAft>
              <a:buClr>
                <a:srgbClr val="000000"/>
              </a:buClr>
              <a:buSzPct val="100000"/>
              <a:buFont typeface="Times New Roman" pitchFamily="18" charset="0"/>
              <a:defRPr sz="5866" b="1" i="1">
                <a:solidFill>
                  <a:srgbClr val="FFFFFF"/>
                </a:solidFill>
                <a:latin typeface="Times New Roman" pitchFamily="18" charset="0"/>
                <a:ea typeface="Arial Unicode MS" pitchFamily="34" charset="-128"/>
                <a:cs typeface="Arial Unicode MS" pitchFamily="34" charset="-128"/>
              </a:defRPr>
            </a:lvl7pPr>
            <a:lvl8pPr marL="4571543" indent="-304770" algn="ctr" defTabSz="598957" rtl="0" fontAlgn="base" hangingPunct="0">
              <a:lnSpc>
                <a:spcPct val="93000"/>
              </a:lnSpc>
              <a:spcBef>
                <a:spcPct val="0"/>
              </a:spcBef>
              <a:spcAft>
                <a:spcPct val="0"/>
              </a:spcAft>
              <a:buClr>
                <a:srgbClr val="000000"/>
              </a:buClr>
              <a:buSzPct val="100000"/>
              <a:buFont typeface="Times New Roman" pitchFamily="18" charset="0"/>
              <a:defRPr sz="5866" b="1" i="1">
                <a:solidFill>
                  <a:srgbClr val="FFFFFF"/>
                </a:solidFill>
                <a:latin typeface="Times New Roman" pitchFamily="18" charset="0"/>
                <a:ea typeface="Arial Unicode MS" pitchFamily="34" charset="-128"/>
                <a:cs typeface="Arial Unicode MS" pitchFamily="34" charset="-128"/>
              </a:defRPr>
            </a:lvl8pPr>
            <a:lvl9pPr marL="5181082" indent="-304770" algn="ctr" defTabSz="598957" rtl="0" fontAlgn="base" hangingPunct="0">
              <a:lnSpc>
                <a:spcPct val="93000"/>
              </a:lnSpc>
              <a:spcBef>
                <a:spcPct val="0"/>
              </a:spcBef>
              <a:spcAft>
                <a:spcPct val="0"/>
              </a:spcAft>
              <a:buClr>
                <a:srgbClr val="000000"/>
              </a:buClr>
              <a:buSzPct val="100000"/>
              <a:buFont typeface="Times New Roman" pitchFamily="18" charset="0"/>
              <a:defRPr sz="5866" b="1" i="1">
                <a:solidFill>
                  <a:srgbClr val="FFFFFF"/>
                </a:solidFill>
                <a:latin typeface="Times New Roman" pitchFamily="18" charset="0"/>
                <a:ea typeface="Arial Unicode MS" pitchFamily="34" charset="-128"/>
                <a:cs typeface="Arial Unicode MS" pitchFamily="34" charset="-128"/>
              </a:defRPr>
            </a:lvl9pPr>
          </a:lstStyle>
          <a:p>
            <a:r>
              <a:rPr lang="en-US" sz="2400" i="0" kern="0" dirty="0">
                <a:solidFill>
                  <a:schemeClr val="tx1"/>
                </a:solidFill>
                <a:hlinkClick r:id="rId3">
                  <a:extLst>
                    <a:ext uri="{A12FA001-AC4F-418D-AE19-62706E023703}">
                      <ahyp:hlinkClr xmlns:ahyp="http://schemas.microsoft.com/office/drawing/2018/hyperlinkcolor" val="tx"/>
                    </a:ext>
                  </a:extLst>
                </a:hlinkClick>
              </a:rPr>
              <a:t>https://www.rstudio.com/products/rstudio/download/</a:t>
            </a:r>
            <a:r>
              <a:rPr lang="en-US" sz="2400" i="0" kern="0" dirty="0">
                <a:solidFill>
                  <a:schemeClr val="tx1"/>
                </a:solidFill>
              </a:rPr>
              <a:t> </a:t>
            </a:r>
            <a:endParaRPr lang="ru-RU" sz="2400" i="0" kern="0" dirty="0">
              <a:solidFill>
                <a:schemeClr val="tx1"/>
              </a:solidFill>
            </a:endParaRPr>
          </a:p>
        </p:txBody>
      </p:sp>
      <p:pic>
        <p:nvPicPr>
          <p:cNvPr id="12" name="Рисунок 11">
            <a:extLst>
              <a:ext uri="{FF2B5EF4-FFF2-40B4-BE49-F238E27FC236}">
                <a16:creationId xmlns:a16="http://schemas.microsoft.com/office/drawing/2014/main" id="{536FCC91-5037-4CA6-9BF3-605B39EB1CFA}"/>
              </a:ext>
            </a:extLst>
          </p:cNvPr>
          <p:cNvPicPr>
            <a:picLocks noChangeAspect="1"/>
          </p:cNvPicPr>
          <p:nvPr/>
        </p:nvPicPr>
        <p:blipFill>
          <a:blip r:embed="rId4"/>
          <a:stretch>
            <a:fillRect/>
          </a:stretch>
        </p:blipFill>
        <p:spPr>
          <a:xfrm>
            <a:off x="2237749" y="4168943"/>
            <a:ext cx="8964276" cy="3372321"/>
          </a:xfrm>
          <a:prstGeom prst="rect">
            <a:avLst/>
          </a:prstGeom>
        </p:spPr>
      </p:pic>
      <p:pic>
        <p:nvPicPr>
          <p:cNvPr id="4" name="Рисунок 3">
            <a:extLst>
              <a:ext uri="{FF2B5EF4-FFF2-40B4-BE49-F238E27FC236}">
                <a16:creationId xmlns:a16="http://schemas.microsoft.com/office/drawing/2014/main" id="{D849C4EA-E234-4D86-B81D-027BF540FD38}"/>
              </a:ext>
            </a:extLst>
          </p:cNvPr>
          <p:cNvPicPr>
            <a:picLocks noChangeAspect="1"/>
          </p:cNvPicPr>
          <p:nvPr/>
        </p:nvPicPr>
        <p:blipFill>
          <a:blip r:embed="rId5"/>
          <a:stretch>
            <a:fillRect/>
          </a:stretch>
        </p:blipFill>
        <p:spPr>
          <a:xfrm>
            <a:off x="0" y="690658"/>
            <a:ext cx="5999807" cy="3391457"/>
          </a:xfrm>
          <a:prstGeom prst="rect">
            <a:avLst/>
          </a:prstGeom>
        </p:spPr>
      </p:pic>
      <p:pic>
        <p:nvPicPr>
          <p:cNvPr id="13" name="Рисунок 12">
            <a:extLst>
              <a:ext uri="{FF2B5EF4-FFF2-40B4-BE49-F238E27FC236}">
                <a16:creationId xmlns:a16="http://schemas.microsoft.com/office/drawing/2014/main" id="{24DDEADF-97FB-4A4C-BCA4-AF85C18AD2F5}"/>
              </a:ext>
            </a:extLst>
          </p:cNvPr>
          <p:cNvPicPr>
            <a:picLocks noChangeAspect="1"/>
          </p:cNvPicPr>
          <p:nvPr/>
        </p:nvPicPr>
        <p:blipFill>
          <a:blip r:embed="rId6"/>
          <a:stretch>
            <a:fillRect/>
          </a:stretch>
        </p:blipFill>
        <p:spPr>
          <a:xfrm>
            <a:off x="7128581" y="771673"/>
            <a:ext cx="3658111" cy="3229426"/>
          </a:xfrm>
          <a:prstGeom prst="rect">
            <a:avLst/>
          </a:prstGeom>
        </p:spPr>
      </p:pic>
    </p:spTree>
    <p:extLst>
      <p:ext uri="{BB962C8B-B14F-4D97-AF65-F5344CB8AC3E}">
        <p14:creationId xmlns:p14="http://schemas.microsoft.com/office/powerpoint/2010/main" val="58701898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0" y="0"/>
            <a:ext cx="6720840" cy="523220"/>
          </a:xfrm>
          <a:prstGeom prst="rect">
            <a:avLst/>
          </a:prstGeom>
          <a:noFill/>
        </p:spPr>
        <p:txBody>
          <a:bodyPr wrap="square">
            <a:spAutoFit/>
          </a:bodyPr>
          <a:lstStyle/>
          <a:p>
            <a:pPr indent="228600">
              <a:tabLst>
                <a:tab pos="371475" algn="l"/>
              </a:tabLst>
            </a:pPr>
            <a:r>
              <a:rPr lang="en-US" sz="2800" b="1" kern="0" dirty="0">
                <a:solidFill>
                  <a:schemeClr val="accent6">
                    <a:lumMod val="75000"/>
                  </a:schemeClr>
                </a:solidFill>
                <a:effectLst/>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1.2	Obtaining and installing R</a:t>
            </a:r>
            <a:endParaRPr lang="uk-UA" sz="2800" b="1" kern="1100" dirty="0">
              <a:solidFill>
                <a:schemeClr val="accent6">
                  <a:lumMod val="75000"/>
                </a:schemeClr>
              </a:solidFill>
              <a:effectLst/>
              <a:highlight>
                <a:srgbClr val="00FF00"/>
              </a:highlight>
              <a:latin typeface="Times New Roman" panose="02020603050405020304" pitchFamily="18" charset="0"/>
              <a:ea typeface="Calibri" panose="020F0502020204030204" pitchFamily="34" charset="0"/>
              <a:cs typeface="Arial Unicode MS" pitchFamily="2" charset="0"/>
            </a:endParaRPr>
          </a:p>
        </p:txBody>
      </p:sp>
      <p:sp>
        <p:nvSpPr>
          <p:cNvPr id="9" name="TextBox 8">
            <a:extLst>
              <a:ext uri="{FF2B5EF4-FFF2-40B4-BE49-F238E27FC236}">
                <a16:creationId xmlns:a16="http://schemas.microsoft.com/office/drawing/2014/main" id="{397BB4EA-7A4C-451B-8CF4-8D3201BEF14B}"/>
              </a:ext>
            </a:extLst>
          </p:cNvPr>
          <p:cNvSpPr txBox="1"/>
          <p:nvPr/>
        </p:nvSpPr>
        <p:spPr>
          <a:xfrm>
            <a:off x="95151" y="1521523"/>
            <a:ext cx="6770914" cy="707886"/>
          </a:xfrm>
          <a:prstGeom prst="rect">
            <a:avLst/>
          </a:prstGeom>
          <a:noFill/>
        </p:spPr>
        <p:txBody>
          <a:bodyPr wrap="square">
            <a:spAutoFit/>
          </a:bodyPr>
          <a:lstStyle/>
          <a:p>
            <a:pPr algn="ctr"/>
            <a:r>
              <a:rPr lang="en-US" sz="2000" b="1" i="0" dirty="0">
                <a:solidFill>
                  <a:schemeClr val="tx1"/>
                </a:solidFill>
                <a:effectLst/>
                <a:highlight>
                  <a:srgbClr val="00FFFF"/>
                </a:highlight>
                <a:latin typeface="Courier New" panose="02070309020205020404" pitchFamily="49" charset="0"/>
              </a:rPr>
              <a:t>Total Commander</a:t>
            </a:r>
          </a:p>
          <a:p>
            <a:pPr algn="ctr"/>
            <a:r>
              <a:rPr lang="sq-AL" sz="2000" dirty="0">
                <a:solidFill>
                  <a:srgbClr val="003366"/>
                </a:solidFill>
                <a:highlight>
                  <a:srgbClr val="00FFFF"/>
                </a:highlight>
              </a:rPr>
              <a:t>https://www.ghisler.com/</a:t>
            </a:r>
            <a:endParaRPr lang="uk-UA" sz="2000" dirty="0">
              <a:solidFill>
                <a:srgbClr val="003366"/>
              </a:solidFill>
              <a:highlight>
                <a:srgbClr val="00FFFF"/>
              </a:highlight>
            </a:endParaRPr>
          </a:p>
        </p:txBody>
      </p:sp>
      <p:sp>
        <p:nvSpPr>
          <p:cNvPr id="10" name="TextBox 9">
            <a:extLst>
              <a:ext uri="{FF2B5EF4-FFF2-40B4-BE49-F238E27FC236}">
                <a16:creationId xmlns:a16="http://schemas.microsoft.com/office/drawing/2014/main" id="{D5739367-F3D0-4ADE-9397-F665E37F0704}"/>
              </a:ext>
            </a:extLst>
          </p:cNvPr>
          <p:cNvSpPr txBox="1"/>
          <p:nvPr/>
        </p:nvSpPr>
        <p:spPr>
          <a:xfrm>
            <a:off x="6215831" y="1521523"/>
            <a:ext cx="6770914" cy="707886"/>
          </a:xfrm>
          <a:prstGeom prst="rect">
            <a:avLst/>
          </a:prstGeom>
          <a:noFill/>
        </p:spPr>
        <p:txBody>
          <a:bodyPr wrap="square">
            <a:spAutoFit/>
          </a:bodyPr>
          <a:lstStyle/>
          <a:p>
            <a:pPr algn="ctr"/>
            <a:r>
              <a:rPr lang="en-US" sz="2000" b="1" i="0" dirty="0">
                <a:solidFill>
                  <a:schemeClr val="tx1"/>
                </a:solidFill>
                <a:effectLst/>
                <a:highlight>
                  <a:srgbClr val="00FF00"/>
                </a:highlight>
                <a:latin typeface="Courier New" panose="02070309020205020404" pitchFamily="49" charset="0"/>
              </a:rPr>
              <a:t>Notepad++</a:t>
            </a:r>
          </a:p>
          <a:p>
            <a:pPr algn="ctr"/>
            <a:r>
              <a:rPr lang="sq-AL" sz="2000" dirty="0">
                <a:solidFill>
                  <a:srgbClr val="003366"/>
                </a:solidFill>
                <a:highlight>
                  <a:srgbClr val="00FF00"/>
                </a:highlight>
              </a:rPr>
              <a:t>https://notepad-plus-plus.org/</a:t>
            </a:r>
            <a:endParaRPr lang="uk-UA" sz="2000" dirty="0">
              <a:solidFill>
                <a:srgbClr val="003366"/>
              </a:solidFill>
              <a:highlight>
                <a:srgbClr val="00FF00"/>
              </a:highlight>
            </a:endParaRPr>
          </a:p>
        </p:txBody>
      </p:sp>
      <p:sp>
        <p:nvSpPr>
          <p:cNvPr id="8" name="Заголовок 1">
            <a:extLst>
              <a:ext uri="{FF2B5EF4-FFF2-40B4-BE49-F238E27FC236}">
                <a16:creationId xmlns:a16="http://schemas.microsoft.com/office/drawing/2014/main" id="{6E49D4CB-D448-4540-85B0-4603D1283790}"/>
              </a:ext>
            </a:extLst>
          </p:cNvPr>
          <p:cNvSpPr txBox="1">
            <a:spLocks/>
          </p:cNvSpPr>
          <p:nvPr/>
        </p:nvSpPr>
        <p:spPr>
          <a:xfrm>
            <a:off x="2477585" y="700162"/>
            <a:ext cx="7772400" cy="644419"/>
          </a:xfrm>
          <a:prstGeom prst="rect">
            <a:avLst/>
          </a:prstGeom>
        </p:spPr>
        <p:txBody>
          <a:bodyPr/>
          <a:lstStyle>
            <a:lvl1pPr algn="ctr" defTabSz="598957" rtl="0" eaLnBrk="0" fontAlgn="base" hangingPunct="0">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mj-lt"/>
                <a:ea typeface="+mj-ea"/>
                <a:cs typeface="+mj-cs"/>
              </a:defRPr>
            </a:lvl1pPr>
            <a:lvl2pPr algn="ctr" defTabSz="598957" rtl="0" eaLnBrk="0" fontAlgn="base" hangingPunct="0">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Times New Roman" pitchFamily="18" charset="0"/>
                <a:ea typeface="Arial Unicode MS" pitchFamily="34" charset="-128"/>
                <a:cs typeface="Arial Unicode MS" pitchFamily="34" charset="-128"/>
              </a:defRPr>
            </a:lvl2pPr>
            <a:lvl3pPr algn="ctr" defTabSz="598957" rtl="0" eaLnBrk="0" fontAlgn="base" hangingPunct="0">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Times New Roman" pitchFamily="18" charset="0"/>
                <a:ea typeface="Arial Unicode MS" pitchFamily="34" charset="-128"/>
                <a:cs typeface="Arial Unicode MS" pitchFamily="34" charset="-128"/>
              </a:defRPr>
            </a:lvl3pPr>
            <a:lvl4pPr algn="ctr" defTabSz="598957" rtl="0" eaLnBrk="0" fontAlgn="base" hangingPunct="0">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Times New Roman" pitchFamily="18" charset="0"/>
                <a:ea typeface="Arial Unicode MS" pitchFamily="34" charset="-128"/>
                <a:cs typeface="Arial Unicode MS" pitchFamily="34" charset="-128"/>
              </a:defRPr>
            </a:lvl4pPr>
            <a:lvl5pPr algn="ctr" defTabSz="598957" rtl="0" eaLnBrk="0" fontAlgn="base" hangingPunct="0">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Times New Roman" pitchFamily="18" charset="0"/>
                <a:ea typeface="Arial Unicode MS" pitchFamily="34" charset="-128"/>
                <a:cs typeface="Arial Unicode MS" pitchFamily="34" charset="-128"/>
              </a:defRPr>
            </a:lvl5pPr>
            <a:lvl6pPr marL="3352465" indent="-304770" algn="ctr" defTabSz="598957" rtl="0" fontAlgn="base" hangingPunct="0">
              <a:lnSpc>
                <a:spcPct val="93000"/>
              </a:lnSpc>
              <a:spcBef>
                <a:spcPct val="0"/>
              </a:spcBef>
              <a:spcAft>
                <a:spcPct val="0"/>
              </a:spcAft>
              <a:buClr>
                <a:srgbClr val="000000"/>
              </a:buClr>
              <a:buSzPct val="100000"/>
              <a:buFont typeface="Times New Roman" pitchFamily="18" charset="0"/>
              <a:defRPr sz="5866" b="1" i="1">
                <a:solidFill>
                  <a:srgbClr val="FFFFFF"/>
                </a:solidFill>
                <a:latin typeface="Times New Roman" pitchFamily="18" charset="0"/>
                <a:ea typeface="Arial Unicode MS" pitchFamily="34" charset="-128"/>
                <a:cs typeface="Arial Unicode MS" pitchFamily="34" charset="-128"/>
              </a:defRPr>
            </a:lvl6pPr>
            <a:lvl7pPr marL="3962004" indent="-304770" algn="ctr" defTabSz="598957" rtl="0" fontAlgn="base" hangingPunct="0">
              <a:lnSpc>
                <a:spcPct val="93000"/>
              </a:lnSpc>
              <a:spcBef>
                <a:spcPct val="0"/>
              </a:spcBef>
              <a:spcAft>
                <a:spcPct val="0"/>
              </a:spcAft>
              <a:buClr>
                <a:srgbClr val="000000"/>
              </a:buClr>
              <a:buSzPct val="100000"/>
              <a:buFont typeface="Times New Roman" pitchFamily="18" charset="0"/>
              <a:defRPr sz="5866" b="1" i="1">
                <a:solidFill>
                  <a:srgbClr val="FFFFFF"/>
                </a:solidFill>
                <a:latin typeface="Times New Roman" pitchFamily="18" charset="0"/>
                <a:ea typeface="Arial Unicode MS" pitchFamily="34" charset="-128"/>
                <a:cs typeface="Arial Unicode MS" pitchFamily="34" charset="-128"/>
              </a:defRPr>
            </a:lvl7pPr>
            <a:lvl8pPr marL="4571543" indent="-304770" algn="ctr" defTabSz="598957" rtl="0" fontAlgn="base" hangingPunct="0">
              <a:lnSpc>
                <a:spcPct val="93000"/>
              </a:lnSpc>
              <a:spcBef>
                <a:spcPct val="0"/>
              </a:spcBef>
              <a:spcAft>
                <a:spcPct val="0"/>
              </a:spcAft>
              <a:buClr>
                <a:srgbClr val="000000"/>
              </a:buClr>
              <a:buSzPct val="100000"/>
              <a:buFont typeface="Times New Roman" pitchFamily="18" charset="0"/>
              <a:defRPr sz="5866" b="1" i="1">
                <a:solidFill>
                  <a:srgbClr val="FFFFFF"/>
                </a:solidFill>
                <a:latin typeface="Times New Roman" pitchFamily="18" charset="0"/>
                <a:ea typeface="Arial Unicode MS" pitchFamily="34" charset="-128"/>
                <a:cs typeface="Arial Unicode MS" pitchFamily="34" charset="-128"/>
              </a:defRPr>
            </a:lvl8pPr>
            <a:lvl9pPr marL="5181082" indent="-304770" algn="ctr" defTabSz="598957" rtl="0" fontAlgn="base" hangingPunct="0">
              <a:lnSpc>
                <a:spcPct val="93000"/>
              </a:lnSpc>
              <a:spcBef>
                <a:spcPct val="0"/>
              </a:spcBef>
              <a:spcAft>
                <a:spcPct val="0"/>
              </a:spcAft>
              <a:buClr>
                <a:srgbClr val="000000"/>
              </a:buClr>
              <a:buSzPct val="100000"/>
              <a:buFont typeface="Times New Roman" pitchFamily="18" charset="0"/>
              <a:defRPr sz="5866" b="1" i="1">
                <a:solidFill>
                  <a:srgbClr val="FFFFFF"/>
                </a:solidFill>
                <a:latin typeface="Times New Roman" pitchFamily="18" charset="0"/>
                <a:ea typeface="Arial Unicode MS" pitchFamily="34" charset="-128"/>
                <a:cs typeface="Arial Unicode MS" pitchFamily="34" charset="-128"/>
              </a:defRPr>
            </a:lvl9pPr>
          </a:lstStyle>
          <a:p>
            <a:r>
              <a:rPr lang="en-US" sz="4000" kern="0" dirty="0">
                <a:solidFill>
                  <a:schemeClr val="tx1"/>
                </a:solidFill>
                <a:highlight>
                  <a:srgbClr val="FFFF00"/>
                </a:highlight>
              </a:rPr>
              <a:t>Supplement software</a:t>
            </a:r>
            <a:endParaRPr lang="ru-RU" sz="4000" kern="0" dirty="0">
              <a:solidFill>
                <a:schemeClr val="tx1"/>
              </a:solidFill>
              <a:highlight>
                <a:srgbClr val="FFFF00"/>
              </a:highlight>
            </a:endParaRPr>
          </a:p>
        </p:txBody>
      </p:sp>
      <p:pic>
        <p:nvPicPr>
          <p:cNvPr id="6" name="Рисунок 5">
            <a:extLst>
              <a:ext uri="{FF2B5EF4-FFF2-40B4-BE49-F238E27FC236}">
                <a16:creationId xmlns:a16="http://schemas.microsoft.com/office/drawing/2014/main" id="{9411A33E-0A37-49D6-9876-243398F93532}"/>
              </a:ext>
            </a:extLst>
          </p:cNvPr>
          <p:cNvPicPr>
            <a:picLocks noChangeAspect="1"/>
          </p:cNvPicPr>
          <p:nvPr/>
        </p:nvPicPr>
        <p:blipFill>
          <a:blip r:embed="rId3"/>
          <a:stretch>
            <a:fillRect/>
          </a:stretch>
        </p:blipFill>
        <p:spPr>
          <a:xfrm>
            <a:off x="7083389" y="2538979"/>
            <a:ext cx="6333193" cy="5020696"/>
          </a:xfrm>
          <a:prstGeom prst="rect">
            <a:avLst/>
          </a:prstGeom>
        </p:spPr>
      </p:pic>
      <p:pic>
        <p:nvPicPr>
          <p:cNvPr id="13" name="Рисунок 12">
            <a:extLst>
              <a:ext uri="{FF2B5EF4-FFF2-40B4-BE49-F238E27FC236}">
                <a16:creationId xmlns:a16="http://schemas.microsoft.com/office/drawing/2014/main" id="{128FD086-F5B0-40EF-804E-FF95749D07C6}"/>
              </a:ext>
            </a:extLst>
          </p:cNvPr>
          <p:cNvPicPr>
            <a:picLocks noChangeAspect="1"/>
          </p:cNvPicPr>
          <p:nvPr/>
        </p:nvPicPr>
        <p:blipFill>
          <a:blip r:embed="rId4"/>
          <a:stretch>
            <a:fillRect/>
          </a:stretch>
        </p:blipFill>
        <p:spPr>
          <a:xfrm>
            <a:off x="100359" y="2538979"/>
            <a:ext cx="6670556" cy="5020696"/>
          </a:xfrm>
          <a:prstGeom prst="rect">
            <a:avLst/>
          </a:prstGeom>
        </p:spPr>
      </p:pic>
    </p:spTree>
    <p:extLst>
      <p:ext uri="{BB962C8B-B14F-4D97-AF65-F5344CB8AC3E}">
        <p14:creationId xmlns:p14="http://schemas.microsoft.com/office/powerpoint/2010/main" val="148884223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0" y="0"/>
            <a:ext cx="6720840" cy="523220"/>
          </a:xfrm>
          <a:prstGeom prst="rect">
            <a:avLst/>
          </a:prstGeom>
          <a:noFill/>
        </p:spPr>
        <p:txBody>
          <a:bodyPr wrap="square">
            <a:spAutoFit/>
          </a:bodyPr>
          <a:lstStyle/>
          <a:p>
            <a:pPr indent="228600">
              <a:tabLst>
                <a:tab pos="371475" algn="l"/>
              </a:tabLst>
            </a:pPr>
            <a:r>
              <a:rPr lang="en-US" sz="2800" b="1" kern="0" dirty="0">
                <a:solidFill>
                  <a:schemeClr val="accent6">
                    <a:lumMod val="75000"/>
                  </a:schemeClr>
                </a:solidFill>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1.3	Working with R </a:t>
            </a:r>
            <a:endParaRPr lang="uk-UA" sz="2800" b="1" kern="1100" dirty="0">
              <a:solidFill>
                <a:schemeClr val="accent6">
                  <a:lumMod val="75000"/>
                </a:schemeClr>
              </a:solidFill>
              <a:effectLst/>
              <a:highlight>
                <a:srgbClr val="00FFFF"/>
              </a:highlight>
              <a:latin typeface="Times New Roman" panose="02020603050405020304" pitchFamily="18" charset="0"/>
              <a:ea typeface="Calibri" panose="020F0502020204030204" pitchFamily="34" charset="0"/>
              <a:cs typeface="Arial Unicode MS" pitchFamily="2" charset="0"/>
            </a:endParaRPr>
          </a:p>
        </p:txBody>
      </p:sp>
      <p:sp>
        <p:nvSpPr>
          <p:cNvPr id="5" name="TextBox 4">
            <a:extLst>
              <a:ext uri="{FF2B5EF4-FFF2-40B4-BE49-F238E27FC236}">
                <a16:creationId xmlns:a16="http://schemas.microsoft.com/office/drawing/2014/main" id="{4AECE605-7B68-401B-93A6-A3D4DECDC70D}"/>
              </a:ext>
            </a:extLst>
          </p:cNvPr>
          <p:cNvSpPr txBox="1"/>
          <p:nvPr/>
        </p:nvSpPr>
        <p:spPr>
          <a:xfrm>
            <a:off x="155587" y="971525"/>
            <a:ext cx="13128600" cy="5016758"/>
          </a:xfrm>
          <a:prstGeom prst="rect">
            <a:avLst/>
          </a:prstGeom>
          <a:noFill/>
        </p:spPr>
        <p:txBody>
          <a:bodyPr wrap="square">
            <a:spAutoFit/>
          </a:bodyPr>
          <a:lstStyle/>
          <a:p>
            <a:r>
              <a:rPr lang="en-US" sz="3200" b="0" i="0" dirty="0">
                <a:solidFill>
                  <a:srgbClr val="000000"/>
                </a:solidFill>
                <a:effectLst/>
                <a:latin typeface="Comic Sans MS" panose="030F0702030302020204" pitchFamily="66" charset="0"/>
              </a:rPr>
              <a:t>R is a </a:t>
            </a:r>
            <a:r>
              <a:rPr lang="en-US" sz="3200" b="0" i="0" dirty="0">
                <a:solidFill>
                  <a:srgbClr val="000000"/>
                </a:solidFill>
                <a:effectLst/>
                <a:highlight>
                  <a:srgbClr val="FF0000"/>
                </a:highlight>
                <a:latin typeface="Comic Sans MS" panose="030F0702030302020204" pitchFamily="66" charset="0"/>
              </a:rPr>
              <a:t>case-sensitive</a:t>
            </a:r>
            <a:r>
              <a:rPr lang="en-US" sz="3200" b="0" i="0" dirty="0">
                <a:solidFill>
                  <a:srgbClr val="000000"/>
                </a:solidFill>
                <a:effectLst/>
                <a:latin typeface="Comic Sans MS" panose="030F0702030302020204" pitchFamily="66" charset="0"/>
              </a:rPr>
              <a:t>, interpreted language. </a:t>
            </a:r>
            <a:endParaRPr lang="ru-RU" sz="3200" b="0" i="0" dirty="0">
              <a:solidFill>
                <a:srgbClr val="000000"/>
              </a:solidFill>
              <a:effectLst/>
              <a:latin typeface="Comic Sans MS" panose="030F0702030302020204" pitchFamily="66" charset="0"/>
            </a:endParaRPr>
          </a:p>
          <a:p>
            <a:endParaRPr lang="en-US" sz="3200" b="0" i="0" dirty="0">
              <a:solidFill>
                <a:srgbClr val="000000"/>
              </a:solidFill>
              <a:effectLst/>
              <a:latin typeface="Comic Sans MS" panose="030F0702030302020204" pitchFamily="66" charset="0"/>
            </a:endParaRPr>
          </a:p>
          <a:p>
            <a:pPr marL="514350" indent="-514350">
              <a:buAutoNum type="arabicPeriod"/>
            </a:pPr>
            <a:r>
              <a:rPr lang="en-US" sz="3200" b="0" i="0" dirty="0">
                <a:solidFill>
                  <a:srgbClr val="000000"/>
                </a:solidFill>
                <a:effectLst/>
                <a:latin typeface="Comic Sans MS" panose="030F0702030302020204" pitchFamily="66" charset="0"/>
              </a:rPr>
              <a:t>You can enter commands one at a time at the command prompt (</a:t>
            </a:r>
            <a:r>
              <a:rPr lang="en-US" sz="3200" b="0" i="0" dirty="0">
                <a:solidFill>
                  <a:srgbClr val="335426"/>
                </a:solidFill>
                <a:effectLst/>
                <a:latin typeface="Comic Sans MS" panose="030F0702030302020204" pitchFamily="66" charset="0"/>
              </a:rPr>
              <a:t>&gt;</a:t>
            </a:r>
            <a:r>
              <a:rPr lang="en-US" sz="3200" b="0" i="0" dirty="0">
                <a:solidFill>
                  <a:srgbClr val="000000"/>
                </a:solidFill>
                <a:effectLst/>
                <a:latin typeface="Comic Sans MS" panose="030F0702030302020204" pitchFamily="66" charset="0"/>
              </a:rPr>
              <a:t>)</a:t>
            </a:r>
            <a:endParaRPr lang="ru-RU" sz="3200" b="0" i="0" dirty="0">
              <a:solidFill>
                <a:srgbClr val="000000"/>
              </a:solidFill>
              <a:effectLst/>
              <a:latin typeface="Comic Sans MS" panose="030F0702030302020204" pitchFamily="66" charset="0"/>
            </a:endParaRPr>
          </a:p>
          <a:p>
            <a:pPr marL="514350" indent="-514350">
              <a:buAutoNum type="arabicPeriod"/>
            </a:pPr>
            <a:r>
              <a:rPr lang="uk-UA" sz="3200" b="0" i="0" dirty="0">
                <a:solidFill>
                  <a:srgbClr val="000000"/>
                </a:solidFill>
                <a:effectLst/>
                <a:latin typeface="Comic Sans MS" panose="030F0702030302020204" pitchFamily="66" charset="0"/>
              </a:rPr>
              <a:t>2. </a:t>
            </a:r>
            <a:r>
              <a:rPr lang="ru-RU" sz="3200" dirty="0">
                <a:solidFill>
                  <a:srgbClr val="000000"/>
                </a:solidFill>
                <a:latin typeface="Comic Sans MS" panose="030F0702030302020204" pitchFamily="66" charset="0"/>
              </a:rPr>
              <a:t>О</a:t>
            </a:r>
            <a:r>
              <a:rPr lang="en-US" sz="3200" b="0" i="0" dirty="0">
                <a:solidFill>
                  <a:srgbClr val="000000"/>
                </a:solidFill>
                <a:effectLst/>
                <a:latin typeface="Comic Sans MS" panose="030F0702030302020204" pitchFamily="66" charset="0"/>
              </a:rPr>
              <a:t>r run a set of commands from a source file. </a:t>
            </a:r>
            <a:endParaRPr lang="ru-RU" sz="3200" b="0" i="0" dirty="0">
              <a:solidFill>
                <a:srgbClr val="000000"/>
              </a:solidFill>
              <a:effectLst/>
              <a:latin typeface="Comic Sans MS" panose="030F0702030302020204" pitchFamily="66" charset="0"/>
            </a:endParaRPr>
          </a:p>
          <a:p>
            <a:pPr marL="514350" indent="-514350">
              <a:buAutoNum type="arabicPeriod"/>
            </a:pPr>
            <a:endParaRPr lang="ru-RU" sz="3200" dirty="0">
              <a:solidFill>
                <a:srgbClr val="000000"/>
              </a:solidFill>
              <a:latin typeface="Comic Sans MS" panose="030F0702030302020204" pitchFamily="66" charset="0"/>
            </a:endParaRPr>
          </a:p>
          <a:p>
            <a:r>
              <a:rPr lang="en-US" sz="3200" b="0" i="0" dirty="0">
                <a:solidFill>
                  <a:srgbClr val="000000"/>
                </a:solidFill>
                <a:effectLst/>
                <a:latin typeface="Comic Sans MS" panose="030F0702030302020204" pitchFamily="66" charset="0"/>
              </a:rPr>
              <a:t>There are a wide variety of data types, including vectors, matrices, data frames (similar to datasets), and lists (collections of objects). We’ll discuss each of these data types in the part 2 of this workshop</a:t>
            </a:r>
            <a:r>
              <a:rPr lang="ru-RU" sz="3200" dirty="0">
                <a:solidFill>
                  <a:srgbClr val="000000"/>
                </a:solidFill>
                <a:latin typeface="Comic Sans MS" panose="030F0702030302020204" pitchFamily="66" charset="0"/>
              </a:rPr>
              <a:t>.</a:t>
            </a:r>
            <a:br>
              <a:rPr lang="en-US" sz="3200" dirty="0">
                <a:latin typeface="Comic Sans MS" panose="030F0702030302020204" pitchFamily="66" charset="0"/>
              </a:rPr>
            </a:br>
            <a:endParaRPr lang="uk-UA" sz="3200" dirty="0">
              <a:latin typeface="Comic Sans MS" panose="030F0702030302020204" pitchFamily="66" charset="0"/>
            </a:endParaRPr>
          </a:p>
        </p:txBody>
      </p:sp>
    </p:spTree>
    <p:extLst>
      <p:ext uri="{BB962C8B-B14F-4D97-AF65-F5344CB8AC3E}">
        <p14:creationId xmlns:p14="http://schemas.microsoft.com/office/powerpoint/2010/main" val="260099220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0" y="0"/>
            <a:ext cx="6720840" cy="523220"/>
          </a:xfrm>
          <a:prstGeom prst="rect">
            <a:avLst/>
          </a:prstGeom>
          <a:noFill/>
        </p:spPr>
        <p:txBody>
          <a:bodyPr wrap="square">
            <a:spAutoFit/>
          </a:bodyPr>
          <a:lstStyle/>
          <a:p>
            <a:pPr indent="228600">
              <a:tabLst>
                <a:tab pos="371475" algn="l"/>
              </a:tabLst>
            </a:pPr>
            <a:r>
              <a:rPr lang="en-US" sz="2800" b="1" kern="0" dirty="0">
                <a:solidFill>
                  <a:schemeClr val="accent6">
                    <a:lumMod val="75000"/>
                  </a:schemeClr>
                </a:solidFill>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1.3	Working with R </a:t>
            </a:r>
            <a:endParaRPr lang="uk-UA" sz="2800" b="1" kern="1100" dirty="0">
              <a:solidFill>
                <a:schemeClr val="accent6">
                  <a:lumMod val="75000"/>
                </a:schemeClr>
              </a:solidFill>
              <a:effectLst/>
              <a:highlight>
                <a:srgbClr val="00FFFF"/>
              </a:highlight>
              <a:latin typeface="Times New Roman" panose="02020603050405020304" pitchFamily="18" charset="0"/>
              <a:ea typeface="Calibri" panose="020F0502020204030204" pitchFamily="34" charset="0"/>
              <a:cs typeface="Arial Unicode MS" pitchFamily="2" charset="0"/>
            </a:endParaRPr>
          </a:p>
        </p:txBody>
      </p:sp>
      <p:sp>
        <p:nvSpPr>
          <p:cNvPr id="5" name="TextBox 4">
            <a:extLst>
              <a:ext uri="{FF2B5EF4-FFF2-40B4-BE49-F238E27FC236}">
                <a16:creationId xmlns:a16="http://schemas.microsoft.com/office/drawing/2014/main" id="{4AECE605-7B68-401B-93A6-A3D4DECDC70D}"/>
              </a:ext>
            </a:extLst>
          </p:cNvPr>
          <p:cNvSpPr txBox="1"/>
          <p:nvPr/>
        </p:nvSpPr>
        <p:spPr>
          <a:xfrm>
            <a:off x="155587" y="971525"/>
            <a:ext cx="13128600" cy="584775"/>
          </a:xfrm>
          <a:prstGeom prst="rect">
            <a:avLst/>
          </a:prstGeom>
          <a:noFill/>
        </p:spPr>
        <p:txBody>
          <a:bodyPr wrap="square">
            <a:spAutoFit/>
          </a:bodyPr>
          <a:lstStyle/>
          <a:p>
            <a:r>
              <a:rPr lang="en-US" sz="3200" b="0" i="0" dirty="0">
                <a:solidFill>
                  <a:srgbClr val="000000"/>
                </a:solidFill>
                <a:effectLst/>
                <a:highlight>
                  <a:srgbClr val="FFFF00"/>
                </a:highlight>
                <a:latin typeface="Comic Sans MS" panose="030F0702030302020204" pitchFamily="66" charset="0"/>
              </a:rPr>
              <a:t>Different interface: </a:t>
            </a:r>
            <a:endParaRPr lang="ru-RU" sz="3200" b="0" i="0" dirty="0">
              <a:solidFill>
                <a:srgbClr val="000000"/>
              </a:solidFill>
              <a:effectLst/>
              <a:highlight>
                <a:srgbClr val="FFFF00"/>
              </a:highlight>
              <a:latin typeface="Comic Sans MS" panose="030F0702030302020204" pitchFamily="66" charset="0"/>
            </a:endParaRPr>
          </a:p>
        </p:txBody>
      </p:sp>
      <p:pic>
        <p:nvPicPr>
          <p:cNvPr id="4" name="Рисунок 3">
            <a:extLst>
              <a:ext uri="{FF2B5EF4-FFF2-40B4-BE49-F238E27FC236}">
                <a16:creationId xmlns:a16="http://schemas.microsoft.com/office/drawing/2014/main" id="{A28CAD70-5EA3-4B1B-B02A-FA9884832A52}"/>
              </a:ext>
            </a:extLst>
          </p:cNvPr>
          <p:cNvPicPr>
            <a:picLocks noChangeAspect="1"/>
          </p:cNvPicPr>
          <p:nvPr/>
        </p:nvPicPr>
        <p:blipFill>
          <a:blip r:embed="rId3"/>
          <a:stretch>
            <a:fillRect/>
          </a:stretch>
        </p:blipFill>
        <p:spPr>
          <a:xfrm>
            <a:off x="0" y="1536775"/>
            <a:ext cx="5905500" cy="4943475"/>
          </a:xfrm>
          <a:prstGeom prst="rect">
            <a:avLst/>
          </a:prstGeom>
        </p:spPr>
      </p:pic>
      <p:pic>
        <p:nvPicPr>
          <p:cNvPr id="7" name="Рисунок 6">
            <a:extLst>
              <a:ext uri="{FF2B5EF4-FFF2-40B4-BE49-F238E27FC236}">
                <a16:creationId xmlns:a16="http://schemas.microsoft.com/office/drawing/2014/main" id="{70E77965-C8F3-4A22-8EA9-4C3D7611870E}"/>
              </a:ext>
            </a:extLst>
          </p:cNvPr>
          <p:cNvPicPr>
            <a:picLocks noChangeAspect="1"/>
          </p:cNvPicPr>
          <p:nvPr/>
        </p:nvPicPr>
        <p:blipFill>
          <a:blip r:embed="rId4"/>
          <a:stretch>
            <a:fillRect/>
          </a:stretch>
        </p:blipFill>
        <p:spPr>
          <a:xfrm>
            <a:off x="2183383" y="2004605"/>
            <a:ext cx="6724650" cy="5305425"/>
          </a:xfrm>
          <a:prstGeom prst="rect">
            <a:avLst/>
          </a:prstGeom>
        </p:spPr>
      </p:pic>
      <p:pic>
        <p:nvPicPr>
          <p:cNvPr id="9" name="Рисунок 8">
            <a:extLst>
              <a:ext uri="{FF2B5EF4-FFF2-40B4-BE49-F238E27FC236}">
                <a16:creationId xmlns:a16="http://schemas.microsoft.com/office/drawing/2014/main" id="{85739D9D-76D2-48FA-BC01-17C3D611A38B}"/>
              </a:ext>
            </a:extLst>
          </p:cNvPr>
          <p:cNvPicPr>
            <a:picLocks noChangeAspect="1"/>
          </p:cNvPicPr>
          <p:nvPr/>
        </p:nvPicPr>
        <p:blipFill>
          <a:blip r:embed="rId5"/>
          <a:stretch>
            <a:fillRect/>
          </a:stretch>
        </p:blipFill>
        <p:spPr>
          <a:xfrm>
            <a:off x="4622541" y="2878635"/>
            <a:ext cx="8817234" cy="4615170"/>
          </a:xfrm>
          <a:prstGeom prst="rect">
            <a:avLst/>
          </a:prstGeom>
        </p:spPr>
      </p:pic>
    </p:spTree>
    <p:extLst>
      <p:ext uri="{BB962C8B-B14F-4D97-AF65-F5344CB8AC3E}">
        <p14:creationId xmlns:p14="http://schemas.microsoft.com/office/powerpoint/2010/main" val="81850739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0" y="0"/>
            <a:ext cx="6720840" cy="523220"/>
          </a:xfrm>
          <a:prstGeom prst="rect">
            <a:avLst/>
          </a:prstGeom>
          <a:noFill/>
        </p:spPr>
        <p:txBody>
          <a:bodyPr wrap="square">
            <a:spAutoFit/>
          </a:bodyPr>
          <a:lstStyle/>
          <a:p>
            <a:pPr indent="228600">
              <a:tabLst>
                <a:tab pos="371475" algn="l"/>
              </a:tabLst>
            </a:pPr>
            <a:r>
              <a:rPr lang="en-US" sz="2800" b="1" kern="0" dirty="0">
                <a:solidFill>
                  <a:schemeClr val="accent6">
                    <a:lumMod val="75000"/>
                  </a:schemeClr>
                </a:solidFill>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1.3	Working with R </a:t>
            </a:r>
            <a:endParaRPr lang="uk-UA" sz="2800" b="1" kern="1100" dirty="0">
              <a:solidFill>
                <a:schemeClr val="accent6">
                  <a:lumMod val="75000"/>
                </a:schemeClr>
              </a:solidFill>
              <a:effectLst/>
              <a:highlight>
                <a:srgbClr val="00FFFF"/>
              </a:highlight>
              <a:latin typeface="Times New Roman" panose="02020603050405020304" pitchFamily="18" charset="0"/>
              <a:ea typeface="Calibri" panose="020F0502020204030204" pitchFamily="34" charset="0"/>
              <a:cs typeface="Arial Unicode MS" pitchFamily="2" charset="0"/>
            </a:endParaRPr>
          </a:p>
        </p:txBody>
      </p:sp>
      <p:sp>
        <p:nvSpPr>
          <p:cNvPr id="5" name="TextBox 4">
            <a:extLst>
              <a:ext uri="{FF2B5EF4-FFF2-40B4-BE49-F238E27FC236}">
                <a16:creationId xmlns:a16="http://schemas.microsoft.com/office/drawing/2014/main" id="{4AECE605-7B68-401B-93A6-A3D4DECDC70D}"/>
              </a:ext>
            </a:extLst>
          </p:cNvPr>
          <p:cNvSpPr txBox="1"/>
          <p:nvPr/>
        </p:nvSpPr>
        <p:spPr>
          <a:xfrm>
            <a:off x="155587" y="971525"/>
            <a:ext cx="13128600" cy="6001643"/>
          </a:xfrm>
          <a:prstGeom prst="rect">
            <a:avLst/>
          </a:prstGeom>
          <a:noFill/>
        </p:spPr>
        <p:txBody>
          <a:bodyPr wrap="square">
            <a:spAutoFit/>
          </a:bodyPr>
          <a:lstStyle/>
          <a:p>
            <a:r>
              <a:rPr lang="en-US" sz="2400" b="0" i="0" dirty="0">
                <a:solidFill>
                  <a:srgbClr val="000000"/>
                </a:solidFill>
                <a:effectLst/>
                <a:latin typeface="Comic Sans MS" panose="030F0702030302020204" pitchFamily="66" charset="0"/>
              </a:rPr>
              <a:t>Most functionality is provided through built-in and user-created functions and the creation and manipulation of objects. All objects are kept in memory during an interactive session. </a:t>
            </a:r>
          </a:p>
          <a:p>
            <a:endParaRPr lang="en-US" sz="2400" dirty="0">
              <a:solidFill>
                <a:srgbClr val="000000"/>
              </a:solidFill>
              <a:latin typeface="Comic Sans MS" panose="030F0702030302020204" pitchFamily="66" charset="0"/>
            </a:endParaRPr>
          </a:p>
          <a:p>
            <a:r>
              <a:rPr lang="en-US" sz="2400" b="0" i="0" dirty="0">
                <a:solidFill>
                  <a:srgbClr val="000000"/>
                </a:solidFill>
                <a:effectLst/>
                <a:latin typeface="Comic Sans MS" panose="030F0702030302020204" pitchFamily="66" charset="0"/>
              </a:rPr>
              <a:t>Basic functions are</a:t>
            </a:r>
          </a:p>
          <a:p>
            <a:r>
              <a:rPr lang="en-US" sz="2400" b="0" i="0" dirty="0">
                <a:solidFill>
                  <a:srgbClr val="000000"/>
                </a:solidFill>
                <a:effectLst/>
                <a:latin typeface="Comic Sans MS" panose="030F0702030302020204" pitchFamily="66" charset="0"/>
              </a:rPr>
              <a:t>available by default. Other functions are contained in packages that can be attached</a:t>
            </a:r>
          </a:p>
          <a:p>
            <a:r>
              <a:rPr lang="en-US" sz="2400" b="0" i="0" dirty="0">
                <a:solidFill>
                  <a:srgbClr val="000000"/>
                </a:solidFill>
                <a:effectLst/>
                <a:latin typeface="Comic Sans MS" panose="030F0702030302020204" pitchFamily="66" charset="0"/>
              </a:rPr>
              <a:t>to a current session as needed.</a:t>
            </a:r>
          </a:p>
          <a:p>
            <a:r>
              <a:rPr lang="en-US" sz="2400" b="0" i="0" dirty="0">
                <a:solidFill>
                  <a:srgbClr val="000000"/>
                </a:solidFill>
                <a:effectLst/>
                <a:latin typeface="Comic Sans MS" panose="030F0702030302020204" pitchFamily="66" charset="0"/>
              </a:rPr>
              <a:t>Statements consist of functions and assignments. R uses the symbol </a:t>
            </a:r>
            <a:r>
              <a:rPr lang="en-US" sz="2400" b="0" i="0" dirty="0">
                <a:solidFill>
                  <a:srgbClr val="000000"/>
                </a:solidFill>
                <a:effectLst/>
                <a:highlight>
                  <a:srgbClr val="00FF00"/>
                </a:highlight>
                <a:latin typeface="Comic Sans MS" panose="030F0702030302020204" pitchFamily="66" charset="0"/>
              </a:rPr>
              <a:t>&lt;- </a:t>
            </a:r>
            <a:r>
              <a:rPr lang="en-US" sz="2400" b="0" i="0" dirty="0">
                <a:solidFill>
                  <a:srgbClr val="000000"/>
                </a:solidFill>
                <a:effectLst/>
                <a:latin typeface="Comic Sans MS" panose="030F0702030302020204" pitchFamily="66" charset="0"/>
              </a:rPr>
              <a:t>for assignments, rather than the typical </a:t>
            </a:r>
            <a:r>
              <a:rPr lang="en-US" sz="2400" b="0" i="0" dirty="0">
                <a:solidFill>
                  <a:srgbClr val="000000"/>
                </a:solidFill>
                <a:effectLst/>
                <a:highlight>
                  <a:srgbClr val="FF0000"/>
                </a:highlight>
                <a:latin typeface="Comic Sans MS" panose="030F0702030302020204" pitchFamily="66" charset="0"/>
              </a:rPr>
              <a:t>=</a:t>
            </a:r>
            <a:r>
              <a:rPr lang="en-US" sz="2400" b="0" i="0" dirty="0">
                <a:solidFill>
                  <a:srgbClr val="000000"/>
                </a:solidFill>
                <a:effectLst/>
                <a:latin typeface="Comic Sans MS" panose="030F0702030302020204" pitchFamily="66" charset="0"/>
              </a:rPr>
              <a:t> sign. For example, the statement</a:t>
            </a:r>
          </a:p>
          <a:p>
            <a:endParaRPr lang="en-US" sz="2400" b="0" i="0" dirty="0">
              <a:solidFill>
                <a:srgbClr val="000000"/>
              </a:solidFill>
              <a:effectLst/>
              <a:highlight>
                <a:srgbClr val="FFFF00"/>
              </a:highlight>
              <a:latin typeface="Courier New" panose="02070309020205020404" pitchFamily="49" charset="0"/>
              <a:cs typeface="Courier New" panose="02070309020205020404" pitchFamily="49" charset="0"/>
            </a:endParaRPr>
          </a:p>
          <a:p>
            <a:r>
              <a:rPr lang="en-US" sz="2400" b="0" i="0" dirty="0">
                <a:solidFill>
                  <a:srgbClr val="000000"/>
                </a:solidFill>
                <a:effectLst/>
                <a:highlight>
                  <a:srgbClr val="FFFF00"/>
                </a:highlight>
                <a:latin typeface="Courier New" panose="02070309020205020404" pitchFamily="49" charset="0"/>
                <a:cs typeface="Courier New" panose="02070309020205020404" pitchFamily="49" charset="0"/>
              </a:rPr>
              <a:t>x &lt;- </a:t>
            </a:r>
            <a:r>
              <a:rPr lang="en-US" sz="2400" b="0" i="0" dirty="0" err="1">
                <a:solidFill>
                  <a:srgbClr val="000000"/>
                </a:solidFill>
                <a:effectLst/>
                <a:highlight>
                  <a:srgbClr val="FFFF00"/>
                </a:highlight>
                <a:latin typeface="Courier New" panose="02070309020205020404" pitchFamily="49" charset="0"/>
                <a:cs typeface="Courier New" panose="02070309020205020404" pitchFamily="49" charset="0"/>
              </a:rPr>
              <a:t>rnorm</a:t>
            </a:r>
            <a:r>
              <a:rPr lang="en-US" sz="2400" b="0" i="0" dirty="0">
                <a:solidFill>
                  <a:srgbClr val="000000"/>
                </a:solidFill>
                <a:effectLst/>
                <a:highlight>
                  <a:srgbClr val="FFFF00"/>
                </a:highlight>
                <a:latin typeface="Courier New" panose="02070309020205020404" pitchFamily="49" charset="0"/>
                <a:cs typeface="Courier New" panose="02070309020205020404" pitchFamily="49" charset="0"/>
              </a:rPr>
              <a:t>(5)</a:t>
            </a:r>
          </a:p>
          <a:p>
            <a:endParaRPr lang="en-US" sz="2400" dirty="0">
              <a:solidFill>
                <a:srgbClr val="000000"/>
              </a:solidFill>
              <a:highlight>
                <a:srgbClr val="FFFF00"/>
              </a:highlight>
              <a:latin typeface="Courier New" panose="02070309020205020404" pitchFamily="49" charset="0"/>
              <a:cs typeface="Courier New" panose="02070309020205020404" pitchFamily="49" charset="0"/>
            </a:endParaRPr>
          </a:p>
          <a:p>
            <a:r>
              <a:rPr lang="en-US" sz="2400" b="0" i="0" dirty="0">
                <a:solidFill>
                  <a:srgbClr val="000000"/>
                </a:solidFill>
                <a:effectLst/>
                <a:latin typeface="Comic Sans MS" panose="030F0702030302020204" pitchFamily="66" charset="0"/>
              </a:rPr>
              <a:t>creates a vector object named x containing five random deviates from a standard normal distribution.</a:t>
            </a:r>
          </a:p>
          <a:p>
            <a:endParaRPr lang="en-US" sz="2400" dirty="0">
              <a:solidFill>
                <a:srgbClr val="000000"/>
              </a:solidFill>
              <a:highlight>
                <a:srgbClr val="FFFF00"/>
              </a:highlight>
              <a:latin typeface="Courier New" panose="02070309020205020404" pitchFamily="49" charset="0"/>
              <a:cs typeface="Courier New" panose="02070309020205020404" pitchFamily="49" charset="0"/>
            </a:endParaRPr>
          </a:p>
          <a:p>
            <a:r>
              <a:rPr lang="en-US" sz="2400" dirty="0">
                <a:solidFill>
                  <a:srgbClr val="000000"/>
                </a:solidFill>
                <a:highlight>
                  <a:srgbClr val="FFFF00"/>
                </a:highlight>
                <a:latin typeface="Courier New" panose="02070309020205020404" pitchFamily="49" charset="0"/>
                <a:cs typeface="Courier New" panose="02070309020205020404" pitchFamily="49" charset="0"/>
              </a:rPr>
              <a:t>Plot(x)</a:t>
            </a:r>
            <a:endParaRPr lang="en-US" sz="2400" b="0" i="0" dirty="0">
              <a:solidFill>
                <a:srgbClr val="000000"/>
              </a:solidFill>
              <a:effectLst/>
              <a:highlight>
                <a:srgbClr val="FFFF00"/>
              </a:highlight>
              <a:latin typeface="Comic Sans MS" panose="030F0702030302020204" pitchFamily="66" charset="0"/>
            </a:endParaRPr>
          </a:p>
        </p:txBody>
      </p:sp>
    </p:spTree>
    <p:extLst>
      <p:ext uri="{BB962C8B-B14F-4D97-AF65-F5344CB8AC3E}">
        <p14:creationId xmlns:p14="http://schemas.microsoft.com/office/powerpoint/2010/main" val="1526920579"/>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0" y="0"/>
            <a:ext cx="6720840" cy="523220"/>
          </a:xfrm>
          <a:prstGeom prst="rect">
            <a:avLst/>
          </a:prstGeom>
          <a:noFill/>
        </p:spPr>
        <p:txBody>
          <a:bodyPr wrap="square">
            <a:spAutoFit/>
          </a:bodyPr>
          <a:lstStyle/>
          <a:p>
            <a:pPr indent="228600">
              <a:tabLst>
                <a:tab pos="371475" algn="l"/>
              </a:tabLst>
            </a:pPr>
            <a:r>
              <a:rPr lang="en-US" sz="2800" b="1" kern="0" dirty="0">
                <a:solidFill>
                  <a:schemeClr val="accent6">
                    <a:lumMod val="75000"/>
                  </a:schemeClr>
                </a:solidFill>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1.3	Working with R </a:t>
            </a:r>
            <a:endParaRPr lang="uk-UA" sz="2800" b="1" kern="1100" dirty="0">
              <a:solidFill>
                <a:schemeClr val="accent6">
                  <a:lumMod val="75000"/>
                </a:schemeClr>
              </a:solidFill>
              <a:effectLst/>
              <a:highlight>
                <a:srgbClr val="00FFFF"/>
              </a:highlight>
              <a:latin typeface="Times New Roman" panose="02020603050405020304" pitchFamily="18" charset="0"/>
              <a:ea typeface="Calibri" panose="020F0502020204030204" pitchFamily="34" charset="0"/>
              <a:cs typeface="Arial Unicode MS" pitchFamily="2" charset="0"/>
            </a:endParaRPr>
          </a:p>
        </p:txBody>
      </p:sp>
      <p:sp>
        <p:nvSpPr>
          <p:cNvPr id="5" name="TextBox 4">
            <a:extLst>
              <a:ext uri="{FF2B5EF4-FFF2-40B4-BE49-F238E27FC236}">
                <a16:creationId xmlns:a16="http://schemas.microsoft.com/office/drawing/2014/main" id="{4AECE605-7B68-401B-93A6-A3D4DECDC70D}"/>
              </a:ext>
            </a:extLst>
          </p:cNvPr>
          <p:cNvSpPr txBox="1"/>
          <p:nvPr/>
        </p:nvSpPr>
        <p:spPr>
          <a:xfrm>
            <a:off x="155587" y="971525"/>
            <a:ext cx="8878563" cy="6740307"/>
          </a:xfrm>
          <a:prstGeom prst="rect">
            <a:avLst/>
          </a:prstGeom>
          <a:noFill/>
        </p:spPr>
        <p:txBody>
          <a:bodyPr wrap="square">
            <a:spAutoFit/>
          </a:bodyPr>
          <a:lstStyle/>
          <a:p>
            <a:r>
              <a:rPr lang="en-US" sz="1800" b="0" i="0" dirty="0">
                <a:solidFill>
                  <a:srgbClr val="000000"/>
                </a:solidFill>
                <a:effectLst/>
                <a:latin typeface="Comic Sans MS" panose="030F0702030302020204" pitchFamily="66" charset="0"/>
              </a:rPr>
              <a:t>Let’s work through a simple example. We are studying physical development and we have collected the ages and weights of 10 infants in their first year of life (see table 1.1). We are interested in the distribution of the weights and their relationship to age. </a:t>
            </a:r>
          </a:p>
          <a:p>
            <a:endParaRPr lang="en-US" sz="1800" b="0" i="0" dirty="0">
              <a:solidFill>
                <a:srgbClr val="000000"/>
              </a:solidFill>
              <a:effectLst/>
              <a:latin typeface="Comic Sans MS" panose="030F0702030302020204" pitchFamily="66" charset="0"/>
            </a:endParaRPr>
          </a:p>
          <a:p>
            <a:r>
              <a:rPr lang="en-US" sz="1800" b="0" i="0" dirty="0">
                <a:solidFill>
                  <a:srgbClr val="000000"/>
                </a:solidFill>
                <a:effectLst/>
                <a:latin typeface="Comic Sans MS" panose="030F0702030302020204" pitchFamily="66" charset="0"/>
              </a:rPr>
              <a:t>Age and weight data are entered as vectors using the function </a:t>
            </a:r>
            <a:r>
              <a:rPr lang="en-US" sz="1800" b="0" i="0" dirty="0">
                <a:solidFill>
                  <a:srgbClr val="000000"/>
                </a:solidFill>
                <a:effectLst/>
                <a:highlight>
                  <a:srgbClr val="00FF00"/>
                </a:highlight>
                <a:latin typeface="Comic Sans MS" panose="030F0702030302020204" pitchFamily="66" charset="0"/>
              </a:rPr>
              <a:t>c()</a:t>
            </a:r>
            <a:r>
              <a:rPr lang="en-US" sz="1800" b="0" i="0" dirty="0">
                <a:solidFill>
                  <a:srgbClr val="000000"/>
                </a:solidFill>
                <a:effectLst/>
                <a:latin typeface="Comic Sans MS" panose="030F0702030302020204" pitchFamily="66" charset="0"/>
              </a:rPr>
              <a:t>, which combines its arguments into a vector or list. The mean and standard deviation of the weights, along with the correlation between age and weight, are provided by the functions </a:t>
            </a:r>
            <a:r>
              <a:rPr lang="en-US" sz="1800" b="0" i="0" dirty="0">
                <a:solidFill>
                  <a:srgbClr val="000000"/>
                </a:solidFill>
                <a:effectLst/>
                <a:highlight>
                  <a:srgbClr val="00FF00"/>
                </a:highlight>
                <a:latin typeface="Comic Sans MS" panose="030F0702030302020204" pitchFamily="66" charset="0"/>
              </a:rPr>
              <a:t>mean()</a:t>
            </a:r>
            <a:r>
              <a:rPr lang="en-US" sz="1800" b="0" i="0" dirty="0">
                <a:solidFill>
                  <a:srgbClr val="000000"/>
                </a:solidFill>
                <a:effectLst/>
                <a:latin typeface="Comic Sans MS" panose="030F0702030302020204" pitchFamily="66" charset="0"/>
              </a:rPr>
              <a:t>, </a:t>
            </a:r>
            <a:r>
              <a:rPr lang="en-US" sz="1800" b="0" i="0" dirty="0" err="1">
                <a:solidFill>
                  <a:srgbClr val="000000"/>
                </a:solidFill>
                <a:effectLst/>
                <a:highlight>
                  <a:srgbClr val="00FF00"/>
                </a:highlight>
                <a:latin typeface="Comic Sans MS" panose="030F0702030302020204" pitchFamily="66" charset="0"/>
              </a:rPr>
              <a:t>sd</a:t>
            </a:r>
            <a:r>
              <a:rPr lang="en-US" sz="1800" b="0" i="0" dirty="0">
                <a:solidFill>
                  <a:srgbClr val="000000"/>
                </a:solidFill>
                <a:effectLst/>
                <a:highlight>
                  <a:srgbClr val="00FF00"/>
                </a:highlight>
                <a:latin typeface="Comic Sans MS" panose="030F0702030302020204" pitchFamily="66" charset="0"/>
              </a:rPr>
              <a:t>()</a:t>
            </a:r>
            <a:r>
              <a:rPr lang="en-US" sz="1800" b="0" i="0" dirty="0">
                <a:solidFill>
                  <a:srgbClr val="000000"/>
                </a:solidFill>
                <a:effectLst/>
                <a:latin typeface="Comic Sans MS" panose="030F0702030302020204" pitchFamily="66" charset="0"/>
              </a:rPr>
              <a:t>, and </a:t>
            </a:r>
            <a:r>
              <a:rPr lang="en-US" sz="1800" b="0" i="0" dirty="0" err="1">
                <a:solidFill>
                  <a:srgbClr val="000000"/>
                </a:solidFill>
                <a:effectLst/>
                <a:highlight>
                  <a:srgbClr val="00FF00"/>
                </a:highlight>
                <a:latin typeface="Comic Sans MS" panose="030F0702030302020204" pitchFamily="66" charset="0"/>
              </a:rPr>
              <a:t>cor</a:t>
            </a:r>
            <a:r>
              <a:rPr lang="en-US" sz="1800" b="0" i="0" dirty="0">
                <a:solidFill>
                  <a:srgbClr val="000000"/>
                </a:solidFill>
                <a:effectLst/>
                <a:highlight>
                  <a:srgbClr val="00FF00"/>
                </a:highlight>
                <a:latin typeface="Comic Sans MS" panose="030F0702030302020204" pitchFamily="66" charset="0"/>
              </a:rPr>
              <a:t>()</a:t>
            </a:r>
            <a:r>
              <a:rPr lang="en-US" sz="1800" b="0" i="0" dirty="0">
                <a:solidFill>
                  <a:srgbClr val="000000"/>
                </a:solidFill>
                <a:effectLst/>
                <a:latin typeface="Comic Sans MS" panose="030F0702030302020204" pitchFamily="66" charset="0"/>
              </a:rPr>
              <a:t>, respectively. Finally, age is plotted against weight using the </a:t>
            </a:r>
            <a:r>
              <a:rPr lang="en-US" sz="1800" b="0" i="0" dirty="0">
                <a:solidFill>
                  <a:srgbClr val="000000"/>
                </a:solidFill>
                <a:effectLst/>
                <a:highlight>
                  <a:srgbClr val="00FF00"/>
                </a:highlight>
                <a:latin typeface="Comic Sans MS" panose="030F0702030302020204" pitchFamily="66" charset="0"/>
              </a:rPr>
              <a:t>plot()</a:t>
            </a:r>
            <a:r>
              <a:rPr lang="en-US" sz="1800" b="0" i="0" dirty="0">
                <a:solidFill>
                  <a:srgbClr val="000000"/>
                </a:solidFill>
                <a:effectLst/>
                <a:latin typeface="Comic Sans MS" panose="030F0702030302020204" pitchFamily="66" charset="0"/>
              </a:rPr>
              <a:t> function, allowing you to visually inspect the trend. The </a:t>
            </a:r>
            <a:r>
              <a:rPr lang="en-US" sz="1800" b="0" i="0" dirty="0">
                <a:solidFill>
                  <a:srgbClr val="000000"/>
                </a:solidFill>
                <a:effectLst/>
                <a:highlight>
                  <a:srgbClr val="00FF00"/>
                </a:highlight>
                <a:latin typeface="Comic Sans MS" panose="030F0702030302020204" pitchFamily="66" charset="0"/>
              </a:rPr>
              <a:t>q()</a:t>
            </a:r>
            <a:r>
              <a:rPr lang="en-US" sz="1800" b="0" i="0" dirty="0">
                <a:solidFill>
                  <a:srgbClr val="000000"/>
                </a:solidFill>
                <a:effectLst/>
                <a:latin typeface="Comic Sans MS" panose="030F0702030302020204" pitchFamily="66" charset="0"/>
              </a:rPr>
              <a:t> function ends the session and lets you quit..</a:t>
            </a:r>
          </a:p>
          <a:p>
            <a:endParaRPr lang="en-US" sz="1800" dirty="0">
              <a:solidFill>
                <a:srgbClr val="000000"/>
              </a:solidFill>
              <a:highlight>
                <a:srgbClr val="FFFF00"/>
              </a:highlight>
              <a:latin typeface="Comic Sans MS" panose="030F0702030302020204" pitchFamily="66" charset="0"/>
              <a:cs typeface="Courier New" panose="02070309020205020404" pitchFamily="49" charset="0"/>
            </a:endParaRPr>
          </a:p>
          <a:p>
            <a:r>
              <a:rPr lang="en-US" sz="1800" b="0" i="0" dirty="0">
                <a:solidFill>
                  <a:srgbClr val="000000"/>
                </a:solidFill>
                <a:effectLst/>
                <a:highlight>
                  <a:srgbClr val="FFFF00"/>
                </a:highlight>
                <a:latin typeface="Courier New" panose="02070309020205020404" pitchFamily="49" charset="0"/>
                <a:cs typeface="Courier New" panose="02070309020205020404" pitchFamily="49" charset="0"/>
              </a:rPr>
              <a:t>&gt; age &lt;- c(1,3,5,2,11,9,3,9,12,3)</a:t>
            </a:r>
          </a:p>
          <a:p>
            <a:r>
              <a:rPr lang="en-US" sz="1800" b="0" i="0" dirty="0">
                <a:solidFill>
                  <a:srgbClr val="000000"/>
                </a:solidFill>
                <a:effectLst/>
                <a:highlight>
                  <a:srgbClr val="FFFF00"/>
                </a:highlight>
                <a:latin typeface="Courier New" panose="02070309020205020404" pitchFamily="49" charset="0"/>
                <a:cs typeface="Courier New" panose="02070309020205020404" pitchFamily="49" charset="0"/>
              </a:rPr>
              <a:t>&gt; weight &lt;- c(4.4,5.3,7.2,5.2,8.5,7.3,6.0,10.4,10.2,6.1)</a:t>
            </a:r>
          </a:p>
          <a:p>
            <a:r>
              <a:rPr lang="en-US" sz="1800" b="0" i="0" dirty="0">
                <a:solidFill>
                  <a:srgbClr val="000000"/>
                </a:solidFill>
                <a:effectLst/>
                <a:highlight>
                  <a:srgbClr val="FFFF00"/>
                </a:highlight>
                <a:latin typeface="Courier New" panose="02070309020205020404" pitchFamily="49" charset="0"/>
                <a:cs typeface="Courier New" panose="02070309020205020404" pitchFamily="49" charset="0"/>
              </a:rPr>
              <a:t>&gt; mean(weight)</a:t>
            </a:r>
          </a:p>
          <a:p>
            <a:r>
              <a:rPr lang="en-US" sz="1800" b="0" i="0" dirty="0">
                <a:solidFill>
                  <a:srgbClr val="000000"/>
                </a:solidFill>
                <a:effectLst/>
                <a:highlight>
                  <a:srgbClr val="00FFFF"/>
                </a:highlight>
                <a:latin typeface="Courier New" panose="02070309020205020404" pitchFamily="49" charset="0"/>
                <a:cs typeface="Courier New" panose="02070309020205020404" pitchFamily="49" charset="0"/>
              </a:rPr>
              <a:t>[1] 7.06</a:t>
            </a:r>
          </a:p>
          <a:p>
            <a:r>
              <a:rPr lang="en-US" sz="1800" b="0" i="0" dirty="0">
                <a:solidFill>
                  <a:srgbClr val="000000"/>
                </a:solidFill>
                <a:effectLst/>
                <a:highlight>
                  <a:srgbClr val="FFFF00"/>
                </a:highlight>
                <a:latin typeface="Courier New" panose="02070309020205020404" pitchFamily="49" charset="0"/>
                <a:cs typeface="Courier New" panose="02070309020205020404" pitchFamily="49" charset="0"/>
              </a:rPr>
              <a:t>&gt; </a:t>
            </a:r>
            <a:r>
              <a:rPr lang="en-US" sz="1800" b="0" i="0" dirty="0" err="1">
                <a:solidFill>
                  <a:srgbClr val="000000"/>
                </a:solidFill>
                <a:effectLst/>
                <a:highlight>
                  <a:srgbClr val="FFFF00"/>
                </a:highlight>
                <a:latin typeface="Courier New" panose="02070309020205020404" pitchFamily="49" charset="0"/>
                <a:cs typeface="Courier New" panose="02070309020205020404" pitchFamily="49" charset="0"/>
              </a:rPr>
              <a:t>sd</a:t>
            </a:r>
            <a:r>
              <a:rPr lang="en-US" sz="1800" b="0" i="0" dirty="0">
                <a:solidFill>
                  <a:srgbClr val="000000"/>
                </a:solidFill>
                <a:effectLst/>
                <a:highlight>
                  <a:srgbClr val="FFFF00"/>
                </a:highlight>
                <a:latin typeface="Courier New" panose="02070309020205020404" pitchFamily="49" charset="0"/>
                <a:cs typeface="Courier New" panose="02070309020205020404" pitchFamily="49" charset="0"/>
              </a:rPr>
              <a:t>(weight)</a:t>
            </a:r>
          </a:p>
          <a:p>
            <a:r>
              <a:rPr lang="en-US" sz="1800" b="0" i="0" dirty="0">
                <a:solidFill>
                  <a:srgbClr val="000000"/>
                </a:solidFill>
                <a:effectLst/>
                <a:highlight>
                  <a:srgbClr val="00FFFF"/>
                </a:highlight>
                <a:latin typeface="Courier New" panose="02070309020205020404" pitchFamily="49" charset="0"/>
                <a:cs typeface="Courier New" panose="02070309020205020404" pitchFamily="49" charset="0"/>
              </a:rPr>
              <a:t>[1] 2.077498</a:t>
            </a:r>
          </a:p>
          <a:p>
            <a:r>
              <a:rPr lang="en-US" sz="1800" b="0" i="0" dirty="0">
                <a:solidFill>
                  <a:srgbClr val="000000"/>
                </a:solidFill>
                <a:effectLst/>
                <a:highlight>
                  <a:srgbClr val="FFFF00"/>
                </a:highlight>
                <a:latin typeface="Courier New" panose="02070309020205020404" pitchFamily="49" charset="0"/>
                <a:cs typeface="Courier New" panose="02070309020205020404" pitchFamily="49" charset="0"/>
              </a:rPr>
              <a:t>&gt; </a:t>
            </a:r>
            <a:r>
              <a:rPr lang="en-US" sz="1800" b="0" i="0" dirty="0" err="1">
                <a:solidFill>
                  <a:srgbClr val="000000"/>
                </a:solidFill>
                <a:effectLst/>
                <a:highlight>
                  <a:srgbClr val="FFFF00"/>
                </a:highlight>
                <a:latin typeface="Courier New" panose="02070309020205020404" pitchFamily="49" charset="0"/>
                <a:cs typeface="Courier New" panose="02070309020205020404" pitchFamily="49" charset="0"/>
              </a:rPr>
              <a:t>cor</a:t>
            </a:r>
            <a:r>
              <a:rPr lang="en-US" sz="1800" b="0" i="0" dirty="0">
                <a:solidFill>
                  <a:srgbClr val="000000"/>
                </a:solidFill>
                <a:effectLst/>
                <a:highlight>
                  <a:srgbClr val="FFFF00"/>
                </a:highlight>
                <a:latin typeface="Courier New" panose="02070309020205020404" pitchFamily="49" charset="0"/>
                <a:cs typeface="Courier New" panose="02070309020205020404" pitchFamily="49" charset="0"/>
              </a:rPr>
              <a:t>(</a:t>
            </a:r>
            <a:r>
              <a:rPr lang="en-US" sz="1800" b="0" i="0" dirty="0" err="1">
                <a:solidFill>
                  <a:srgbClr val="000000"/>
                </a:solidFill>
                <a:effectLst/>
                <a:highlight>
                  <a:srgbClr val="FFFF00"/>
                </a:highlight>
                <a:latin typeface="Courier New" panose="02070309020205020404" pitchFamily="49" charset="0"/>
                <a:cs typeface="Courier New" panose="02070309020205020404" pitchFamily="49" charset="0"/>
              </a:rPr>
              <a:t>age,weight</a:t>
            </a:r>
            <a:r>
              <a:rPr lang="en-US" sz="1800" b="0" i="0" dirty="0">
                <a:solidFill>
                  <a:srgbClr val="000000"/>
                </a:solidFill>
                <a:effectLst/>
                <a:highlight>
                  <a:srgbClr val="FFFF00"/>
                </a:highlight>
                <a:latin typeface="Courier New" panose="02070309020205020404" pitchFamily="49" charset="0"/>
                <a:cs typeface="Courier New" panose="02070309020205020404" pitchFamily="49" charset="0"/>
              </a:rPr>
              <a:t>)</a:t>
            </a:r>
          </a:p>
          <a:p>
            <a:r>
              <a:rPr lang="en-US" sz="1800" b="0" i="0" dirty="0">
                <a:solidFill>
                  <a:srgbClr val="000000"/>
                </a:solidFill>
                <a:effectLst/>
                <a:highlight>
                  <a:srgbClr val="00FFFF"/>
                </a:highlight>
                <a:latin typeface="Courier New" panose="02070309020205020404" pitchFamily="49" charset="0"/>
                <a:cs typeface="Courier New" panose="02070309020205020404" pitchFamily="49" charset="0"/>
              </a:rPr>
              <a:t>[1] 0.9075655</a:t>
            </a:r>
          </a:p>
          <a:p>
            <a:r>
              <a:rPr lang="en-US" sz="1800" b="0" i="0" dirty="0">
                <a:solidFill>
                  <a:srgbClr val="000000"/>
                </a:solidFill>
                <a:effectLst/>
                <a:highlight>
                  <a:srgbClr val="FFFF00"/>
                </a:highlight>
                <a:latin typeface="Courier New" panose="02070309020205020404" pitchFamily="49" charset="0"/>
                <a:cs typeface="Courier New" panose="02070309020205020404" pitchFamily="49" charset="0"/>
              </a:rPr>
              <a:t>&gt; plot(</a:t>
            </a:r>
            <a:r>
              <a:rPr lang="en-US" sz="1800" b="0" i="0" dirty="0" err="1">
                <a:solidFill>
                  <a:srgbClr val="000000"/>
                </a:solidFill>
                <a:effectLst/>
                <a:highlight>
                  <a:srgbClr val="FFFF00"/>
                </a:highlight>
                <a:latin typeface="Courier New" panose="02070309020205020404" pitchFamily="49" charset="0"/>
                <a:cs typeface="Courier New" panose="02070309020205020404" pitchFamily="49" charset="0"/>
              </a:rPr>
              <a:t>age,weight</a:t>
            </a:r>
            <a:r>
              <a:rPr lang="en-US" sz="1800" b="0" i="0" dirty="0">
                <a:solidFill>
                  <a:srgbClr val="000000"/>
                </a:solidFill>
                <a:effectLst/>
                <a:highlight>
                  <a:srgbClr val="FFFF00"/>
                </a:highlight>
                <a:latin typeface="Courier New" panose="02070309020205020404" pitchFamily="49" charset="0"/>
                <a:cs typeface="Courier New" panose="02070309020205020404" pitchFamily="49" charset="0"/>
              </a:rPr>
              <a:t>)</a:t>
            </a:r>
          </a:p>
          <a:p>
            <a:r>
              <a:rPr lang="en-US" sz="1800" b="0" i="0" dirty="0">
                <a:solidFill>
                  <a:srgbClr val="000000"/>
                </a:solidFill>
                <a:effectLst/>
                <a:highlight>
                  <a:srgbClr val="FFFF00"/>
                </a:highlight>
                <a:latin typeface="Courier New" panose="02070309020205020404" pitchFamily="49" charset="0"/>
                <a:cs typeface="Courier New" panose="02070309020205020404" pitchFamily="49" charset="0"/>
              </a:rPr>
              <a:t>&gt; q()</a:t>
            </a:r>
          </a:p>
          <a:p>
            <a:endParaRPr lang="en-US" sz="1800" b="0" i="0" dirty="0">
              <a:solidFill>
                <a:srgbClr val="000000"/>
              </a:solidFill>
              <a:effectLst/>
              <a:latin typeface="Comic Sans MS" panose="030F0702030302020204" pitchFamily="66" charset="0"/>
            </a:endParaRPr>
          </a:p>
          <a:p>
            <a:endParaRPr lang="en-US" sz="1800" b="0" i="0" dirty="0">
              <a:solidFill>
                <a:srgbClr val="000000"/>
              </a:solidFill>
              <a:effectLst/>
              <a:highlight>
                <a:srgbClr val="FFFF00"/>
              </a:highlight>
              <a:latin typeface="Comic Sans MS" panose="030F0702030302020204" pitchFamily="66" charset="0"/>
            </a:endParaRPr>
          </a:p>
        </p:txBody>
      </p:sp>
      <p:pic>
        <p:nvPicPr>
          <p:cNvPr id="6" name="Рисунок 5">
            <a:extLst>
              <a:ext uri="{FF2B5EF4-FFF2-40B4-BE49-F238E27FC236}">
                <a16:creationId xmlns:a16="http://schemas.microsoft.com/office/drawing/2014/main" id="{DA5535A1-7641-43E8-8715-B8F7D534B667}"/>
              </a:ext>
            </a:extLst>
          </p:cNvPr>
          <p:cNvPicPr>
            <a:picLocks noChangeAspect="1"/>
          </p:cNvPicPr>
          <p:nvPr/>
        </p:nvPicPr>
        <p:blipFill>
          <a:blip r:embed="rId3"/>
          <a:stretch>
            <a:fillRect/>
          </a:stretch>
        </p:blipFill>
        <p:spPr>
          <a:xfrm>
            <a:off x="9034150" y="0"/>
            <a:ext cx="4433593" cy="1651537"/>
          </a:xfrm>
          <a:prstGeom prst="rect">
            <a:avLst/>
          </a:prstGeom>
        </p:spPr>
      </p:pic>
    </p:spTree>
    <p:extLst>
      <p:ext uri="{BB962C8B-B14F-4D97-AF65-F5344CB8AC3E}">
        <p14:creationId xmlns:p14="http://schemas.microsoft.com/office/powerpoint/2010/main" val="287926843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0" y="0"/>
            <a:ext cx="6720840" cy="523220"/>
          </a:xfrm>
          <a:prstGeom prst="rect">
            <a:avLst/>
          </a:prstGeom>
          <a:noFill/>
        </p:spPr>
        <p:txBody>
          <a:bodyPr wrap="square">
            <a:spAutoFit/>
          </a:bodyPr>
          <a:lstStyle/>
          <a:p>
            <a:pPr indent="228600">
              <a:tabLst>
                <a:tab pos="371475" algn="l"/>
              </a:tabLst>
            </a:pPr>
            <a:r>
              <a:rPr lang="en-US" sz="2800" b="1" kern="0" dirty="0">
                <a:solidFill>
                  <a:schemeClr val="accent6">
                    <a:lumMod val="75000"/>
                  </a:schemeClr>
                </a:solidFill>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1.3	Working with R </a:t>
            </a:r>
            <a:endParaRPr lang="uk-UA" sz="2800" b="1" kern="1100" dirty="0">
              <a:solidFill>
                <a:schemeClr val="accent6">
                  <a:lumMod val="75000"/>
                </a:schemeClr>
              </a:solidFill>
              <a:effectLst/>
              <a:highlight>
                <a:srgbClr val="00FFFF"/>
              </a:highlight>
              <a:latin typeface="Times New Roman" panose="02020603050405020304" pitchFamily="18" charset="0"/>
              <a:ea typeface="Calibri" panose="020F0502020204030204" pitchFamily="34" charset="0"/>
              <a:cs typeface="Arial Unicode MS" pitchFamily="2" charset="0"/>
            </a:endParaRPr>
          </a:p>
        </p:txBody>
      </p:sp>
      <p:sp>
        <p:nvSpPr>
          <p:cNvPr id="5" name="TextBox 4">
            <a:extLst>
              <a:ext uri="{FF2B5EF4-FFF2-40B4-BE49-F238E27FC236}">
                <a16:creationId xmlns:a16="http://schemas.microsoft.com/office/drawing/2014/main" id="{4AECE605-7B68-401B-93A6-A3D4DECDC70D}"/>
              </a:ext>
            </a:extLst>
          </p:cNvPr>
          <p:cNvSpPr txBox="1"/>
          <p:nvPr/>
        </p:nvSpPr>
        <p:spPr>
          <a:xfrm>
            <a:off x="3911575" y="61009"/>
            <a:ext cx="9528200" cy="584775"/>
          </a:xfrm>
          <a:prstGeom prst="rect">
            <a:avLst/>
          </a:prstGeom>
          <a:noFill/>
        </p:spPr>
        <p:txBody>
          <a:bodyPr wrap="square">
            <a:spAutoFit/>
          </a:bodyPr>
          <a:lstStyle/>
          <a:p>
            <a:r>
              <a:rPr lang="en-US" sz="3200" b="0" i="0" dirty="0">
                <a:solidFill>
                  <a:srgbClr val="000000"/>
                </a:solidFill>
                <a:effectLst/>
                <a:latin typeface="Comic Sans MS" panose="030F0702030302020204" pitchFamily="66" charset="0"/>
              </a:rPr>
              <a:t>PLEASE TYPE </a:t>
            </a:r>
            <a:r>
              <a:rPr lang="en-US" sz="3200" b="0" i="0" dirty="0">
                <a:solidFill>
                  <a:srgbClr val="000000"/>
                </a:solidFill>
                <a:effectLst/>
                <a:highlight>
                  <a:srgbClr val="00FF00"/>
                </a:highlight>
                <a:latin typeface="Comic Sans MS" panose="030F0702030302020204" pitchFamily="66" charset="0"/>
              </a:rPr>
              <a:t>demo(graphics) </a:t>
            </a:r>
            <a:r>
              <a:rPr lang="en-US" sz="3200" dirty="0">
                <a:solidFill>
                  <a:srgbClr val="000000"/>
                </a:solidFill>
                <a:highlight>
                  <a:srgbClr val="00FF00"/>
                </a:highlight>
                <a:latin typeface="Comic Sans MS" panose="030F0702030302020204" pitchFamily="66" charset="0"/>
              </a:rPr>
              <a:t> </a:t>
            </a:r>
            <a:r>
              <a:rPr lang="en-US" sz="3200" b="0" i="0" dirty="0">
                <a:solidFill>
                  <a:srgbClr val="000000"/>
                </a:solidFill>
                <a:effectLst/>
                <a:latin typeface="Comic Sans MS" panose="030F0702030302020204" pitchFamily="66" charset="0"/>
              </a:rPr>
              <a:t>in command line</a:t>
            </a:r>
          </a:p>
        </p:txBody>
      </p:sp>
      <p:pic>
        <p:nvPicPr>
          <p:cNvPr id="4" name="Рисунок 3">
            <a:extLst>
              <a:ext uri="{FF2B5EF4-FFF2-40B4-BE49-F238E27FC236}">
                <a16:creationId xmlns:a16="http://schemas.microsoft.com/office/drawing/2014/main" id="{C4AD88BE-DCBD-4CDB-AF19-05B3F390BE0D}"/>
              </a:ext>
            </a:extLst>
          </p:cNvPr>
          <p:cNvPicPr>
            <a:picLocks noChangeAspect="1"/>
          </p:cNvPicPr>
          <p:nvPr/>
        </p:nvPicPr>
        <p:blipFill>
          <a:blip r:embed="rId3"/>
          <a:stretch>
            <a:fillRect/>
          </a:stretch>
        </p:blipFill>
        <p:spPr>
          <a:xfrm>
            <a:off x="-8838" y="2051645"/>
            <a:ext cx="3382047" cy="2234885"/>
          </a:xfrm>
          <a:prstGeom prst="rect">
            <a:avLst/>
          </a:prstGeom>
        </p:spPr>
      </p:pic>
      <p:pic>
        <p:nvPicPr>
          <p:cNvPr id="8" name="Рисунок 7">
            <a:extLst>
              <a:ext uri="{FF2B5EF4-FFF2-40B4-BE49-F238E27FC236}">
                <a16:creationId xmlns:a16="http://schemas.microsoft.com/office/drawing/2014/main" id="{1780897B-92D1-4E83-83BF-DE9258EB7BBB}"/>
              </a:ext>
            </a:extLst>
          </p:cNvPr>
          <p:cNvPicPr>
            <a:picLocks noChangeAspect="1"/>
          </p:cNvPicPr>
          <p:nvPr/>
        </p:nvPicPr>
        <p:blipFill>
          <a:blip r:embed="rId4"/>
          <a:stretch>
            <a:fillRect/>
          </a:stretch>
        </p:blipFill>
        <p:spPr>
          <a:xfrm>
            <a:off x="3479527" y="758012"/>
            <a:ext cx="2686425" cy="3591426"/>
          </a:xfrm>
          <a:prstGeom prst="rect">
            <a:avLst/>
          </a:prstGeom>
        </p:spPr>
      </p:pic>
      <p:pic>
        <p:nvPicPr>
          <p:cNvPr id="10" name="Рисунок 9">
            <a:extLst>
              <a:ext uri="{FF2B5EF4-FFF2-40B4-BE49-F238E27FC236}">
                <a16:creationId xmlns:a16="http://schemas.microsoft.com/office/drawing/2014/main" id="{46E8909D-5D53-433A-92F5-2DC1806027F7}"/>
              </a:ext>
            </a:extLst>
          </p:cNvPr>
          <p:cNvPicPr>
            <a:picLocks noChangeAspect="1"/>
          </p:cNvPicPr>
          <p:nvPr/>
        </p:nvPicPr>
        <p:blipFill>
          <a:blip r:embed="rId5"/>
          <a:stretch>
            <a:fillRect/>
          </a:stretch>
        </p:blipFill>
        <p:spPr>
          <a:xfrm>
            <a:off x="6320827" y="758012"/>
            <a:ext cx="3172268" cy="3610479"/>
          </a:xfrm>
          <a:prstGeom prst="rect">
            <a:avLst/>
          </a:prstGeom>
        </p:spPr>
      </p:pic>
      <p:pic>
        <p:nvPicPr>
          <p:cNvPr id="12" name="Рисунок 11">
            <a:extLst>
              <a:ext uri="{FF2B5EF4-FFF2-40B4-BE49-F238E27FC236}">
                <a16:creationId xmlns:a16="http://schemas.microsoft.com/office/drawing/2014/main" id="{A7784E80-AD12-4064-9DC3-EC4014699C3A}"/>
              </a:ext>
            </a:extLst>
          </p:cNvPr>
          <p:cNvPicPr>
            <a:picLocks noChangeAspect="1"/>
          </p:cNvPicPr>
          <p:nvPr/>
        </p:nvPicPr>
        <p:blipFill>
          <a:blip r:embed="rId6"/>
          <a:stretch>
            <a:fillRect/>
          </a:stretch>
        </p:blipFill>
        <p:spPr>
          <a:xfrm>
            <a:off x="599207" y="4461665"/>
            <a:ext cx="4323922" cy="2832395"/>
          </a:xfrm>
          <a:prstGeom prst="rect">
            <a:avLst/>
          </a:prstGeom>
        </p:spPr>
      </p:pic>
      <p:pic>
        <p:nvPicPr>
          <p:cNvPr id="14" name="Рисунок 13">
            <a:extLst>
              <a:ext uri="{FF2B5EF4-FFF2-40B4-BE49-F238E27FC236}">
                <a16:creationId xmlns:a16="http://schemas.microsoft.com/office/drawing/2014/main" id="{05218BA5-9DE5-467E-98E5-B3FF3175C6EC}"/>
              </a:ext>
            </a:extLst>
          </p:cNvPr>
          <p:cNvPicPr>
            <a:picLocks noChangeAspect="1"/>
          </p:cNvPicPr>
          <p:nvPr/>
        </p:nvPicPr>
        <p:blipFill>
          <a:blip r:embed="rId7"/>
          <a:stretch>
            <a:fillRect/>
          </a:stretch>
        </p:blipFill>
        <p:spPr>
          <a:xfrm>
            <a:off x="4999821" y="4461666"/>
            <a:ext cx="4493274" cy="2832394"/>
          </a:xfrm>
          <a:prstGeom prst="rect">
            <a:avLst/>
          </a:prstGeom>
        </p:spPr>
      </p:pic>
      <p:pic>
        <p:nvPicPr>
          <p:cNvPr id="16" name="Рисунок 15">
            <a:extLst>
              <a:ext uri="{FF2B5EF4-FFF2-40B4-BE49-F238E27FC236}">
                <a16:creationId xmlns:a16="http://schemas.microsoft.com/office/drawing/2014/main" id="{112E16AD-F602-46C5-BBD8-0650A2FB4115}"/>
              </a:ext>
            </a:extLst>
          </p:cNvPr>
          <p:cNvPicPr>
            <a:picLocks noChangeAspect="1"/>
          </p:cNvPicPr>
          <p:nvPr/>
        </p:nvPicPr>
        <p:blipFill>
          <a:blip r:embed="rId8"/>
          <a:stretch>
            <a:fillRect/>
          </a:stretch>
        </p:blipFill>
        <p:spPr>
          <a:xfrm>
            <a:off x="9505869" y="773794"/>
            <a:ext cx="3933906" cy="2555701"/>
          </a:xfrm>
          <a:prstGeom prst="rect">
            <a:avLst/>
          </a:prstGeom>
        </p:spPr>
      </p:pic>
      <p:pic>
        <p:nvPicPr>
          <p:cNvPr id="18" name="Рисунок 17">
            <a:extLst>
              <a:ext uri="{FF2B5EF4-FFF2-40B4-BE49-F238E27FC236}">
                <a16:creationId xmlns:a16="http://schemas.microsoft.com/office/drawing/2014/main" id="{A8EC0226-EED4-41E7-8B77-4EDD7695C99A}"/>
              </a:ext>
            </a:extLst>
          </p:cNvPr>
          <p:cNvPicPr>
            <a:picLocks noChangeAspect="1"/>
          </p:cNvPicPr>
          <p:nvPr/>
        </p:nvPicPr>
        <p:blipFill>
          <a:blip r:embed="rId9"/>
          <a:stretch>
            <a:fillRect/>
          </a:stretch>
        </p:blipFill>
        <p:spPr>
          <a:xfrm>
            <a:off x="9521125" y="3923853"/>
            <a:ext cx="3918650" cy="2419961"/>
          </a:xfrm>
          <a:prstGeom prst="rect">
            <a:avLst/>
          </a:prstGeom>
        </p:spPr>
      </p:pic>
    </p:spTree>
    <p:extLst>
      <p:ext uri="{BB962C8B-B14F-4D97-AF65-F5344CB8AC3E}">
        <p14:creationId xmlns:p14="http://schemas.microsoft.com/office/powerpoint/2010/main" val="4203234293"/>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0" y="0"/>
            <a:ext cx="6720840" cy="523220"/>
          </a:xfrm>
          <a:prstGeom prst="rect">
            <a:avLst/>
          </a:prstGeom>
          <a:noFill/>
        </p:spPr>
        <p:txBody>
          <a:bodyPr wrap="square">
            <a:spAutoFit/>
          </a:bodyPr>
          <a:lstStyle/>
          <a:p>
            <a:pPr indent="228600">
              <a:tabLst>
                <a:tab pos="371475" algn="l"/>
              </a:tabLst>
            </a:pPr>
            <a:r>
              <a:rPr lang="en-US" sz="2800" b="1" kern="0" dirty="0">
                <a:solidFill>
                  <a:schemeClr val="accent6">
                    <a:lumMod val="75000"/>
                  </a:schemeClr>
                </a:solidFill>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1.3	Working with R </a:t>
            </a:r>
            <a:endParaRPr lang="uk-UA" sz="2800" b="1" kern="1100" dirty="0">
              <a:solidFill>
                <a:schemeClr val="accent6">
                  <a:lumMod val="75000"/>
                </a:schemeClr>
              </a:solidFill>
              <a:effectLst/>
              <a:highlight>
                <a:srgbClr val="00FFFF"/>
              </a:highlight>
              <a:latin typeface="Times New Roman" panose="02020603050405020304" pitchFamily="18" charset="0"/>
              <a:ea typeface="Calibri" panose="020F0502020204030204" pitchFamily="34" charset="0"/>
              <a:cs typeface="Arial Unicode MS" pitchFamily="2" charset="0"/>
            </a:endParaRPr>
          </a:p>
        </p:txBody>
      </p:sp>
      <p:sp>
        <p:nvSpPr>
          <p:cNvPr id="5" name="TextBox 4">
            <a:extLst>
              <a:ext uri="{FF2B5EF4-FFF2-40B4-BE49-F238E27FC236}">
                <a16:creationId xmlns:a16="http://schemas.microsoft.com/office/drawing/2014/main" id="{4AECE605-7B68-401B-93A6-A3D4DECDC70D}"/>
              </a:ext>
            </a:extLst>
          </p:cNvPr>
          <p:cNvSpPr txBox="1"/>
          <p:nvPr/>
        </p:nvSpPr>
        <p:spPr>
          <a:xfrm>
            <a:off x="155587" y="1048172"/>
            <a:ext cx="13128600" cy="6463308"/>
          </a:xfrm>
          <a:prstGeom prst="rect">
            <a:avLst/>
          </a:prstGeom>
          <a:noFill/>
        </p:spPr>
        <p:txBody>
          <a:bodyPr wrap="square">
            <a:spAutoFit/>
          </a:bodyPr>
          <a:lstStyle/>
          <a:p>
            <a:r>
              <a:rPr lang="en-US" sz="2300" b="0" i="0" dirty="0">
                <a:solidFill>
                  <a:srgbClr val="000000"/>
                </a:solidFill>
                <a:effectLst/>
                <a:latin typeface="Comic Sans MS" panose="030F0702030302020204" pitchFamily="66" charset="0"/>
              </a:rPr>
              <a:t>The workspace is your current R working environment and includes any user-defined objects (vectors, matrices, functions, data frames, and lists). </a:t>
            </a:r>
          </a:p>
          <a:p>
            <a:endParaRPr lang="en-US" sz="2300" dirty="0">
              <a:solidFill>
                <a:srgbClr val="000000"/>
              </a:solidFill>
              <a:latin typeface="Comic Sans MS" panose="030F0702030302020204" pitchFamily="66" charset="0"/>
            </a:endParaRPr>
          </a:p>
          <a:p>
            <a:r>
              <a:rPr lang="en-US" sz="2300" b="0" i="0" dirty="0">
                <a:solidFill>
                  <a:srgbClr val="000000"/>
                </a:solidFill>
                <a:effectLst/>
                <a:latin typeface="Comic Sans MS" panose="030F0702030302020204" pitchFamily="66" charset="0"/>
              </a:rPr>
              <a:t>At the end of an R session, you can save an image of the current workspace that’s automatically reloaded the next time R starts. Commands are entered interactively at the R user prompt. </a:t>
            </a:r>
          </a:p>
          <a:p>
            <a:endParaRPr lang="en-US" sz="2300" dirty="0">
              <a:solidFill>
                <a:srgbClr val="000000"/>
              </a:solidFill>
              <a:latin typeface="Comic Sans MS" panose="030F0702030302020204" pitchFamily="66" charset="0"/>
            </a:endParaRPr>
          </a:p>
          <a:p>
            <a:r>
              <a:rPr lang="en-US" sz="2300" b="0" i="0" dirty="0">
                <a:solidFill>
                  <a:srgbClr val="000000"/>
                </a:solidFill>
                <a:effectLst/>
                <a:latin typeface="Comic Sans MS" panose="030F0702030302020204" pitchFamily="66" charset="0"/>
              </a:rPr>
              <a:t>You can use the up and down arrow keys to scroll through your command history. Doing so allows you to select a previous command, edit it if desired, and resubmit it using the Enter key.</a:t>
            </a:r>
          </a:p>
          <a:p>
            <a:endParaRPr lang="en-US" sz="2300" b="0" i="0" dirty="0">
              <a:solidFill>
                <a:srgbClr val="000000"/>
              </a:solidFill>
              <a:effectLst/>
              <a:latin typeface="Comic Sans MS" panose="030F0702030302020204" pitchFamily="66" charset="0"/>
            </a:endParaRPr>
          </a:p>
          <a:p>
            <a:r>
              <a:rPr lang="en-US" sz="2300" b="0" i="0" dirty="0">
                <a:solidFill>
                  <a:srgbClr val="000000"/>
                </a:solidFill>
                <a:effectLst/>
                <a:latin typeface="Comic Sans MS" panose="030F0702030302020204" pitchFamily="66" charset="0"/>
              </a:rPr>
              <a:t>The current working directory is the directory from which R will read files and to which it will save results by default. You can find out what the current working directory is by using the </a:t>
            </a:r>
            <a:r>
              <a:rPr lang="en-US" sz="2300" b="0" i="0" dirty="0" err="1">
                <a:solidFill>
                  <a:srgbClr val="000000"/>
                </a:solidFill>
                <a:effectLst/>
                <a:highlight>
                  <a:srgbClr val="00FF00"/>
                </a:highlight>
                <a:latin typeface="Comic Sans MS" panose="030F0702030302020204" pitchFamily="66" charset="0"/>
              </a:rPr>
              <a:t>getwd</a:t>
            </a:r>
            <a:r>
              <a:rPr lang="en-US" sz="2300" b="0" i="0" dirty="0">
                <a:solidFill>
                  <a:srgbClr val="000000"/>
                </a:solidFill>
                <a:effectLst/>
                <a:highlight>
                  <a:srgbClr val="00FF00"/>
                </a:highlight>
                <a:latin typeface="Comic Sans MS" panose="030F0702030302020204" pitchFamily="66" charset="0"/>
              </a:rPr>
              <a:t>()</a:t>
            </a:r>
            <a:r>
              <a:rPr lang="en-US" sz="2300" b="0" i="0" dirty="0">
                <a:solidFill>
                  <a:srgbClr val="000000"/>
                </a:solidFill>
                <a:effectLst/>
                <a:latin typeface="Comic Sans MS" panose="030F0702030302020204" pitchFamily="66" charset="0"/>
              </a:rPr>
              <a:t> function. You can set the current working directory by using the </a:t>
            </a:r>
            <a:r>
              <a:rPr lang="en-US" sz="2300" b="0" i="0" dirty="0" err="1">
                <a:solidFill>
                  <a:srgbClr val="000000"/>
                </a:solidFill>
                <a:effectLst/>
                <a:highlight>
                  <a:srgbClr val="00FF00"/>
                </a:highlight>
                <a:latin typeface="Comic Sans MS" panose="030F0702030302020204" pitchFamily="66" charset="0"/>
              </a:rPr>
              <a:t>setwd</a:t>
            </a:r>
            <a:r>
              <a:rPr lang="en-US" sz="2300" b="0" i="0" dirty="0">
                <a:solidFill>
                  <a:srgbClr val="000000"/>
                </a:solidFill>
                <a:effectLst/>
                <a:highlight>
                  <a:srgbClr val="00FF00"/>
                </a:highlight>
                <a:latin typeface="Comic Sans MS" panose="030F0702030302020204" pitchFamily="66" charset="0"/>
              </a:rPr>
              <a:t> () </a:t>
            </a:r>
            <a:r>
              <a:rPr lang="en-US" sz="2300" b="0" i="0" dirty="0">
                <a:solidFill>
                  <a:srgbClr val="000000"/>
                </a:solidFill>
                <a:effectLst/>
                <a:latin typeface="Comic Sans MS" panose="030F0702030302020204" pitchFamily="66" charset="0"/>
              </a:rPr>
              <a:t>function. </a:t>
            </a:r>
          </a:p>
          <a:p>
            <a:endParaRPr lang="en-US" sz="2300" dirty="0">
              <a:solidFill>
                <a:srgbClr val="000000"/>
              </a:solidFill>
              <a:latin typeface="Comic Sans MS" panose="030F0702030302020204" pitchFamily="66" charset="0"/>
            </a:endParaRPr>
          </a:p>
          <a:p>
            <a:r>
              <a:rPr lang="en-US" sz="2300" b="0" i="0" dirty="0">
                <a:solidFill>
                  <a:srgbClr val="000000"/>
                </a:solidFill>
                <a:effectLst/>
                <a:latin typeface="Comic Sans MS" panose="030F0702030302020204" pitchFamily="66" charset="0"/>
              </a:rPr>
              <a:t>If you need to input a file that isn’t in the current working directory, use the full pathname in the call. Always enclose the names of files and directories from the operating system in quotation marks. </a:t>
            </a:r>
            <a:endParaRPr lang="en-US" sz="2300" b="0" i="0" dirty="0">
              <a:solidFill>
                <a:srgbClr val="000000"/>
              </a:solidFill>
              <a:effectLst/>
              <a:highlight>
                <a:srgbClr val="FFFF00"/>
              </a:highlight>
              <a:latin typeface="Comic Sans MS" panose="030F0702030302020204" pitchFamily="66" charset="0"/>
            </a:endParaRPr>
          </a:p>
        </p:txBody>
      </p:sp>
      <p:sp>
        <p:nvSpPr>
          <p:cNvPr id="6" name="TextBox 5">
            <a:extLst>
              <a:ext uri="{FF2B5EF4-FFF2-40B4-BE49-F238E27FC236}">
                <a16:creationId xmlns:a16="http://schemas.microsoft.com/office/drawing/2014/main" id="{D5331BC4-B634-4A10-9159-E3F2B60A4E12}"/>
              </a:ext>
            </a:extLst>
          </p:cNvPr>
          <p:cNvSpPr txBox="1"/>
          <p:nvPr/>
        </p:nvSpPr>
        <p:spPr>
          <a:xfrm>
            <a:off x="3047479" y="48195"/>
            <a:ext cx="6720114" cy="923330"/>
          </a:xfrm>
          <a:prstGeom prst="rect">
            <a:avLst/>
          </a:prstGeom>
          <a:noFill/>
        </p:spPr>
        <p:txBody>
          <a:bodyPr wrap="square">
            <a:spAutoFit/>
          </a:bodyPr>
          <a:lstStyle/>
          <a:p>
            <a:pPr algn="ctr"/>
            <a:r>
              <a:rPr lang="sq-AL" sz="5400" b="1" i="1" dirty="0">
                <a:solidFill>
                  <a:schemeClr val="tx1"/>
                </a:solidFill>
                <a:effectLst/>
                <a:highlight>
                  <a:srgbClr val="FFFF00"/>
                </a:highlight>
                <a:latin typeface="FranklinGothic-DemiItal"/>
              </a:rPr>
              <a:t>The workspac</a:t>
            </a:r>
            <a:r>
              <a:rPr lang="en-US" sz="5400" b="1" i="1" dirty="0">
                <a:solidFill>
                  <a:schemeClr val="tx1"/>
                </a:solidFill>
                <a:effectLst/>
                <a:highlight>
                  <a:srgbClr val="FFFF00"/>
                </a:highlight>
                <a:latin typeface="FranklinGothic-DemiItal"/>
              </a:rPr>
              <a:t>e</a:t>
            </a:r>
            <a:endParaRPr lang="uk-UA" sz="5400" b="1" dirty="0">
              <a:solidFill>
                <a:schemeClr val="tx1"/>
              </a:solidFill>
              <a:highlight>
                <a:srgbClr val="FFFF00"/>
              </a:highlight>
            </a:endParaRPr>
          </a:p>
        </p:txBody>
      </p:sp>
    </p:spTree>
    <p:extLst>
      <p:ext uri="{BB962C8B-B14F-4D97-AF65-F5344CB8AC3E}">
        <p14:creationId xmlns:p14="http://schemas.microsoft.com/office/powerpoint/2010/main" val="122978115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0" y="0"/>
            <a:ext cx="6720840" cy="523220"/>
          </a:xfrm>
          <a:prstGeom prst="rect">
            <a:avLst/>
          </a:prstGeom>
          <a:noFill/>
        </p:spPr>
        <p:txBody>
          <a:bodyPr wrap="square">
            <a:spAutoFit/>
          </a:bodyPr>
          <a:lstStyle/>
          <a:p>
            <a:pPr indent="228600">
              <a:tabLst>
                <a:tab pos="371475" algn="l"/>
              </a:tabLst>
            </a:pPr>
            <a:r>
              <a:rPr lang="en-US" sz="2800" b="1" kern="0" dirty="0">
                <a:solidFill>
                  <a:schemeClr val="accent6">
                    <a:lumMod val="75000"/>
                  </a:schemeClr>
                </a:solidFill>
                <a:effectLst/>
                <a:highlight>
                  <a:srgbClr val="FFCC00"/>
                </a:highlight>
                <a:latin typeface="Times New Roman" panose="02020603050405020304" pitchFamily="18" charset="0"/>
                <a:ea typeface="Times New Roman" panose="02020603050405020304" pitchFamily="18" charset="0"/>
                <a:cs typeface="Times New Roman" panose="02020603050405020304" pitchFamily="18" charset="0"/>
              </a:rPr>
              <a:t>1.4	Packages</a:t>
            </a:r>
            <a:endParaRPr lang="uk-UA" sz="2800" b="1" kern="1100" dirty="0">
              <a:solidFill>
                <a:schemeClr val="accent6">
                  <a:lumMod val="75000"/>
                </a:schemeClr>
              </a:solidFill>
              <a:effectLst/>
              <a:highlight>
                <a:srgbClr val="FFCC00"/>
              </a:highlight>
              <a:latin typeface="Times New Roman" panose="02020603050405020304" pitchFamily="18" charset="0"/>
              <a:ea typeface="Calibri" panose="020F0502020204030204" pitchFamily="34" charset="0"/>
              <a:cs typeface="Arial Unicode MS" pitchFamily="2" charset="0"/>
            </a:endParaRPr>
          </a:p>
        </p:txBody>
      </p:sp>
      <p:pic>
        <p:nvPicPr>
          <p:cNvPr id="4" name="Рисунок 3">
            <a:extLst>
              <a:ext uri="{FF2B5EF4-FFF2-40B4-BE49-F238E27FC236}">
                <a16:creationId xmlns:a16="http://schemas.microsoft.com/office/drawing/2014/main" id="{215140E1-A6C3-4FEE-957C-7BA8DDBC9460}"/>
              </a:ext>
            </a:extLst>
          </p:cNvPr>
          <p:cNvPicPr>
            <a:picLocks noChangeAspect="1"/>
          </p:cNvPicPr>
          <p:nvPr/>
        </p:nvPicPr>
        <p:blipFill>
          <a:blip r:embed="rId3"/>
          <a:stretch>
            <a:fillRect/>
          </a:stretch>
        </p:blipFill>
        <p:spPr>
          <a:xfrm>
            <a:off x="2766459" y="4122873"/>
            <a:ext cx="7906853" cy="3429479"/>
          </a:xfrm>
          <a:prstGeom prst="rect">
            <a:avLst/>
          </a:prstGeom>
        </p:spPr>
      </p:pic>
      <p:sp>
        <p:nvSpPr>
          <p:cNvPr id="6" name="TextBox 5">
            <a:extLst>
              <a:ext uri="{FF2B5EF4-FFF2-40B4-BE49-F238E27FC236}">
                <a16:creationId xmlns:a16="http://schemas.microsoft.com/office/drawing/2014/main" id="{3B703FD1-695D-498A-930E-456D2B72CE54}"/>
              </a:ext>
            </a:extLst>
          </p:cNvPr>
          <p:cNvSpPr txBox="1"/>
          <p:nvPr/>
        </p:nvSpPr>
        <p:spPr>
          <a:xfrm>
            <a:off x="671215" y="694653"/>
            <a:ext cx="12313367" cy="3323987"/>
          </a:xfrm>
          <a:prstGeom prst="rect">
            <a:avLst/>
          </a:prstGeom>
          <a:noFill/>
        </p:spPr>
        <p:txBody>
          <a:bodyPr wrap="square">
            <a:spAutoFit/>
          </a:bodyPr>
          <a:lstStyle/>
          <a:p>
            <a:pPr marR="0" algn="l" rtl="0"/>
            <a:r>
              <a:rPr lang="en-US" sz="2800" b="0" i="0" strike="noStrike" baseline="-25000" dirty="0">
                <a:solidFill>
                  <a:schemeClr val="tx1"/>
                </a:solidFill>
                <a:latin typeface="Comic Sans MS" panose="030F0702030302020204" pitchFamily="66" charset="0"/>
              </a:rPr>
              <a:t>R comes with extensive capabilities right out of the box. But some of its most exciting features are available as optional modules that you can download and install. There are more than </a:t>
            </a:r>
            <a:r>
              <a:rPr lang="uk-UA" sz="2800" b="0" i="0" strike="noStrike" baseline="-25000" dirty="0">
                <a:solidFill>
                  <a:schemeClr val="tx1"/>
                </a:solidFill>
                <a:latin typeface="Comic Sans MS" panose="030F0702030302020204" pitchFamily="66" charset="0"/>
              </a:rPr>
              <a:t>17000</a:t>
            </a:r>
            <a:r>
              <a:rPr lang="en-US" sz="2800" b="0" i="0" strike="noStrike" baseline="-25000" dirty="0">
                <a:solidFill>
                  <a:schemeClr val="tx1"/>
                </a:solidFill>
                <a:latin typeface="Comic Sans MS" panose="030F0702030302020204" pitchFamily="66" charset="0"/>
              </a:rPr>
              <a:t> user-contributed modules called packages that you can download from http://cran.r-project.org/web/packages</a:t>
            </a:r>
            <a:r>
              <a:rPr lang="uk-UA" sz="2800" b="0" i="0" strike="noStrike" baseline="-25000" dirty="0">
                <a:solidFill>
                  <a:schemeClr val="tx1"/>
                </a:solidFill>
                <a:latin typeface="Comic Sans MS" panose="030F0702030302020204" pitchFamily="66" charset="0"/>
              </a:rPr>
              <a:t> </a:t>
            </a:r>
            <a:r>
              <a:rPr lang="en-US" sz="2800" b="0" i="0" strike="noStrike" baseline="-25000" dirty="0">
                <a:solidFill>
                  <a:schemeClr val="tx1"/>
                </a:solidFill>
                <a:latin typeface="Comic Sans MS" panose="030F0702030302020204" pitchFamily="66" charset="0"/>
              </a:rPr>
              <a:t>. </a:t>
            </a:r>
            <a:endParaRPr lang="uk-UA" sz="2800" b="0" i="0" strike="noStrike" baseline="-25000" dirty="0">
              <a:solidFill>
                <a:schemeClr val="tx1"/>
              </a:solidFill>
              <a:latin typeface="Comic Sans MS" panose="030F0702030302020204" pitchFamily="66" charset="0"/>
            </a:endParaRPr>
          </a:p>
          <a:p>
            <a:pPr marR="0" algn="l" rtl="0"/>
            <a:endParaRPr lang="uk-UA" sz="2800" baseline="-25000" dirty="0">
              <a:solidFill>
                <a:schemeClr val="tx1"/>
              </a:solidFill>
              <a:latin typeface="Comic Sans MS" panose="030F0702030302020204" pitchFamily="66" charset="0"/>
            </a:endParaRPr>
          </a:p>
          <a:p>
            <a:pPr marR="0" algn="l" rtl="0"/>
            <a:r>
              <a:rPr lang="en-US" sz="2800" b="0" i="0" strike="noStrike" baseline="-25000" dirty="0">
                <a:solidFill>
                  <a:schemeClr val="tx1"/>
                </a:solidFill>
                <a:latin typeface="Comic Sans MS" panose="030F0702030302020204" pitchFamily="66" charset="0"/>
              </a:rPr>
              <a:t>They provide a tremendous range of new’ capabilities, from the analysis of geospatial data to protein mass spectra processing to the analysis of psychological tests! </a:t>
            </a:r>
            <a:endParaRPr lang="uk-UA" sz="2800" b="0" i="0" strike="noStrike" baseline="-25000" dirty="0">
              <a:solidFill>
                <a:schemeClr val="tx1"/>
              </a:solidFill>
              <a:latin typeface="Comic Sans MS" panose="030F0702030302020204" pitchFamily="66" charset="0"/>
            </a:endParaRPr>
          </a:p>
          <a:p>
            <a:pPr marR="0" algn="l" rtl="0"/>
            <a:endParaRPr lang="en-US" sz="1800" b="0" i="1" dirty="0">
              <a:solidFill>
                <a:srgbClr val="335426"/>
              </a:solidFill>
              <a:effectLst/>
              <a:latin typeface="FranklinGothic-DemiItal"/>
            </a:endParaRPr>
          </a:p>
          <a:p>
            <a:pPr marR="0" algn="l" rtl="0"/>
            <a:r>
              <a:rPr lang="sq-AL" sz="2400" b="1" i="1" dirty="0">
                <a:solidFill>
                  <a:schemeClr val="tx1"/>
                </a:solidFill>
                <a:effectLst/>
                <a:highlight>
                  <a:srgbClr val="FFFF00"/>
                </a:highlight>
                <a:latin typeface="FranklinGothic-DemiItal"/>
              </a:rPr>
              <a:t>What are packages?</a:t>
            </a:r>
            <a:r>
              <a:rPr lang="sq-AL" sz="2400" b="1" dirty="0">
                <a:solidFill>
                  <a:schemeClr val="tx1"/>
                </a:solidFill>
                <a:highlight>
                  <a:srgbClr val="FFFF00"/>
                </a:highlight>
              </a:rPr>
              <a:t> </a:t>
            </a:r>
            <a:br>
              <a:rPr lang="sq-AL" sz="1200" dirty="0"/>
            </a:br>
            <a:r>
              <a:rPr lang="en-US" sz="2800" b="0" i="0" strike="noStrike" baseline="-25000" dirty="0">
                <a:solidFill>
                  <a:schemeClr val="tx1"/>
                </a:solidFill>
                <a:latin typeface="Comic Sans MS" panose="030F0702030302020204" pitchFamily="66" charset="0"/>
              </a:rPr>
              <a:t>Packages are collections of R functions, data, and compiled code in a well-defined format. The directory where packages are stored on your computer is called the library. The function </a:t>
            </a:r>
            <a:r>
              <a:rPr lang="en-US" sz="2800" b="0" i="0" strike="noStrike" baseline="-25000" dirty="0">
                <a:solidFill>
                  <a:schemeClr val="tx1"/>
                </a:solidFill>
                <a:highlight>
                  <a:srgbClr val="00FF00"/>
                </a:highlight>
                <a:latin typeface="Comic Sans MS" panose="030F0702030302020204" pitchFamily="66" charset="0"/>
              </a:rPr>
              <a:t>.</a:t>
            </a:r>
            <a:r>
              <a:rPr lang="en-US" sz="2800" b="0" i="0" strike="noStrike" baseline="-25000" dirty="0" err="1">
                <a:solidFill>
                  <a:schemeClr val="tx1"/>
                </a:solidFill>
                <a:highlight>
                  <a:srgbClr val="00FF00"/>
                </a:highlight>
                <a:latin typeface="Comic Sans MS" panose="030F0702030302020204" pitchFamily="66" charset="0"/>
              </a:rPr>
              <a:t>libPaths</a:t>
            </a:r>
            <a:r>
              <a:rPr lang="en-US" sz="2800" b="0" i="0" strike="noStrike" baseline="-25000" dirty="0">
                <a:solidFill>
                  <a:schemeClr val="tx1"/>
                </a:solidFill>
                <a:highlight>
                  <a:srgbClr val="00FF00"/>
                </a:highlight>
                <a:latin typeface="Comic Sans MS" panose="030F0702030302020204" pitchFamily="66" charset="0"/>
              </a:rPr>
              <a:t>()</a:t>
            </a:r>
            <a:r>
              <a:rPr lang="en-US" sz="2800" b="0" i="0" strike="noStrike" baseline="-25000" dirty="0">
                <a:solidFill>
                  <a:schemeClr val="tx1"/>
                </a:solidFill>
                <a:latin typeface="Comic Sans MS" panose="030F0702030302020204" pitchFamily="66" charset="0"/>
              </a:rPr>
              <a:t> shows you where your library is located, and the function </a:t>
            </a:r>
            <a:r>
              <a:rPr lang="en-US" sz="2800" b="0" i="0" strike="noStrike" baseline="-25000" dirty="0">
                <a:solidFill>
                  <a:schemeClr val="tx1"/>
                </a:solidFill>
                <a:highlight>
                  <a:srgbClr val="00FF00"/>
                </a:highlight>
                <a:latin typeface="Comic Sans MS" panose="030F0702030302020204" pitchFamily="66" charset="0"/>
              </a:rPr>
              <a:t>library()</a:t>
            </a:r>
            <a:r>
              <a:rPr lang="en-US" sz="2800" b="0" i="0" strike="noStrike" baseline="-25000" dirty="0">
                <a:solidFill>
                  <a:schemeClr val="tx1"/>
                </a:solidFill>
                <a:latin typeface="Comic Sans MS" panose="030F0702030302020204" pitchFamily="66" charset="0"/>
              </a:rPr>
              <a:t> shows you what packages you’ve saved in your library.</a:t>
            </a:r>
            <a:endParaRPr lang="en-US" sz="2800" b="0" i="0" strike="noStrike" baseline="-25000" dirty="0">
              <a:solidFill>
                <a:schemeClr val="tx1"/>
              </a:solidFill>
              <a:latin typeface="Comic Sans MS" panose="030F0702030302020204" pitchFamily="66" charset="0"/>
              <a:hlinkClick r:id="rId4">
                <a:extLst>
                  <a:ext uri="{A12FA001-AC4F-418D-AE19-62706E023703}">
                    <ahyp:hlinkClr xmlns:ahyp="http://schemas.microsoft.com/office/drawing/2018/hyperlinkcolor" val="tx"/>
                  </a:ext>
                </a:extLst>
              </a:hlinkClick>
            </a:endParaRPr>
          </a:p>
        </p:txBody>
      </p:sp>
    </p:spTree>
    <p:extLst>
      <p:ext uri="{BB962C8B-B14F-4D97-AF65-F5344CB8AC3E}">
        <p14:creationId xmlns:p14="http://schemas.microsoft.com/office/powerpoint/2010/main" val="146704981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132033A-0212-4001-9229-53A67E56AF3F}"/>
              </a:ext>
            </a:extLst>
          </p:cNvPr>
          <p:cNvSpPr txBox="1"/>
          <p:nvPr/>
        </p:nvSpPr>
        <p:spPr>
          <a:xfrm>
            <a:off x="5575399" y="1691605"/>
            <a:ext cx="7874079" cy="3785652"/>
          </a:xfrm>
          <a:prstGeom prst="rect">
            <a:avLst/>
          </a:prstGeom>
          <a:noFill/>
        </p:spPr>
        <p:txBody>
          <a:bodyPr wrap="square">
            <a:spAutoFit/>
          </a:bodyPr>
          <a:lstStyle/>
          <a:p>
            <a:pPr indent="180340" algn="l">
              <a:tabLst>
                <a:tab pos="410210" algn="l"/>
              </a:tabLst>
            </a:pPr>
            <a:r>
              <a:rPr lang="en-US" sz="2400" b="1" kern="0" dirty="0">
                <a:solidFill>
                  <a:srgbClr val="990000"/>
                </a:solidFill>
                <a:effectLst/>
                <a:latin typeface="Times New Roman" panose="02020603050405020304" pitchFamily="18" charset="0"/>
                <a:ea typeface="Times New Roman" panose="02020603050405020304" pitchFamily="18" charset="0"/>
                <a:cs typeface="Times New Roman" panose="02020603050405020304" pitchFamily="18" charset="0"/>
              </a:rPr>
              <a:t>4. Classifying Satellite Imagery in R </a:t>
            </a:r>
            <a:endParaRPr lang="uk-UA" sz="2400" kern="1100" dirty="0">
              <a:solidFill>
                <a:srgbClr val="990000"/>
              </a:solidFill>
              <a:effectLst/>
              <a:latin typeface="Times New Roman" panose="02020603050405020304" pitchFamily="18" charset="0"/>
              <a:ea typeface="Calibri" panose="020F0502020204030204" pitchFamily="34" charset="0"/>
              <a:cs typeface="Arial Unicode MS" pitchFamily="2" charset="0"/>
            </a:endParaRPr>
          </a:p>
          <a:p>
            <a:pPr marL="270510" indent="180340" algn="l">
              <a:tabLst>
                <a:tab pos="270510" algn="l"/>
              </a:tabLst>
            </a:pPr>
            <a:r>
              <a:rPr lang="en-US" sz="2400" kern="0" dirty="0">
                <a:solidFill>
                  <a:srgbClr val="990000"/>
                </a:solidFill>
                <a:effectLst/>
                <a:latin typeface="Times New Roman" panose="02020603050405020304" pitchFamily="18" charset="0"/>
                <a:ea typeface="Times New Roman" panose="02020603050405020304" pitchFamily="18" charset="0"/>
                <a:cs typeface="Times New Roman" panose="02020603050405020304" pitchFamily="18" charset="0"/>
              </a:rPr>
              <a:t>4.1 Loading packages and preparing the data</a:t>
            </a:r>
            <a:endParaRPr lang="uk-UA" sz="2400" kern="1100" dirty="0">
              <a:solidFill>
                <a:srgbClr val="990000"/>
              </a:solidFill>
              <a:effectLst/>
              <a:latin typeface="Times New Roman" panose="02020603050405020304" pitchFamily="18" charset="0"/>
              <a:ea typeface="Calibri" panose="020F0502020204030204" pitchFamily="34" charset="0"/>
              <a:cs typeface="Arial Unicode MS" pitchFamily="2" charset="0"/>
            </a:endParaRPr>
          </a:p>
          <a:p>
            <a:pPr marL="270510" indent="180340" algn="l">
              <a:tabLst>
                <a:tab pos="270510" algn="l"/>
              </a:tabLst>
            </a:pPr>
            <a:r>
              <a:rPr lang="en-US" sz="2400" kern="0" dirty="0">
                <a:solidFill>
                  <a:srgbClr val="990000"/>
                </a:solidFill>
                <a:effectLst/>
                <a:latin typeface="Times New Roman" panose="02020603050405020304" pitchFamily="18" charset="0"/>
                <a:ea typeface="Times New Roman" panose="02020603050405020304" pitchFamily="18" charset="0"/>
                <a:cs typeface="Times New Roman" panose="02020603050405020304" pitchFamily="18" charset="0"/>
              </a:rPr>
              <a:t>4.2 Exploring the imagery</a:t>
            </a:r>
            <a:endParaRPr lang="uk-UA" sz="2400" kern="1100" dirty="0">
              <a:solidFill>
                <a:srgbClr val="990000"/>
              </a:solidFill>
              <a:effectLst/>
              <a:latin typeface="Times New Roman" panose="02020603050405020304" pitchFamily="18" charset="0"/>
              <a:ea typeface="Calibri" panose="020F0502020204030204" pitchFamily="34" charset="0"/>
              <a:cs typeface="Arial Unicode MS" pitchFamily="2" charset="0"/>
            </a:endParaRPr>
          </a:p>
          <a:p>
            <a:pPr marL="270510" indent="180340" algn="l">
              <a:tabLst>
                <a:tab pos="270510" algn="l"/>
              </a:tabLst>
            </a:pPr>
            <a:r>
              <a:rPr lang="en-US" sz="2400" kern="0" dirty="0">
                <a:solidFill>
                  <a:srgbClr val="990000"/>
                </a:solidFill>
                <a:effectLst/>
                <a:latin typeface="Times New Roman" panose="02020603050405020304" pitchFamily="18" charset="0"/>
                <a:ea typeface="Times New Roman" panose="02020603050405020304" pitchFamily="18" charset="0"/>
                <a:cs typeface="Times New Roman" panose="02020603050405020304" pitchFamily="18" charset="0"/>
              </a:rPr>
              <a:t>4.3 Calculating Normalized Difference Vegetation Index</a:t>
            </a:r>
            <a:endParaRPr lang="uk-UA" sz="2400" kern="1100" dirty="0">
              <a:solidFill>
                <a:srgbClr val="990000"/>
              </a:solidFill>
              <a:effectLst/>
              <a:latin typeface="Times New Roman" panose="02020603050405020304" pitchFamily="18" charset="0"/>
              <a:ea typeface="Calibri" panose="020F0502020204030204" pitchFamily="34" charset="0"/>
              <a:cs typeface="Arial Unicode MS" pitchFamily="2" charset="0"/>
            </a:endParaRPr>
          </a:p>
          <a:p>
            <a:pPr marL="270510" indent="180340" algn="l">
              <a:tabLst>
                <a:tab pos="270510" algn="l"/>
              </a:tabLst>
            </a:pPr>
            <a:r>
              <a:rPr lang="en-US" sz="2400" kern="0" dirty="0">
                <a:solidFill>
                  <a:srgbClr val="990000"/>
                </a:solidFill>
                <a:effectLst/>
                <a:latin typeface="Times New Roman" panose="02020603050405020304" pitchFamily="18" charset="0"/>
                <a:ea typeface="Times New Roman" panose="02020603050405020304" pitchFamily="18" charset="0"/>
                <a:cs typeface="Times New Roman" panose="02020603050405020304" pitchFamily="18" charset="0"/>
              </a:rPr>
              <a:t>4.4 Supervised Classification</a:t>
            </a:r>
          </a:p>
          <a:p>
            <a:pPr marL="270510" indent="180340" algn="l">
              <a:tabLst>
                <a:tab pos="270510" algn="l"/>
              </a:tabLst>
            </a:pPr>
            <a:endParaRPr lang="uk-UA" sz="2400" kern="1100" dirty="0">
              <a:solidFill>
                <a:srgbClr val="990000"/>
              </a:solidFill>
              <a:effectLst/>
              <a:latin typeface="Times New Roman" panose="02020603050405020304" pitchFamily="18" charset="0"/>
              <a:ea typeface="Calibri" panose="020F0502020204030204" pitchFamily="34" charset="0"/>
              <a:cs typeface="Arial Unicode MS" pitchFamily="2" charset="0"/>
            </a:endParaRPr>
          </a:p>
          <a:p>
            <a:pPr indent="180340" algn="l">
              <a:tabLst>
                <a:tab pos="410210" algn="l"/>
              </a:tabLst>
            </a:pPr>
            <a:r>
              <a:rPr lang="en-US" sz="2400" b="1" kern="0" dirty="0">
                <a:solidFill>
                  <a:srgbClr val="990000"/>
                </a:solidFill>
                <a:effectLst/>
                <a:latin typeface="Times New Roman" panose="02020603050405020304" pitchFamily="18" charset="0"/>
                <a:ea typeface="Times New Roman" panose="02020603050405020304" pitchFamily="18" charset="0"/>
                <a:cs typeface="Times New Roman" panose="02020603050405020304" pitchFamily="18" charset="0"/>
              </a:rPr>
              <a:t>5. </a:t>
            </a:r>
            <a:r>
              <a:rPr lang="en-US" sz="2400" b="1" kern="0" spc="-30" dirty="0">
                <a:solidFill>
                  <a:srgbClr val="990000"/>
                </a:solidFill>
                <a:effectLst/>
                <a:latin typeface="Times New Roman" panose="02020603050405020304" pitchFamily="18" charset="0"/>
                <a:ea typeface="Arial" panose="020B0604020202020204" pitchFamily="34" charset="0"/>
                <a:cs typeface="Times New Roman" panose="02020603050405020304" pitchFamily="18" charset="0"/>
              </a:rPr>
              <a:t>SOC sequestration potential modelling</a:t>
            </a:r>
            <a:endParaRPr lang="uk-UA" sz="2400" kern="1100" dirty="0">
              <a:solidFill>
                <a:srgbClr val="990000"/>
              </a:solidFill>
              <a:effectLst/>
              <a:latin typeface="Times New Roman" panose="02020603050405020304" pitchFamily="18" charset="0"/>
              <a:ea typeface="Calibri" panose="020F0502020204030204" pitchFamily="34" charset="0"/>
              <a:cs typeface="Arial Unicode MS" pitchFamily="2" charset="0"/>
            </a:endParaRPr>
          </a:p>
          <a:p>
            <a:pPr marL="270510" indent="180340" algn="l">
              <a:tabLst>
                <a:tab pos="630555" algn="l"/>
              </a:tabLst>
            </a:pPr>
            <a:r>
              <a:rPr lang="en-US" sz="2400" kern="0" spc="-30" dirty="0">
                <a:solidFill>
                  <a:srgbClr val="990000"/>
                </a:solidFill>
                <a:effectLst/>
                <a:latin typeface="Times New Roman" panose="02020603050405020304" pitchFamily="18" charset="0"/>
                <a:ea typeface="Arial" panose="020B0604020202020204" pitchFamily="34" charset="0"/>
                <a:cs typeface="Times New Roman" panose="02020603050405020304" pitchFamily="18" charset="0"/>
              </a:rPr>
              <a:t>5.1 Data harmonization</a:t>
            </a:r>
            <a:endParaRPr lang="uk-UA" sz="2400" kern="1100" dirty="0">
              <a:solidFill>
                <a:srgbClr val="990000"/>
              </a:solidFill>
              <a:effectLst/>
              <a:latin typeface="Times New Roman" panose="02020603050405020304" pitchFamily="18" charset="0"/>
              <a:ea typeface="Calibri" panose="020F0502020204030204" pitchFamily="34" charset="0"/>
              <a:cs typeface="Arial Unicode MS" pitchFamily="2" charset="0"/>
            </a:endParaRPr>
          </a:p>
          <a:p>
            <a:pPr marL="270510" indent="180340" algn="l">
              <a:tabLst>
                <a:tab pos="630555" algn="l"/>
              </a:tabLst>
            </a:pPr>
            <a:r>
              <a:rPr lang="en-US" sz="2400" kern="0" spc="-30" dirty="0">
                <a:solidFill>
                  <a:srgbClr val="990000"/>
                </a:solidFill>
                <a:effectLst/>
                <a:latin typeface="Times New Roman" panose="02020603050405020304" pitchFamily="18" charset="0"/>
                <a:ea typeface="Arial" panose="020B0604020202020204" pitchFamily="34" charset="0"/>
                <a:cs typeface="Times New Roman" panose="02020603050405020304" pitchFamily="18" charset="0"/>
              </a:rPr>
              <a:t>5.2 Model running</a:t>
            </a:r>
            <a:endParaRPr lang="uk-UA" sz="2400" kern="1100" dirty="0">
              <a:solidFill>
                <a:srgbClr val="990000"/>
              </a:solidFill>
              <a:effectLst/>
              <a:latin typeface="Times New Roman" panose="02020603050405020304" pitchFamily="18" charset="0"/>
              <a:ea typeface="Calibri" panose="020F0502020204030204" pitchFamily="34" charset="0"/>
              <a:cs typeface="Arial Unicode MS" pitchFamily="2" charset="0"/>
            </a:endParaRPr>
          </a:p>
          <a:p>
            <a:pPr marL="270510" indent="180340" algn="l">
              <a:tabLst>
                <a:tab pos="630555" algn="l"/>
              </a:tabLst>
            </a:pPr>
            <a:r>
              <a:rPr lang="en-US" sz="2400" kern="0" spc="-30" dirty="0">
                <a:solidFill>
                  <a:srgbClr val="990000"/>
                </a:solidFill>
                <a:effectLst/>
                <a:latin typeface="Times New Roman" panose="02020603050405020304" pitchFamily="18" charset="0"/>
                <a:ea typeface="Arial" panose="020B0604020202020204" pitchFamily="34" charset="0"/>
                <a:cs typeface="Times New Roman" panose="02020603050405020304" pitchFamily="18" charset="0"/>
              </a:rPr>
              <a:t>5.3 Maps creation</a:t>
            </a:r>
            <a:endParaRPr lang="uk-UA" sz="2400" kern="1100" dirty="0">
              <a:solidFill>
                <a:srgbClr val="990000"/>
              </a:solidFill>
              <a:effectLst/>
              <a:latin typeface="Times New Roman" panose="02020603050405020304" pitchFamily="18" charset="0"/>
              <a:ea typeface="Calibri" panose="020F0502020204030204" pitchFamily="34" charset="0"/>
              <a:cs typeface="Arial Unicode MS" pitchFamily="2" charset="0"/>
            </a:endParaRPr>
          </a:p>
        </p:txBody>
      </p:sp>
      <p:sp>
        <p:nvSpPr>
          <p:cNvPr id="6" name="TextBox 5">
            <a:extLst>
              <a:ext uri="{FF2B5EF4-FFF2-40B4-BE49-F238E27FC236}">
                <a16:creationId xmlns:a16="http://schemas.microsoft.com/office/drawing/2014/main" id="{68831433-72FA-462B-A999-1768D1FB36B6}"/>
              </a:ext>
            </a:extLst>
          </p:cNvPr>
          <p:cNvSpPr txBox="1"/>
          <p:nvPr/>
        </p:nvSpPr>
        <p:spPr>
          <a:xfrm>
            <a:off x="0" y="388481"/>
            <a:ext cx="8230592" cy="7171194"/>
          </a:xfrm>
          <a:prstGeom prst="rect">
            <a:avLst/>
          </a:prstGeom>
          <a:noFill/>
        </p:spPr>
        <p:txBody>
          <a:bodyPr wrap="square">
            <a:spAutoFit/>
          </a:bodyPr>
          <a:lstStyle/>
          <a:p>
            <a:pPr indent="180340" algn="l"/>
            <a:r>
              <a:rPr lang="en-US" sz="2000" b="1" kern="0"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1. Introduction to R</a:t>
            </a:r>
            <a:endParaRPr lang="uk-UA" sz="2000" kern="1100" dirty="0">
              <a:solidFill>
                <a:schemeClr val="accent6">
                  <a:lumMod val="75000"/>
                </a:schemeClr>
              </a:solidFill>
              <a:effectLst/>
              <a:latin typeface="Times New Roman" panose="02020603050405020304" pitchFamily="18" charset="0"/>
              <a:ea typeface="Calibri" panose="020F0502020204030204" pitchFamily="34" charset="0"/>
              <a:cs typeface="Arial Unicode MS" pitchFamily="2" charset="0"/>
            </a:endParaRPr>
          </a:p>
          <a:p>
            <a:pPr indent="228600" algn="l">
              <a:tabLst>
                <a:tab pos="371475" algn="l"/>
              </a:tabLst>
            </a:pPr>
            <a:r>
              <a:rPr lang="en-US" sz="2000" kern="0"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1.1	Why use R? </a:t>
            </a:r>
            <a:endParaRPr lang="uk-UA" sz="2000" kern="1100" dirty="0">
              <a:solidFill>
                <a:schemeClr val="accent6">
                  <a:lumMod val="75000"/>
                </a:schemeClr>
              </a:solidFill>
              <a:effectLst/>
              <a:latin typeface="Times New Roman" panose="02020603050405020304" pitchFamily="18" charset="0"/>
              <a:ea typeface="Calibri" panose="020F0502020204030204" pitchFamily="34" charset="0"/>
              <a:cs typeface="Arial Unicode MS" pitchFamily="2" charset="0"/>
            </a:endParaRPr>
          </a:p>
          <a:p>
            <a:pPr indent="228600" algn="l">
              <a:tabLst>
                <a:tab pos="371475" algn="l"/>
              </a:tabLst>
            </a:pPr>
            <a:r>
              <a:rPr lang="en-US" sz="2000" kern="0"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1.2	Obtaining and installing R </a:t>
            </a:r>
            <a:endParaRPr lang="uk-UA" sz="2000" kern="1100" dirty="0">
              <a:solidFill>
                <a:schemeClr val="accent6">
                  <a:lumMod val="75000"/>
                </a:schemeClr>
              </a:solidFill>
              <a:effectLst/>
              <a:latin typeface="Times New Roman" panose="02020603050405020304" pitchFamily="18" charset="0"/>
              <a:ea typeface="Calibri" panose="020F0502020204030204" pitchFamily="34" charset="0"/>
              <a:cs typeface="Arial Unicode MS" pitchFamily="2" charset="0"/>
            </a:endParaRPr>
          </a:p>
          <a:p>
            <a:pPr indent="228600" algn="l">
              <a:tabLst>
                <a:tab pos="371475" algn="l"/>
              </a:tabLst>
            </a:pPr>
            <a:r>
              <a:rPr lang="en-US" sz="2000" kern="0"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1.3	Working with R </a:t>
            </a:r>
            <a:endParaRPr lang="uk-UA" sz="2000" kern="1100" dirty="0">
              <a:solidFill>
                <a:schemeClr val="accent6">
                  <a:lumMod val="75000"/>
                </a:schemeClr>
              </a:solidFill>
              <a:effectLst/>
              <a:latin typeface="Times New Roman" panose="02020603050405020304" pitchFamily="18" charset="0"/>
              <a:ea typeface="Calibri" panose="020F0502020204030204" pitchFamily="34" charset="0"/>
              <a:cs typeface="Arial Unicode MS" pitchFamily="2" charset="0"/>
            </a:endParaRPr>
          </a:p>
          <a:p>
            <a:pPr indent="228600" algn="l">
              <a:tabLst>
                <a:tab pos="371475" algn="l"/>
              </a:tabLst>
            </a:pPr>
            <a:r>
              <a:rPr lang="en-US" sz="2000" kern="0"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1.4	Packages</a:t>
            </a:r>
            <a:endParaRPr lang="uk-UA" sz="2000" kern="1100" dirty="0">
              <a:solidFill>
                <a:schemeClr val="accent6">
                  <a:lumMod val="75000"/>
                </a:schemeClr>
              </a:solidFill>
              <a:effectLst/>
              <a:latin typeface="Times New Roman" panose="02020603050405020304" pitchFamily="18" charset="0"/>
              <a:ea typeface="Calibri" panose="020F0502020204030204" pitchFamily="34" charset="0"/>
              <a:cs typeface="Arial Unicode MS" pitchFamily="2" charset="0"/>
            </a:endParaRPr>
          </a:p>
          <a:p>
            <a:pPr indent="228600" algn="l">
              <a:tabLst>
                <a:tab pos="371475" algn="l"/>
              </a:tabLst>
            </a:pPr>
            <a:r>
              <a:rPr lang="en-US" sz="2000" kern="0"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1.5	Using output as input: reusing results</a:t>
            </a:r>
            <a:endParaRPr lang="uk-UA" sz="2000" kern="1100" dirty="0">
              <a:solidFill>
                <a:schemeClr val="accent6">
                  <a:lumMod val="75000"/>
                </a:schemeClr>
              </a:solidFill>
              <a:effectLst/>
              <a:latin typeface="Times New Roman" panose="02020603050405020304" pitchFamily="18" charset="0"/>
              <a:ea typeface="Calibri" panose="020F0502020204030204" pitchFamily="34" charset="0"/>
              <a:cs typeface="Arial Unicode MS" pitchFamily="2" charset="0"/>
            </a:endParaRPr>
          </a:p>
          <a:p>
            <a:pPr indent="228600" algn="l">
              <a:tabLst>
                <a:tab pos="371475" algn="l"/>
              </a:tabLst>
            </a:pPr>
            <a:r>
              <a:rPr lang="en-US" sz="2000" kern="0"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1.6	GIS-based Modelling Spatially Distributed </a:t>
            </a:r>
          </a:p>
          <a:p>
            <a:pPr indent="228600" algn="l">
              <a:tabLst>
                <a:tab pos="371475" algn="l"/>
              </a:tabLst>
            </a:pPr>
            <a:r>
              <a:rPr lang="en-US" sz="20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kern="0"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Phenomena with Limited Data </a:t>
            </a:r>
          </a:p>
          <a:p>
            <a:pPr indent="228600" algn="l">
              <a:tabLst>
                <a:tab pos="371475" algn="l"/>
              </a:tabLst>
            </a:pPr>
            <a:r>
              <a:rPr lang="en-US" sz="2000" kern="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kern="0"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(on soil mapping example)</a:t>
            </a:r>
            <a:endParaRPr lang="uk-UA" sz="2000" kern="1100" dirty="0">
              <a:solidFill>
                <a:schemeClr val="accent6">
                  <a:lumMod val="75000"/>
                </a:schemeClr>
              </a:solidFill>
              <a:effectLst/>
              <a:latin typeface="Times New Roman" panose="02020603050405020304" pitchFamily="18" charset="0"/>
              <a:ea typeface="Calibri" panose="020F0502020204030204" pitchFamily="34" charset="0"/>
              <a:cs typeface="Arial Unicode MS" pitchFamily="2" charset="0"/>
            </a:endParaRPr>
          </a:p>
          <a:p>
            <a:pPr indent="180340" algn="l"/>
            <a:r>
              <a:rPr lang="en-US" sz="2000" b="1" kern="0"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2. Creating a dataset </a:t>
            </a:r>
            <a:endParaRPr lang="uk-UA" sz="2000" kern="1100" dirty="0">
              <a:solidFill>
                <a:schemeClr val="accent6">
                  <a:lumMod val="75000"/>
                </a:schemeClr>
              </a:solidFill>
              <a:effectLst/>
              <a:latin typeface="Times New Roman" panose="02020603050405020304" pitchFamily="18" charset="0"/>
              <a:ea typeface="Calibri" panose="020F0502020204030204" pitchFamily="34" charset="0"/>
              <a:cs typeface="Arial Unicode MS" pitchFamily="2" charset="0"/>
            </a:endParaRPr>
          </a:p>
          <a:p>
            <a:pPr indent="228600" algn="l">
              <a:tabLst>
                <a:tab pos="391160" algn="l"/>
              </a:tabLst>
            </a:pPr>
            <a:r>
              <a:rPr lang="en-US" sz="2000" kern="0"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2.1	Understanding datasets </a:t>
            </a:r>
            <a:endParaRPr lang="uk-UA" sz="2000" kern="1100" dirty="0">
              <a:solidFill>
                <a:schemeClr val="accent6">
                  <a:lumMod val="75000"/>
                </a:schemeClr>
              </a:solidFill>
              <a:effectLst/>
              <a:latin typeface="Times New Roman" panose="02020603050405020304" pitchFamily="18" charset="0"/>
              <a:ea typeface="Calibri" panose="020F0502020204030204" pitchFamily="34" charset="0"/>
              <a:cs typeface="Arial Unicode MS" pitchFamily="2" charset="0"/>
            </a:endParaRPr>
          </a:p>
          <a:p>
            <a:pPr indent="228600" algn="l">
              <a:tabLst>
                <a:tab pos="391160" algn="l"/>
              </a:tabLst>
            </a:pPr>
            <a:r>
              <a:rPr lang="en-US" sz="2000" kern="0"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2.2	Data structures </a:t>
            </a:r>
            <a:endParaRPr lang="uk-UA" sz="2000" kern="1100" dirty="0">
              <a:solidFill>
                <a:schemeClr val="accent6">
                  <a:lumMod val="75000"/>
                </a:schemeClr>
              </a:solidFill>
              <a:effectLst/>
              <a:latin typeface="Times New Roman" panose="02020603050405020304" pitchFamily="18" charset="0"/>
              <a:ea typeface="Calibri" panose="020F0502020204030204" pitchFamily="34" charset="0"/>
              <a:cs typeface="Arial Unicode MS" pitchFamily="2" charset="0"/>
            </a:endParaRPr>
          </a:p>
          <a:p>
            <a:pPr indent="228600" algn="l">
              <a:tabLst>
                <a:tab pos="391160" algn="l"/>
              </a:tabLst>
            </a:pPr>
            <a:r>
              <a:rPr lang="en-US" sz="2000" kern="0"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2.3	Data input </a:t>
            </a:r>
            <a:endParaRPr lang="uk-UA" sz="2000" kern="1100" dirty="0">
              <a:solidFill>
                <a:schemeClr val="accent6">
                  <a:lumMod val="75000"/>
                </a:schemeClr>
              </a:solidFill>
              <a:effectLst/>
              <a:latin typeface="Times New Roman" panose="02020603050405020304" pitchFamily="18" charset="0"/>
              <a:ea typeface="Calibri" panose="020F0502020204030204" pitchFamily="34" charset="0"/>
              <a:cs typeface="Arial Unicode MS" pitchFamily="2" charset="0"/>
            </a:endParaRPr>
          </a:p>
          <a:p>
            <a:pPr indent="228600" algn="l">
              <a:tabLst>
                <a:tab pos="391160" algn="l"/>
              </a:tabLst>
            </a:pPr>
            <a:r>
              <a:rPr lang="en-US" sz="2000" kern="0"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2.4	Annotating datasets </a:t>
            </a:r>
            <a:endParaRPr lang="uk-UA" sz="2000" kern="1100" dirty="0">
              <a:solidFill>
                <a:schemeClr val="accent6">
                  <a:lumMod val="75000"/>
                </a:schemeClr>
              </a:solidFill>
              <a:effectLst/>
              <a:latin typeface="Times New Roman" panose="02020603050405020304" pitchFamily="18" charset="0"/>
              <a:ea typeface="Calibri" panose="020F0502020204030204" pitchFamily="34" charset="0"/>
              <a:cs typeface="Arial Unicode MS" pitchFamily="2" charset="0"/>
            </a:endParaRPr>
          </a:p>
          <a:p>
            <a:pPr indent="228600" algn="l">
              <a:tabLst>
                <a:tab pos="391160" algn="l"/>
              </a:tabLst>
            </a:pPr>
            <a:r>
              <a:rPr lang="en-US" sz="2000" kern="0"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2.5	Useful functions for working with data objects</a:t>
            </a:r>
            <a:endParaRPr lang="uk-UA" sz="2000" kern="1100" dirty="0">
              <a:solidFill>
                <a:schemeClr val="accent6">
                  <a:lumMod val="75000"/>
                </a:schemeClr>
              </a:solidFill>
              <a:effectLst/>
              <a:latin typeface="Times New Roman" panose="02020603050405020304" pitchFamily="18" charset="0"/>
              <a:ea typeface="Calibri" panose="020F0502020204030204" pitchFamily="34" charset="0"/>
              <a:cs typeface="Arial Unicode MS" pitchFamily="2" charset="0"/>
            </a:endParaRPr>
          </a:p>
          <a:p>
            <a:pPr indent="228600" algn="l">
              <a:tabLst>
                <a:tab pos="391160" algn="l"/>
              </a:tabLst>
            </a:pPr>
            <a:r>
              <a:rPr lang="en-US" sz="2000" kern="0"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2.6	Summary</a:t>
            </a:r>
            <a:endParaRPr lang="uk-UA" sz="2000" kern="1100" dirty="0">
              <a:solidFill>
                <a:schemeClr val="accent6">
                  <a:lumMod val="75000"/>
                </a:schemeClr>
              </a:solidFill>
              <a:effectLst/>
              <a:latin typeface="Times New Roman" panose="02020603050405020304" pitchFamily="18" charset="0"/>
              <a:ea typeface="Calibri" panose="020F0502020204030204" pitchFamily="34" charset="0"/>
              <a:cs typeface="Arial Unicode MS" pitchFamily="2" charset="0"/>
            </a:endParaRPr>
          </a:p>
          <a:p>
            <a:pPr indent="180340" algn="l"/>
            <a:r>
              <a:rPr lang="en-US" sz="2000" b="1" kern="0"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3. Getting started with graphs</a:t>
            </a:r>
            <a:endParaRPr lang="uk-UA" sz="2000" kern="1100" dirty="0">
              <a:solidFill>
                <a:schemeClr val="accent6">
                  <a:lumMod val="75000"/>
                </a:schemeClr>
              </a:solidFill>
              <a:effectLst/>
              <a:latin typeface="Times New Roman" panose="02020603050405020304" pitchFamily="18" charset="0"/>
              <a:ea typeface="Calibri" panose="020F0502020204030204" pitchFamily="34" charset="0"/>
              <a:cs typeface="Arial Unicode MS" pitchFamily="2" charset="0"/>
            </a:endParaRPr>
          </a:p>
          <a:p>
            <a:pPr indent="228600" algn="l">
              <a:tabLst>
                <a:tab pos="410210" algn="l"/>
              </a:tabLst>
            </a:pPr>
            <a:r>
              <a:rPr lang="en-US" sz="2000" kern="0"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3.1	Working with graphs </a:t>
            </a:r>
            <a:endParaRPr lang="uk-UA" sz="2000" kern="1100" dirty="0">
              <a:solidFill>
                <a:schemeClr val="accent6">
                  <a:lumMod val="75000"/>
                </a:schemeClr>
              </a:solidFill>
              <a:effectLst/>
              <a:latin typeface="Times New Roman" panose="02020603050405020304" pitchFamily="18" charset="0"/>
              <a:ea typeface="Calibri" panose="020F0502020204030204" pitchFamily="34" charset="0"/>
              <a:cs typeface="Arial Unicode MS" pitchFamily="2" charset="0"/>
            </a:endParaRPr>
          </a:p>
          <a:p>
            <a:pPr indent="228600" algn="l">
              <a:tabLst>
                <a:tab pos="410210" algn="l"/>
              </a:tabLst>
            </a:pPr>
            <a:r>
              <a:rPr lang="en-US" sz="2000" kern="0"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3.2	A simple example </a:t>
            </a:r>
            <a:endParaRPr lang="uk-UA" sz="2000" kern="1100" dirty="0">
              <a:solidFill>
                <a:schemeClr val="accent6">
                  <a:lumMod val="75000"/>
                </a:schemeClr>
              </a:solidFill>
              <a:effectLst/>
              <a:latin typeface="Times New Roman" panose="02020603050405020304" pitchFamily="18" charset="0"/>
              <a:ea typeface="Calibri" panose="020F0502020204030204" pitchFamily="34" charset="0"/>
              <a:cs typeface="Arial Unicode MS" pitchFamily="2" charset="0"/>
            </a:endParaRPr>
          </a:p>
          <a:p>
            <a:pPr indent="228600" algn="l">
              <a:tabLst>
                <a:tab pos="410210" algn="l"/>
              </a:tabLst>
            </a:pPr>
            <a:r>
              <a:rPr lang="en-US" sz="2000" kern="0"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3.3	Graphical parameters </a:t>
            </a:r>
            <a:endParaRPr lang="uk-UA" sz="2000" kern="1100" dirty="0">
              <a:solidFill>
                <a:schemeClr val="accent6">
                  <a:lumMod val="75000"/>
                </a:schemeClr>
              </a:solidFill>
              <a:effectLst/>
              <a:latin typeface="Times New Roman" panose="02020603050405020304" pitchFamily="18" charset="0"/>
              <a:ea typeface="Times New Roman" panose="02020603050405020304" pitchFamily="18" charset="0"/>
            </a:endParaRPr>
          </a:p>
          <a:p>
            <a:pPr indent="228600" algn="l">
              <a:tabLst>
                <a:tab pos="410210" algn="l"/>
              </a:tabLst>
            </a:pPr>
            <a:r>
              <a:rPr lang="en-US" sz="2000" kern="0"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3.4	Adding text, customized axes, and legends </a:t>
            </a:r>
            <a:endParaRPr lang="uk-UA" sz="2000" kern="1100" dirty="0">
              <a:solidFill>
                <a:schemeClr val="accent6">
                  <a:lumMod val="75000"/>
                </a:schemeClr>
              </a:solidFill>
              <a:effectLst/>
              <a:latin typeface="Times New Roman" panose="02020603050405020304" pitchFamily="18" charset="0"/>
              <a:ea typeface="Calibri" panose="020F0502020204030204" pitchFamily="34" charset="0"/>
              <a:cs typeface="Arial Unicode MS" pitchFamily="2" charset="0"/>
            </a:endParaRPr>
          </a:p>
          <a:p>
            <a:pPr indent="228600" algn="l">
              <a:tabLst>
                <a:tab pos="410210" algn="l"/>
              </a:tabLst>
            </a:pPr>
            <a:r>
              <a:rPr lang="en-US" sz="2000" kern="0"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3.5	Combining graphs. Creating a figure arrangement with fine control</a:t>
            </a:r>
            <a:endParaRPr lang="uk-UA" sz="2000" kern="1100" dirty="0">
              <a:solidFill>
                <a:schemeClr val="accent6">
                  <a:lumMod val="75000"/>
                </a:schemeClr>
              </a:solidFill>
              <a:effectLst/>
              <a:latin typeface="Times New Roman" panose="02020603050405020304" pitchFamily="18" charset="0"/>
              <a:ea typeface="Calibri" panose="020F0502020204030204" pitchFamily="34" charset="0"/>
              <a:cs typeface="Arial Unicode MS" pitchFamily="2" charset="0"/>
            </a:endParaRPr>
          </a:p>
          <a:p>
            <a:pPr indent="228600" algn="l">
              <a:tabLst>
                <a:tab pos="410210" algn="l"/>
              </a:tabLst>
            </a:pPr>
            <a:r>
              <a:rPr lang="en-US" sz="2000" kern="0"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3.6	Summary</a:t>
            </a:r>
            <a:endParaRPr lang="uk-UA" sz="2000" kern="1100" dirty="0">
              <a:solidFill>
                <a:schemeClr val="accent6">
                  <a:lumMod val="75000"/>
                </a:schemeClr>
              </a:solidFill>
              <a:effectLst/>
              <a:latin typeface="Times New Roman" panose="02020603050405020304" pitchFamily="18" charset="0"/>
              <a:ea typeface="Calibri" panose="020F0502020204030204" pitchFamily="34" charset="0"/>
              <a:cs typeface="Arial Unicode MS" pitchFamily="2" charset="0"/>
            </a:endParaRPr>
          </a:p>
        </p:txBody>
      </p:sp>
      <p:sp>
        <p:nvSpPr>
          <p:cNvPr id="8" name="TextBox 7">
            <a:extLst>
              <a:ext uri="{FF2B5EF4-FFF2-40B4-BE49-F238E27FC236}">
                <a16:creationId xmlns:a16="http://schemas.microsoft.com/office/drawing/2014/main" id="{D2FD6C14-0EFA-4533-960E-8227EAD6A1A1}"/>
              </a:ext>
            </a:extLst>
          </p:cNvPr>
          <p:cNvSpPr txBox="1"/>
          <p:nvPr/>
        </p:nvSpPr>
        <p:spPr>
          <a:xfrm>
            <a:off x="6143823" y="0"/>
            <a:ext cx="6718300" cy="1015663"/>
          </a:xfrm>
          <a:prstGeom prst="rect">
            <a:avLst/>
          </a:prstGeom>
          <a:noFill/>
        </p:spPr>
        <p:txBody>
          <a:bodyPr wrap="square">
            <a:spAutoFit/>
          </a:bodyPr>
          <a:lstStyle/>
          <a:p>
            <a:pPr algn="ctr"/>
            <a:r>
              <a:rPr lang="en-US" sz="60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Outline</a:t>
            </a:r>
            <a:endParaRPr lang="uk-UA" sz="6000" dirty="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0" y="0"/>
            <a:ext cx="6720840" cy="523220"/>
          </a:xfrm>
          <a:prstGeom prst="rect">
            <a:avLst/>
          </a:prstGeom>
          <a:noFill/>
        </p:spPr>
        <p:txBody>
          <a:bodyPr wrap="square">
            <a:spAutoFit/>
          </a:bodyPr>
          <a:lstStyle/>
          <a:p>
            <a:pPr indent="228600">
              <a:tabLst>
                <a:tab pos="371475" algn="l"/>
              </a:tabLst>
            </a:pPr>
            <a:r>
              <a:rPr lang="en-US" sz="2800" b="1" kern="0" dirty="0">
                <a:solidFill>
                  <a:schemeClr val="accent6">
                    <a:lumMod val="75000"/>
                  </a:schemeClr>
                </a:solidFill>
                <a:effectLst/>
                <a:highlight>
                  <a:srgbClr val="FFCC00"/>
                </a:highlight>
                <a:latin typeface="Times New Roman" panose="02020603050405020304" pitchFamily="18" charset="0"/>
                <a:ea typeface="Times New Roman" panose="02020603050405020304" pitchFamily="18" charset="0"/>
                <a:cs typeface="Times New Roman" panose="02020603050405020304" pitchFamily="18" charset="0"/>
              </a:rPr>
              <a:t>1.4	Packages</a:t>
            </a:r>
            <a:endParaRPr lang="uk-UA" sz="2800" b="1" kern="1100" dirty="0">
              <a:solidFill>
                <a:schemeClr val="accent6">
                  <a:lumMod val="75000"/>
                </a:schemeClr>
              </a:solidFill>
              <a:effectLst/>
              <a:highlight>
                <a:srgbClr val="FFCC00"/>
              </a:highlight>
              <a:latin typeface="Times New Roman" panose="02020603050405020304" pitchFamily="18" charset="0"/>
              <a:ea typeface="Calibri" panose="020F0502020204030204" pitchFamily="34" charset="0"/>
              <a:cs typeface="Arial Unicode MS" pitchFamily="2" charset="0"/>
            </a:endParaRPr>
          </a:p>
        </p:txBody>
      </p:sp>
      <p:sp>
        <p:nvSpPr>
          <p:cNvPr id="6" name="TextBox 5">
            <a:extLst>
              <a:ext uri="{FF2B5EF4-FFF2-40B4-BE49-F238E27FC236}">
                <a16:creationId xmlns:a16="http://schemas.microsoft.com/office/drawing/2014/main" id="{3B703FD1-695D-498A-930E-456D2B72CE54}"/>
              </a:ext>
            </a:extLst>
          </p:cNvPr>
          <p:cNvSpPr txBox="1"/>
          <p:nvPr/>
        </p:nvSpPr>
        <p:spPr>
          <a:xfrm>
            <a:off x="671215" y="694653"/>
            <a:ext cx="12313367" cy="1025922"/>
          </a:xfrm>
          <a:prstGeom prst="rect">
            <a:avLst/>
          </a:prstGeom>
          <a:noFill/>
        </p:spPr>
        <p:txBody>
          <a:bodyPr wrap="square">
            <a:spAutoFit/>
          </a:bodyPr>
          <a:lstStyle/>
          <a:p>
            <a:pPr marR="0" algn="l" rtl="0"/>
            <a:endParaRPr lang="en-US" sz="1800" b="0" i="1" dirty="0">
              <a:solidFill>
                <a:srgbClr val="335426"/>
              </a:solidFill>
              <a:effectLst/>
              <a:latin typeface="FranklinGothic-DemiItal"/>
            </a:endParaRPr>
          </a:p>
          <a:p>
            <a:pPr marR="0" algn="l" rtl="0"/>
            <a:r>
              <a:rPr lang="en-US" sz="2400" b="1" i="1" dirty="0">
                <a:solidFill>
                  <a:schemeClr val="tx1"/>
                </a:solidFill>
                <a:effectLst/>
                <a:highlight>
                  <a:srgbClr val="FFFF00"/>
                </a:highlight>
                <a:latin typeface="FranklinGothic-DemiItal"/>
              </a:rPr>
              <a:t>Install</a:t>
            </a:r>
            <a:r>
              <a:rPr lang="sq-AL" sz="2400" b="1" i="1" dirty="0">
                <a:solidFill>
                  <a:schemeClr val="tx1"/>
                </a:solidFill>
                <a:effectLst/>
                <a:highlight>
                  <a:srgbClr val="FFFF00"/>
                </a:highlight>
                <a:latin typeface="FranklinGothic-DemiItal"/>
              </a:rPr>
              <a:t> packages</a:t>
            </a:r>
            <a:r>
              <a:rPr lang="en-US" sz="2400" b="1" i="1" dirty="0">
                <a:solidFill>
                  <a:schemeClr val="tx1"/>
                </a:solidFill>
                <a:effectLst/>
                <a:highlight>
                  <a:srgbClr val="FFFF00"/>
                </a:highlight>
                <a:latin typeface="FranklinGothic-DemiItal"/>
              </a:rPr>
              <a:t> in RStudio</a:t>
            </a:r>
            <a:r>
              <a:rPr lang="sq-AL" sz="2400" b="1" dirty="0">
                <a:solidFill>
                  <a:schemeClr val="tx1"/>
                </a:solidFill>
                <a:highlight>
                  <a:srgbClr val="FFFF00"/>
                </a:highlight>
              </a:rPr>
              <a:t> </a:t>
            </a:r>
            <a:br>
              <a:rPr lang="sq-AL" sz="1200" dirty="0"/>
            </a:br>
            <a:endParaRPr lang="en-US" sz="2800" b="0" i="0" strike="noStrike" baseline="-25000" dirty="0">
              <a:solidFill>
                <a:schemeClr val="tx1"/>
              </a:solidFill>
              <a:latin typeface="Comic Sans MS" panose="030F0702030302020204" pitchFamily="66" charset="0"/>
              <a:hlinkClick r:id="rId3">
                <a:extLst>
                  <a:ext uri="{A12FA001-AC4F-418D-AE19-62706E023703}">
                    <ahyp:hlinkClr xmlns:ahyp="http://schemas.microsoft.com/office/drawing/2018/hyperlinkcolor" val="tx"/>
                  </a:ext>
                </a:extLst>
              </a:hlinkClick>
            </a:endParaRPr>
          </a:p>
        </p:txBody>
      </p:sp>
      <p:pic>
        <p:nvPicPr>
          <p:cNvPr id="5" name="Рисунок 4">
            <a:extLst>
              <a:ext uri="{FF2B5EF4-FFF2-40B4-BE49-F238E27FC236}">
                <a16:creationId xmlns:a16="http://schemas.microsoft.com/office/drawing/2014/main" id="{F57524DA-A057-4D5E-B401-CF93778A2CAE}"/>
              </a:ext>
            </a:extLst>
          </p:cNvPr>
          <p:cNvPicPr>
            <a:picLocks noChangeAspect="1"/>
          </p:cNvPicPr>
          <p:nvPr/>
        </p:nvPicPr>
        <p:blipFill>
          <a:blip r:embed="rId4"/>
          <a:stretch>
            <a:fillRect/>
          </a:stretch>
        </p:blipFill>
        <p:spPr>
          <a:xfrm>
            <a:off x="1954851" y="1678464"/>
            <a:ext cx="9746094" cy="5182158"/>
          </a:xfrm>
          <a:prstGeom prst="rect">
            <a:avLst/>
          </a:prstGeom>
        </p:spPr>
      </p:pic>
    </p:spTree>
    <p:extLst>
      <p:ext uri="{BB962C8B-B14F-4D97-AF65-F5344CB8AC3E}">
        <p14:creationId xmlns:p14="http://schemas.microsoft.com/office/powerpoint/2010/main" val="130194563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1" y="0"/>
            <a:ext cx="7007919" cy="523220"/>
          </a:xfrm>
          <a:prstGeom prst="rect">
            <a:avLst/>
          </a:prstGeom>
          <a:noFill/>
        </p:spPr>
        <p:txBody>
          <a:bodyPr wrap="square">
            <a:spAutoFit/>
          </a:bodyPr>
          <a:lstStyle/>
          <a:p>
            <a:pPr indent="228600">
              <a:tabLst>
                <a:tab pos="371475" algn="l"/>
              </a:tabLst>
            </a:pPr>
            <a:r>
              <a:rPr lang="en-US" sz="2800" b="1" kern="0" dirty="0">
                <a:solidFill>
                  <a:schemeClr val="accent6">
                    <a:lumMod val="75000"/>
                  </a:schemeClr>
                </a:solidFill>
                <a:effectLst/>
                <a:highlight>
                  <a:srgbClr val="FF5050"/>
                </a:highlight>
                <a:latin typeface="Times New Roman" panose="02020603050405020304" pitchFamily="18" charset="0"/>
                <a:ea typeface="Times New Roman" panose="02020603050405020304" pitchFamily="18" charset="0"/>
                <a:cs typeface="Times New Roman" panose="02020603050405020304" pitchFamily="18" charset="0"/>
              </a:rPr>
              <a:t>1.5	Using output as input: reusing results</a:t>
            </a:r>
            <a:endParaRPr lang="uk-UA" sz="2800" b="1" kern="1100" dirty="0">
              <a:solidFill>
                <a:schemeClr val="accent6">
                  <a:lumMod val="75000"/>
                </a:schemeClr>
              </a:solidFill>
              <a:effectLst/>
              <a:highlight>
                <a:srgbClr val="FF5050"/>
              </a:highlight>
              <a:latin typeface="Times New Roman" panose="02020603050405020304" pitchFamily="18" charset="0"/>
              <a:ea typeface="Calibri" panose="020F0502020204030204" pitchFamily="34" charset="0"/>
              <a:cs typeface="Arial Unicode MS" pitchFamily="2" charset="0"/>
            </a:endParaRPr>
          </a:p>
        </p:txBody>
      </p:sp>
      <p:sp>
        <p:nvSpPr>
          <p:cNvPr id="4" name="TextBox 3">
            <a:extLst>
              <a:ext uri="{FF2B5EF4-FFF2-40B4-BE49-F238E27FC236}">
                <a16:creationId xmlns:a16="http://schemas.microsoft.com/office/drawing/2014/main" id="{FDD67692-521C-416D-997C-4EE4D07CA311}"/>
              </a:ext>
            </a:extLst>
          </p:cNvPr>
          <p:cNvSpPr txBox="1"/>
          <p:nvPr/>
        </p:nvSpPr>
        <p:spPr>
          <a:xfrm>
            <a:off x="383183" y="1206713"/>
            <a:ext cx="12889432" cy="5550237"/>
          </a:xfrm>
          <a:prstGeom prst="rect">
            <a:avLst/>
          </a:prstGeom>
          <a:noFill/>
        </p:spPr>
        <p:txBody>
          <a:bodyPr wrap="square">
            <a:spAutoFit/>
          </a:bodyPr>
          <a:lstStyle/>
          <a:p>
            <a:pPr marR="0" algn="l" rtl="0"/>
            <a:r>
              <a:rPr lang="en-US" sz="2800" b="0" i="0" strike="noStrike" baseline="-25000" dirty="0">
                <a:solidFill>
                  <a:schemeClr val="tx1"/>
                </a:solidFill>
                <a:latin typeface="Comic Sans MS" panose="030F0702030302020204" pitchFamily="66" charset="0"/>
              </a:rPr>
              <a:t>One of the most useful design features of R is that the output of analyses can easily be saved and used as input to additional analyses. Let’s walk through an example, using one of the datasets that comes preinstalled with R. If you don’t understand the statistics involved, don’t worry. We’re focusing on the general principle here.</a:t>
            </a:r>
          </a:p>
          <a:p>
            <a:pPr marR="0" algn="l" rtl="0"/>
            <a:endParaRPr lang="en-US" sz="2800" b="0" i="0" strike="noStrike" baseline="-25000" dirty="0">
              <a:solidFill>
                <a:schemeClr val="tx1"/>
              </a:solidFill>
              <a:latin typeface="Comic Sans MS" panose="030F0702030302020204" pitchFamily="66" charset="0"/>
            </a:endParaRPr>
          </a:p>
          <a:p>
            <a:pPr marR="0" algn="l" rtl="0"/>
            <a:r>
              <a:rPr lang="en-US" sz="2800" b="0" i="0" strike="noStrike" baseline="-25000" dirty="0">
                <a:solidFill>
                  <a:schemeClr val="tx1"/>
                </a:solidFill>
                <a:latin typeface="Comic Sans MS" panose="030F0702030302020204" pitchFamily="66" charset="0"/>
              </a:rPr>
              <a:t>First, run a simple linear regression predicting miles per gallon </a:t>
            </a:r>
            <a:r>
              <a:rPr lang="en-US" sz="2800" b="0" i="0" strike="noStrike" baseline="-25000" dirty="0">
                <a:solidFill>
                  <a:schemeClr val="tx1"/>
                </a:solidFill>
                <a:highlight>
                  <a:srgbClr val="00FF00"/>
                </a:highlight>
                <a:latin typeface="Comic Sans MS" panose="030F0702030302020204" pitchFamily="66" charset="0"/>
              </a:rPr>
              <a:t>(mpg)</a:t>
            </a:r>
            <a:r>
              <a:rPr lang="en-US" sz="2800" b="0" i="0" strike="noStrike" baseline="-25000" dirty="0">
                <a:solidFill>
                  <a:schemeClr val="tx1"/>
                </a:solidFill>
                <a:latin typeface="Comic Sans MS" panose="030F0702030302020204" pitchFamily="66" charset="0"/>
              </a:rPr>
              <a:t> from car weight (</a:t>
            </a:r>
            <a:r>
              <a:rPr lang="en-US" sz="2800" b="0" i="0" strike="noStrike" baseline="-25000" dirty="0" err="1">
                <a:solidFill>
                  <a:schemeClr val="tx1"/>
                </a:solidFill>
                <a:highlight>
                  <a:srgbClr val="00FF00"/>
                </a:highlight>
                <a:latin typeface="Comic Sans MS" panose="030F0702030302020204" pitchFamily="66" charset="0"/>
              </a:rPr>
              <a:t>wt</a:t>
            </a:r>
            <a:r>
              <a:rPr lang="en-US" sz="2800" b="0" i="0" strike="noStrike" baseline="-25000" dirty="0">
                <a:solidFill>
                  <a:schemeClr val="tx1"/>
                </a:solidFill>
                <a:latin typeface="Comic Sans MS" panose="030F0702030302020204" pitchFamily="66" charset="0"/>
              </a:rPr>
              <a:t>), using the automotive dataset </a:t>
            </a:r>
            <a:r>
              <a:rPr lang="en-US" sz="2800" b="0" i="0" strike="noStrike" baseline="-25000" dirty="0" err="1">
                <a:solidFill>
                  <a:schemeClr val="tx1"/>
                </a:solidFill>
                <a:highlight>
                  <a:srgbClr val="00FF00"/>
                </a:highlight>
                <a:latin typeface="Comic Sans MS" panose="030F0702030302020204" pitchFamily="66" charset="0"/>
              </a:rPr>
              <a:t>mtcars</a:t>
            </a:r>
            <a:r>
              <a:rPr lang="en-US" sz="2800" b="0" i="0" strike="noStrike" baseline="-25000" dirty="0">
                <a:solidFill>
                  <a:schemeClr val="tx1"/>
                </a:solidFill>
                <a:latin typeface="Comic Sans MS" panose="030F0702030302020204" pitchFamily="66" charset="0"/>
              </a:rPr>
              <a:t>. This is accomplished with the following function call:</a:t>
            </a:r>
          </a:p>
          <a:p>
            <a:pPr marR="0" algn="l" rtl="0"/>
            <a:endParaRPr lang="en-US" sz="2800" b="0" i="0" strike="noStrike" baseline="-25000" dirty="0">
              <a:solidFill>
                <a:schemeClr val="tx1"/>
              </a:solidFill>
              <a:latin typeface="Comic Sans MS" panose="030F0702030302020204" pitchFamily="66" charset="0"/>
            </a:endParaRPr>
          </a:p>
          <a:p>
            <a:pPr marR="0" algn="l" rtl="0"/>
            <a:r>
              <a:rPr lang="en-US" sz="2800" b="0" i="0" strike="noStrike" baseline="-25000" dirty="0" err="1">
                <a:solidFill>
                  <a:schemeClr val="tx1"/>
                </a:solidFill>
                <a:highlight>
                  <a:srgbClr val="FFFF00"/>
                </a:highlight>
                <a:latin typeface="Courier New" panose="02070309020205020404" pitchFamily="49" charset="0"/>
                <a:cs typeface="Courier New" panose="02070309020205020404" pitchFamily="49" charset="0"/>
              </a:rPr>
              <a:t>lm</a:t>
            </a:r>
            <a:r>
              <a:rPr lang="en-US" sz="2800" b="0" i="0" strike="noStrike" baseline="-25000" dirty="0">
                <a:solidFill>
                  <a:schemeClr val="tx1"/>
                </a:solidFill>
                <a:highlight>
                  <a:srgbClr val="FFFF00"/>
                </a:highlight>
                <a:latin typeface="Courier New" panose="02070309020205020404" pitchFamily="49" charset="0"/>
                <a:cs typeface="Courier New" panose="02070309020205020404" pitchFamily="49" charset="0"/>
              </a:rPr>
              <a:t>(</a:t>
            </a:r>
            <a:r>
              <a:rPr lang="en-US" sz="2800" b="0" i="0" strike="noStrike" baseline="-25000" dirty="0" err="1">
                <a:solidFill>
                  <a:schemeClr val="tx1"/>
                </a:solidFill>
                <a:highlight>
                  <a:srgbClr val="FFFF00"/>
                </a:highlight>
                <a:latin typeface="Courier New" panose="02070309020205020404" pitchFamily="49" charset="0"/>
                <a:cs typeface="Courier New" panose="02070309020205020404" pitchFamily="49" charset="0"/>
              </a:rPr>
              <a:t>mpg~wt</a:t>
            </a:r>
            <a:r>
              <a:rPr lang="en-US" sz="2800" b="0" i="0" strike="noStrike" baseline="-25000" dirty="0">
                <a:solidFill>
                  <a:schemeClr val="tx1"/>
                </a:solidFill>
                <a:highlight>
                  <a:srgbClr val="FFFF00"/>
                </a:highlight>
                <a:latin typeface="Courier New" panose="02070309020205020404" pitchFamily="49" charset="0"/>
                <a:cs typeface="Courier New" panose="02070309020205020404" pitchFamily="49" charset="0"/>
              </a:rPr>
              <a:t>, data=</a:t>
            </a:r>
            <a:r>
              <a:rPr lang="en-US" sz="2800" b="0" i="0" strike="noStrike" baseline="-25000" dirty="0" err="1">
                <a:solidFill>
                  <a:schemeClr val="tx1"/>
                </a:solidFill>
                <a:highlight>
                  <a:srgbClr val="FFFF00"/>
                </a:highlight>
                <a:latin typeface="Courier New" panose="02070309020205020404" pitchFamily="49" charset="0"/>
                <a:cs typeface="Courier New" panose="02070309020205020404" pitchFamily="49" charset="0"/>
              </a:rPr>
              <a:t>mtcars</a:t>
            </a:r>
            <a:r>
              <a:rPr lang="en-US" sz="2800" b="0" i="0" strike="noStrike" baseline="-25000" dirty="0">
                <a:solidFill>
                  <a:schemeClr val="tx1"/>
                </a:solidFill>
                <a:highlight>
                  <a:srgbClr val="FFFF00"/>
                </a:highlight>
                <a:latin typeface="Courier New" panose="02070309020205020404" pitchFamily="49" charset="0"/>
                <a:cs typeface="Courier New" panose="02070309020205020404" pitchFamily="49" charset="0"/>
              </a:rPr>
              <a:t>)</a:t>
            </a:r>
          </a:p>
          <a:p>
            <a:pPr marR="0" algn="l" rtl="0"/>
            <a:endParaRPr lang="en-US" sz="2800" b="0" i="0" strike="noStrike" baseline="-25000" dirty="0">
              <a:solidFill>
                <a:schemeClr val="tx1"/>
              </a:solidFill>
              <a:latin typeface="Comic Sans MS" panose="030F0702030302020204" pitchFamily="66" charset="0"/>
            </a:endParaRPr>
          </a:p>
          <a:p>
            <a:pPr marR="0" algn="l" rtl="0"/>
            <a:r>
              <a:rPr lang="en-US" sz="2800" b="0" i="0" strike="noStrike" baseline="-25000" dirty="0">
                <a:solidFill>
                  <a:schemeClr val="tx1"/>
                </a:solidFill>
                <a:latin typeface="Comic Sans MS" panose="030F0702030302020204" pitchFamily="66" charset="0"/>
              </a:rPr>
              <a:t>The results are displayed on the screen, and no information is saved.</a:t>
            </a:r>
          </a:p>
          <a:p>
            <a:pPr marR="0" algn="l" rtl="0"/>
            <a:r>
              <a:rPr lang="en-US" sz="2800" b="0" i="0" strike="noStrike" baseline="-25000" dirty="0">
                <a:solidFill>
                  <a:schemeClr val="tx1"/>
                </a:solidFill>
                <a:latin typeface="Comic Sans MS" panose="030F0702030302020204" pitchFamily="66" charset="0"/>
              </a:rPr>
              <a:t>Next, run the regression, but store the results in an object:</a:t>
            </a:r>
          </a:p>
          <a:p>
            <a:pPr marR="0" algn="l" rtl="0"/>
            <a:endParaRPr lang="en-US" sz="2800" b="0" i="0" strike="noStrike" baseline="-25000" dirty="0">
              <a:solidFill>
                <a:schemeClr val="tx1"/>
              </a:solidFill>
              <a:latin typeface="Comic Sans MS" panose="030F0702030302020204" pitchFamily="66" charset="0"/>
            </a:endParaRPr>
          </a:p>
          <a:p>
            <a:pPr marR="0" algn="l" rtl="0"/>
            <a:r>
              <a:rPr lang="en-US" sz="2800" b="0" i="0" strike="noStrike" baseline="-25000" dirty="0" err="1">
                <a:solidFill>
                  <a:schemeClr val="tx1"/>
                </a:solidFill>
                <a:highlight>
                  <a:srgbClr val="FFFF00"/>
                </a:highlight>
                <a:latin typeface="Courier New" panose="02070309020205020404" pitchFamily="49" charset="0"/>
                <a:cs typeface="Courier New" panose="02070309020205020404" pitchFamily="49" charset="0"/>
              </a:rPr>
              <a:t>lmfit</a:t>
            </a:r>
            <a:r>
              <a:rPr lang="en-US" sz="2800" b="0" i="0" strike="noStrike" baseline="-25000" dirty="0">
                <a:solidFill>
                  <a:schemeClr val="tx1"/>
                </a:solidFill>
                <a:highlight>
                  <a:srgbClr val="FFFF00"/>
                </a:highlight>
                <a:latin typeface="Courier New" panose="02070309020205020404" pitchFamily="49" charset="0"/>
                <a:cs typeface="Courier New" panose="02070309020205020404" pitchFamily="49" charset="0"/>
              </a:rPr>
              <a:t> &lt;- </a:t>
            </a:r>
            <a:r>
              <a:rPr lang="en-US" sz="2800" b="0" i="0" strike="noStrike" baseline="-25000" dirty="0" err="1">
                <a:solidFill>
                  <a:schemeClr val="tx1"/>
                </a:solidFill>
                <a:highlight>
                  <a:srgbClr val="FFFF00"/>
                </a:highlight>
                <a:latin typeface="Courier New" panose="02070309020205020404" pitchFamily="49" charset="0"/>
                <a:cs typeface="Courier New" panose="02070309020205020404" pitchFamily="49" charset="0"/>
              </a:rPr>
              <a:t>lm</a:t>
            </a:r>
            <a:r>
              <a:rPr lang="en-US" sz="2800" b="0" i="0" strike="noStrike" baseline="-25000" dirty="0">
                <a:solidFill>
                  <a:schemeClr val="tx1"/>
                </a:solidFill>
                <a:highlight>
                  <a:srgbClr val="FFFF00"/>
                </a:highlight>
                <a:latin typeface="Courier New" panose="02070309020205020404" pitchFamily="49" charset="0"/>
                <a:cs typeface="Courier New" panose="02070309020205020404" pitchFamily="49" charset="0"/>
              </a:rPr>
              <a:t>(</a:t>
            </a:r>
            <a:r>
              <a:rPr lang="en-US" sz="2800" b="0" i="0" strike="noStrike" baseline="-25000" dirty="0" err="1">
                <a:solidFill>
                  <a:schemeClr val="tx1"/>
                </a:solidFill>
                <a:highlight>
                  <a:srgbClr val="FFFF00"/>
                </a:highlight>
                <a:latin typeface="Courier New" panose="02070309020205020404" pitchFamily="49" charset="0"/>
                <a:cs typeface="Courier New" panose="02070309020205020404" pitchFamily="49" charset="0"/>
              </a:rPr>
              <a:t>mpg~wt</a:t>
            </a:r>
            <a:r>
              <a:rPr lang="en-US" sz="2800" b="0" i="0" strike="noStrike" baseline="-25000" dirty="0">
                <a:solidFill>
                  <a:schemeClr val="tx1"/>
                </a:solidFill>
                <a:highlight>
                  <a:srgbClr val="FFFF00"/>
                </a:highlight>
                <a:latin typeface="Courier New" panose="02070309020205020404" pitchFamily="49" charset="0"/>
                <a:cs typeface="Courier New" panose="02070309020205020404" pitchFamily="49" charset="0"/>
              </a:rPr>
              <a:t>, data=</a:t>
            </a:r>
            <a:r>
              <a:rPr lang="en-US" sz="2800" b="0" i="0" strike="noStrike" baseline="-25000" dirty="0" err="1">
                <a:solidFill>
                  <a:schemeClr val="tx1"/>
                </a:solidFill>
                <a:highlight>
                  <a:srgbClr val="FFFF00"/>
                </a:highlight>
                <a:latin typeface="Courier New" panose="02070309020205020404" pitchFamily="49" charset="0"/>
                <a:cs typeface="Courier New" panose="02070309020205020404" pitchFamily="49" charset="0"/>
              </a:rPr>
              <a:t>mtcars</a:t>
            </a:r>
            <a:r>
              <a:rPr lang="en-US" sz="2800" b="0" i="0" strike="noStrike" baseline="-25000" dirty="0">
                <a:solidFill>
                  <a:schemeClr val="tx1"/>
                </a:solidFill>
                <a:highlight>
                  <a:srgbClr val="FFFF00"/>
                </a:highlight>
                <a:latin typeface="Courier New" panose="02070309020205020404" pitchFamily="49" charset="0"/>
                <a:cs typeface="Courier New" panose="02070309020205020404" pitchFamily="49" charset="0"/>
              </a:rPr>
              <a:t>)</a:t>
            </a:r>
          </a:p>
          <a:p>
            <a:pPr marR="0" algn="l" rtl="0"/>
            <a:endParaRPr lang="en-US" sz="2800" baseline="-25000" dirty="0">
              <a:solidFill>
                <a:schemeClr val="tx1"/>
              </a:solidFill>
              <a:latin typeface="Comic Sans MS" panose="030F0702030302020204" pitchFamily="66" charset="0"/>
            </a:endParaRPr>
          </a:p>
          <a:p>
            <a:pPr marR="0" algn="l" rtl="0"/>
            <a:r>
              <a:rPr lang="en-US" sz="2800" b="0" i="0" strike="noStrike" baseline="-25000" dirty="0">
                <a:solidFill>
                  <a:schemeClr val="tx1"/>
                </a:solidFill>
                <a:latin typeface="Comic Sans MS" panose="030F0702030302020204" pitchFamily="66" charset="0"/>
              </a:rPr>
              <a:t>The assignment creates a list object called </a:t>
            </a:r>
            <a:r>
              <a:rPr lang="en-US" sz="2800" baseline="-25000" dirty="0" err="1">
                <a:solidFill>
                  <a:schemeClr val="tx1"/>
                </a:solidFill>
                <a:highlight>
                  <a:srgbClr val="00FF00"/>
                </a:highlight>
                <a:latin typeface="Comic Sans MS" panose="030F0702030302020204" pitchFamily="66" charset="0"/>
              </a:rPr>
              <a:t>l</a:t>
            </a:r>
            <a:r>
              <a:rPr lang="en-US" sz="2800" b="0" i="0" strike="noStrike" baseline="-25000" dirty="0" err="1">
                <a:solidFill>
                  <a:schemeClr val="tx1"/>
                </a:solidFill>
                <a:highlight>
                  <a:srgbClr val="00FF00"/>
                </a:highlight>
                <a:latin typeface="Comic Sans MS" panose="030F0702030302020204" pitchFamily="66" charset="0"/>
              </a:rPr>
              <a:t>mfit</a:t>
            </a:r>
            <a:r>
              <a:rPr lang="en-US" sz="2800" b="0" i="0" strike="noStrike" baseline="-25000" dirty="0">
                <a:solidFill>
                  <a:schemeClr val="tx1"/>
                </a:solidFill>
                <a:latin typeface="Comic Sans MS" panose="030F0702030302020204" pitchFamily="66" charset="0"/>
              </a:rPr>
              <a:t> that contains extensive information from the analysis (including the predicted values, residuals, regression coefficients, and more). Although no output is sent to the screen, the results can be both displayed and manipulated further.</a:t>
            </a:r>
          </a:p>
          <a:p>
            <a:pPr marR="0" algn="l" rtl="0"/>
            <a:r>
              <a:rPr lang="en-US" sz="2800" b="0" i="0" strike="noStrike" baseline="-25000" dirty="0">
                <a:solidFill>
                  <a:schemeClr val="tx1"/>
                </a:solidFill>
                <a:latin typeface="Comic Sans MS" panose="030F0702030302020204" pitchFamily="66" charset="0"/>
              </a:rPr>
              <a:t>Typing </a:t>
            </a:r>
            <a:r>
              <a:rPr lang="en-US" sz="2800" b="0" i="0" strike="noStrike" baseline="-25000" dirty="0">
                <a:solidFill>
                  <a:schemeClr val="tx1"/>
                </a:solidFill>
                <a:highlight>
                  <a:srgbClr val="00FF00"/>
                </a:highlight>
                <a:latin typeface="Comic Sans MS" panose="030F0702030302020204" pitchFamily="66" charset="0"/>
              </a:rPr>
              <a:t>summary(</a:t>
            </a:r>
            <a:r>
              <a:rPr lang="en-US" sz="2800" b="0" i="0" strike="noStrike" baseline="-25000" dirty="0" err="1">
                <a:solidFill>
                  <a:schemeClr val="tx1"/>
                </a:solidFill>
                <a:highlight>
                  <a:srgbClr val="00FF00"/>
                </a:highlight>
                <a:latin typeface="Comic Sans MS" panose="030F0702030302020204" pitchFamily="66" charset="0"/>
              </a:rPr>
              <a:t>lmfit</a:t>
            </a:r>
            <a:r>
              <a:rPr lang="en-US" sz="2800" b="0" i="0" strike="noStrike" baseline="-25000" dirty="0">
                <a:solidFill>
                  <a:schemeClr val="tx1"/>
                </a:solidFill>
                <a:highlight>
                  <a:srgbClr val="00FF00"/>
                </a:highlight>
                <a:latin typeface="Comic Sans MS" panose="030F0702030302020204" pitchFamily="66" charset="0"/>
              </a:rPr>
              <a:t>)</a:t>
            </a:r>
            <a:r>
              <a:rPr lang="en-US" sz="2800" b="0" i="0" strike="noStrike" baseline="-25000" dirty="0">
                <a:solidFill>
                  <a:schemeClr val="tx1"/>
                </a:solidFill>
                <a:latin typeface="Comic Sans MS" panose="030F0702030302020204" pitchFamily="66" charset="0"/>
              </a:rPr>
              <a:t> displays a summary of the results, and </a:t>
            </a:r>
            <a:r>
              <a:rPr lang="en-US" sz="2800" b="0" i="0" strike="noStrike" baseline="-25000" dirty="0">
                <a:solidFill>
                  <a:schemeClr val="tx1"/>
                </a:solidFill>
                <a:highlight>
                  <a:srgbClr val="00FF00"/>
                </a:highlight>
                <a:latin typeface="Comic Sans MS" panose="030F0702030302020204" pitchFamily="66" charset="0"/>
              </a:rPr>
              <a:t>plot(</a:t>
            </a:r>
            <a:r>
              <a:rPr lang="en-US" sz="2800" b="0" i="0" strike="noStrike" baseline="-25000" dirty="0" err="1">
                <a:solidFill>
                  <a:schemeClr val="tx1"/>
                </a:solidFill>
                <a:highlight>
                  <a:srgbClr val="00FF00"/>
                </a:highlight>
                <a:latin typeface="Comic Sans MS" panose="030F0702030302020204" pitchFamily="66" charset="0"/>
              </a:rPr>
              <a:t>lmfit</a:t>
            </a:r>
            <a:r>
              <a:rPr lang="en-US" sz="2800" b="0" i="0" strike="noStrike" baseline="-25000" dirty="0">
                <a:solidFill>
                  <a:schemeClr val="tx1"/>
                </a:solidFill>
                <a:highlight>
                  <a:srgbClr val="00FF00"/>
                </a:highlight>
                <a:latin typeface="Comic Sans MS" panose="030F0702030302020204" pitchFamily="66" charset="0"/>
              </a:rPr>
              <a:t>)</a:t>
            </a:r>
            <a:r>
              <a:rPr lang="en-US" sz="2800" b="0" i="0" strike="noStrike" baseline="-25000" dirty="0">
                <a:solidFill>
                  <a:schemeClr val="tx1"/>
                </a:solidFill>
                <a:latin typeface="Comic Sans MS" panose="030F0702030302020204" pitchFamily="66" charset="0"/>
              </a:rPr>
              <a:t> produces diagnostic plots. The statement </a:t>
            </a:r>
            <a:r>
              <a:rPr lang="en-US" sz="2800" b="0" i="0" strike="noStrike" baseline="-25000" dirty="0">
                <a:solidFill>
                  <a:schemeClr val="tx1"/>
                </a:solidFill>
                <a:highlight>
                  <a:srgbClr val="00FF00"/>
                </a:highlight>
                <a:latin typeface="Comic Sans MS" panose="030F0702030302020204" pitchFamily="66" charset="0"/>
              </a:rPr>
              <a:t>cook &lt;- </a:t>
            </a:r>
            <a:r>
              <a:rPr lang="en-US" sz="2800" b="0" i="0" strike="noStrike" baseline="-25000" dirty="0" err="1">
                <a:solidFill>
                  <a:schemeClr val="tx1"/>
                </a:solidFill>
                <a:highlight>
                  <a:srgbClr val="00FF00"/>
                </a:highlight>
                <a:latin typeface="Comic Sans MS" panose="030F0702030302020204" pitchFamily="66" charset="0"/>
              </a:rPr>
              <a:t>cooks.distance</a:t>
            </a:r>
            <a:r>
              <a:rPr lang="en-US" sz="2800" b="0" i="0" strike="noStrike" baseline="-25000" dirty="0">
                <a:solidFill>
                  <a:schemeClr val="tx1"/>
                </a:solidFill>
                <a:highlight>
                  <a:srgbClr val="00FF00"/>
                </a:highlight>
                <a:latin typeface="Comic Sans MS" panose="030F0702030302020204" pitchFamily="66" charset="0"/>
              </a:rPr>
              <a:t>(</a:t>
            </a:r>
            <a:r>
              <a:rPr lang="en-US" sz="2800" baseline="-25000" dirty="0" err="1">
                <a:solidFill>
                  <a:schemeClr val="tx1"/>
                </a:solidFill>
                <a:highlight>
                  <a:srgbClr val="00FF00"/>
                </a:highlight>
                <a:latin typeface="Comic Sans MS" panose="030F0702030302020204" pitchFamily="66" charset="0"/>
              </a:rPr>
              <a:t>l</a:t>
            </a:r>
            <a:r>
              <a:rPr lang="en-US" sz="2800" b="0" i="0" strike="noStrike" baseline="-25000" dirty="0" err="1">
                <a:solidFill>
                  <a:schemeClr val="tx1"/>
                </a:solidFill>
                <a:highlight>
                  <a:srgbClr val="00FF00"/>
                </a:highlight>
                <a:latin typeface="Comic Sans MS" panose="030F0702030302020204" pitchFamily="66" charset="0"/>
              </a:rPr>
              <a:t>mfit</a:t>
            </a:r>
            <a:r>
              <a:rPr lang="en-US" sz="2800" b="0" i="0" strike="noStrike" baseline="-25000" dirty="0">
                <a:solidFill>
                  <a:schemeClr val="tx1"/>
                </a:solidFill>
                <a:highlight>
                  <a:srgbClr val="00FF00"/>
                </a:highlight>
                <a:latin typeface="Comic Sans MS" panose="030F0702030302020204" pitchFamily="66" charset="0"/>
              </a:rPr>
              <a:t>)</a:t>
            </a:r>
            <a:r>
              <a:rPr lang="en-US" sz="2800" b="0" i="0" strike="noStrike" baseline="-25000" dirty="0">
                <a:solidFill>
                  <a:schemeClr val="tx1"/>
                </a:solidFill>
                <a:latin typeface="Comic Sans MS" panose="030F0702030302020204" pitchFamily="66" charset="0"/>
              </a:rPr>
              <a:t> generates and stores influence statistics, and </a:t>
            </a:r>
            <a:r>
              <a:rPr lang="en-US" sz="2800" b="0" i="0" strike="noStrike" baseline="-25000" dirty="0">
                <a:solidFill>
                  <a:schemeClr val="tx1"/>
                </a:solidFill>
                <a:highlight>
                  <a:srgbClr val="00FF00"/>
                </a:highlight>
                <a:latin typeface="Comic Sans MS" panose="030F0702030302020204" pitchFamily="66" charset="0"/>
              </a:rPr>
              <a:t>plot(cook)</a:t>
            </a:r>
            <a:r>
              <a:rPr lang="en-US" sz="2800" b="0" i="0" strike="noStrike" baseline="-25000" dirty="0">
                <a:solidFill>
                  <a:schemeClr val="tx1"/>
                </a:solidFill>
                <a:latin typeface="Comic Sans MS" panose="030F0702030302020204" pitchFamily="66" charset="0"/>
              </a:rPr>
              <a:t> graphs them. </a:t>
            </a:r>
            <a:endParaRPr lang="en-US" sz="2800" b="0" i="0" strike="noStrike" baseline="-25000" dirty="0">
              <a:solidFill>
                <a:schemeClr val="tx1"/>
              </a:solidFill>
              <a:latin typeface="Comic Sans MS" panose="030F0702030302020204" pitchFamily="66" charset="0"/>
              <a:hlinkClick r:id="rId3">
                <a:extLst>
                  <a:ext uri="{A12FA001-AC4F-418D-AE19-62706E023703}">
                    <ahyp:hlinkClr xmlns:ahyp="http://schemas.microsoft.com/office/drawing/2018/hyperlinkcolor" val="tx"/>
                  </a:ext>
                </a:extLst>
              </a:hlinkClick>
            </a:endParaRPr>
          </a:p>
        </p:txBody>
      </p:sp>
    </p:spTree>
    <p:extLst>
      <p:ext uri="{BB962C8B-B14F-4D97-AF65-F5344CB8AC3E}">
        <p14:creationId xmlns:p14="http://schemas.microsoft.com/office/powerpoint/2010/main" val="189594484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0" y="1763613"/>
            <a:ext cx="13439775" cy="2308324"/>
          </a:xfrm>
          <a:prstGeom prst="rect">
            <a:avLst/>
          </a:prstGeom>
          <a:noFill/>
        </p:spPr>
        <p:txBody>
          <a:bodyPr wrap="square">
            <a:spAutoFit/>
          </a:bodyPr>
          <a:lstStyle/>
          <a:p>
            <a:pPr indent="228600" algn="ctr">
              <a:tabLst>
                <a:tab pos="371475" algn="l"/>
              </a:tabLst>
            </a:pPr>
            <a:r>
              <a:rPr lang="en-US" sz="4800" b="1" kern="0"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1.6	GIS-based Modelling Spatially Distributed Phenomena with Limited Data </a:t>
            </a:r>
            <a:br>
              <a:rPr lang="en-US" sz="4800" b="1" kern="0"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en-US" sz="4800" b="1" kern="0"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(on soil mapping example)</a:t>
            </a:r>
            <a:endParaRPr lang="uk-UA" sz="4800" b="1" kern="1100" dirty="0">
              <a:solidFill>
                <a:schemeClr val="accent6">
                  <a:lumMod val="75000"/>
                </a:schemeClr>
              </a:solidFill>
              <a:effectLst/>
              <a:latin typeface="Times New Roman" panose="02020603050405020304" pitchFamily="18" charset="0"/>
              <a:ea typeface="Calibri" panose="020F0502020204030204" pitchFamily="34" charset="0"/>
              <a:cs typeface="Arial Unicode MS" pitchFamily="2" charset="0"/>
            </a:endParaRPr>
          </a:p>
        </p:txBody>
      </p:sp>
    </p:spTree>
    <p:extLst>
      <p:ext uri="{BB962C8B-B14F-4D97-AF65-F5344CB8AC3E}">
        <p14:creationId xmlns:p14="http://schemas.microsoft.com/office/powerpoint/2010/main" val="348067852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1"/>
          <p:cNvSpPr txBox="1">
            <a:spLocks noChangeArrowheads="1"/>
          </p:cNvSpPr>
          <p:nvPr/>
        </p:nvSpPr>
        <p:spPr bwMode="auto">
          <a:xfrm>
            <a:off x="0" y="3250714"/>
            <a:ext cx="13056689" cy="5041503"/>
          </a:xfrm>
          <a:prstGeom prst="rect">
            <a:avLst/>
          </a:prstGeom>
          <a:noFill/>
          <a:ln w="9525">
            <a:noFill/>
            <a:round/>
            <a:headEnd/>
            <a:tailEnd/>
          </a:ln>
        </p:spPr>
        <p:txBody>
          <a:bodyPr lIns="0" tIns="56636" rIns="0" bIns="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panose="020B0604020202020204" pitchFamily="34" charset="0"/>
                <a:cs typeface="Arial Unicode MS" pitchFamily="2"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panose="020B0604020202020204" pitchFamily="34" charset="0"/>
                <a:cs typeface="Arial Unicode MS" pitchFamily="2"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panose="020B0604020202020204" pitchFamily="34" charset="0"/>
                <a:cs typeface="Arial Unicode MS" pitchFamily="2"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panose="020B0604020202020204" pitchFamily="34" charset="0"/>
                <a:cs typeface="Arial Unicode MS" pitchFamily="2"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panose="020B0604020202020204" pitchFamily="34" charset="0"/>
                <a:cs typeface="Arial Unicode MS" pitchFamily="2" charset="0"/>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panose="020B0604020202020204" pitchFamily="34" charset="0"/>
                <a:cs typeface="Arial Unicode MS" pitchFamily="2" charset="0"/>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panose="020B0604020202020204" pitchFamily="34" charset="0"/>
                <a:cs typeface="Arial Unicode MS" pitchFamily="2" charset="0"/>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panose="020B0604020202020204" pitchFamily="34" charset="0"/>
                <a:cs typeface="Arial Unicode MS" pitchFamily="2" charset="0"/>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panose="020B0604020202020204" pitchFamily="34" charset="0"/>
                <a:cs typeface="Arial Unicode MS" pitchFamily="2" charset="0"/>
              </a:defRPr>
            </a:lvl9pPr>
          </a:lstStyle>
          <a:p>
            <a:pPr algn="ctr" eaLnBrk="1">
              <a:lnSpc>
                <a:spcPct val="93000"/>
              </a:lnSpc>
              <a:buSzPct val="100000"/>
            </a:pPr>
            <a:r>
              <a:rPr lang="en-US" altLang="uk-UA" sz="7999" b="1" dirty="0">
                <a:solidFill>
                  <a:srgbClr val="C00000"/>
                </a:solidFill>
                <a:latin typeface="Courier New" panose="02070309020205020404" pitchFamily="49" charset="0"/>
              </a:rPr>
              <a:t>Thank you for your attention</a:t>
            </a:r>
            <a:r>
              <a:rPr lang="uk-UA" altLang="uk-UA" sz="7999" b="1" dirty="0">
                <a:solidFill>
                  <a:srgbClr val="C00000"/>
                </a:solidFill>
                <a:latin typeface="Courier New" panose="02070309020205020404" pitchFamily="49" charset="0"/>
              </a:rPr>
              <a:t>!</a:t>
            </a:r>
            <a:endParaRPr lang="en-US" altLang="uk-UA" sz="7999" b="1" dirty="0">
              <a:solidFill>
                <a:srgbClr val="FFFFFF"/>
              </a:solidFill>
              <a:latin typeface="Courier New" panose="02070309020205020404" pitchFamily="49" charset="0"/>
            </a:endParaRPr>
          </a:p>
          <a:p>
            <a:pPr algn="r" eaLnBrk="1">
              <a:lnSpc>
                <a:spcPct val="93000"/>
              </a:lnSpc>
              <a:buSzPct val="100000"/>
              <a:buFont typeface="Times New Roman" panose="02020603050405020304" pitchFamily="18" charset="0"/>
              <a:buNone/>
            </a:pPr>
            <a:endParaRPr lang="ru-RU" altLang="uk-UA" sz="4266" i="1" dirty="0">
              <a:solidFill>
                <a:srgbClr val="C00000"/>
              </a:solidFill>
              <a:latin typeface="Times New Roman" panose="02020603050405020304" pitchFamily="18" charset="0"/>
            </a:endParaRPr>
          </a:p>
          <a:p>
            <a:pPr algn="r" eaLnBrk="1">
              <a:lnSpc>
                <a:spcPct val="93000"/>
              </a:lnSpc>
              <a:buSzPct val="100000"/>
              <a:buFont typeface="Times New Roman" panose="02020603050405020304" pitchFamily="18" charset="0"/>
              <a:buNone/>
            </a:pPr>
            <a:endParaRPr lang="ru-RU" altLang="uk-UA" sz="4266" i="1" dirty="0">
              <a:solidFill>
                <a:srgbClr val="C00000"/>
              </a:solidFill>
              <a:latin typeface="Times New Roman" panose="02020603050405020304" pitchFamily="18" charset="0"/>
            </a:endParaRPr>
          </a:p>
          <a:p>
            <a:pPr algn="r" eaLnBrk="1">
              <a:lnSpc>
                <a:spcPct val="93000"/>
              </a:lnSpc>
              <a:buSzPct val="100000"/>
              <a:buFont typeface="Times New Roman" panose="02020603050405020304" pitchFamily="18" charset="0"/>
              <a:buNone/>
            </a:pPr>
            <a:endParaRPr lang="ru-RU" altLang="uk-UA" sz="4266" i="1" dirty="0">
              <a:solidFill>
                <a:srgbClr val="C00000"/>
              </a:solidFill>
              <a:latin typeface="Times New Roman" panose="02020603050405020304" pitchFamily="18" charset="0"/>
            </a:endParaRPr>
          </a:p>
          <a:p>
            <a:pPr algn="r" eaLnBrk="1">
              <a:lnSpc>
                <a:spcPct val="93000"/>
              </a:lnSpc>
              <a:buSzPct val="100000"/>
              <a:buFont typeface="Times New Roman" panose="02020603050405020304" pitchFamily="18" charset="0"/>
              <a:buNone/>
            </a:pPr>
            <a:r>
              <a:rPr lang="en-US" altLang="uk-UA" sz="4266" i="1" dirty="0">
                <a:solidFill>
                  <a:srgbClr val="C00000"/>
                </a:solidFill>
                <a:latin typeface="Comic Sans MS" panose="030F0702030302020204" pitchFamily="66" charset="0"/>
              </a:rPr>
              <a:t>E-mail</a:t>
            </a:r>
            <a:r>
              <a:rPr lang="en-US" altLang="uk-UA" sz="4266" b="1" i="1" dirty="0">
                <a:solidFill>
                  <a:srgbClr val="C00000"/>
                </a:solidFill>
                <a:effectLst>
                  <a:outerShdw blurRad="38100" dist="38100" dir="2700000" algn="tl">
                    <a:srgbClr val="C0C0C0"/>
                  </a:outerShdw>
                </a:effectLst>
                <a:latin typeface="Comic Sans MS" panose="030F0702030302020204" pitchFamily="66" charset="0"/>
              </a:rPr>
              <a:t>: </a:t>
            </a:r>
            <a:r>
              <a:rPr lang="en-US" altLang="uk-UA" sz="4266" b="1" i="1" dirty="0" err="1">
                <a:solidFill>
                  <a:srgbClr val="16165D"/>
                </a:solidFill>
                <a:effectLst>
                  <a:outerShdw blurRad="38100" dist="38100" dir="2700000" algn="tl">
                    <a:srgbClr val="C0C0C0"/>
                  </a:outerShdw>
                </a:effectLst>
                <a:latin typeface="Comic Sans MS" panose="030F0702030302020204" pitchFamily="66" charset="0"/>
              </a:rPr>
              <a:t>v.cherlinka</a:t>
            </a:r>
            <a:r>
              <a:rPr lang="uk-UA" altLang="uk-UA" sz="4266" b="1" i="1" dirty="0">
                <a:solidFill>
                  <a:srgbClr val="16165D"/>
                </a:solidFill>
                <a:effectLst>
                  <a:outerShdw blurRad="38100" dist="38100" dir="2700000" algn="tl">
                    <a:srgbClr val="C0C0C0"/>
                  </a:outerShdw>
                </a:effectLst>
                <a:latin typeface="Comic Sans MS" panose="030F0702030302020204" pitchFamily="66" charset="0"/>
              </a:rPr>
              <a:t>@</a:t>
            </a:r>
            <a:r>
              <a:rPr lang="en-US" altLang="uk-UA" sz="4266" b="1" i="1" dirty="0">
                <a:solidFill>
                  <a:srgbClr val="16165D"/>
                </a:solidFill>
                <a:effectLst>
                  <a:outerShdw blurRad="38100" dist="38100" dir="2700000" algn="tl">
                    <a:srgbClr val="C0C0C0"/>
                  </a:outerShdw>
                </a:effectLst>
                <a:latin typeface="Comic Sans MS" panose="030F0702030302020204" pitchFamily="66" charset="0"/>
              </a:rPr>
              <a:t>chnu.edu.ua</a:t>
            </a:r>
            <a:r>
              <a:rPr lang="uk-UA" altLang="uk-UA" sz="4266" b="1" i="1" dirty="0">
                <a:solidFill>
                  <a:srgbClr val="16165D"/>
                </a:solidFill>
                <a:effectLst>
                  <a:outerShdw blurRad="38100" dist="38100" dir="2700000" algn="tl">
                    <a:srgbClr val="C0C0C0"/>
                  </a:outerShdw>
                </a:effectLst>
                <a:latin typeface="Comic Sans MS" panose="030F0702030302020204" pitchFamily="66" charset="0"/>
              </a:rPr>
              <a:t> </a:t>
            </a:r>
          </a:p>
          <a:p>
            <a:pPr algn="r" eaLnBrk="1">
              <a:lnSpc>
                <a:spcPct val="93000"/>
              </a:lnSpc>
              <a:buSzPct val="100000"/>
              <a:buFont typeface="Times New Roman" panose="02020603050405020304" pitchFamily="18" charset="0"/>
              <a:buNone/>
            </a:pPr>
            <a:r>
              <a:rPr lang="uk-UA" altLang="uk-UA" sz="4266" i="1" u="sng" dirty="0">
                <a:solidFill>
                  <a:srgbClr val="191966"/>
                </a:solidFill>
                <a:effectLst>
                  <a:outerShdw blurRad="38100" dist="38100" dir="2700000" algn="tl">
                    <a:srgbClr val="C0C0C0"/>
                  </a:outerShdw>
                </a:effectLst>
                <a:latin typeface="Times New Roman" panose="02020603050405020304" pitchFamily="18" charset="0"/>
                <a:hlinkClick r:id="rId3"/>
              </a:rPr>
              <a:t> </a:t>
            </a:r>
            <a:endParaRPr lang="en-US" altLang="uk-UA" sz="4266" b="1" i="1" dirty="0">
              <a:solidFill>
                <a:srgbClr val="191966"/>
              </a:solidFill>
              <a:effectLst>
                <a:outerShdw blurRad="38100" dist="38100" dir="2700000" algn="tl">
                  <a:srgbClr val="C0C0C0"/>
                </a:outerShdw>
              </a:effectLst>
              <a:latin typeface="Times New Roman" panose="02020603050405020304" pitchFamily="18" charset="0"/>
            </a:endParaRPr>
          </a:p>
          <a:p>
            <a:pPr algn="ctr" eaLnBrk="1">
              <a:lnSpc>
                <a:spcPct val="93000"/>
              </a:lnSpc>
              <a:buSzPct val="100000"/>
            </a:pPr>
            <a:endParaRPr lang="en-US" altLang="uk-UA" sz="6399" b="1" dirty="0">
              <a:solidFill>
                <a:srgbClr val="FFFFFF"/>
              </a:solidFill>
              <a:latin typeface="Courier New" panose="02070309020205020404" pitchFamily="49" charset="0"/>
            </a:endParaRPr>
          </a:p>
          <a:p>
            <a:pPr algn="ctr" eaLnBrk="1">
              <a:lnSpc>
                <a:spcPct val="93000"/>
              </a:lnSpc>
              <a:buSzPct val="100000"/>
            </a:pPr>
            <a:endParaRPr lang="en-US" altLang="uk-UA" sz="6399" dirty="0">
              <a:solidFill>
                <a:srgbClr val="FFFFFF"/>
              </a:solidFill>
              <a:latin typeface="Times New Roman" panose="02020603050405020304" pitchFamily="18" charset="0"/>
            </a:endParaRPr>
          </a:p>
          <a:p>
            <a:pPr algn="ctr" eaLnBrk="1">
              <a:lnSpc>
                <a:spcPct val="93000"/>
              </a:lnSpc>
              <a:buSzPct val="100000"/>
            </a:pPr>
            <a:endParaRPr lang="en-US" altLang="uk-UA" sz="4266" i="1" dirty="0">
              <a:solidFill>
                <a:srgbClr val="FFFFFF"/>
              </a:solidFill>
              <a:latin typeface="Times New Roman" panose="02020603050405020304" pitchFamily="18" charset="0"/>
            </a:endParaRPr>
          </a:p>
        </p:txBody>
      </p:sp>
    </p:spTree>
    <p:extLst>
      <p:ext uri="{BB962C8B-B14F-4D97-AF65-F5344CB8AC3E}">
        <p14:creationId xmlns:p14="http://schemas.microsoft.com/office/powerpoint/2010/main" val="275242472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0" y="0"/>
            <a:ext cx="6720840" cy="523220"/>
          </a:xfrm>
          <a:prstGeom prst="rect">
            <a:avLst/>
          </a:prstGeom>
          <a:noFill/>
        </p:spPr>
        <p:txBody>
          <a:bodyPr wrap="square">
            <a:spAutoFit/>
          </a:bodyPr>
          <a:lstStyle/>
          <a:p>
            <a:pPr indent="228600">
              <a:tabLst>
                <a:tab pos="371475" algn="l"/>
              </a:tabLst>
            </a:pPr>
            <a:r>
              <a:rPr lang="en-US" sz="2800" b="1" kern="0"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1.1	Why use R? </a:t>
            </a:r>
            <a:endParaRPr lang="uk-UA" sz="2800" b="1" kern="1100" dirty="0">
              <a:solidFill>
                <a:schemeClr val="accent6">
                  <a:lumMod val="75000"/>
                </a:schemeClr>
              </a:solidFill>
              <a:effectLst/>
              <a:latin typeface="Times New Roman" panose="02020603050405020304" pitchFamily="18" charset="0"/>
              <a:ea typeface="Calibri" panose="020F0502020204030204" pitchFamily="34" charset="0"/>
              <a:cs typeface="Arial Unicode MS" pitchFamily="2" charset="0"/>
            </a:endParaRPr>
          </a:p>
        </p:txBody>
      </p:sp>
      <p:pic>
        <p:nvPicPr>
          <p:cNvPr id="2050" name="Picture 2" descr="Немає опису світлини.">
            <a:extLst>
              <a:ext uri="{FF2B5EF4-FFF2-40B4-BE49-F238E27FC236}">
                <a16:creationId xmlns:a16="http://schemas.microsoft.com/office/drawing/2014/main" id="{889BA52F-7B65-4480-AD93-77CCD0B4F3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4" y="3995861"/>
            <a:ext cx="4730003" cy="3312368"/>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Группа 17">
            <a:extLst>
              <a:ext uri="{FF2B5EF4-FFF2-40B4-BE49-F238E27FC236}">
                <a16:creationId xmlns:a16="http://schemas.microsoft.com/office/drawing/2014/main" id="{41F2ED70-A9A2-468A-95FC-D99405AA635B}"/>
              </a:ext>
            </a:extLst>
          </p:cNvPr>
          <p:cNvGrpSpPr/>
          <p:nvPr/>
        </p:nvGrpSpPr>
        <p:grpSpPr>
          <a:xfrm>
            <a:off x="4919687" y="683493"/>
            <a:ext cx="8520088" cy="6624736"/>
            <a:chOff x="5639767" y="2354"/>
            <a:chExt cx="8496424" cy="7457557"/>
          </a:xfrm>
        </p:grpSpPr>
        <p:pic>
          <p:nvPicPr>
            <p:cNvPr id="5" name="Рисунок 4">
              <a:extLst>
                <a:ext uri="{FF2B5EF4-FFF2-40B4-BE49-F238E27FC236}">
                  <a16:creationId xmlns:a16="http://schemas.microsoft.com/office/drawing/2014/main" id="{13DB40DF-BFE4-425E-AD36-FBEABFA0AD77}"/>
                </a:ext>
              </a:extLst>
            </p:cNvPr>
            <p:cNvPicPr>
              <a:picLocks noChangeAspect="1"/>
            </p:cNvPicPr>
            <p:nvPr/>
          </p:nvPicPr>
          <p:blipFill>
            <a:blip r:embed="rId4"/>
            <a:stretch>
              <a:fillRect/>
            </a:stretch>
          </p:blipFill>
          <p:spPr>
            <a:xfrm>
              <a:off x="5639767" y="2354"/>
              <a:ext cx="4680000" cy="2789091"/>
            </a:xfrm>
            <a:prstGeom prst="rect">
              <a:avLst/>
            </a:prstGeom>
          </p:spPr>
        </p:pic>
        <p:pic>
          <p:nvPicPr>
            <p:cNvPr id="7" name="Рисунок 6">
              <a:extLst>
                <a:ext uri="{FF2B5EF4-FFF2-40B4-BE49-F238E27FC236}">
                  <a16:creationId xmlns:a16="http://schemas.microsoft.com/office/drawing/2014/main" id="{11D3A77C-A977-4766-878B-417B98E2EBBC}"/>
                </a:ext>
              </a:extLst>
            </p:cNvPr>
            <p:cNvPicPr>
              <a:picLocks noChangeAspect="1"/>
            </p:cNvPicPr>
            <p:nvPr/>
          </p:nvPicPr>
          <p:blipFill>
            <a:blip r:embed="rId5"/>
            <a:stretch>
              <a:fillRect/>
            </a:stretch>
          </p:blipFill>
          <p:spPr>
            <a:xfrm>
              <a:off x="6288359" y="2298065"/>
              <a:ext cx="4680000" cy="1352874"/>
            </a:xfrm>
            <a:prstGeom prst="rect">
              <a:avLst/>
            </a:prstGeom>
          </p:spPr>
        </p:pic>
        <p:pic>
          <p:nvPicPr>
            <p:cNvPr id="9" name="Рисунок 8">
              <a:extLst>
                <a:ext uri="{FF2B5EF4-FFF2-40B4-BE49-F238E27FC236}">
                  <a16:creationId xmlns:a16="http://schemas.microsoft.com/office/drawing/2014/main" id="{FBFFFA5B-24EB-47F4-A09D-34441FE1A8EF}"/>
                </a:ext>
              </a:extLst>
            </p:cNvPr>
            <p:cNvPicPr>
              <a:picLocks noChangeAspect="1"/>
            </p:cNvPicPr>
            <p:nvPr/>
          </p:nvPicPr>
          <p:blipFill>
            <a:blip r:embed="rId6"/>
            <a:stretch>
              <a:fillRect/>
            </a:stretch>
          </p:blipFill>
          <p:spPr>
            <a:xfrm>
              <a:off x="6936431" y="3131765"/>
              <a:ext cx="4680000" cy="1340502"/>
            </a:xfrm>
            <a:prstGeom prst="rect">
              <a:avLst/>
            </a:prstGeom>
          </p:spPr>
        </p:pic>
        <p:pic>
          <p:nvPicPr>
            <p:cNvPr id="11" name="Рисунок 10">
              <a:extLst>
                <a:ext uri="{FF2B5EF4-FFF2-40B4-BE49-F238E27FC236}">
                  <a16:creationId xmlns:a16="http://schemas.microsoft.com/office/drawing/2014/main" id="{3A907A5B-47B4-4476-A37A-9B81A7F94394}"/>
                </a:ext>
              </a:extLst>
            </p:cNvPr>
            <p:cNvPicPr>
              <a:picLocks noChangeAspect="1"/>
            </p:cNvPicPr>
            <p:nvPr/>
          </p:nvPicPr>
          <p:blipFill>
            <a:blip r:embed="rId7"/>
            <a:stretch>
              <a:fillRect/>
            </a:stretch>
          </p:blipFill>
          <p:spPr>
            <a:xfrm>
              <a:off x="7512495" y="3995861"/>
              <a:ext cx="4680000" cy="1408695"/>
            </a:xfrm>
            <a:prstGeom prst="rect">
              <a:avLst/>
            </a:prstGeom>
          </p:spPr>
        </p:pic>
        <p:pic>
          <p:nvPicPr>
            <p:cNvPr id="13" name="Рисунок 12">
              <a:extLst>
                <a:ext uri="{FF2B5EF4-FFF2-40B4-BE49-F238E27FC236}">
                  <a16:creationId xmlns:a16="http://schemas.microsoft.com/office/drawing/2014/main" id="{DAC2E078-C73A-49E9-8F15-F73C0A627499}"/>
                </a:ext>
              </a:extLst>
            </p:cNvPr>
            <p:cNvPicPr>
              <a:picLocks noChangeAspect="1"/>
            </p:cNvPicPr>
            <p:nvPr/>
          </p:nvPicPr>
          <p:blipFill>
            <a:blip r:embed="rId8"/>
            <a:stretch>
              <a:fillRect/>
            </a:stretch>
          </p:blipFill>
          <p:spPr>
            <a:xfrm>
              <a:off x="8160047" y="4780283"/>
              <a:ext cx="4680000" cy="1447826"/>
            </a:xfrm>
            <a:prstGeom prst="rect">
              <a:avLst/>
            </a:prstGeom>
          </p:spPr>
        </p:pic>
        <p:pic>
          <p:nvPicPr>
            <p:cNvPr id="15" name="Рисунок 14">
              <a:extLst>
                <a:ext uri="{FF2B5EF4-FFF2-40B4-BE49-F238E27FC236}">
                  <a16:creationId xmlns:a16="http://schemas.microsoft.com/office/drawing/2014/main" id="{D6AE7987-6CD0-44CF-9694-23A6F44B6076}"/>
                </a:ext>
              </a:extLst>
            </p:cNvPr>
            <p:cNvPicPr>
              <a:picLocks noChangeAspect="1"/>
            </p:cNvPicPr>
            <p:nvPr/>
          </p:nvPicPr>
          <p:blipFill>
            <a:blip r:embed="rId9"/>
            <a:stretch>
              <a:fillRect/>
            </a:stretch>
          </p:blipFill>
          <p:spPr>
            <a:xfrm>
              <a:off x="8808119" y="5724053"/>
              <a:ext cx="4680000" cy="1361739"/>
            </a:xfrm>
            <a:prstGeom prst="rect">
              <a:avLst/>
            </a:prstGeom>
          </p:spPr>
        </p:pic>
        <p:pic>
          <p:nvPicPr>
            <p:cNvPr id="17" name="Рисунок 16">
              <a:extLst>
                <a:ext uri="{FF2B5EF4-FFF2-40B4-BE49-F238E27FC236}">
                  <a16:creationId xmlns:a16="http://schemas.microsoft.com/office/drawing/2014/main" id="{59BEFBC9-5313-4555-9087-415781794E05}"/>
                </a:ext>
              </a:extLst>
            </p:cNvPr>
            <p:cNvPicPr>
              <a:picLocks noChangeAspect="1"/>
            </p:cNvPicPr>
            <p:nvPr/>
          </p:nvPicPr>
          <p:blipFill rotWithShape="1">
            <a:blip r:embed="rId10"/>
            <a:srcRect b="33233"/>
            <a:stretch/>
          </p:blipFill>
          <p:spPr>
            <a:xfrm>
              <a:off x="9456191" y="6588149"/>
              <a:ext cx="4680000" cy="871762"/>
            </a:xfrm>
            <a:prstGeom prst="rect">
              <a:avLst/>
            </a:prstGeom>
          </p:spPr>
        </p:pic>
      </p:grpSp>
      <p:pic>
        <p:nvPicPr>
          <p:cNvPr id="20" name="Рисунок 19">
            <a:extLst>
              <a:ext uri="{FF2B5EF4-FFF2-40B4-BE49-F238E27FC236}">
                <a16:creationId xmlns:a16="http://schemas.microsoft.com/office/drawing/2014/main" id="{B21E6D5D-57B7-4853-9361-76DD816519DE}"/>
              </a:ext>
            </a:extLst>
          </p:cNvPr>
          <p:cNvPicPr>
            <a:picLocks noChangeAspect="1"/>
          </p:cNvPicPr>
          <p:nvPr/>
        </p:nvPicPr>
        <p:blipFill>
          <a:blip r:embed="rId11"/>
          <a:stretch>
            <a:fillRect/>
          </a:stretch>
        </p:blipFill>
        <p:spPr>
          <a:xfrm>
            <a:off x="527199" y="755500"/>
            <a:ext cx="3599287" cy="2542095"/>
          </a:xfrm>
          <a:prstGeom prst="rect">
            <a:avLst/>
          </a:prstGeom>
        </p:spPr>
      </p:pic>
      <p:sp>
        <p:nvSpPr>
          <p:cNvPr id="29" name="TextBox 28">
            <a:extLst>
              <a:ext uri="{FF2B5EF4-FFF2-40B4-BE49-F238E27FC236}">
                <a16:creationId xmlns:a16="http://schemas.microsoft.com/office/drawing/2014/main" id="{4AB0170B-4908-49CA-95D2-24568B363A45}"/>
              </a:ext>
            </a:extLst>
          </p:cNvPr>
          <p:cNvSpPr txBox="1"/>
          <p:nvPr/>
        </p:nvSpPr>
        <p:spPr>
          <a:xfrm>
            <a:off x="305933" y="3250829"/>
            <a:ext cx="4041818" cy="400110"/>
          </a:xfrm>
          <a:prstGeom prst="rect">
            <a:avLst/>
          </a:prstGeom>
          <a:noFill/>
        </p:spPr>
        <p:txBody>
          <a:bodyPr wrap="square">
            <a:spAutoFit/>
          </a:bodyPr>
          <a:lstStyle/>
          <a:p>
            <a:pPr algn="ctr"/>
            <a:r>
              <a:rPr lang="uk-UA" sz="2000" dirty="0" err="1">
                <a:solidFill>
                  <a:schemeClr val="tx1"/>
                </a:solidFill>
                <a:latin typeface="Comic Sans MS" panose="030F0702030302020204" pitchFamily="66" charset="0"/>
              </a:rPr>
              <a:t>Steps</a:t>
            </a:r>
            <a:r>
              <a:rPr lang="uk-UA" sz="2000" dirty="0">
                <a:solidFill>
                  <a:schemeClr val="tx1"/>
                </a:solidFill>
                <a:latin typeface="Comic Sans MS" panose="030F0702030302020204" pitchFamily="66" charset="0"/>
              </a:rPr>
              <a:t> </a:t>
            </a:r>
            <a:r>
              <a:rPr lang="uk-UA" sz="2000" dirty="0" err="1">
                <a:solidFill>
                  <a:schemeClr val="tx1"/>
                </a:solidFill>
                <a:latin typeface="Comic Sans MS" panose="030F0702030302020204" pitchFamily="66" charset="0"/>
              </a:rPr>
              <a:t>in</a:t>
            </a:r>
            <a:r>
              <a:rPr lang="uk-UA" sz="2000" dirty="0">
                <a:solidFill>
                  <a:schemeClr val="tx1"/>
                </a:solidFill>
                <a:latin typeface="Comic Sans MS" panose="030F0702030302020204" pitchFamily="66" charset="0"/>
              </a:rPr>
              <a:t> a </a:t>
            </a:r>
            <a:r>
              <a:rPr lang="uk-UA" sz="2000" dirty="0" err="1">
                <a:solidFill>
                  <a:schemeClr val="tx1"/>
                </a:solidFill>
                <a:latin typeface="Comic Sans MS" panose="030F0702030302020204" pitchFamily="66" charset="0"/>
              </a:rPr>
              <a:t>typical</a:t>
            </a:r>
            <a:r>
              <a:rPr lang="uk-UA" sz="2000" dirty="0">
                <a:solidFill>
                  <a:schemeClr val="tx1"/>
                </a:solidFill>
                <a:latin typeface="Comic Sans MS" panose="030F0702030302020204" pitchFamily="66" charset="0"/>
              </a:rPr>
              <a:t> </a:t>
            </a:r>
            <a:r>
              <a:rPr lang="uk-UA" sz="2000" dirty="0" err="1">
                <a:solidFill>
                  <a:schemeClr val="tx1"/>
                </a:solidFill>
                <a:latin typeface="Comic Sans MS" panose="030F0702030302020204" pitchFamily="66" charset="0"/>
              </a:rPr>
              <a:t>data</a:t>
            </a:r>
            <a:r>
              <a:rPr lang="uk-UA" sz="2000" dirty="0">
                <a:solidFill>
                  <a:schemeClr val="tx1"/>
                </a:solidFill>
                <a:latin typeface="Comic Sans MS" panose="030F0702030302020204" pitchFamily="66" charset="0"/>
              </a:rPr>
              <a:t> </a:t>
            </a:r>
            <a:r>
              <a:rPr lang="uk-UA" sz="2000" dirty="0" err="1">
                <a:solidFill>
                  <a:schemeClr val="tx1"/>
                </a:solidFill>
                <a:latin typeface="Comic Sans MS" panose="030F0702030302020204" pitchFamily="66" charset="0"/>
              </a:rPr>
              <a:t>analysis</a:t>
            </a:r>
            <a:endParaRPr lang="uk-UA" sz="2000" dirty="0">
              <a:solidFill>
                <a:schemeClr val="tx1"/>
              </a:solidFill>
              <a:latin typeface="Comic Sans MS" panose="030F0702030302020204" pitchFamily="66" charset="0"/>
            </a:endParaRPr>
          </a:p>
        </p:txBody>
      </p:sp>
    </p:spTree>
    <p:extLst>
      <p:ext uri="{BB962C8B-B14F-4D97-AF65-F5344CB8AC3E}">
        <p14:creationId xmlns:p14="http://schemas.microsoft.com/office/powerpoint/2010/main" val="1911142193"/>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0" y="0"/>
            <a:ext cx="6720840" cy="523220"/>
          </a:xfrm>
          <a:prstGeom prst="rect">
            <a:avLst/>
          </a:prstGeom>
          <a:noFill/>
        </p:spPr>
        <p:txBody>
          <a:bodyPr wrap="square">
            <a:spAutoFit/>
          </a:bodyPr>
          <a:lstStyle/>
          <a:p>
            <a:pPr indent="228600">
              <a:tabLst>
                <a:tab pos="371475" algn="l"/>
              </a:tabLst>
            </a:pPr>
            <a:r>
              <a:rPr lang="en-US" sz="2800" b="1" kern="0"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1.1	Why use R? </a:t>
            </a:r>
            <a:endParaRPr lang="uk-UA" sz="2800" b="1" kern="1100" dirty="0">
              <a:solidFill>
                <a:schemeClr val="accent6">
                  <a:lumMod val="75000"/>
                </a:schemeClr>
              </a:solidFill>
              <a:effectLst/>
              <a:latin typeface="Times New Roman" panose="02020603050405020304" pitchFamily="18" charset="0"/>
              <a:ea typeface="Calibri" panose="020F0502020204030204" pitchFamily="34" charset="0"/>
              <a:cs typeface="Arial Unicode MS" pitchFamily="2" charset="0"/>
            </a:endParaRPr>
          </a:p>
        </p:txBody>
      </p:sp>
      <p:sp>
        <p:nvSpPr>
          <p:cNvPr id="7" name="TextBox 6">
            <a:extLst>
              <a:ext uri="{FF2B5EF4-FFF2-40B4-BE49-F238E27FC236}">
                <a16:creationId xmlns:a16="http://schemas.microsoft.com/office/drawing/2014/main" id="{84C5A836-B2CD-4BD6-AE91-1E4CCC314707}"/>
              </a:ext>
            </a:extLst>
          </p:cNvPr>
          <p:cNvSpPr txBox="1"/>
          <p:nvPr/>
        </p:nvSpPr>
        <p:spPr>
          <a:xfrm>
            <a:off x="1583223" y="748297"/>
            <a:ext cx="8715907" cy="646331"/>
          </a:xfrm>
          <a:prstGeom prst="rect">
            <a:avLst/>
          </a:prstGeom>
          <a:noFill/>
        </p:spPr>
        <p:txBody>
          <a:bodyPr wrap="square">
            <a:spAutoFit/>
          </a:bodyPr>
          <a:lstStyle/>
          <a:p>
            <a:r>
              <a:rPr lang="en-US" sz="1800" b="1" dirty="0">
                <a:solidFill>
                  <a:schemeClr val="tx1"/>
                </a:solidFill>
              </a:rPr>
              <a:t>SPSS (IBM) </a:t>
            </a:r>
            <a:r>
              <a:rPr lang="en-US" sz="1800" dirty="0">
                <a:solidFill>
                  <a:schemeClr val="tx1"/>
                </a:solidFill>
              </a:rPr>
              <a:t>- Statistical Package for the Social Sciences - is perhaps the most widely used statistics software package within human behavior research.</a:t>
            </a:r>
            <a:endParaRPr lang="uk-UA" sz="1800" dirty="0">
              <a:solidFill>
                <a:schemeClr val="tx1"/>
              </a:solidFill>
            </a:endParaRPr>
          </a:p>
        </p:txBody>
      </p:sp>
      <p:pic>
        <p:nvPicPr>
          <p:cNvPr id="3076" name="Picture 4" descr="spss logo">
            <a:extLst>
              <a:ext uri="{FF2B5EF4-FFF2-40B4-BE49-F238E27FC236}">
                <a16:creationId xmlns:a16="http://schemas.microsoft.com/office/drawing/2014/main" id="{DD00087C-4B4B-413E-89EB-84B027B389A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336" y="591466"/>
            <a:ext cx="933613" cy="936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507A7E19-D3A5-4D8D-990A-00441C3DF6DA}"/>
              </a:ext>
            </a:extLst>
          </p:cNvPr>
          <p:cNvSpPr txBox="1"/>
          <p:nvPr/>
        </p:nvSpPr>
        <p:spPr>
          <a:xfrm>
            <a:off x="1577340" y="2722966"/>
            <a:ext cx="5430579" cy="923330"/>
          </a:xfrm>
          <a:prstGeom prst="rect">
            <a:avLst/>
          </a:prstGeom>
          <a:noFill/>
        </p:spPr>
        <p:txBody>
          <a:bodyPr wrap="square">
            <a:spAutoFit/>
          </a:bodyPr>
          <a:lstStyle/>
          <a:p>
            <a:r>
              <a:rPr lang="en-US" sz="1800" b="1" dirty="0">
                <a:solidFill>
                  <a:schemeClr val="tx1"/>
                </a:solidFill>
              </a:rPr>
              <a:t>MATLAB</a:t>
            </a:r>
            <a:r>
              <a:rPr lang="en-US" sz="1800" dirty="0">
                <a:solidFill>
                  <a:schemeClr val="tx1"/>
                </a:solidFill>
              </a:rPr>
              <a:t> </a:t>
            </a:r>
            <a:r>
              <a:rPr lang="en-US" sz="1800" b="1" dirty="0">
                <a:solidFill>
                  <a:schemeClr val="tx1"/>
                </a:solidFill>
              </a:rPr>
              <a:t>(The </a:t>
            </a:r>
            <a:r>
              <a:rPr lang="en-US" sz="1800" b="1" dirty="0" err="1">
                <a:solidFill>
                  <a:schemeClr val="tx1"/>
                </a:solidFill>
              </a:rPr>
              <a:t>Mathworks</a:t>
            </a:r>
            <a:r>
              <a:rPr lang="en-US" sz="1800" b="1" dirty="0">
                <a:solidFill>
                  <a:schemeClr val="tx1"/>
                </a:solidFill>
              </a:rPr>
              <a:t>) </a:t>
            </a:r>
            <a:r>
              <a:rPr lang="en-US" sz="1800" dirty="0">
                <a:solidFill>
                  <a:schemeClr val="tx1"/>
                </a:solidFill>
              </a:rPr>
              <a:t>- </a:t>
            </a:r>
            <a:r>
              <a:rPr lang="en-US" sz="1800" dirty="0" err="1">
                <a:solidFill>
                  <a:schemeClr val="tx1"/>
                </a:solidFill>
              </a:rPr>
              <a:t>MatLab</a:t>
            </a:r>
            <a:r>
              <a:rPr lang="en-US" sz="1800" dirty="0">
                <a:solidFill>
                  <a:schemeClr val="tx1"/>
                </a:solidFill>
              </a:rPr>
              <a:t> is an analytical platform and programming language that is widely used by engineers and scientists.</a:t>
            </a:r>
            <a:endParaRPr lang="uk-UA" sz="1800" dirty="0">
              <a:solidFill>
                <a:schemeClr val="tx1"/>
              </a:solidFill>
            </a:endParaRPr>
          </a:p>
        </p:txBody>
      </p:sp>
      <p:pic>
        <p:nvPicPr>
          <p:cNvPr id="8" name="Рисунок 7">
            <a:extLst>
              <a:ext uri="{FF2B5EF4-FFF2-40B4-BE49-F238E27FC236}">
                <a16:creationId xmlns:a16="http://schemas.microsoft.com/office/drawing/2014/main" id="{C1D6E620-EEC2-400C-BA98-C0DF0BF4B350}"/>
              </a:ext>
            </a:extLst>
          </p:cNvPr>
          <p:cNvPicPr>
            <a:picLocks noChangeAspect="1"/>
          </p:cNvPicPr>
          <p:nvPr/>
        </p:nvPicPr>
        <p:blipFill>
          <a:blip r:embed="rId4"/>
          <a:stretch>
            <a:fillRect/>
          </a:stretch>
        </p:blipFill>
        <p:spPr>
          <a:xfrm>
            <a:off x="9672214" y="557972"/>
            <a:ext cx="3537689" cy="969494"/>
          </a:xfrm>
          <a:prstGeom prst="rect">
            <a:avLst/>
          </a:prstGeom>
        </p:spPr>
      </p:pic>
      <p:sp>
        <p:nvSpPr>
          <p:cNvPr id="14" name="TextBox 13">
            <a:extLst>
              <a:ext uri="{FF2B5EF4-FFF2-40B4-BE49-F238E27FC236}">
                <a16:creationId xmlns:a16="http://schemas.microsoft.com/office/drawing/2014/main" id="{F1DA0D22-BB65-4BE6-ADF2-66EA6DCAE749}"/>
              </a:ext>
            </a:extLst>
          </p:cNvPr>
          <p:cNvSpPr txBox="1"/>
          <p:nvPr/>
        </p:nvSpPr>
        <p:spPr>
          <a:xfrm>
            <a:off x="1596350" y="3729140"/>
            <a:ext cx="5771609" cy="923330"/>
          </a:xfrm>
          <a:prstGeom prst="rect">
            <a:avLst/>
          </a:prstGeom>
          <a:noFill/>
        </p:spPr>
        <p:txBody>
          <a:bodyPr wrap="square">
            <a:spAutoFit/>
          </a:bodyPr>
          <a:lstStyle/>
          <a:p>
            <a:r>
              <a:rPr lang="en-US" sz="1800" b="1" dirty="0">
                <a:solidFill>
                  <a:schemeClr val="tx1"/>
                </a:solidFill>
              </a:rPr>
              <a:t>Microsoft Excel </a:t>
            </a:r>
            <a:r>
              <a:rPr lang="en-US" sz="1800" dirty="0">
                <a:solidFill>
                  <a:schemeClr val="tx1"/>
                </a:solidFill>
              </a:rPr>
              <a:t>- While not a cutting-edge solution for statistical analysis, MS Excel does offer a wide variety of tools for data visualization and simple statistics.</a:t>
            </a:r>
            <a:endParaRPr lang="uk-UA" sz="1800" dirty="0">
              <a:solidFill>
                <a:schemeClr val="tx1"/>
              </a:solidFill>
            </a:endParaRPr>
          </a:p>
        </p:txBody>
      </p:sp>
      <p:sp>
        <p:nvSpPr>
          <p:cNvPr id="18" name="TextBox 17">
            <a:extLst>
              <a:ext uri="{FF2B5EF4-FFF2-40B4-BE49-F238E27FC236}">
                <a16:creationId xmlns:a16="http://schemas.microsoft.com/office/drawing/2014/main" id="{73561F36-8175-469B-BC21-B7F4EAC2EABB}"/>
              </a:ext>
            </a:extLst>
          </p:cNvPr>
          <p:cNvSpPr txBox="1"/>
          <p:nvPr/>
        </p:nvSpPr>
        <p:spPr>
          <a:xfrm>
            <a:off x="1596350" y="4762133"/>
            <a:ext cx="5915625" cy="923330"/>
          </a:xfrm>
          <a:prstGeom prst="rect">
            <a:avLst/>
          </a:prstGeom>
          <a:noFill/>
        </p:spPr>
        <p:txBody>
          <a:bodyPr wrap="square">
            <a:spAutoFit/>
          </a:bodyPr>
          <a:lstStyle/>
          <a:p>
            <a:r>
              <a:rPr lang="en-US" sz="1800" b="1" dirty="0">
                <a:solidFill>
                  <a:schemeClr val="tx1"/>
                </a:solidFill>
              </a:rPr>
              <a:t>SAS</a:t>
            </a:r>
            <a:r>
              <a:rPr lang="en-US" sz="1800" dirty="0">
                <a:solidFill>
                  <a:schemeClr val="tx1"/>
                </a:solidFill>
              </a:rPr>
              <a:t> (Statistical Analysis Software) - SAS is a statistical analysis platform that offers options to use either the GUI, or to create scripts for more advanced analyses.</a:t>
            </a:r>
            <a:endParaRPr lang="uk-UA" sz="1800" dirty="0">
              <a:solidFill>
                <a:schemeClr val="tx1"/>
              </a:solidFill>
            </a:endParaRPr>
          </a:p>
        </p:txBody>
      </p:sp>
      <p:sp>
        <p:nvSpPr>
          <p:cNvPr id="20" name="TextBox 19">
            <a:extLst>
              <a:ext uri="{FF2B5EF4-FFF2-40B4-BE49-F238E27FC236}">
                <a16:creationId xmlns:a16="http://schemas.microsoft.com/office/drawing/2014/main" id="{2DDACD4C-14C0-4A76-894C-BB98967F2C6A}"/>
              </a:ext>
            </a:extLst>
          </p:cNvPr>
          <p:cNvSpPr txBox="1"/>
          <p:nvPr/>
        </p:nvSpPr>
        <p:spPr>
          <a:xfrm>
            <a:off x="1596350" y="5736238"/>
            <a:ext cx="6347673" cy="923330"/>
          </a:xfrm>
          <a:prstGeom prst="rect">
            <a:avLst/>
          </a:prstGeom>
          <a:noFill/>
        </p:spPr>
        <p:txBody>
          <a:bodyPr wrap="square">
            <a:spAutoFit/>
          </a:bodyPr>
          <a:lstStyle/>
          <a:p>
            <a:r>
              <a:rPr lang="en-US" sz="1800" b="1" dirty="0">
                <a:solidFill>
                  <a:schemeClr val="tx1"/>
                </a:solidFill>
              </a:rPr>
              <a:t>GraphPad Prism </a:t>
            </a:r>
            <a:r>
              <a:rPr lang="en-US" sz="1800" dirty="0">
                <a:solidFill>
                  <a:schemeClr val="tx1"/>
                </a:solidFill>
              </a:rPr>
              <a:t>- GraphPad Prism is premium software primarily used within statistics related to biology, but offers a range of capabilities that can be used across various fields.</a:t>
            </a:r>
            <a:endParaRPr lang="uk-UA" sz="1800" dirty="0">
              <a:solidFill>
                <a:schemeClr val="tx1"/>
              </a:solidFill>
            </a:endParaRPr>
          </a:p>
        </p:txBody>
      </p:sp>
      <p:sp>
        <p:nvSpPr>
          <p:cNvPr id="22" name="TextBox 21">
            <a:extLst>
              <a:ext uri="{FF2B5EF4-FFF2-40B4-BE49-F238E27FC236}">
                <a16:creationId xmlns:a16="http://schemas.microsoft.com/office/drawing/2014/main" id="{03957ED4-BA86-4C7D-8B6B-28E038907F01}"/>
              </a:ext>
            </a:extLst>
          </p:cNvPr>
          <p:cNvSpPr txBox="1"/>
          <p:nvPr/>
        </p:nvSpPr>
        <p:spPr>
          <a:xfrm>
            <a:off x="1607319" y="6516141"/>
            <a:ext cx="5411569" cy="923330"/>
          </a:xfrm>
          <a:prstGeom prst="rect">
            <a:avLst/>
          </a:prstGeom>
          <a:noFill/>
        </p:spPr>
        <p:txBody>
          <a:bodyPr wrap="square">
            <a:spAutoFit/>
          </a:bodyPr>
          <a:lstStyle/>
          <a:p>
            <a:r>
              <a:rPr lang="en-US" sz="1800" b="1" dirty="0">
                <a:solidFill>
                  <a:schemeClr val="tx1"/>
                </a:solidFill>
              </a:rPr>
              <a:t>Minitab</a:t>
            </a:r>
            <a:r>
              <a:rPr lang="en-US" sz="1800" dirty="0">
                <a:solidFill>
                  <a:schemeClr val="tx1"/>
                </a:solidFill>
              </a:rPr>
              <a:t> - The Minitab software offers a range of both basic and fairly advanced statistical tools for data analysis.</a:t>
            </a:r>
            <a:endParaRPr lang="uk-UA" sz="1800" dirty="0">
              <a:solidFill>
                <a:schemeClr val="tx1"/>
              </a:solidFill>
            </a:endParaRPr>
          </a:p>
        </p:txBody>
      </p:sp>
      <p:pic>
        <p:nvPicPr>
          <p:cNvPr id="23" name="Picture 6" descr="R project logo">
            <a:extLst>
              <a:ext uri="{FF2B5EF4-FFF2-40B4-BE49-F238E27FC236}">
                <a16:creationId xmlns:a16="http://schemas.microsoft.com/office/drawing/2014/main" id="{FDEF417C-A2E2-41AE-B9F4-AE0906F7ABA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703" y="1636403"/>
            <a:ext cx="1158840" cy="893233"/>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a:extLst>
              <a:ext uri="{FF2B5EF4-FFF2-40B4-BE49-F238E27FC236}">
                <a16:creationId xmlns:a16="http://schemas.microsoft.com/office/drawing/2014/main" id="{5F8E61C1-2017-42EE-AC1F-A9FFAEFA4AC8}"/>
              </a:ext>
            </a:extLst>
          </p:cNvPr>
          <p:cNvSpPr txBox="1"/>
          <p:nvPr/>
        </p:nvSpPr>
        <p:spPr>
          <a:xfrm>
            <a:off x="1544811" y="1760318"/>
            <a:ext cx="10681280" cy="646331"/>
          </a:xfrm>
          <a:prstGeom prst="rect">
            <a:avLst/>
          </a:prstGeom>
          <a:noFill/>
        </p:spPr>
        <p:txBody>
          <a:bodyPr wrap="square">
            <a:spAutoFit/>
          </a:bodyPr>
          <a:lstStyle/>
          <a:p>
            <a:r>
              <a:rPr lang="en-US" sz="1800" b="1" dirty="0">
                <a:solidFill>
                  <a:schemeClr val="tx1"/>
                </a:solidFill>
                <a:highlight>
                  <a:srgbClr val="00FF00"/>
                </a:highlight>
              </a:rPr>
              <a:t>R (R Foundation for Statistical Computing) </a:t>
            </a:r>
            <a:r>
              <a:rPr lang="en-US" sz="1800" dirty="0">
                <a:solidFill>
                  <a:schemeClr val="tx1"/>
                </a:solidFill>
                <a:highlight>
                  <a:srgbClr val="00FF00"/>
                </a:highlight>
              </a:rPr>
              <a:t>- is a free statistical software package that is widely used across both human behavior research and in other fields.</a:t>
            </a:r>
            <a:endParaRPr lang="uk-UA" sz="1800" dirty="0">
              <a:solidFill>
                <a:schemeClr val="tx1"/>
              </a:solidFill>
              <a:highlight>
                <a:srgbClr val="00FF00"/>
              </a:highlight>
            </a:endParaRPr>
          </a:p>
        </p:txBody>
      </p:sp>
      <p:pic>
        <p:nvPicPr>
          <p:cNvPr id="9" name="Рисунок 8">
            <a:extLst>
              <a:ext uri="{FF2B5EF4-FFF2-40B4-BE49-F238E27FC236}">
                <a16:creationId xmlns:a16="http://schemas.microsoft.com/office/drawing/2014/main" id="{8782295E-5FE0-4AA8-ACF6-615413C27B7A}"/>
              </a:ext>
            </a:extLst>
          </p:cNvPr>
          <p:cNvPicPr>
            <a:picLocks noChangeAspect="1"/>
          </p:cNvPicPr>
          <p:nvPr/>
        </p:nvPicPr>
        <p:blipFill>
          <a:blip r:embed="rId6"/>
          <a:stretch>
            <a:fillRect/>
          </a:stretch>
        </p:blipFill>
        <p:spPr>
          <a:xfrm>
            <a:off x="11703" y="2545738"/>
            <a:ext cx="967782" cy="1059952"/>
          </a:xfrm>
          <a:prstGeom prst="rect">
            <a:avLst/>
          </a:prstGeom>
        </p:spPr>
      </p:pic>
      <p:pic>
        <p:nvPicPr>
          <p:cNvPr id="3080" name="Picture 8" descr="Excel">
            <a:extLst>
              <a:ext uri="{FF2B5EF4-FFF2-40B4-BE49-F238E27FC236}">
                <a16:creationId xmlns:a16="http://schemas.microsoft.com/office/drawing/2014/main" id="{25D5715B-252A-4815-B12B-CD2C96260354}"/>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5905" y="3686562"/>
            <a:ext cx="777605" cy="777605"/>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a:extLst>
              <a:ext uri="{FF2B5EF4-FFF2-40B4-BE49-F238E27FC236}">
                <a16:creationId xmlns:a16="http://schemas.microsoft.com/office/drawing/2014/main" id="{63E0CA29-0C0F-4ADE-8D61-6D2AFABE886B}"/>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888" y="4715941"/>
            <a:ext cx="1447415" cy="625909"/>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graphpad prism logo">
            <a:extLst>
              <a:ext uri="{FF2B5EF4-FFF2-40B4-BE49-F238E27FC236}">
                <a16:creationId xmlns:a16="http://schemas.microsoft.com/office/drawing/2014/main" id="{FF9B09D7-A25C-46AE-9B56-B7D990B04F25}"/>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45905" y="5518488"/>
            <a:ext cx="933613" cy="933613"/>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14" descr="minitab logo">
            <a:extLst>
              <a:ext uri="{FF2B5EF4-FFF2-40B4-BE49-F238E27FC236}">
                <a16:creationId xmlns:a16="http://schemas.microsoft.com/office/drawing/2014/main" id="{7FD1298C-5B18-4CDF-B15E-6488854EED33}"/>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1703" y="6777747"/>
            <a:ext cx="1589613" cy="523220"/>
          </a:xfrm>
          <a:prstGeom prst="rect">
            <a:avLst/>
          </a:prstGeom>
          <a:noFill/>
          <a:extLst>
            <a:ext uri="{909E8E84-426E-40DD-AFC4-6F175D3DCCD1}">
              <a14:hiddenFill xmlns:a14="http://schemas.microsoft.com/office/drawing/2010/main">
                <a:solidFill>
                  <a:srgbClr val="FFFFFF"/>
                </a:solidFill>
              </a14:hiddenFill>
            </a:ext>
          </a:extLst>
        </p:spPr>
      </p:pic>
      <p:pic>
        <p:nvPicPr>
          <p:cNvPr id="12" name="Рисунок 11">
            <a:extLst>
              <a:ext uri="{FF2B5EF4-FFF2-40B4-BE49-F238E27FC236}">
                <a16:creationId xmlns:a16="http://schemas.microsoft.com/office/drawing/2014/main" id="{ED5A6D55-508B-4FC4-8F66-FE7EEEDA8DF5}"/>
              </a:ext>
            </a:extLst>
          </p:cNvPr>
          <p:cNvPicPr>
            <a:picLocks noChangeAspect="1"/>
          </p:cNvPicPr>
          <p:nvPr/>
        </p:nvPicPr>
        <p:blipFill>
          <a:blip r:embed="rId11"/>
          <a:stretch>
            <a:fillRect/>
          </a:stretch>
        </p:blipFill>
        <p:spPr>
          <a:xfrm>
            <a:off x="7007919" y="2554829"/>
            <a:ext cx="4341092" cy="1225008"/>
          </a:xfrm>
          <a:prstGeom prst="rect">
            <a:avLst/>
          </a:prstGeom>
        </p:spPr>
      </p:pic>
      <p:pic>
        <p:nvPicPr>
          <p:cNvPr id="26" name="Рисунок 25">
            <a:extLst>
              <a:ext uri="{FF2B5EF4-FFF2-40B4-BE49-F238E27FC236}">
                <a16:creationId xmlns:a16="http://schemas.microsoft.com/office/drawing/2014/main" id="{49756B47-664D-4433-9A9D-B66F882E7027}"/>
              </a:ext>
            </a:extLst>
          </p:cNvPr>
          <p:cNvPicPr>
            <a:picLocks noChangeAspect="1"/>
          </p:cNvPicPr>
          <p:nvPr/>
        </p:nvPicPr>
        <p:blipFill>
          <a:blip r:embed="rId12"/>
          <a:stretch>
            <a:fillRect/>
          </a:stretch>
        </p:blipFill>
        <p:spPr>
          <a:xfrm>
            <a:off x="7188783" y="3897021"/>
            <a:ext cx="6220693" cy="638264"/>
          </a:xfrm>
          <a:prstGeom prst="rect">
            <a:avLst/>
          </a:prstGeom>
        </p:spPr>
      </p:pic>
      <p:pic>
        <p:nvPicPr>
          <p:cNvPr id="28" name="Рисунок 27">
            <a:extLst>
              <a:ext uri="{FF2B5EF4-FFF2-40B4-BE49-F238E27FC236}">
                <a16:creationId xmlns:a16="http://schemas.microsoft.com/office/drawing/2014/main" id="{31C3F838-166D-47E1-9E39-B6481047D1CA}"/>
              </a:ext>
            </a:extLst>
          </p:cNvPr>
          <p:cNvPicPr>
            <a:picLocks noChangeAspect="1"/>
          </p:cNvPicPr>
          <p:nvPr/>
        </p:nvPicPr>
        <p:blipFill>
          <a:blip r:embed="rId13"/>
          <a:stretch>
            <a:fillRect/>
          </a:stretch>
        </p:blipFill>
        <p:spPr>
          <a:xfrm>
            <a:off x="7284046" y="4980790"/>
            <a:ext cx="6125430" cy="628738"/>
          </a:xfrm>
          <a:prstGeom prst="rect">
            <a:avLst/>
          </a:prstGeom>
        </p:spPr>
      </p:pic>
      <p:pic>
        <p:nvPicPr>
          <p:cNvPr id="30" name="Рисунок 29">
            <a:extLst>
              <a:ext uri="{FF2B5EF4-FFF2-40B4-BE49-F238E27FC236}">
                <a16:creationId xmlns:a16="http://schemas.microsoft.com/office/drawing/2014/main" id="{BDD1BEA1-CA4A-4D18-946C-5B0AB010E855}"/>
              </a:ext>
            </a:extLst>
          </p:cNvPr>
          <p:cNvPicPr>
            <a:picLocks noChangeAspect="1"/>
          </p:cNvPicPr>
          <p:nvPr/>
        </p:nvPicPr>
        <p:blipFill>
          <a:blip r:embed="rId14"/>
          <a:stretch>
            <a:fillRect/>
          </a:stretch>
        </p:blipFill>
        <p:spPr>
          <a:xfrm>
            <a:off x="8048774" y="5704430"/>
            <a:ext cx="2420257" cy="933613"/>
          </a:xfrm>
          <a:prstGeom prst="rect">
            <a:avLst/>
          </a:prstGeom>
        </p:spPr>
      </p:pic>
      <p:pic>
        <p:nvPicPr>
          <p:cNvPr id="3072" name="Рисунок 3071">
            <a:extLst>
              <a:ext uri="{FF2B5EF4-FFF2-40B4-BE49-F238E27FC236}">
                <a16:creationId xmlns:a16="http://schemas.microsoft.com/office/drawing/2014/main" id="{BFE52BB3-9D3A-41B1-BE83-098BDA50DCF8}"/>
              </a:ext>
            </a:extLst>
          </p:cNvPr>
          <p:cNvPicPr>
            <a:picLocks noChangeAspect="1"/>
          </p:cNvPicPr>
          <p:nvPr/>
        </p:nvPicPr>
        <p:blipFill>
          <a:blip r:embed="rId15"/>
          <a:stretch>
            <a:fillRect/>
          </a:stretch>
        </p:blipFill>
        <p:spPr>
          <a:xfrm>
            <a:off x="8520087" y="6688818"/>
            <a:ext cx="4925670" cy="702564"/>
          </a:xfrm>
          <a:prstGeom prst="rect">
            <a:avLst/>
          </a:prstGeom>
        </p:spPr>
      </p:pic>
    </p:spTree>
    <p:extLst>
      <p:ext uri="{BB962C8B-B14F-4D97-AF65-F5344CB8AC3E}">
        <p14:creationId xmlns:p14="http://schemas.microsoft.com/office/powerpoint/2010/main" val="232760761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0" y="0"/>
            <a:ext cx="6720840" cy="523220"/>
          </a:xfrm>
          <a:prstGeom prst="rect">
            <a:avLst/>
          </a:prstGeom>
          <a:noFill/>
        </p:spPr>
        <p:txBody>
          <a:bodyPr wrap="square">
            <a:spAutoFit/>
          </a:bodyPr>
          <a:lstStyle/>
          <a:p>
            <a:pPr indent="228600">
              <a:tabLst>
                <a:tab pos="371475" algn="l"/>
              </a:tabLst>
            </a:pPr>
            <a:r>
              <a:rPr lang="en-US" sz="2800" b="1" kern="0"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1.1	Why use R? </a:t>
            </a:r>
            <a:endParaRPr lang="uk-UA" sz="2800" b="1" kern="1100" dirty="0">
              <a:solidFill>
                <a:schemeClr val="accent6">
                  <a:lumMod val="75000"/>
                </a:schemeClr>
              </a:solidFill>
              <a:effectLst/>
              <a:latin typeface="Times New Roman" panose="02020603050405020304" pitchFamily="18" charset="0"/>
              <a:ea typeface="Calibri" panose="020F0502020204030204" pitchFamily="34" charset="0"/>
              <a:cs typeface="Arial Unicode MS" pitchFamily="2" charset="0"/>
            </a:endParaRPr>
          </a:p>
        </p:txBody>
      </p:sp>
      <p:pic>
        <p:nvPicPr>
          <p:cNvPr id="5" name="Рисунок 4">
            <a:extLst>
              <a:ext uri="{FF2B5EF4-FFF2-40B4-BE49-F238E27FC236}">
                <a16:creationId xmlns:a16="http://schemas.microsoft.com/office/drawing/2014/main" id="{3B9773CC-E679-41A9-B86C-75C9D2671757}"/>
              </a:ext>
            </a:extLst>
          </p:cNvPr>
          <p:cNvPicPr>
            <a:picLocks noChangeAspect="1"/>
          </p:cNvPicPr>
          <p:nvPr/>
        </p:nvPicPr>
        <p:blipFill>
          <a:blip r:embed="rId3"/>
          <a:stretch>
            <a:fillRect/>
          </a:stretch>
        </p:blipFill>
        <p:spPr>
          <a:xfrm>
            <a:off x="0" y="797149"/>
            <a:ext cx="8880127" cy="4834354"/>
          </a:xfrm>
          <a:prstGeom prst="rect">
            <a:avLst/>
          </a:prstGeom>
        </p:spPr>
      </p:pic>
      <p:pic>
        <p:nvPicPr>
          <p:cNvPr id="6" name="Picture 2" descr="8 Best Free and Open Source Linux Statistical Analysis Tools - LinuxLinks">
            <a:extLst>
              <a:ext uri="{FF2B5EF4-FFF2-40B4-BE49-F238E27FC236}">
                <a16:creationId xmlns:a16="http://schemas.microsoft.com/office/drawing/2014/main" id="{CB33878A-DDD5-4565-8204-2C2A3F07AB5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92095" y="3930159"/>
            <a:ext cx="4847680" cy="3393376"/>
          </a:xfrm>
          <a:prstGeom prst="rect">
            <a:avLst/>
          </a:prstGeom>
          <a:noFill/>
          <a:extLst>
            <a:ext uri="{909E8E84-426E-40DD-AFC4-6F175D3DCCD1}">
              <a14:hiddenFill xmlns:a14="http://schemas.microsoft.com/office/drawing/2010/main">
                <a:solidFill>
                  <a:srgbClr val="FFFFFF"/>
                </a:solidFill>
              </a14:hiddenFill>
            </a:ext>
          </a:extLst>
        </p:spPr>
      </p:pic>
      <p:pic>
        <p:nvPicPr>
          <p:cNvPr id="8" name="Рисунок 7">
            <a:extLst>
              <a:ext uri="{FF2B5EF4-FFF2-40B4-BE49-F238E27FC236}">
                <a16:creationId xmlns:a16="http://schemas.microsoft.com/office/drawing/2014/main" id="{B7F70A7B-2674-4724-8282-7F59FAC0AF58}"/>
              </a:ext>
            </a:extLst>
          </p:cNvPr>
          <p:cNvPicPr>
            <a:picLocks noChangeAspect="1"/>
          </p:cNvPicPr>
          <p:nvPr/>
        </p:nvPicPr>
        <p:blipFill>
          <a:blip r:embed="rId5"/>
          <a:stretch>
            <a:fillRect/>
          </a:stretch>
        </p:blipFill>
        <p:spPr>
          <a:xfrm>
            <a:off x="0" y="5654409"/>
            <a:ext cx="4415631" cy="1672588"/>
          </a:xfrm>
          <a:prstGeom prst="rect">
            <a:avLst/>
          </a:prstGeom>
        </p:spPr>
      </p:pic>
      <p:pic>
        <p:nvPicPr>
          <p:cNvPr id="10" name="Рисунок 9">
            <a:extLst>
              <a:ext uri="{FF2B5EF4-FFF2-40B4-BE49-F238E27FC236}">
                <a16:creationId xmlns:a16="http://schemas.microsoft.com/office/drawing/2014/main" id="{03CE05E3-91C0-4EA3-940D-5F46863C59F9}"/>
              </a:ext>
            </a:extLst>
          </p:cNvPr>
          <p:cNvPicPr>
            <a:picLocks noChangeAspect="1"/>
          </p:cNvPicPr>
          <p:nvPr/>
        </p:nvPicPr>
        <p:blipFill>
          <a:blip r:embed="rId6"/>
          <a:stretch>
            <a:fillRect/>
          </a:stretch>
        </p:blipFill>
        <p:spPr>
          <a:xfrm>
            <a:off x="9452561" y="0"/>
            <a:ext cx="3987213" cy="2195661"/>
          </a:xfrm>
          <a:prstGeom prst="rect">
            <a:avLst/>
          </a:prstGeom>
        </p:spPr>
      </p:pic>
      <p:sp>
        <p:nvSpPr>
          <p:cNvPr id="4" name="Заголовок 3">
            <a:extLst>
              <a:ext uri="{FF2B5EF4-FFF2-40B4-BE49-F238E27FC236}">
                <a16:creationId xmlns:a16="http://schemas.microsoft.com/office/drawing/2014/main" id="{3597E528-AE2F-4E2D-AFE0-175533329781}"/>
              </a:ext>
            </a:extLst>
          </p:cNvPr>
          <p:cNvSpPr>
            <a:spLocks noGrp="1"/>
          </p:cNvSpPr>
          <p:nvPr>
            <p:ph type="title"/>
          </p:nvPr>
        </p:nvSpPr>
        <p:spPr/>
        <p:txBody>
          <a:bodyPr/>
          <a:lstStyle/>
          <a:p>
            <a:endParaRPr lang="ru-RU" dirty="0"/>
          </a:p>
        </p:txBody>
      </p:sp>
    </p:spTree>
    <p:extLst>
      <p:ext uri="{BB962C8B-B14F-4D97-AF65-F5344CB8AC3E}">
        <p14:creationId xmlns:p14="http://schemas.microsoft.com/office/powerpoint/2010/main" val="1943801837"/>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264889" y="0"/>
            <a:ext cx="6720840" cy="523220"/>
          </a:xfrm>
          <a:prstGeom prst="rect">
            <a:avLst/>
          </a:prstGeom>
          <a:noFill/>
        </p:spPr>
        <p:txBody>
          <a:bodyPr wrap="square">
            <a:spAutoFit/>
          </a:bodyPr>
          <a:lstStyle/>
          <a:p>
            <a:pPr indent="228600">
              <a:tabLst>
                <a:tab pos="371475" algn="l"/>
              </a:tabLst>
            </a:pPr>
            <a:r>
              <a:rPr lang="en-US" sz="2800" b="1" kern="0"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1.1	Why use R? </a:t>
            </a:r>
            <a:endParaRPr lang="uk-UA" sz="2800" b="1" kern="1100" dirty="0">
              <a:solidFill>
                <a:schemeClr val="accent6">
                  <a:lumMod val="75000"/>
                </a:schemeClr>
              </a:solidFill>
              <a:effectLst/>
              <a:latin typeface="Times New Roman" panose="02020603050405020304" pitchFamily="18" charset="0"/>
              <a:ea typeface="Calibri" panose="020F0502020204030204" pitchFamily="34" charset="0"/>
              <a:cs typeface="Arial Unicode MS" pitchFamily="2" charset="0"/>
            </a:endParaRPr>
          </a:p>
        </p:txBody>
      </p:sp>
      <p:pic>
        <p:nvPicPr>
          <p:cNvPr id="4" name="Рисунок 3">
            <a:extLst>
              <a:ext uri="{FF2B5EF4-FFF2-40B4-BE49-F238E27FC236}">
                <a16:creationId xmlns:a16="http://schemas.microsoft.com/office/drawing/2014/main" id="{D7D1F26E-C3E7-4246-B8E8-DAAF5FD75F45}"/>
              </a:ext>
            </a:extLst>
          </p:cNvPr>
          <p:cNvPicPr>
            <a:picLocks noChangeAspect="1"/>
          </p:cNvPicPr>
          <p:nvPr/>
        </p:nvPicPr>
        <p:blipFill>
          <a:blip r:embed="rId3"/>
          <a:stretch>
            <a:fillRect/>
          </a:stretch>
        </p:blipFill>
        <p:spPr>
          <a:xfrm>
            <a:off x="4847679" y="901325"/>
            <a:ext cx="6647880" cy="3617894"/>
          </a:xfrm>
          <a:prstGeom prst="rect">
            <a:avLst/>
          </a:prstGeom>
        </p:spPr>
      </p:pic>
      <p:pic>
        <p:nvPicPr>
          <p:cNvPr id="9" name="Рисунок 8">
            <a:extLst>
              <a:ext uri="{FF2B5EF4-FFF2-40B4-BE49-F238E27FC236}">
                <a16:creationId xmlns:a16="http://schemas.microsoft.com/office/drawing/2014/main" id="{E226EA15-242C-478D-9E0E-CC8F474538DA}"/>
              </a:ext>
            </a:extLst>
          </p:cNvPr>
          <p:cNvPicPr>
            <a:picLocks noChangeAspect="1"/>
          </p:cNvPicPr>
          <p:nvPr/>
        </p:nvPicPr>
        <p:blipFill>
          <a:blip r:embed="rId4"/>
          <a:stretch>
            <a:fillRect/>
          </a:stretch>
        </p:blipFill>
        <p:spPr>
          <a:xfrm>
            <a:off x="6264" y="4859957"/>
            <a:ext cx="4838573" cy="2492230"/>
          </a:xfrm>
          <a:prstGeom prst="rect">
            <a:avLst/>
          </a:prstGeom>
        </p:spPr>
      </p:pic>
      <p:pic>
        <p:nvPicPr>
          <p:cNvPr id="12" name="Рисунок 11">
            <a:extLst>
              <a:ext uri="{FF2B5EF4-FFF2-40B4-BE49-F238E27FC236}">
                <a16:creationId xmlns:a16="http://schemas.microsoft.com/office/drawing/2014/main" id="{7C6D9516-1E0A-4AC3-855C-3B397EE3F28C}"/>
              </a:ext>
            </a:extLst>
          </p:cNvPr>
          <p:cNvPicPr>
            <a:picLocks noChangeAspect="1"/>
          </p:cNvPicPr>
          <p:nvPr/>
        </p:nvPicPr>
        <p:blipFill>
          <a:blip r:embed="rId5"/>
          <a:stretch>
            <a:fillRect/>
          </a:stretch>
        </p:blipFill>
        <p:spPr>
          <a:xfrm>
            <a:off x="6480719" y="4814958"/>
            <a:ext cx="6935912" cy="2537229"/>
          </a:xfrm>
          <a:prstGeom prst="rect">
            <a:avLst/>
          </a:prstGeom>
        </p:spPr>
      </p:pic>
    </p:spTree>
    <p:extLst>
      <p:ext uri="{BB962C8B-B14F-4D97-AF65-F5344CB8AC3E}">
        <p14:creationId xmlns:p14="http://schemas.microsoft.com/office/powerpoint/2010/main" val="3282240169"/>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288032" y="0"/>
            <a:ext cx="5567759" cy="523220"/>
          </a:xfrm>
          <a:prstGeom prst="rect">
            <a:avLst/>
          </a:prstGeom>
          <a:noFill/>
        </p:spPr>
        <p:txBody>
          <a:bodyPr wrap="square">
            <a:spAutoFit/>
          </a:bodyPr>
          <a:lstStyle/>
          <a:p>
            <a:pPr indent="228600">
              <a:tabLst>
                <a:tab pos="371475" algn="l"/>
              </a:tabLst>
            </a:pPr>
            <a:r>
              <a:rPr lang="en-US" sz="2800" b="1" kern="0"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1.1	Why use R? </a:t>
            </a:r>
            <a:endParaRPr lang="uk-UA" sz="2800" b="1" kern="1100" dirty="0">
              <a:solidFill>
                <a:schemeClr val="accent6">
                  <a:lumMod val="75000"/>
                </a:schemeClr>
              </a:solidFill>
              <a:effectLst/>
              <a:latin typeface="Times New Roman" panose="02020603050405020304" pitchFamily="18" charset="0"/>
              <a:ea typeface="Calibri" panose="020F0502020204030204" pitchFamily="34" charset="0"/>
              <a:cs typeface="Arial Unicode MS" pitchFamily="2" charset="0"/>
            </a:endParaRPr>
          </a:p>
        </p:txBody>
      </p:sp>
      <p:pic>
        <p:nvPicPr>
          <p:cNvPr id="5" name="Рисунок 4">
            <a:extLst>
              <a:ext uri="{FF2B5EF4-FFF2-40B4-BE49-F238E27FC236}">
                <a16:creationId xmlns:a16="http://schemas.microsoft.com/office/drawing/2014/main" id="{E7A00AB5-64B7-45FB-94CC-0CD90C36541F}"/>
              </a:ext>
            </a:extLst>
          </p:cNvPr>
          <p:cNvPicPr>
            <a:picLocks noChangeAspect="1"/>
          </p:cNvPicPr>
          <p:nvPr/>
        </p:nvPicPr>
        <p:blipFill>
          <a:blip r:embed="rId3"/>
          <a:stretch>
            <a:fillRect/>
          </a:stretch>
        </p:blipFill>
        <p:spPr>
          <a:xfrm>
            <a:off x="167159" y="523220"/>
            <a:ext cx="5832648" cy="6281312"/>
          </a:xfrm>
          <a:prstGeom prst="rect">
            <a:avLst/>
          </a:prstGeom>
        </p:spPr>
      </p:pic>
      <p:sp>
        <p:nvSpPr>
          <p:cNvPr id="10" name="TextBox 9">
            <a:extLst>
              <a:ext uri="{FF2B5EF4-FFF2-40B4-BE49-F238E27FC236}">
                <a16:creationId xmlns:a16="http://schemas.microsoft.com/office/drawing/2014/main" id="{8ECF148E-FFCF-4D96-A3ED-98FACE5F0F25}"/>
              </a:ext>
            </a:extLst>
          </p:cNvPr>
          <p:cNvSpPr txBox="1"/>
          <p:nvPr/>
        </p:nvSpPr>
        <p:spPr>
          <a:xfrm>
            <a:off x="0" y="6819177"/>
            <a:ext cx="5299270" cy="400110"/>
          </a:xfrm>
          <a:prstGeom prst="rect">
            <a:avLst/>
          </a:prstGeom>
          <a:noFill/>
        </p:spPr>
        <p:txBody>
          <a:bodyPr wrap="square">
            <a:spAutoFit/>
          </a:bodyPr>
          <a:lstStyle/>
          <a:p>
            <a:pPr algn="ctr"/>
            <a:r>
              <a:rPr lang="en-US" sz="2000" b="0" i="0" dirty="0">
                <a:solidFill>
                  <a:srgbClr val="000000"/>
                </a:solidFill>
                <a:effectLst/>
                <a:highlight>
                  <a:srgbClr val="00FF00"/>
                </a:highlight>
                <a:latin typeface="+mn-lt"/>
              </a:rPr>
              <a:t>This graph, created with a single line of code!!!</a:t>
            </a:r>
            <a:endParaRPr lang="uk-UA" sz="2000" dirty="0">
              <a:highlight>
                <a:srgbClr val="00FF00"/>
              </a:highlight>
              <a:latin typeface="+mn-lt"/>
            </a:endParaRPr>
          </a:p>
        </p:txBody>
      </p:sp>
      <p:pic>
        <p:nvPicPr>
          <p:cNvPr id="11" name="Picture 2" descr="Top10 Analytics Data Mining Software 2015">
            <a:extLst>
              <a:ext uri="{FF2B5EF4-FFF2-40B4-BE49-F238E27FC236}">
                <a16:creationId xmlns:a16="http://schemas.microsoft.com/office/drawing/2014/main" id="{66742DEA-5A7F-40AA-B55D-C63C8CF157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9914" y="19645"/>
            <a:ext cx="5858942" cy="378366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http://www.nature.com/polopoly_fs/7.22632.1418912921!/image/TB2.jpg_gen/derivatives/fullsize/TB2.jpg">
            <a:extLst>
              <a:ext uri="{FF2B5EF4-FFF2-40B4-BE49-F238E27FC236}">
                <a16:creationId xmlns:a16="http://schemas.microsoft.com/office/drawing/2014/main" id="{83DA894B-1916-474E-B524-AD1481A3194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64303" y="3904208"/>
            <a:ext cx="2888297" cy="3396638"/>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0F9F0679-5CC5-472A-90B8-019F56E37C7E}"/>
              </a:ext>
            </a:extLst>
          </p:cNvPr>
          <p:cNvSpPr txBox="1"/>
          <p:nvPr/>
        </p:nvSpPr>
        <p:spPr>
          <a:xfrm>
            <a:off x="4919687" y="6948189"/>
            <a:ext cx="5522407" cy="400110"/>
          </a:xfrm>
          <a:prstGeom prst="rect">
            <a:avLst/>
          </a:prstGeom>
          <a:noFill/>
        </p:spPr>
        <p:txBody>
          <a:bodyPr wrap="square">
            <a:spAutoFit/>
          </a:bodyPr>
          <a:lstStyle/>
          <a:p>
            <a:r>
              <a:rPr lang="uk-UA" sz="2000" b="1" dirty="0">
                <a:solidFill>
                  <a:schemeClr val="tx1"/>
                </a:solidFill>
              </a:rPr>
              <a:t>https://www.r-graph-gallery.com/index.html</a:t>
            </a:r>
          </a:p>
        </p:txBody>
      </p:sp>
    </p:spTree>
    <p:extLst>
      <p:ext uri="{BB962C8B-B14F-4D97-AF65-F5344CB8AC3E}">
        <p14:creationId xmlns:p14="http://schemas.microsoft.com/office/powerpoint/2010/main" val="405592474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8016031" y="107429"/>
            <a:ext cx="6720840" cy="523220"/>
          </a:xfrm>
          <a:prstGeom prst="rect">
            <a:avLst/>
          </a:prstGeom>
          <a:noFill/>
        </p:spPr>
        <p:txBody>
          <a:bodyPr wrap="square">
            <a:spAutoFit/>
          </a:bodyPr>
          <a:lstStyle/>
          <a:p>
            <a:pPr indent="228600">
              <a:tabLst>
                <a:tab pos="371475" algn="l"/>
              </a:tabLst>
            </a:pPr>
            <a:r>
              <a:rPr lang="en-US" sz="2800" b="1" kern="0" dirty="0">
                <a:solidFill>
                  <a:schemeClr val="accent6">
                    <a:lumMod val="75000"/>
                  </a:schemeClr>
                </a:solidFill>
                <a:effectLst/>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1.2	Obtaining and installing R</a:t>
            </a:r>
            <a:endParaRPr lang="uk-UA" sz="2800" b="1" kern="1100" dirty="0">
              <a:solidFill>
                <a:schemeClr val="accent6">
                  <a:lumMod val="75000"/>
                </a:schemeClr>
              </a:solidFill>
              <a:effectLst/>
              <a:highlight>
                <a:srgbClr val="00FF00"/>
              </a:highlight>
              <a:latin typeface="Times New Roman" panose="02020603050405020304" pitchFamily="18" charset="0"/>
              <a:ea typeface="Calibri" panose="020F0502020204030204" pitchFamily="34" charset="0"/>
              <a:cs typeface="Arial Unicode MS" pitchFamily="2" charset="0"/>
            </a:endParaRPr>
          </a:p>
        </p:txBody>
      </p:sp>
      <p:sp>
        <p:nvSpPr>
          <p:cNvPr id="5" name="Заголовок 1">
            <a:extLst>
              <a:ext uri="{FF2B5EF4-FFF2-40B4-BE49-F238E27FC236}">
                <a16:creationId xmlns:a16="http://schemas.microsoft.com/office/drawing/2014/main" id="{82ECBF16-0F4A-4776-A4BE-4CCD4E9F8CAB}"/>
              </a:ext>
            </a:extLst>
          </p:cNvPr>
          <p:cNvSpPr txBox="1">
            <a:spLocks/>
          </p:cNvSpPr>
          <p:nvPr/>
        </p:nvSpPr>
        <p:spPr>
          <a:xfrm>
            <a:off x="2327399" y="683493"/>
            <a:ext cx="7772400" cy="1143000"/>
          </a:xfrm>
          <a:prstGeom prst="rect">
            <a:avLst/>
          </a:prstGeom>
        </p:spPr>
        <p:txBody>
          <a:bodyPr/>
          <a:lstStyle>
            <a:lvl1pPr algn="ctr" defTabSz="598957" rtl="0" eaLnBrk="0" fontAlgn="base" hangingPunct="0">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mj-lt"/>
                <a:ea typeface="+mj-ea"/>
                <a:cs typeface="+mj-cs"/>
              </a:defRPr>
            </a:lvl1pPr>
            <a:lvl2pPr algn="ctr" defTabSz="598957" rtl="0" eaLnBrk="0" fontAlgn="base" hangingPunct="0">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Times New Roman" pitchFamily="18" charset="0"/>
                <a:ea typeface="Arial Unicode MS" pitchFamily="34" charset="-128"/>
                <a:cs typeface="Arial Unicode MS" pitchFamily="34" charset="-128"/>
              </a:defRPr>
            </a:lvl2pPr>
            <a:lvl3pPr algn="ctr" defTabSz="598957" rtl="0" eaLnBrk="0" fontAlgn="base" hangingPunct="0">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Times New Roman" pitchFamily="18" charset="0"/>
                <a:ea typeface="Arial Unicode MS" pitchFamily="34" charset="-128"/>
                <a:cs typeface="Arial Unicode MS" pitchFamily="34" charset="-128"/>
              </a:defRPr>
            </a:lvl3pPr>
            <a:lvl4pPr algn="ctr" defTabSz="598957" rtl="0" eaLnBrk="0" fontAlgn="base" hangingPunct="0">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Times New Roman" pitchFamily="18" charset="0"/>
                <a:ea typeface="Arial Unicode MS" pitchFamily="34" charset="-128"/>
                <a:cs typeface="Arial Unicode MS" pitchFamily="34" charset="-128"/>
              </a:defRPr>
            </a:lvl4pPr>
            <a:lvl5pPr algn="ctr" defTabSz="598957" rtl="0" eaLnBrk="0" fontAlgn="base" hangingPunct="0">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Times New Roman" pitchFamily="18" charset="0"/>
                <a:ea typeface="Arial Unicode MS" pitchFamily="34" charset="-128"/>
                <a:cs typeface="Arial Unicode MS" pitchFamily="34" charset="-128"/>
              </a:defRPr>
            </a:lvl5pPr>
            <a:lvl6pPr marL="3352465" indent="-304770" algn="ctr" defTabSz="598957" rtl="0" fontAlgn="base" hangingPunct="0">
              <a:lnSpc>
                <a:spcPct val="93000"/>
              </a:lnSpc>
              <a:spcBef>
                <a:spcPct val="0"/>
              </a:spcBef>
              <a:spcAft>
                <a:spcPct val="0"/>
              </a:spcAft>
              <a:buClr>
                <a:srgbClr val="000000"/>
              </a:buClr>
              <a:buSzPct val="100000"/>
              <a:buFont typeface="Times New Roman" pitchFamily="18" charset="0"/>
              <a:defRPr sz="5866" b="1" i="1">
                <a:solidFill>
                  <a:srgbClr val="FFFFFF"/>
                </a:solidFill>
                <a:latin typeface="Times New Roman" pitchFamily="18" charset="0"/>
                <a:ea typeface="Arial Unicode MS" pitchFamily="34" charset="-128"/>
                <a:cs typeface="Arial Unicode MS" pitchFamily="34" charset="-128"/>
              </a:defRPr>
            </a:lvl6pPr>
            <a:lvl7pPr marL="3962004" indent="-304770" algn="ctr" defTabSz="598957" rtl="0" fontAlgn="base" hangingPunct="0">
              <a:lnSpc>
                <a:spcPct val="93000"/>
              </a:lnSpc>
              <a:spcBef>
                <a:spcPct val="0"/>
              </a:spcBef>
              <a:spcAft>
                <a:spcPct val="0"/>
              </a:spcAft>
              <a:buClr>
                <a:srgbClr val="000000"/>
              </a:buClr>
              <a:buSzPct val="100000"/>
              <a:buFont typeface="Times New Roman" pitchFamily="18" charset="0"/>
              <a:defRPr sz="5866" b="1" i="1">
                <a:solidFill>
                  <a:srgbClr val="FFFFFF"/>
                </a:solidFill>
                <a:latin typeface="Times New Roman" pitchFamily="18" charset="0"/>
                <a:ea typeface="Arial Unicode MS" pitchFamily="34" charset="-128"/>
                <a:cs typeface="Arial Unicode MS" pitchFamily="34" charset="-128"/>
              </a:defRPr>
            </a:lvl7pPr>
            <a:lvl8pPr marL="4571543" indent="-304770" algn="ctr" defTabSz="598957" rtl="0" fontAlgn="base" hangingPunct="0">
              <a:lnSpc>
                <a:spcPct val="93000"/>
              </a:lnSpc>
              <a:spcBef>
                <a:spcPct val="0"/>
              </a:spcBef>
              <a:spcAft>
                <a:spcPct val="0"/>
              </a:spcAft>
              <a:buClr>
                <a:srgbClr val="000000"/>
              </a:buClr>
              <a:buSzPct val="100000"/>
              <a:buFont typeface="Times New Roman" pitchFamily="18" charset="0"/>
              <a:defRPr sz="5866" b="1" i="1">
                <a:solidFill>
                  <a:srgbClr val="FFFFFF"/>
                </a:solidFill>
                <a:latin typeface="Times New Roman" pitchFamily="18" charset="0"/>
                <a:ea typeface="Arial Unicode MS" pitchFamily="34" charset="-128"/>
                <a:cs typeface="Arial Unicode MS" pitchFamily="34" charset="-128"/>
              </a:defRPr>
            </a:lvl8pPr>
            <a:lvl9pPr marL="5181082" indent="-304770" algn="ctr" defTabSz="598957" rtl="0" fontAlgn="base" hangingPunct="0">
              <a:lnSpc>
                <a:spcPct val="93000"/>
              </a:lnSpc>
              <a:spcBef>
                <a:spcPct val="0"/>
              </a:spcBef>
              <a:spcAft>
                <a:spcPct val="0"/>
              </a:spcAft>
              <a:buClr>
                <a:srgbClr val="000000"/>
              </a:buClr>
              <a:buSzPct val="100000"/>
              <a:buFont typeface="Times New Roman" pitchFamily="18" charset="0"/>
              <a:defRPr sz="5866" b="1" i="1">
                <a:solidFill>
                  <a:srgbClr val="FFFFFF"/>
                </a:solidFill>
                <a:latin typeface="Times New Roman" pitchFamily="18" charset="0"/>
                <a:ea typeface="Arial Unicode MS" pitchFamily="34" charset="-128"/>
                <a:cs typeface="Arial Unicode MS" pitchFamily="34" charset="-128"/>
              </a:defRPr>
            </a:lvl9pPr>
          </a:lstStyle>
          <a:p>
            <a:r>
              <a:rPr lang="en-US" kern="0" dirty="0">
                <a:solidFill>
                  <a:schemeClr val="tx1"/>
                </a:solidFill>
              </a:rPr>
              <a:t>A little bit of history</a:t>
            </a:r>
            <a:endParaRPr lang="ru-RU" kern="0" dirty="0">
              <a:solidFill>
                <a:schemeClr val="tx1"/>
              </a:solidFill>
            </a:endParaRPr>
          </a:p>
        </p:txBody>
      </p:sp>
      <p:sp>
        <p:nvSpPr>
          <p:cNvPr id="7" name="TextBox 6">
            <a:extLst>
              <a:ext uri="{FF2B5EF4-FFF2-40B4-BE49-F238E27FC236}">
                <a16:creationId xmlns:a16="http://schemas.microsoft.com/office/drawing/2014/main" id="{752E4051-6505-45D8-A175-387FF9FE5FA7}"/>
              </a:ext>
            </a:extLst>
          </p:cNvPr>
          <p:cNvSpPr txBox="1"/>
          <p:nvPr/>
        </p:nvSpPr>
        <p:spPr>
          <a:xfrm>
            <a:off x="239167" y="1986766"/>
            <a:ext cx="10416614" cy="5078313"/>
          </a:xfrm>
          <a:prstGeom prst="rect">
            <a:avLst/>
          </a:prstGeom>
          <a:noFill/>
        </p:spPr>
        <p:txBody>
          <a:bodyPr wrap="square">
            <a:spAutoFit/>
          </a:bodyPr>
          <a:lstStyle/>
          <a:p>
            <a:pPr marL="571500" indent="-571500">
              <a:buFont typeface="Arial" panose="020B0604020202020204" pitchFamily="34" charset="0"/>
              <a:buChar char="•"/>
            </a:pPr>
            <a:r>
              <a:rPr lang="uk-UA" sz="3600" dirty="0" err="1">
                <a:solidFill>
                  <a:srgbClr val="003366"/>
                </a:solidFill>
                <a:latin typeface="Comic Sans MS" panose="030F0702030302020204" pitchFamily="66" charset="0"/>
              </a:rPr>
              <a:t>was</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created</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by</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University</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of</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Auckland</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staff</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Ross</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Ihaka</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and</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Robert</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Gentleman</a:t>
            </a:r>
            <a:r>
              <a:rPr lang="uk-UA" sz="3600" dirty="0">
                <a:solidFill>
                  <a:srgbClr val="003366"/>
                </a:solidFill>
                <a:latin typeface="Comic Sans MS" panose="030F0702030302020204" pitchFamily="66" charset="0"/>
              </a:rPr>
              <a:t> </a:t>
            </a:r>
            <a:r>
              <a:rPr lang="en-US" sz="3600" dirty="0">
                <a:solidFill>
                  <a:srgbClr val="003366"/>
                </a:solidFill>
                <a:latin typeface="Comic Sans MS" panose="030F0702030302020204" pitchFamily="66" charset="0"/>
              </a:rPr>
              <a:t>in 1993</a:t>
            </a:r>
          </a:p>
          <a:p>
            <a:pPr marL="571500" indent="-571500">
              <a:buFont typeface="Arial" panose="020B0604020202020204" pitchFamily="34" charset="0"/>
              <a:buChar char="•"/>
            </a:pPr>
            <a:r>
              <a:rPr lang="uk-UA" sz="3600" dirty="0" err="1">
                <a:solidFill>
                  <a:srgbClr val="003366"/>
                </a:solidFill>
                <a:latin typeface="Comic Sans MS" panose="030F0702030302020204" pitchFamily="66" charset="0"/>
              </a:rPr>
              <a:t>two</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parents</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the</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commercial</a:t>
            </a:r>
            <a:r>
              <a:rPr lang="uk-UA" sz="3600" dirty="0">
                <a:solidFill>
                  <a:srgbClr val="003366"/>
                </a:solidFill>
                <a:latin typeface="Comic Sans MS" panose="030F0702030302020204" pitchFamily="66" charset="0"/>
              </a:rPr>
              <a:t> S/S-PLUS </a:t>
            </a:r>
            <a:r>
              <a:rPr lang="uk-UA" sz="3600" dirty="0" err="1">
                <a:solidFill>
                  <a:srgbClr val="003366"/>
                </a:solidFill>
                <a:latin typeface="Comic Sans MS" panose="030F0702030302020204" pitchFamily="66" charset="0"/>
              </a:rPr>
              <a:t>programming</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language</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from</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which</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much</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of</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the</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syntax</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was</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borrowed</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and</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the</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Scheme</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programming</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language</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which</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provided</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many</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of</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the</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semantic</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structures</a:t>
            </a:r>
            <a:endParaRPr lang="en-US" sz="3600" dirty="0">
              <a:solidFill>
                <a:srgbClr val="003366"/>
              </a:solidFill>
              <a:latin typeface="Comic Sans MS" panose="030F0702030302020204" pitchFamily="66" charset="0"/>
            </a:endParaRPr>
          </a:p>
          <a:p>
            <a:pPr marL="571500" indent="-571500">
              <a:buFont typeface="Arial" panose="020B0604020202020204" pitchFamily="34" charset="0"/>
              <a:buChar char="•"/>
            </a:pPr>
            <a:r>
              <a:rPr lang="uk-UA" sz="3600" dirty="0" err="1">
                <a:solidFill>
                  <a:srgbClr val="003366"/>
                </a:solidFill>
                <a:latin typeface="Comic Sans MS" panose="030F0702030302020204" pitchFamily="66" charset="0"/>
              </a:rPr>
              <a:t>originated</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in</a:t>
            </a:r>
            <a:r>
              <a:rPr lang="uk-UA" sz="3600" dirty="0">
                <a:solidFill>
                  <a:srgbClr val="003366"/>
                </a:solidFill>
                <a:latin typeface="Comic Sans MS" panose="030F0702030302020204" pitchFamily="66" charset="0"/>
              </a:rPr>
              <a:t> 1997 </a:t>
            </a:r>
            <a:r>
              <a:rPr lang="uk-UA" sz="3600" dirty="0" err="1">
                <a:solidFill>
                  <a:srgbClr val="003366"/>
                </a:solidFill>
                <a:latin typeface="Comic Sans MS" panose="030F0702030302020204" pitchFamily="66" charset="0"/>
              </a:rPr>
              <a:t>and</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immediately</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became</a:t>
            </a:r>
            <a:r>
              <a:rPr lang="uk-UA" sz="3600" dirty="0">
                <a:solidFill>
                  <a:srgbClr val="003366"/>
                </a:solidFill>
                <a:latin typeface="Comic Sans MS" panose="030F0702030302020204" pitchFamily="66" charset="0"/>
              </a:rPr>
              <a:t> a </a:t>
            </a:r>
            <a:r>
              <a:rPr lang="uk-UA" sz="3600" dirty="0" err="1">
                <a:solidFill>
                  <a:srgbClr val="003366"/>
                </a:solidFill>
                <a:latin typeface="Comic Sans MS" panose="030F0702030302020204" pitchFamily="66" charset="0"/>
              </a:rPr>
              <a:t>success</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with</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users</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and</a:t>
            </a:r>
            <a:r>
              <a:rPr lang="uk-UA" sz="3600" dirty="0">
                <a:solidFill>
                  <a:srgbClr val="003366"/>
                </a:solidFill>
                <a:latin typeface="Comic Sans MS" panose="030F0702030302020204" pitchFamily="66" charset="0"/>
              </a:rPr>
              <a:t> </a:t>
            </a:r>
            <a:r>
              <a:rPr lang="uk-UA" sz="3600" dirty="0" err="1">
                <a:solidFill>
                  <a:srgbClr val="003366"/>
                </a:solidFill>
                <a:latin typeface="Comic Sans MS" panose="030F0702030302020204" pitchFamily="66" charset="0"/>
              </a:rPr>
              <a:t>developers</a:t>
            </a:r>
            <a:endParaRPr lang="uk-UA" sz="3600" dirty="0">
              <a:solidFill>
                <a:srgbClr val="003366"/>
              </a:solidFill>
              <a:latin typeface="Comic Sans MS" panose="030F0702030302020204" pitchFamily="66" charset="0"/>
            </a:endParaRPr>
          </a:p>
        </p:txBody>
      </p:sp>
      <p:pic>
        <p:nvPicPr>
          <p:cNvPr id="8" name="Picture 4" descr="http://profile.ak.fbcdn.net/hprofile-ak-prn1/50286_35646732092_2066696_n.jpg">
            <a:extLst>
              <a:ext uri="{FF2B5EF4-FFF2-40B4-BE49-F238E27FC236}">
                <a16:creationId xmlns:a16="http://schemas.microsoft.com/office/drawing/2014/main" id="{49DC1805-1884-4B7F-AC91-D3DBC673705D}"/>
              </a:ext>
            </a:extLst>
          </p:cNvPr>
          <p:cNvPicPr>
            <a:picLocks noChangeAspect="1" noChangeArrowheads="1"/>
          </p:cNvPicPr>
          <p:nvPr/>
        </p:nvPicPr>
        <p:blipFill>
          <a:blip r:embed="rId3" cstate="print"/>
          <a:srcRect/>
          <a:stretch>
            <a:fillRect/>
          </a:stretch>
        </p:blipFill>
        <p:spPr bwMode="auto">
          <a:xfrm>
            <a:off x="11474038" y="2028618"/>
            <a:ext cx="1524000" cy="2124075"/>
          </a:xfrm>
          <a:prstGeom prst="rect">
            <a:avLst/>
          </a:prstGeom>
          <a:noFill/>
        </p:spPr>
      </p:pic>
      <p:pic>
        <p:nvPicPr>
          <p:cNvPr id="9" name="Picture 6" descr="https://encrypted-tbn0.gstatic.com/images?q=tbn:ANd9GcRc_b_nYxp3Z_J04UXZLNoRQjaZ2-2A9Ldt6aJDI6ROBXb7s3itZQ">
            <a:extLst>
              <a:ext uri="{FF2B5EF4-FFF2-40B4-BE49-F238E27FC236}">
                <a16:creationId xmlns:a16="http://schemas.microsoft.com/office/drawing/2014/main" id="{D5A4D46D-A448-4B8E-8369-A339A56570FD}"/>
              </a:ext>
            </a:extLst>
          </p:cNvPr>
          <p:cNvPicPr>
            <a:picLocks noChangeAspect="1" noChangeArrowheads="1"/>
          </p:cNvPicPr>
          <p:nvPr/>
        </p:nvPicPr>
        <p:blipFill>
          <a:blip r:embed="rId4" cstate="print"/>
          <a:srcRect/>
          <a:stretch>
            <a:fillRect/>
          </a:stretch>
        </p:blipFill>
        <p:spPr bwMode="auto">
          <a:xfrm>
            <a:off x="11546046" y="4620906"/>
            <a:ext cx="1512168" cy="1990841"/>
          </a:xfrm>
          <a:prstGeom prst="rect">
            <a:avLst/>
          </a:prstGeom>
          <a:noFill/>
        </p:spPr>
      </p:pic>
      <p:sp>
        <p:nvSpPr>
          <p:cNvPr id="10" name="TextBox 9">
            <a:extLst>
              <a:ext uri="{FF2B5EF4-FFF2-40B4-BE49-F238E27FC236}">
                <a16:creationId xmlns:a16="http://schemas.microsoft.com/office/drawing/2014/main" id="{F20085B1-7B45-46DF-A14F-8065A8A6CEA9}"/>
              </a:ext>
            </a:extLst>
          </p:cNvPr>
          <p:cNvSpPr txBox="1"/>
          <p:nvPr/>
        </p:nvSpPr>
        <p:spPr>
          <a:xfrm>
            <a:off x="11474038" y="4107558"/>
            <a:ext cx="1728192" cy="369332"/>
          </a:xfrm>
          <a:prstGeom prst="rect">
            <a:avLst/>
          </a:prstGeom>
          <a:noFill/>
        </p:spPr>
        <p:txBody>
          <a:bodyPr wrap="square" rtlCol="0">
            <a:spAutoFit/>
          </a:bodyPr>
          <a:lstStyle/>
          <a:p>
            <a:pPr algn="ctr"/>
            <a:r>
              <a:rPr lang="en-US" sz="1800" dirty="0">
                <a:solidFill>
                  <a:srgbClr val="003366"/>
                </a:solidFill>
              </a:rPr>
              <a:t>R. </a:t>
            </a:r>
            <a:r>
              <a:rPr lang="en-US" sz="1800" dirty="0" err="1">
                <a:solidFill>
                  <a:srgbClr val="003366"/>
                </a:solidFill>
              </a:rPr>
              <a:t>Ihaka</a:t>
            </a:r>
            <a:endParaRPr lang="ru-RU" sz="1800" dirty="0">
              <a:solidFill>
                <a:srgbClr val="003366"/>
              </a:solidFill>
            </a:endParaRPr>
          </a:p>
        </p:txBody>
      </p:sp>
      <p:sp>
        <p:nvSpPr>
          <p:cNvPr id="11" name="TextBox 10">
            <a:extLst>
              <a:ext uri="{FF2B5EF4-FFF2-40B4-BE49-F238E27FC236}">
                <a16:creationId xmlns:a16="http://schemas.microsoft.com/office/drawing/2014/main" id="{1658283F-B43A-4CB2-8C9D-749172C8E060}"/>
              </a:ext>
            </a:extLst>
          </p:cNvPr>
          <p:cNvSpPr txBox="1"/>
          <p:nvPr/>
        </p:nvSpPr>
        <p:spPr>
          <a:xfrm>
            <a:off x="11474038" y="6565122"/>
            <a:ext cx="1728192" cy="369332"/>
          </a:xfrm>
          <a:prstGeom prst="rect">
            <a:avLst/>
          </a:prstGeom>
          <a:noFill/>
        </p:spPr>
        <p:txBody>
          <a:bodyPr wrap="square" rtlCol="0">
            <a:spAutoFit/>
          </a:bodyPr>
          <a:lstStyle/>
          <a:p>
            <a:pPr algn="ctr"/>
            <a:r>
              <a:rPr lang="en-US" sz="1800" dirty="0">
                <a:solidFill>
                  <a:srgbClr val="003366"/>
                </a:solidFill>
              </a:rPr>
              <a:t>R. </a:t>
            </a:r>
            <a:r>
              <a:rPr lang="en-US" sz="1800" dirty="0" err="1">
                <a:solidFill>
                  <a:srgbClr val="003366"/>
                </a:solidFill>
              </a:rPr>
              <a:t>Gentelman</a:t>
            </a:r>
            <a:endParaRPr lang="ru-RU" sz="1800" dirty="0">
              <a:solidFill>
                <a:srgbClr val="003366"/>
              </a:solidFill>
            </a:endParaRPr>
          </a:p>
        </p:txBody>
      </p:sp>
    </p:spTree>
    <p:extLst>
      <p:ext uri="{BB962C8B-B14F-4D97-AF65-F5344CB8AC3E}">
        <p14:creationId xmlns:p14="http://schemas.microsoft.com/office/powerpoint/2010/main" val="3046629483"/>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5AA3F-9235-4E8F-81EB-4B0B7DBA6B9C}"/>
              </a:ext>
            </a:extLst>
          </p:cNvPr>
          <p:cNvSpPr txBox="1"/>
          <p:nvPr/>
        </p:nvSpPr>
        <p:spPr>
          <a:xfrm>
            <a:off x="0" y="0"/>
            <a:ext cx="6720840" cy="523220"/>
          </a:xfrm>
          <a:prstGeom prst="rect">
            <a:avLst/>
          </a:prstGeom>
          <a:noFill/>
        </p:spPr>
        <p:txBody>
          <a:bodyPr wrap="square">
            <a:spAutoFit/>
          </a:bodyPr>
          <a:lstStyle/>
          <a:p>
            <a:pPr indent="228600">
              <a:tabLst>
                <a:tab pos="371475" algn="l"/>
              </a:tabLst>
            </a:pPr>
            <a:r>
              <a:rPr lang="en-US" sz="2800" b="1" kern="0" dirty="0">
                <a:solidFill>
                  <a:schemeClr val="accent6">
                    <a:lumMod val="75000"/>
                  </a:schemeClr>
                </a:solidFill>
                <a:effectLst/>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1.2	Obtaining and installing R</a:t>
            </a:r>
            <a:endParaRPr lang="uk-UA" sz="2800" b="1" kern="1100" dirty="0">
              <a:solidFill>
                <a:schemeClr val="accent6">
                  <a:lumMod val="75000"/>
                </a:schemeClr>
              </a:solidFill>
              <a:effectLst/>
              <a:highlight>
                <a:srgbClr val="00FF00"/>
              </a:highlight>
              <a:latin typeface="Times New Roman" panose="02020603050405020304" pitchFamily="18" charset="0"/>
              <a:ea typeface="Calibri" panose="020F0502020204030204" pitchFamily="34" charset="0"/>
              <a:cs typeface="Arial Unicode MS" pitchFamily="2" charset="0"/>
            </a:endParaRPr>
          </a:p>
        </p:txBody>
      </p:sp>
      <p:sp>
        <p:nvSpPr>
          <p:cNvPr id="5" name="Заголовок 1">
            <a:extLst>
              <a:ext uri="{FF2B5EF4-FFF2-40B4-BE49-F238E27FC236}">
                <a16:creationId xmlns:a16="http://schemas.microsoft.com/office/drawing/2014/main" id="{C88AB5CE-9CA8-45E7-BA3F-29F0A0FC80D8}"/>
              </a:ext>
            </a:extLst>
          </p:cNvPr>
          <p:cNvSpPr txBox="1">
            <a:spLocks/>
          </p:cNvSpPr>
          <p:nvPr/>
        </p:nvSpPr>
        <p:spPr>
          <a:xfrm>
            <a:off x="2327399" y="683493"/>
            <a:ext cx="7772400" cy="1143000"/>
          </a:xfrm>
          <a:prstGeom prst="rect">
            <a:avLst/>
          </a:prstGeom>
        </p:spPr>
        <p:txBody>
          <a:bodyPr/>
          <a:lstStyle>
            <a:lvl1pPr algn="ctr" defTabSz="598957" rtl="0" eaLnBrk="0" fontAlgn="base" hangingPunct="0">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mj-lt"/>
                <a:ea typeface="+mj-ea"/>
                <a:cs typeface="+mj-cs"/>
              </a:defRPr>
            </a:lvl1pPr>
            <a:lvl2pPr algn="ctr" defTabSz="598957" rtl="0" eaLnBrk="0" fontAlgn="base" hangingPunct="0">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Times New Roman" pitchFamily="18" charset="0"/>
                <a:ea typeface="Arial Unicode MS" pitchFamily="34" charset="-128"/>
                <a:cs typeface="Arial Unicode MS" pitchFamily="34" charset="-128"/>
              </a:defRPr>
            </a:lvl2pPr>
            <a:lvl3pPr algn="ctr" defTabSz="598957" rtl="0" eaLnBrk="0" fontAlgn="base" hangingPunct="0">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Times New Roman" pitchFamily="18" charset="0"/>
                <a:ea typeface="Arial Unicode MS" pitchFamily="34" charset="-128"/>
                <a:cs typeface="Arial Unicode MS" pitchFamily="34" charset="-128"/>
              </a:defRPr>
            </a:lvl3pPr>
            <a:lvl4pPr algn="ctr" defTabSz="598957" rtl="0" eaLnBrk="0" fontAlgn="base" hangingPunct="0">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Times New Roman" pitchFamily="18" charset="0"/>
                <a:ea typeface="Arial Unicode MS" pitchFamily="34" charset="-128"/>
                <a:cs typeface="Arial Unicode MS" pitchFamily="34" charset="-128"/>
              </a:defRPr>
            </a:lvl4pPr>
            <a:lvl5pPr algn="ctr" defTabSz="598957" rtl="0" eaLnBrk="0" fontAlgn="base" hangingPunct="0">
              <a:lnSpc>
                <a:spcPct val="93000"/>
              </a:lnSpc>
              <a:spcBef>
                <a:spcPct val="0"/>
              </a:spcBef>
              <a:spcAft>
                <a:spcPct val="0"/>
              </a:spcAft>
              <a:buClr>
                <a:srgbClr val="000000"/>
              </a:buClr>
              <a:buSzPct val="100000"/>
              <a:buFont typeface="Times New Roman" panose="02020603050405020304" pitchFamily="18" charset="0"/>
              <a:defRPr sz="5866" b="1" i="1">
                <a:solidFill>
                  <a:srgbClr val="FFFFFF"/>
                </a:solidFill>
                <a:latin typeface="Times New Roman" pitchFamily="18" charset="0"/>
                <a:ea typeface="Arial Unicode MS" pitchFamily="34" charset="-128"/>
                <a:cs typeface="Arial Unicode MS" pitchFamily="34" charset="-128"/>
              </a:defRPr>
            </a:lvl5pPr>
            <a:lvl6pPr marL="3352465" indent="-304770" algn="ctr" defTabSz="598957" rtl="0" fontAlgn="base" hangingPunct="0">
              <a:lnSpc>
                <a:spcPct val="93000"/>
              </a:lnSpc>
              <a:spcBef>
                <a:spcPct val="0"/>
              </a:spcBef>
              <a:spcAft>
                <a:spcPct val="0"/>
              </a:spcAft>
              <a:buClr>
                <a:srgbClr val="000000"/>
              </a:buClr>
              <a:buSzPct val="100000"/>
              <a:buFont typeface="Times New Roman" pitchFamily="18" charset="0"/>
              <a:defRPr sz="5866" b="1" i="1">
                <a:solidFill>
                  <a:srgbClr val="FFFFFF"/>
                </a:solidFill>
                <a:latin typeface="Times New Roman" pitchFamily="18" charset="0"/>
                <a:ea typeface="Arial Unicode MS" pitchFamily="34" charset="-128"/>
                <a:cs typeface="Arial Unicode MS" pitchFamily="34" charset="-128"/>
              </a:defRPr>
            </a:lvl6pPr>
            <a:lvl7pPr marL="3962004" indent="-304770" algn="ctr" defTabSz="598957" rtl="0" fontAlgn="base" hangingPunct="0">
              <a:lnSpc>
                <a:spcPct val="93000"/>
              </a:lnSpc>
              <a:spcBef>
                <a:spcPct val="0"/>
              </a:spcBef>
              <a:spcAft>
                <a:spcPct val="0"/>
              </a:spcAft>
              <a:buClr>
                <a:srgbClr val="000000"/>
              </a:buClr>
              <a:buSzPct val="100000"/>
              <a:buFont typeface="Times New Roman" pitchFamily="18" charset="0"/>
              <a:defRPr sz="5866" b="1" i="1">
                <a:solidFill>
                  <a:srgbClr val="FFFFFF"/>
                </a:solidFill>
                <a:latin typeface="Times New Roman" pitchFamily="18" charset="0"/>
                <a:ea typeface="Arial Unicode MS" pitchFamily="34" charset="-128"/>
                <a:cs typeface="Arial Unicode MS" pitchFamily="34" charset="-128"/>
              </a:defRPr>
            </a:lvl7pPr>
            <a:lvl8pPr marL="4571543" indent="-304770" algn="ctr" defTabSz="598957" rtl="0" fontAlgn="base" hangingPunct="0">
              <a:lnSpc>
                <a:spcPct val="93000"/>
              </a:lnSpc>
              <a:spcBef>
                <a:spcPct val="0"/>
              </a:spcBef>
              <a:spcAft>
                <a:spcPct val="0"/>
              </a:spcAft>
              <a:buClr>
                <a:srgbClr val="000000"/>
              </a:buClr>
              <a:buSzPct val="100000"/>
              <a:buFont typeface="Times New Roman" pitchFamily="18" charset="0"/>
              <a:defRPr sz="5866" b="1" i="1">
                <a:solidFill>
                  <a:srgbClr val="FFFFFF"/>
                </a:solidFill>
                <a:latin typeface="Times New Roman" pitchFamily="18" charset="0"/>
                <a:ea typeface="Arial Unicode MS" pitchFamily="34" charset="-128"/>
                <a:cs typeface="Arial Unicode MS" pitchFamily="34" charset="-128"/>
              </a:defRPr>
            </a:lvl8pPr>
            <a:lvl9pPr marL="5181082" indent="-304770" algn="ctr" defTabSz="598957" rtl="0" fontAlgn="base" hangingPunct="0">
              <a:lnSpc>
                <a:spcPct val="93000"/>
              </a:lnSpc>
              <a:spcBef>
                <a:spcPct val="0"/>
              </a:spcBef>
              <a:spcAft>
                <a:spcPct val="0"/>
              </a:spcAft>
              <a:buClr>
                <a:srgbClr val="000000"/>
              </a:buClr>
              <a:buSzPct val="100000"/>
              <a:buFont typeface="Times New Roman" pitchFamily="18" charset="0"/>
              <a:defRPr sz="5866" b="1" i="1">
                <a:solidFill>
                  <a:srgbClr val="FFFFFF"/>
                </a:solidFill>
                <a:latin typeface="Times New Roman" pitchFamily="18" charset="0"/>
                <a:ea typeface="Arial Unicode MS" pitchFamily="34" charset="-128"/>
                <a:cs typeface="Arial Unicode MS" pitchFamily="34" charset="-128"/>
              </a:defRPr>
            </a:lvl9pPr>
          </a:lstStyle>
          <a:p>
            <a:r>
              <a:rPr lang="en-US" kern="0" dirty="0">
                <a:solidFill>
                  <a:schemeClr val="tx1"/>
                </a:solidFill>
              </a:rPr>
              <a:t>Platforms</a:t>
            </a:r>
            <a:endParaRPr lang="ru-RU" kern="0" dirty="0">
              <a:solidFill>
                <a:schemeClr val="tx1"/>
              </a:solidFill>
            </a:endParaRPr>
          </a:p>
        </p:txBody>
      </p:sp>
      <p:sp>
        <p:nvSpPr>
          <p:cNvPr id="6" name="TextBox 5">
            <a:extLst>
              <a:ext uri="{FF2B5EF4-FFF2-40B4-BE49-F238E27FC236}">
                <a16:creationId xmlns:a16="http://schemas.microsoft.com/office/drawing/2014/main" id="{53994EF4-1F6A-49FD-B514-5C34F95B464E}"/>
              </a:ext>
            </a:extLst>
          </p:cNvPr>
          <p:cNvSpPr txBox="1"/>
          <p:nvPr/>
        </p:nvSpPr>
        <p:spPr>
          <a:xfrm>
            <a:off x="239167" y="1986766"/>
            <a:ext cx="10416614" cy="3970318"/>
          </a:xfrm>
          <a:prstGeom prst="rect">
            <a:avLst/>
          </a:prstGeom>
          <a:noFill/>
        </p:spPr>
        <p:txBody>
          <a:bodyPr wrap="square">
            <a:spAutoFit/>
          </a:bodyPr>
          <a:lstStyle/>
          <a:p>
            <a:pPr marL="571500" indent="-571500">
              <a:buFont typeface="Arial" panose="020B0604020202020204" pitchFamily="34" charset="0"/>
              <a:buChar char="•"/>
            </a:pPr>
            <a:r>
              <a:rPr lang="en-US" sz="3600" dirty="0">
                <a:solidFill>
                  <a:srgbClr val="003366"/>
                </a:solidFill>
                <a:latin typeface="Comic Sans MS" panose="030F0702030302020204" pitchFamily="66" charset="0"/>
              </a:rPr>
              <a:t>The R environment is available in binary form for many computer platforms, including Linux, Windows, Mac OS X, and Mac OS Classic.</a:t>
            </a:r>
          </a:p>
          <a:p>
            <a:pPr marL="571500" indent="-571500">
              <a:buFont typeface="Arial" panose="020B0604020202020204" pitchFamily="34" charset="0"/>
              <a:buChar char="•"/>
            </a:pPr>
            <a:endParaRPr lang="en-US" sz="3600" dirty="0">
              <a:solidFill>
                <a:srgbClr val="003366"/>
              </a:solidFill>
              <a:latin typeface="Comic Sans MS" panose="030F0702030302020204" pitchFamily="66" charset="0"/>
            </a:endParaRPr>
          </a:p>
          <a:p>
            <a:pPr marL="571500" indent="-571500">
              <a:buFont typeface="Arial" panose="020B0604020202020204" pitchFamily="34" charset="0"/>
              <a:buChar char="•"/>
            </a:pPr>
            <a:r>
              <a:rPr lang="en-US" sz="3600" dirty="0">
                <a:solidFill>
                  <a:srgbClr val="003366"/>
                </a:solidFill>
                <a:latin typeface="Comic Sans MS" panose="030F0702030302020204" pitchFamily="66" charset="0"/>
              </a:rPr>
              <a:t>Source code is also provided for compilation on other platforms</a:t>
            </a:r>
            <a:endParaRPr lang="uk-UA" sz="3600" dirty="0">
              <a:solidFill>
                <a:srgbClr val="003366"/>
              </a:solidFill>
              <a:latin typeface="Comic Sans MS" panose="030F0702030302020204" pitchFamily="66" charset="0"/>
            </a:endParaRPr>
          </a:p>
        </p:txBody>
      </p:sp>
      <p:pic>
        <p:nvPicPr>
          <p:cNvPr id="7" name="Picture 2" descr="http://t2.gstatic.com/images?q=tbn:ANd9GcRSkT1TkytjG-bMRk7doIA2jCMkAsKJ0l0cgH9pGV51Edc9mgrGBQ">
            <a:extLst>
              <a:ext uri="{FF2B5EF4-FFF2-40B4-BE49-F238E27FC236}">
                <a16:creationId xmlns:a16="http://schemas.microsoft.com/office/drawing/2014/main" id="{DD832199-B37A-47E6-BB05-E5CD798CCE4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84006" y="3101146"/>
            <a:ext cx="1866281" cy="167729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http://t0.gstatic.com/images?q=tbn:ANd9GcRHbqYsh320Te-Cb_yOIiIS02qlQ-C4I6DQic074wMDntPcB7bHDw">
            <a:extLst>
              <a:ext uri="{FF2B5EF4-FFF2-40B4-BE49-F238E27FC236}">
                <a16:creationId xmlns:a16="http://schemas.microsoft.com/office/drawing/2014/main" id="{00C37BD9-D6D1-4071-B9C6-0DB52B3C658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067303" y="261610"/>
            <a:ext cx="2099689" cy="251962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http://t3.gstatic.com/images?q=tbn:ANd9GcT-6fvp77QRej3c-bNKgLUR6yzpQYfwwooAdgBSXsFX_OxYLXK6HA">
            <a:extLst>
              <a:ext uri="{FF2B5EF4-FFF2-40B4-BE49-F238E27FC236}">
                <a16:creationId xmlns:a16="http://schemas.microsoft.com/office/drawing/2014/main" id="{72868D87-0FD9-4EE6-AEBA-532835B5EE6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94524" y="5173443"/>
            <a:ext cx="2645251" cy="23986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935070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Оформление по умолчанию">
      <a:majorFont>
        <a:latin typeface="Times New Roman"/>
        <a:ea typeface="Arial Unicode MS"/>
        <a:cs typeface="Arial Unicode MS"/>
      </a:majorFont>
      <a:minorFont>
        <a:latin typeface="Times New Roman"/>
        <a:ea typeface="Arial Unicode MS"/>
        <a:cs typeface="Arial Unicode M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4000" b="0" i="0" u="none" strike="noStrike" cap="none" normalizeH="0" baseline="0" smtClean="0">
            <a:ln>
              <a:noFill/>
            </a:ln>
            <a:solidFill>
              <a:schemeClr val="bg1"/>
            </a:solidFill>
            <a:effectLst/>
            <a:latin typeface="Arial" pitchFamily="34"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4000" b="0" i="0" u="none" strike="noStrike" cap="none" normalizeH="0" baseline="0" smtClean="0">
            <a:ln>
              <a:noFill/>
            </a:ln>
            <a:solidFill>
              <a:schemeClr val="bg1"/>
            </a:solidFill>
            <a:effectLst/>
            <a:latin typeface="Arial" pitchFamily="34" charset="0"/>
          </a:defRPr>
        </a:defPPr>
      </a:lstStyle>
    </a:lnDef>
  </a:objectDefaults>
  <a:extraClrSchemeLst>
    <a:extraClrScheme>
      <a:clrScheme name="Оформление по умолчанию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Оформление по умолчанию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29037</TotalTime>
  <Words>1727</Words>
  <Application>Microsoft Office PowerPoint</Application>
  <PresentationFormat>Довільний</PresentationFormat>
  <Paragraphs>183</Paragraphs>
  <Slides>23</Slides>
  <Notes>23</Notes>
  <HiddenSlides>0</HiddenSlides>
  <MMClips>0</MMClips>
  <ScaleCrop>false</ScaleCrop>
  <HeadingPairs>
    <vt:vector size="6" baseType="variant">
      <vt:variant>
        <vt:lpstr>Використані шрифти</vt:lpstr>
      </vt:variant>
      <vt:variant>
        <vt:i4>5</vt:i4>
      </vt:variant>
      <vt:variant>
        <vt:lpstr>Тема</vt:lpstr>
      </vt:variant>
      <vt:variant>
        <vt:i4>1</vt:i4>
      </vt:variant>
      <vt:variant>
        <vt:lpstr>Заголовки слайдів</vt:lpstr>
      </vt:variant>
      <vt:variant>
        <vt:i4>23</vt:i4>
      </vt:variant>
    </vt:vector>
  </HeadingPairs>
  <TitlesOfParts>
    <vt:vector size="29" baseType="lpstr">
      <vt:lpstr>Arial</vt:lpstr>
      <vt:lpstr>Comic Sans MS</vt:lpstr>
      <vt:lpstr>Courier New</vt:lpstr>
      <vt:lpstr>FranklinGothic-DemiItal</vt:lpstr>
      <vt:lpstr>Times New Roman</vt:lpstr>
      <vt:lpstr>Оформление по умолчанию</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 with White Lines</dc:title>
  <dc:creator>eucrariano</dc:creator>
  <dc:description>Presentation Layout Template</dc:description>
  <cp:lastModifiedBy>doc. Vasyl Cherlinka DrSc.</cp:lastModifiedBy>
  <cp:revision>1108</cp:revision>
  <cp:lastPrinted>1601-01-01T00:00:00Z</cp:lastPrinted>
  <dcterms:created xsi:type="dcterms:W3CDTF">2011-09-27T21:45:29Z</dcterms:created>
  <dcterms:modified xsi:type="dcterms:W3CDTF">2023-07-13T10:16:23Z</dcterms:modified>
</cp:coreProperties>
</file>