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949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456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857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19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51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89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395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40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288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150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564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5844-01E5-40EE-BDC3-8B461A34655A}" type="datetimeFigureOut">
              <a:rPr lang="sk-SK" smtClean="0"/>
              <a:t>14. 8. 2023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D1DC-E0A5-4C7D-8689-9A44E064EC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7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3510" cy="68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2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7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Skyview</a:t>
            </a:r>
            <a:r>
              <a:rPr lang="sk-SK" dirty="0" smtClean="0"/>
              <a:t> Dudince DMR 10x10 m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 err="1" smtClean="0"/>
              <a:t>Skyview</a:t>
            </a:r>
            <a:r>
              <a:rPr lang="sk-SK" dirty="0" smtClean="0"/>
              <a:t> Dudince DMR 1x1 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305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29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9664ADF7511745AF213BEED6C4BF87" ma:contentTypeVersion="16" ma:contentTypeDescription="Umožňuje vytvoriť nový dokument." ma:contentTypeScope="" ma:versionID="2cf133ec75a1f74224c424c9ae6ae149">
  <xsd:schema xmlns:xsd="http://www.w3.org/2001/XMLSchema" xmlns:xs="http://www.w3.org/2001/XMLSchema" xmlns:p="http://schemas.microsoft.com/office/2006/metadata/properties" xmlns:ns3="f2fe04b2-cd8c-4aea-adc0-697bfaf60c8d" xmlns:ns4="c9281e6c-94c1-4420-8c19-dc25471aa900" targetNamespace="http://schemas.microsoft.com/office/2006/metadata/properties" ma:root="true" ma:fieldsID="a175940a2ae6387088cc09e9fed7626e" ns3:_="" ns4:_="">
    <xsd:import namespace="f2fe04b2-cd8c-4aea-adc0-697bfaf60c8d"/>
    <xsd:import namespace="c9281e6c-94c1-4420-8c19-dc25471aa9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e04b2-cd8c-4aea-adc0-697bfaf60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1e6c-94c1-4420-8c19-dc25471aa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fe04b2-cd8c-4aea-adc0-697bfaf60c8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28E51-EC5F-4EB9-9042-2898BFB2A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e04b2-cd8c-4aea-adc0-697bfaf60c8d"/>
    <ds:schemaRef ds:uri="c9281e6c-94c1-4420-8c19-dc25471aa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500AE8-3ECA-423D-8701-740A3649FCB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f2fe04b2-cd8c-4aea-adc0-697bfaf60c8d"/>
    <ds:schemaRef ds:uri="c9281e6c-94c1-4420-8c19-dc25471aa90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468504-C7EB-4C3D-AED0-BB00905E8F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10</Words>
  <Application>Microsoft Office PowerPoint</Application>
  <PresentationFormat>Širokouhlá</PresentationFormat>
  <Paragraphs>2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Skyview Dudince DMR 10x10 m</vt:lpstr>
      <vt:lpstr>Skyview Dudince DMR 1x1 m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Gallay</dc:creator>
  <cp:lastModifiedBy>Michal Gallay</cp:lastModifiedBy>
  <cp:revision>9</cp:revision>
  <dcterms:created xsi:type="dcterms:W3CDTF">2023-08-11T14:47:30Z</dcterms:created>
  <dcterms:modified xsi:type="dcterms:W3CDTF">2023-08-14T08:07:40Z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0x0101005F9664ADF7511745AF213BEED6C4BF87</vt:lpwstr>
  </property>
</Properties>
</file>