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42794238" cy="30267275"/>
  <p:notesSz cx="6858000" cy="9144000"/>
  <p:defaultTextStyle>
    <a:defPPr>
      <a:defRPr lang="en-US"/>
    </a:defPPr>
    <a:lvl1pPr marL="0" algn="l" defTabSz="488335" rtl="0" eaLnBrk="1" latinLnBrk="0" hangingPunct="1">
      <a:defRPr sz="1923" kern="1200">
        <a:solidFill>
          <a:schemeClr val="tx1"/>
        </a:solidFill>
        <a:latin typeface="+mn-lt"/>
        <a:ea typeface="+mn-ea"/>
        <a:cs typeface="+mn-cs"/>
      </a:defRPr>
    </a:lvl1pPr>
    <a:lvl2pPr marL="488335" algn="l" defTabSz="488335" rtl="0" eaLnBrk="1" latinLnBrk="0" hangingPunct="1">
      <a:defRPr sz="1923" kern="1200">
        <a:solidFill>
          <a:schemeClr val="tx1"/>
        </a:solidFill>
        <a:latin typeface="+mn-lt"/>
        <a:ea typeface="+mn-ea"/>
        <a:cs typeface="+mn-cs"/>
      </a:defRPr>
    </a:lvl2pPr>
    <a:lvl3pPr marL="976671" algn="l" defTabSz="488335" rtl="0" eaLnBrk="1" latinLnBrk="0" hangingPunct="1">
      <a:defRPr sz="1923" kern="1200">
        <a:solidFill>
          <a:schemeClr val="tx1"/>
        </a:solidFill>
        <a:latin typeface="+mn-lt"/>
        <a:ea typeface="+mn-ea"/>
        <a:cs typeface="+mn-cs"/>
      </a:defRPr>
    </a:lvl3pPr>
    <a:lvl4pPr marL="1465006" algn="l" defTabSz="488335" rtl="0" eaLnBrk="1" latinLnBrk="0" hangingPunct="1">
      <a:defRPr sz="1923" kern="1200">
        <a:solidFill>
          <a:schemeClr val="tx1"/>
        </a:solidFill>
        <a:latin typeface="+mn-lt"/>
        <a:ea typeface="+mn-ea"/>
        <a:cs typeface="+mn-cs"/>
      </a:defRPr>
    </a:lvl4pPr>
    <a:lvl5pPr marL="1953341" algn="l" defTabSz="488335" rtl="0" eaLnBrk="1" latinLnBrk="0" hangingPunct="1">
      <a:defRPr sz="1923" kern="1200">
        <a:solidFill>
          <a:schemeClr val="tx1"/>
        </a:solidFill>
        <a:latin typeface="+mn-lt"/>
        <a:ea typeface="+mn-ea"/>
        <a:cs typeface="+mn-cs"/>
      </a:defRPr>
    </a:lvl5pPr>
    <a:lvl6pPr marL="2441677" algn="l" defTabSz="488335" rtl="0" eaLnBrk="1" latinLnBrk="0" hangingPunct="1">
      <a:defRPr sz="1923" kern="1200">
        <a:solidFill>
          <a:schemeClr val="tx1"/>
        </a:solidFill>
        <a:latin typeface="+mn-lt"/>
        <a:ea typeface="+mn-ea"/>
        <a:cs typeface="+mn-cs"/>
      </a:defRPr>
    </a:lvl6pPr>
    <a:lvl7pPr marL="2930012" algn="l" defTabSz="488335" rtl="0" eaLnBrk="1" latinLnBrk="0" hangingPunct="1">
      <a:defRPr sz="1923" kern="1200">
        <a:solidFill>
          <a:schemeClr val="tx1"/>
        </a:solidFill>
        <a:latin typeface="+mn-lt"/>
        <a:ea typeface="+mn-ea"/>
        <a:cs typeface="+mn-cs"/>
      </a:defRPr>
    </a:lvl7pPr>
    <a:lvl8pPr marL="3418347" algn="l" defTabSz="488335" rtl="0" eaLnBrk="1" latinLnBrk="0" hangingPunct="1">
      <a:defRPr sz="1923" kern="1200">
        <a:solidFill>
          <a:schemeClr val="tx1"/>
        </a:solidFill>
        <a:latin typeface="+mn-lt"/>
        <a:ea typeface="+mn-ea"/>
        <a:cs typeface="+mn-cs"/>
      </a:defRPr>
    </a:lvl8pPr>
    <a:lvl9pPr marL="3906683" algn="l" defTabSz="488335" rtl="0" eaLnBrk="1" latinLnBrk="0" hangingPunct="1">
      <a:defRPr sz="192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468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057" autoAdjust="0"/>
  </p:normalViewPr>
  <p:slideViewPr>
    <p:cSldViewPr snapToGrid="0">
      <p:cViewPr>
        <p:scale>
          <a:sx n="25" d="100"/>
          <a:sy n="25" d="100"/>
        </p:scale>
        <p:origin x="142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9571" y="4953466"/>
            <a:ext cx="36375101" cy="10537496"/>
          </a:xfrm>
        </p:spPr>
        <p:txBody>
          <a:bodyPr anchor="b"/>
          <a:lstStyle>
            <a:lvl1pPr algn="ctr">
              <a:defRPr sz="1336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49281" y="15897328"/>
            <a:ext cx="32095680" cy="7307583"/>
          </a:xfrm>
        </p:spPr>
        <p:txBody>
          <a:bodyPr/>
          <a:lstStyle>
            <a:lvl1pPr marL="0" indent="0" algn="ctr">
              <a:buNone/>
              <a:defRPr sz="5346"/>
            </a:lvl1pPr>
            <a:lvl2pPr marL="1018542" indent="0" algn="ctr">
              <a:buNone/>
              <a:defRPr sz="4455"/>
            </a:lvl2pPr>
            <a:lvl3pPr marL="2037085" indent="0" algn="ctr">
              <a:buNone/>
              <a:defRPr sz="4010"/>
            </a:lvl3pPr>
            <a:lvl4pPr marL="3055627" indent="0" algn="ctr">
              <a:buNone/>
              <a:defRPr sz="3565"/>
            </a:lvl4pPr>
            <a:lvl5pPr marL="4074169" indent="0" algn="ctr">
              <a:buNone/>
              <a:defRPr sz="3565"/>
            </a:lvl5pPr>
            <a:lvl6pPr marL="5092711" indent="0" algn="ctr">
              <a:buNone/>
              <a:defRPr sz="3565"/>
            </a:lvl6pPr>
            <a:lvl7pPr marL="6111254" indent="0" algn="ctr">
              <a:buNone/>
              <a:defRPr sz="3565"/>
            </a:lvl7pPr>
            <a:lvl8pPr marL="7129796" indent="0" algn="ctr">
              <a:buNone/>
              <a:defRPr sz="3565"/>
            </a:lvl8pPr>
            <a:lvl9pPr marL="8148339" indent="0" algn="ctr">
              <a:buNone/>
              <a:defRPr sz="3565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6E60-74A5-4C3F-9DB4-FD853477AC71}" type="datetimeFigureOut">
              <a:rPr lang="it-IT" smtClean="0"/>
              <a:t>25/05/2026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85FF-B172-453F-A34E-E01DE6E28F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5443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6E60-74A5-4C3F-9DB4-FD853477AC71}" type="datetimeFigureOut">
              <a:rPr lang="it-IT" smtClean="0"/>
              <a:t>25/05/2026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85FF-B172-453F-A34E-E01DE6E28F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4504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24628" y="1611452"/>
            <a:ext cx="9227509" cy="2565011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42107" y="1611452"/>
            <a:ext cx="27147595" cy="256501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6E60-74A5-4C3F-9DB4-FD853477AC71}" type="datetimeFigureOut">
              <a:rPr lang="it-IT" smtClean="0"/>
              <a:t>25/05/2026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85FF-B172-453F-A34E-E01DE6E28F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630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6E60-74A5-4C3F-9DB4-FD853477AC71}" type="datetimeFigureOut">
              <a:rPr lang="it-IT" smtClean="0"/>
              <a:t>25/05/2026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85FF-B172-453F-A34E-E01DE6E28F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58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9819" y="7545810"/>
            <a:ext cx="36910031" cy="12590343"/>
          </a:xfrm>
        </p:spPr>
        <p:txBody>
          <a:bodyPr anchor="b"/>
          <a:lstStyle>
            <a:lvl1pPr>
              <a:defRPr sz="13367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9819" y="20255262"/>
            <a:ext cx="36910031" cy="6620964"/>
          </a:xfrm>
        </p:spPr>
        <p:txBody>
          <a:bodyPr/>
          <a:lstStyle>
            <a:lvl1pPr marL="0" indent="0">
              <a:buNone/>
              <a:defRPr sz="5346">
                <a:solidFill>
                  <a:schemeClr val="tx1">
                    <a:tint val="82000"/>
                  </a:schemeClr>
                </a:solidFill>
              </a:defRPr>
            </a:lvl1pPr>
            <a:lvl2pPr marL="1018542" indent="0">
              <a:buNone/>
              <a:defRPr sz="4455">
                <a:solidFill>
                  <a:schemeClr val="tx1">
                    <a:tint val="82000"/>
                  </a:schemeClr>
                </a:solidFill>
              </a:defRPr>
            </a:lvl2pPr>
            <a:lvl3pPr marL="2037085" indent="0">
              <a:buNone/>
              <a:defRPr sz="4010">
                <a:solidFill>
                  <a:schemeClr val="tx1">
                    <a:tint val="82000"/>
                  </a:schemeClr>
                </a:solidFill>
              </a:defRPr>
            </a:lvl3pPr>
            <a:lvl4pPr marL="3055627" indent="0">
              <a:buNone/>
              <a:defRPr sz="3565">
                <a:solidFill>
                  <a:schemeClr val="tx1">
                    <a:tint val="82000"/>
                  </a:schemeClr>
                </a:solidFill>
              </a:defRPr>
            </a:lvl4pPr>
            <a:lvl5pPr marL="4074169" indent="0">
              <a:buNone/>
              <a:defRPr sz="3565">
                <a:solidFill>
                  <a:schemeClr val="tx1">
                    <a:tint val="82000"/>
                  </a:schemeClr>
                </a:solidFill>
              </a:defRPr>
            </a:lvl5pPr>
            <a:lvl6pPr marL="5092711" indent="0">
              <a:buNone/>
              <a:defRPr sz="3565">
                <a:solidFill>
                  <a:schemeClr val="tx1">
                    <a:tint val="82000"/>
                  </a:schemeClr>
                </a:solidFill>
              </a:defRPr>
            </a:lvl6pPr>
            <a:lvl7pPr marL="6111254" indent="0">
              <a:buNone/>
              <a:defRPr sz="3565">
                <a:solidFill>
                  <a:schemeClr val="tx1">
                    <a:tint val="82000"/>
                  </a:schemeClr>
                </a:solidFill>
              </a:defRPr>
            </a:lvl7pPr>
            <a:lvl8pPr marL="7129796" indent="0">
              <a:buNone/>
              <a:defRPr sz="3565">
                <a:solidFill>
                  <a:schemeClr val="tx1">
                    <a:tint val="82000"/>
                  </a:schemeClr>
                </a:solidFill>
              </a:defRPr>
            </a:lvl8pPr>
            <a:lvl9pPr marL="8148339" indent="0">
              <a:buNone/>
              <a:defRPr sz="3565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6E60-74A5-4C3F-9DB4-FD853477AC71}" type="datetimeFigureOut">
              <a:rPr lang="it-IT" smtClean="0"/>
              <a:t>25/05/2026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85FF-B172-453F-A34E-E01DE6E28F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000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2105" y="8057261"/>
            <a:ext cx="18187551" cy="1920430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664583" y="8057261"/>
            <a:ext cx="18187551" cy="1920430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6E60-74A5-4C3F-9DB4-FD853477AC71}" type="datetimeFigureOut">
              <a:rPr lang="it-IT" smtClean="0"/>
              <a:t>25/05/2026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85FF-B172-453F-A34E-E01DE6E28F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8686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679" y="1611459"/>
            <a:ext cx="36910031" cy="585027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7683" y="7419688"/>
            <a:ext cx="18103966" cy="3636275"/>
          </a:xfrm>
        </p:spPr>
        <p:txBody>
          <a:bodyPr anchor="b"/>
          <a:lstStyle>
            <a:lvl1pPr marL="0" indent="0">
              <a:buNone/>
              <a:defRPr sz="5346" b="1"/>
            </a:lvl1pPr>
            <a:lvl2pPr marL="1018542" indent="0">
              <a:buNone/>
              <a:defRPr sz="4455" b="1"/>
            </a:lvl2pPr>
            <a:lvl3pPr marL="2037085" indent="0">
              <a:buNone/>
              <a:defRPr sz="4010" b="1"/>
            </a:lvl3pPr>
            <a:lvl4pPr marL="3055627" indent="0">
              <a:buNone/>
              <a:defRPr sz="3565" b="1"/>
            </a:lvl4pPr>
            <a:lvl5pPr marL="4074169" indent="0">
              <a:buNone/>
              <a:defRPr sz="3565" b="1"/>
            </a:lvl5pPr>
            <a:lvl6pPr marL="5092711" indent="0">
              <a:buNone/>
              <a:defRPr sz="3565" b="1"/>
            </a:lvl6pPr>
            <a:lvl7pPr marL="6111254" indent="0">
              <a:buNone/>
              <a:defRPr sz="3565" b="1"/>
            </a:lvl7pPr>
            <a:lvl8pPr marL="7129796" indent="0">
              <a:buNone/>
              <a:defRPr sz="3565" b="1"/>
            </a:lvl8pPr>
            <a:lvl9pPr marL="8148339" indent="0">
              <a:buNone/>
              <a:defRPr sz="3565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47683" y="11055964"/>
            <a:ext cx="18103966" cy="1626165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664586" y="7419688"/>
            <a:ext cx="18193125" cy="3636275"/>
          </a:xfrm>
        </p:spPr>
        <p:txBody>
          <a:bodyPr anchor="b"/>
          <a:lstStyle>
            <a:lvl1pPr marL="0" indent="0">
              <a:buNone/>
              <a:defRPr sz="5346" b="1"/>
            </a:lvl1pPr>
            <a:lvl2pPr marL="1018542" indent="0">
              <a:buNone/>
              <a:defRPr sz="4455" b="1"/>
            </a:lvl2pPr>
            <a:lvl3pPr marL="2037085" indent="0">
              <a:buNone/>
              <a:defRPr sz="4010" b="1"/>
            </a:lvl3pPr>
            <a:lvl4pPr marL="3055627" indent="0">
              <a:buNone/>
              <a:defRPr sz="3565" b="1"/>
            </a:lvl4pPr>
            <a:lvl5pPr marL="4074169" indent="0">
              <a:buNone/>
              <a:defRPr sz="3565" b="1"/>
            </a:lvl5pPr>
            <a:lvl6pPr marL="5092711" indent="0">
              <a:buNone/>
              <a:defRPr sz="3565" b="1"/>
            </a:lvl6pPr>
            <a:lvl7pPr marL="6111254" indent="0">
              <a:buNone/>
              <a:defRPr sz="3565" b="1"/>
            </a:lvl7pPr>
            <a:lvl8pPr marL="7129796" indent="0">
              <a:buNone/>
              <a:defRPr sz="3565" b="1"/>
            </a:lvl8pPr>
            <a:lvl9pPr marL="8148339" indent="0">
              <a:buNone/>
              <a:defRPr sz="3565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664586" y="11055964"/>
            <a:ext cx="18193125" cy="1626165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6E60-74A5-4C3F-9DB4-FD853477AC71}" type="datetimeFigureOut">
              <a:rPr lang="it-IT" smtClean="0"/>
              <a:t>25/05/2026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85FF-B172-453F-A34E-E01DE6E28F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179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6E60-74A5-4C3F-9DB4-FD853477AC71}" type="datetimeFigureOut">
              <a:rPr lang="it-IT" smtClean="0"/>
              <a:t>25/05/2026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85FF-B172-453F-A34E-E01DE6E28F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8683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6E60-74A5-4C3F-9DB4-FD853477AC71}" type="datetimeFigureOut">
              <a:rPr lang="it-IT" smtClean="0"/>
              <a:t>25/05/2026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85FF-B172-453F-A34E-E01DE6E28F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951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678" y="2017818"/>
            <a:ext cx="13802256" cy="7062364"/>
          </a:xfrm>
        </p:spPr>
        <p:txBody>
          <a:bodyPr anchor="b"/>
          <a:lstStyle>
            <a:lvl1pPr>
              <a:defRPr sz="712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93126" y="4357934"/>
            <a:ext cx="21664583" cy="21509383"/>
          </a:xfrm>
        </p:spPr>
        <p:txBody>
          <a:bodyPr/>
          <a:lstStyle>
            <a:lvl1pPr>
              <a:defRPr sz="7129"/>
            </a:lvl1pPr>
            <a:lvl2pPr>
              <a:defRPr sz="6238"/>
            </a:lvl2pPr>
            <a:lvl3pPr>
              <a:defRPr sz="5346"/>
            </a:lvl3pPr>
            <a:lvl4pPr>
              <a:defRPr sz="4455"/>
            </a:lvl4pPr>
            <a:lvl5pPr>
              <a:defRPr sz="4455"/>
            </a:lvl5pPr>
            <a:lvl6pPr>
              <a:defRPr sz="4455"/>
            </a:lvl6pPr>
            <a:lvl7pPr>
              <a:defRPr sz="4455"/>
            </a:lvl7pPr>
            <a:lvl8pPr>
              <a:defRPr sz="4455"/>
            </a:lvl8pPr>
            <a:lvl9pPr>
              <a:defRPr sz="4455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7678" y="9080182"/>
            <a:ext cx="13802256" cy="16822161"/>
          </a:xfrm>
        </p:spPr>
        <p:txBody>
          <a:bodyPr/>
          <a:lstStyle>
            <a:lvl1pPr marL="0" indent="0">
              <a:buNone/>
              <a:defRPr sz="3565"/>
            </a:lvl1pPr>
            <a:lvl2pPr marL="1018542" indent="0">
              <a:buNone/>
              <a:defRPr sz="3119"/>
            </a:lvl2pPr>
            <a:lvl3pPr marL="2037085" indent="0">
              <a:buNone/>
              <a:defRPr sz="2674"/>
            </a:lvl3pPr>
            <a:lvl4pPr marL="3055627" indent="0">
              <a:buNone/>
              <a:defRPr sz="2228"/>
            </a:lvl4pPr>
            <a:lvl5pPr marL="4074169" indent="0">
              <a:buNone/>
              <a:defRPr sz="2228"/>
            </a:lvl5pPr>
            <a:lvl6pPr marL="5092711" indent="0">
              <a:buNone/>
              <a:defRPr sz="2228"/>
            </a:lvl6pPr>
            <a:lvl7pPr marL="6111254" indent="0">
              <a:buNone/>
              <a:defRPr sz="2228"/>
            </a:lvl7pPr>
            <a:lvl8pPr marL="7129796" indent="0">
              <a:buNone/>
              <a:defRPr sz="2228"/>
            </a:lvl8pPr>
            <a:lvl9pPr marL="8148339" indent="0">
              <a:buNone/>
              <a:defRPr sz="222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6E60-74A5-4C3F-9DB4-FD853477AC71}" type="datetimeFigureOut">
              <a:rPr lang="it-IT" smtClean="0"/>
              <a:t>25/05/2026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85FF-B172-453F-A34E-E01DE6E28F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395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678" y="2017818"/>
            <a:ext cx="13802256" cy="7062364"/>
          </a:xfrm>
        </p:spPr>
        <p:txBody>
          <a:bodyPr anchor="b"/>
          <a:lstStyle>
            <a:lvl1pPr>
              <a:defRPr sz="7129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193126" y="4357934"/>
            <a:ext cx="21664583" cy="21509383"/>
          </a:xfrm>
        </p:spPr>
        <p:txBody>
          <a:bodyPr anchor="t"/>
          <a:lstStyle>
            <a:lvl1pPr marL="0" indent="0">
              <a:buNone/>
              <a:defRPr sz="7129"/>
            </a:lvl1pPr>
            <a:lvl2pPr marL="1018542" indent="0">
              <a:buNone/>
              <a:defRPr sz="6238"/>
            </a:lvl2pPr>
            <a:lvl3pPr marL="2037085" indent="0">
              <a:buNone/>
              <a:defRPr sz="5346"/>
            </a:lvl3pPr>
            <a:lvl4pPr marL="3055627" indent="0">
              <a:buNone/>
              <a:defRPr sz="4455"/>
            </a:lvl4pPr>
            <a:lvl5pPr marL="4074169" indent="0">
              <a:buNone/>
              <a:defRPr sz="4455"/>
            </a:lvl5pPr>
            <a:lvl6pPr marL="5092711" indent="0">
              <a:buNone/>
              <a:defRPr sz="4455"/>
            </a:lvl6pPr>
            <a:lvl7pPr marL="6111254" indent="0">
              <a:buNone/>
              <a:defRPr sz="4455"/>
            </a:lvl7pPr>
            <a:lvl8pPr marL="7129796" indent="0">
              <a:buNone/>
              <a:defRPr sz="4455"/>
            </a:lvl8pPr>
            <a:lvl9pPr marL="8148339" indent="0">
              <a:buNone/>
              <a:defRPr sz="4455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47678" y="9080182"/>
            <a:ext cx="13802256" cy="16822161"/>
          </a:xfrm>
        </p:spPr>
        <p:txBody>
          <a:bodyPr/>
          <a:lstStyle>
            <a:lvl1pPr marL="0" indent="0">
              <a:buNone/>
              <a:defRPr sz="3565"/>
            </a:lvl1pPr>
            <a:lvl2pPr marL="1018542" indent="0">
              <a:buNone/>
              <a:defRPr sz="3119"/>
            </a:lvl2pPr>
            <a:lvl3pPr marL="2037085" indent="0">
              <a:buNone/>
              <a:defRPr sz="2674"/>
            </a:lvl3pPr>
            <a:lvl4pPr marL="3055627" indent="0">
              <a:buNone/>
              <a:defRPr sz="2228"/>
            </a:lvl4pPr>
            <a:lvl5pPr marL="4074169" indent="0">
              <a:buNone/>
              <a:defRPr sz="2228"/>
            </a:lvl5pPr>
            <a:lvl6pPr marL="5092711" indent="0">
              <a:buNone/>
              <a:defRPr sz="2228"/>
            </a:lvl6pPr>
            <a:lvl7pPr marL="6111254" indent="0">
              <a:buNone/>
              <a:defRPr sz="2228"/>
            </a:lvl7pPr>
            <a:lvl8pPr marL="7129796" indent="0">
              <a:buNone/>
              <a:defRPr sz="2228"/>
            </a:lvl8pPr>
            <a:lvl9pPr marL="8148339" indent="0">
              <a:buNone/>
              <a:defRPr sz="2228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C6E60-74A5-4C3F-9DB4-FD853477AC71}" type="datetimeFigureOut">
              <a:rPr lang="it-IT" smtClean="0"/>
              <a:t>25/05/2026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285FF-B172-453F-A34E-E01DE6E28F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9322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2106" y="1611459"/>
            <a:ext cx="36910031" cy="5850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42106" y="8057261"/>
            <a:ext cx="36910031" cy="19204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42104" y="28053287"/>
            <a:ext cx="9628704" cy="1611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67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EC6E60-74A5-4C3F-9DB4-FD853477AC71}" type="datetimeFigureOut">
              <a:rPr lang="it-IT" smtClean="0"/>
              <a:t>25/05/2026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175594" y="28053287"/>
            <a:ext cx="14443055" cy="1611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67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223431" y="28053287"/>
            <a:ext cx="9628704" cy="16114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674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0285FF-B172-453F-A34E-E01DE6E28F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26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037085" rtl="0" eaLnBrk="1" latinLnBrk="0" hangingPunct="1">
        <a:lnSpc>
          <a:spcPct val="90000"/>
        </a:lnSpc>
        <a:spcBef>
          <a:spcPct val="0"/>
        </a:spcBef>
        <a:buNone/>
        <a:defRPr sz="980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09271" indent="-509271" algn="l" defTabSz="2037085" rtl="0" eaLnBrk="1" latinLnBrk="0" hangingPunct="1">
        <a:lnSpc>
          <a:spcPct val="90000"/>
        </a:lnSpc>
        <a:spcBef>
          <a:spcPts val="2228"/>
        </a:spcBef>
        <a:buFont typeface="Arial" panose="020B0604020202020204" pitchFamily="34" charset="0"/>
        <a:buChar char="•"/>
        <a:defRPr sz="6238" kern="1200">
          <a:solidFill>
            <a:schemeClr val="tx1"/>
          </a:solidFill>
          <a:latin typeface="+mn-lt"/>
          <a:ea typeface="+mn-ea"/>
          <a:cs typeface="+mn-cs"/>
        </a:defRPr>
      </a:lvl1pPr>
      <a:lvl2pPr marL="1527813" indent="-509271" algn="l" defTabSz="2037085" rtl="0" eaLnBrk="1" latinLnBrk="0" hangingPunct="1">
        <a:lnSpc>
          <a:spcPct val="90000"/>
        </a:lnSpc>
        <a:spcBef>
          <a:spcPts val="1114"/>
        </a:spcBef>
        <a:buFont typeface="Arial" panose="020B0604020202020204" pitchFamily="34" charset="0"/>
        <a:buChar char="•"/>
        <a:defRPr sz="5346" kern="1200">
          <a:solidFill>
            <a:schemeClr val="tx1"/>
          </a:solidFill>
          <a:latin typeface="+mn-lt"/>
          <a:ea typeface="+mn-ea"/>
          <a:cs typeface="+mn-cs"/>
        </a:defRPr>
      </a:lvl2pPr>
      <a:lvl3pPr marL="2546356" indent="-509271" algn="l" defTabSz="2037085" rtl="0" eaLnBrk="1" latinLnBrk="0" hangingPunct="1">
        <a:lnSpc>
          <a:spcPct val="90000"/>
        </a:lnSpc>
        <a:spcBef>
          <a:spcPts val="1114"/>
        </a:spcBef>
        <a:buFont typeface="Arial" panose="020B0604020202020204" pitchFamily="34" charset="0"/>
        <a:buChar char="•"/>
        <a:defRPr sz="4455" kern="1200">
          <a:solidFill>
            <a:schemeClr val="tx1"/>
          </a:solidFill>
          <a:latin typeface="+mn-lt"/>
          <a:ea typeface="+mn-ea"/>
          <a:cs typeface="+mn-cs"/>
        </a:defRPr>
      </a:lvl3pPr>
      <a:lvl4pPr marL="3564898" indent="-509271" algn="l" defTabSz="2037085" rtl="0" eaLnBrk="1" latinLnBrk="0" hangingPunct="1">
        <a:lnSpc>
          <a:spcPct val="90000"/>
        </a:lnSpc>
        <a:spcBef>
          <a:spcPts val="1114"/>
        </a:spcBef>
        <a:buFont typeface="Arial" panose="020B0604020202020204" pitchFamily="34" charset="0"/>
        <a:buChar char="•"/>
        <a:defRPr sz="4010" kern="1200">
          <a:solidFill>
            <a:schemeClr val="tx1"/>
          </a:solidFill>
          <a:latin typeface="+mn-lt"/>
          <a:ea typeface="+mn-ea"/>
          <a:cs typeface="+mn-cs"/>
        </a:defRPr>
      </a:lvl4pPr>
      <a:lvl5pPr marL="4583441" indent="-509271" algn="l" defTabSz="2037085" rtl="0" eaLnBrk="1" latinLnBrk="0" hangingPunct="1">
        <a:lnSpc>
          <a:spcPct val="90000"/>
        </a:lnSpc>
        <a:spcBef>
          <a:spcPts val="1114"/>
        </a:spcBef>
        <a:buFont typeface="Arial" panose="020B0604020202020204" pitchFamily="34" charset="0"/>
        <a:buChar char="•"/>
        <a:defRPr sz="4010" kern="1200">
          <a:solidFill>
            <a:schemeClr val="tx1"/>
          </a:solidFill>
          <a:latin typeface="+mn-lt"/>
          <a:ea typeface="+mn-ea"/>
          <a:cs typeface="+mn-cs"/>
        </a:defRPr>
      </a:lvl5pPr>
      <a:lvl6pPr marL="5601983" indent="-509271" algn="l" defTabSz="2037085" rtl="0" eaLnBrk="1" latinLnBrk="0" hangingPunct="1">
        <a:lnSpc>
          <a:spcPct val="90000"/>
        </a:lnSpc>
        <a:spcBef>
          <a:spcPts val="1114"/>
        </a:spcBef>
        <a:buFont typeface="Arial" panose="020B0604020202020204" pitchFamily="34" charset="0"/>
        <a:buChar char="•"/>
        <a:defRPr sz="4010" kern="1200">
          <a:solidFill>
            <a:schemeClr val="tx1"/>
          </a:solidFill>
          <a:latin typeface="+mn-lt"/>
          <a:ea typeface="+mn-ea"/>
          <a:cs typeface="+mn-cs"/>
        </a:defRPr>
      </a:lvl6pPr>
      <a:lvl7pPr marL="6620525" indent="-509271" algn="l" defTabSz="2037085" rtl="0" eaLnBrk="1" latinLnBrk="0" hangingPunct="1">
        <a:lnSpc>
          <a:spcPct val="90000"/>
        </a:lnSpc>
        <a:spcBef>
          <a:spcPts val="1114"/>
        </a:spcBef>
        <a:buFont typeface="Arial" panose="020B0604020202020204" pitchFamily="34" charset="0"/>
        <a:buChar char="•"/>
        <a:defRPr sz="4010" kern="1200">
          <a:solidFill>
            <a:schemeClr val="tx1"/>
          </a:solidFill>
          <a:latin typeface="+mn-lt"/>
          <a:ea typeface="+mn-ea"/>
          <a:cs typeface="+mn-cs"/>
        </a:defRPr>
      </a:lvl7pPr>
      <a:lvl8pPr marL="7639067" indent="-509271" algn="l" defTabSz="2037085" rtl="0" eaLnBrk="1" latinLnBrk="0" hangingPunct="1">
        <a:lnSpc>
          <a:spcPct val="90000"/>
        </a:lnSpc>
        <a:spcBef>
          <a:spcPts val="1114"/>
        </a:spcBef>
        <a:buFont typeface="Arial" panose="020B0604020202020204" pitchFamily="34" charset="0"/>
        <a:buChar char="•"/>
        <a:defRPr sz="4010" kern="1200">
          <a:solidFill>
            <a:schemeClr val="tx1"/>
          </a:solidFill>
          <a:latin typeface="+mn-lt"/>
          <a:ea typeface="+mn-ea"/>
          <a:cs typeface="+mn-cs"/>
        </a:defRPr>
      </a:lvl8pPr>
      <a:lvl9pPr marL="8657609" indent="-509271" algn="l" defTabSz="2037085" rtl="0" eaLnBrk="1" latinLnBrk="0" hangingPunct="1">
        <a:lnSpc>
          <a:spcPct val="90000"/>
        </a:lnSpc>
        <a:spcBef>
          <a:spcPts val="1114"/>
        </a:spcBef>
        <a:buFont typeface="Arial" panose="020B0604020202020204" pitchFamily="34" charset="0"/>
        <a:buChar char="•"/>
        <a:defRPr sz="40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37085" rtl="0" eaLnBrk="1" latinLnBrk="0" hangingPunct="1">
        <a:defRPr sz="4010" kern="1200">
          <a:solidFill>
            <a:schemeClr val="tx1"/>
          </a:solidFill>
          <a:latin typeface="+mn-lt"/>
          <a:ea typeface="+mn-ea"/>
          <a:cs typeface="+mn-cs"/>
        </a:defRPr>
      </a:lvl1pPr>
      <a:lvl2pPr marL="1018542" algn="l" defTabSz="2037085" rtl="0" eaLnBrk="1" latinLnBrk="0" hangingPunct="1">
        <a:defRPr sz="4010" kern="1200">
          <a:solidFill>
            <a:schemeClr val="tx1"/>
          </a:solidFill>
          <a:latin typeface="+mn-lt"/>
          <a:ea typeface="+mn-ea"/>
          <a:cs typeface="+mn-cs"/>
        </a:defRPr>
      </a:lvl2pPr>
      <a:lvl3pPr marL="2037085" algn="l" defTabSz="2037085" rtl="0" eaLnBrk="1" latinLnBrk="0" hangingPunct="1">
        <a:defRPr sz="4010" kern="1200">
          <a:solidFill>
            <a:schemeClr val="tx1"/>
          </a:solidFill>
          <a:latin typeface="+mn-lt"/>
          <a:ea typeface="+mn-ea"/>
          <a:cs typeface="+mn-cs"/>
        </a:defRPr>
      </a:lvl3pPr>
      <a:lvl4pPr marL="3055627" algn="l" defTabSz="2037085" rtl="0" eaLnBrk="1" latinLnBrk="0" hangingPunct="1">
        <a:defRPr sz="4010" kern="1200">
          <a:solidFill>
            <a:schemeClr val="tx1"/>
          </a:solidFill>
          <a:latin typeface="+mn-lt"/>
          <a:ea typeface="+mn-ea"/>
          <a:cs typeface="+mn-cs"/>
        </a:defRPr>
      </a:lvl4pPr>
      <a:lvl5pPr marL="4074169" algn="l" defTabSz="2037085" rtl="0" eaLnBrk="1" latinLnBrk="0" hangingPunct="1">
        <a:defRPr sz="4010" kern="1200">
          <a:solidFill>
            <a:schemeClr val="tx1"/>
          </a:solidFill>
          <a:latin typeface="+mn-lt"/>
          <a:ea typeface="+mn-ea"/>
          <a:cs typeface="+mn-cs"/>
        </a:defRPr>
      </a:lvl5pPr>
      <a:lvl6pPr marL="5092711" algn="l" defTabSz="2037085" rtl="0" eaLnBrk="1" latinLnBrk="0" hangingPunct="1">
        <a:defRPr sz="4010" kern="1200">
          <a:solidFill>
            <a:schemeClr val="tx1"/>
          </a:solidFill>
          <a:latin typeface="+mn-lt"/>
          <a:ea typeface="+mn-ea"/>
          <a:cs typeface="+mn-cs"/>
        </a:defRPr>
      </a:lvl6pPr>
      <a:lvl7pPr marL="6111254" algn="l" defTabSz="2037085" rtl="0" eaLnBrk="1" latinLnBrk="0" hangingPunct="1">
        <a:defRPr sz="4010" kern="1200">
          <a:solidFill>
            <a:schemeClr val="tx1"/>
          </a:solidFill>
          <a:latin typeface="+mn-lt"/>
          <a:ea typeface="+mn-ea"/>
          <a:cs typeface="+mn-cs"/>
        </a:defRPr>
      </a:lvl7pPr>
      <a:lvl8pPr marL="7129796" algn="l" defTabSz="2037085" rtl="0" eaLnBrk="1" latinLnBrk="0" hangingPunct="1">
        <a:defRPr sz="4010" kern="1200">
          <a:solidFill>
            <a:schemeClr val="tx1"/>
          </a:solidFill>
          <a:latin typeface="+mn-lt"/>
          <a:ea typeface="+mn-ea"/>
          <a:cs typeface="+mn-cs"/>
        </a:defRPr>
      </a:lvl8pPr>
      <a:lvl9pPr marL="8148339" algn="l" defTabSz="2037085" rtl="0" eaLnBrk="1" latinLnBrk="0" hangingPunct="1">
        <a:defRPr sz="40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>
            <a:grpSpLocks noChangeAspect="1"/>
          </p:cNvGrpSpPr>
          <p:nvPr/>
        </p:nvGrpSpPr>
        <p:grpSpPr>
          <a:xfrm>
            <a:off x="23400860" y="13253762"/>
            <a:ext cx="8117700" cy="11020978"/>
            <a:chOff x="29147744" y="10855490"/>
            <a:chExt cx="11922139" cy="16186068"/>
          </a:xfrm>
        </p:grpSpPr>
        <p:pic>
          <p:nvPicPr>
            <p:cNvPr id="1034" name="Picture 10" descr="thumb_lst_i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1450" y="10855490"/>
              <a:ext cx="9038433" cy="16186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humb_emiss_imag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7744" y="11251663"/>
              <a:ext cx="4360598" cy="1495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6CB281F6-3EA5-6E54-65CB-971D0AB92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018" y="242199"/>
            <a:ext cx="1550670" cy="236067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="" xmlns:a16="http://schemas.microsoft.com/office/drawing/2014/main" id="{40645196-693A-FB38-99C0-ADCFFBD9ABEA}"/>
              </a:ext>
            </a:extLst>
          </p:cNvPr>
          <p:cNvSpPr/>
          <p:nvPr/>
        </p:nvSpPr>
        <p:spPr>
          <a:xfrm>
            <a:off x="2436102" y="705395"/>
            <a:ext cx="38412916" cy="1723819"/>
          </a:xfrm>
          <a:prstGeom prst="rect">
            <a:avLst/>
          </a:prstGeom>
        </p:spPr>
        <p:txBody>
          <a:bodyPr wrap="square" lIns="246646" tIns="123324" rIns="246646" bIns="123324">
            <a:spAutoFit/>
          </a:bodyPr>
          <a:lstStyle/>
          <a:p>
            <a:pPr algn="ctr"/>
            <a:r>
              <a:rPr lang="en-US" sz="5400" b="1" dirty="0">
                <a:solidFill>
                  <a:srgbClr val="3244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Facing Cal/Val and </a:t>
            </a:r>
            <a:r>
              <a:rPr lang="en-US" sz="5400" b="1" dirty="0">
                <a:solidFill>
                  <a:srgbClr val="3244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Surface Classification </a:t>
            </a:r>
            <a:r>
              <a:rPr lang="en-US" sz="5400" b="1" dirty="0">
                <a:solidFill>
                  <a:srgbClr val="3244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by Using Multi </a:t>
            </a:r>
            <a:r>
              <a:rPr lang="en-US" sz="5400" b="1" dirty="0">
                <a:solidFill>
                  <a:srgbClr val="32446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Instrument Approach</a:t>
            </a:r>
            <a:endParaRPr lang="en-GB" sz="3600" b="1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707"/>
              </a:spcBef>
              <a:spcAft>
                <a:spcPts val="707"/>
              </a:spcAft>
              <a:tabLst>
                <a:tab pos="509320" algn="l"/>
              </a:tabLst>
            </a:pPr>
            <a:r>
              <a:rPr lang="it-IT" sz="3600" u="sng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Massimo </a:t>
            </a:r>
            <a:r>
              <a:rPr lang="it-IT" sz="3600" u="sng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Musacchio</a:t>
            </a:r>
            <a:r>
              <a:rPr lang="it-IT" sz="3600" u="sng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Malvina Silvestri</a:t>
            </a:r>
            <a:r>
              <a:rPr lang="it-IT" sz="3600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Federico Rabuffi</a:t>
            </a:r>
            <a:r>
              <a:rPr lang="it-IT" sz="3600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Marco Casu</a:t>
            </a:r>
            <a:r>
              <a:rPr lang="it-IT" sz="3600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Ilaria Nobile</a:t>
            </a:r>
            <a:r>
              <a:rPr lang="it-IT" sz="3600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Maria </a:t>
            </a:r>
            <a:r>
              <a:rPr lang="it-IT" sz="3600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Titi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Melis</a:t>
            </a:r>
            <a:r>
              <a:rPr lang="it-IT" sz="3600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Marco Solinas</a:t>
            </a:r>
            <a:r>
              <a:rPr lang="it-IT" sz="3600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600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Michal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Gallay</a:t>
            </a:r>
            <a:r>
              <a:rPr lang="it-IT" sz="3600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600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Ján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Šašak</a:t>
            </a:r>
            <a:r>
              <a:rPr lang="it-IT" sz="3600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600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Katarína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Onačillová</a:t>
            </a:r>
            <a:r>
              <a:rPr lang="it-IT" sz="3600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it-IT" sz="36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Petra </a:t>
            </a:r>
            <a:r>
              <a:rPr lang="it-IT" sz="3600" dirty="0" smtClean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Dávidová</a:t>
            </a:r>
            <a:r>
              <a:rPr lang="it-IT" sz="3600" baseline="30000" dirty="0" smtClean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800" cap="small" dirty="0" smtClean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it-IT" sz="2800" cap="small" dirty="0">
              <a:solidFill>
                <a:srgbClr val="32446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59701" y="3497579"/>
            <a:ext cx="2786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endParaRPr lang="en-US" sz="3600" b="1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FCBCC4BD-542B-27F5-755E-B8EC582F8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701" y="4199038"/>
            <a:ext cx="42039987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context of the global transition to a green economy and the growing demand for energy security</a:t>
            </a:r>
            <a:r>
              <a:rPr lang="en-GB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hyperspectral remote sensing </a:t>
            </a:r>
            <a:r>
              <a:rPr lang="en-GB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assumes as a key technology </a:t>
            </a:r>
            <a:r>
              <a:rPr lang="en-GB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mineral and hydrocarbon exploration</a:t>
            </a:r>
            <a:r>
              <a:rPr lang="en-GB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To accomplish this, orbital hyperspectral imaging (HSI) systems </a:t>
            </a:r>
            <a:r>
              <a:rPr lang="en-GB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 high radiometric and spectral accuracy</a:t>
            </a:r>
            <a:r>
              <a:rPr lang="en-GB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which depends on well-characterized ground </a:t>
            </a:r>
            <a:r>
              <a:rPr lang="en-GB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 and validation (</a:t>
            </a:r>
            <a:r>
              <a:rPr lang="en-GB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Cal/Val) </a:t>
            </a:r>
            <a:r>
              <a:rPr lang="en-GB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</a:t>
            </a:r>
            <a:r>
              <a:rPr lang="en-GB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Such sites must exhibit spectral homogeneity and temporal stability to enable robust assessment of sensor performance across multiple spatial and spectral scales</a:t>
            </a:r>
            <a:r>
              <a:rPr lang="en-GB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https://is.earsel.org/workshop/14-IS-Helsinki2026/wp-content/uploads/2024/09/earsellogo-120x10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99" y="242199"/>
            <a:ext cx="2150303" cy="188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359701" y="6913633"/>
            <a:ext cx="42434537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Multi-scale</a:t>
            </a:r>
            <a:r>
              <a:rPr lang="en-GB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multi-instrument </a:t>
            </a:r>
            <a:r>
              <a:rPr lang="en-GB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 </a:t>
            </a:r>
            <a:r>
              <a:rPr lang="en-GB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integrating ground data and laboratory analysis </a:t>
            </a:r>
            <a:r>
              <a:rPr lang="en-GB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</a:t>
            </a:r>
            <a:r>
              <a:rPr lang="en-GB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 'e </a:t>
            </a:r>
            <a:r>
              <a:rPr lang="en-GB" sz="3200" b="1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Porcus</a:t>
            </a:r>
            <a:r>
              <a:rPr lang="en-GB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pond (</a:t>
            </a:r>
            <a:r>
              <a:rPr lang="en-GB" sz="3200" b="1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n-GB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in Sardinia, Italy</a:t>
            </a:r>
            <a:r>
              <a:rPr lang="en-GB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evaluating its suitability as a CAL/VAL reference site for current and upcoming mission. </a:t>
            </a:r>
            <a:endParaRPr lang="it-IT" sz="3200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ttangolo 57"/>
          <p:cNvSpPr/>
          <p:nvPr/>
        </p:nvSpPr>
        <p:spPr>
          <a:xfrm>
            <a:off x="359701" y="6119755"/>
            <a:ext cx="3198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Approach</a:t>
            </a:r>
            <a:endParaRPr lang="en-US" sz="3600" b="1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ttangolo 58"/>
          <p:cNvSpPr/>
          <p:nvPr/>
        </p:nvSpPr>
        <p:spPr>
          <a:xfrm>
            <a:off x="935110" y="15635818"/>
            <a:ext cx="70884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36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and Laboratory spectroscopy</a:t>
            </a:r>
            <a:endParaRPr lang="en-US" sz="3600" b="1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935110" y="23300648"/>
            <a:ext cx="37625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36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X-Ray Diffraction</a:t>
            </a:r>
            <a:endParaRPr lang="en-US" sz="3600" b="1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ttangolo 62"/>
          <p:cNvSpPr/>
          <p:nvPr/>
        </p:nvSpPr>
        <p:spPr>
          <a:xfrm>
            <a:off x="20765729" y="10713002"/>
            <a:ext cx="21633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sensing data</a:t>
            </a:r>
            <a:endParaRPr lang="en-US" sz="3600" b="1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ttangolo 65"/>
          <p:cNvSpPr/>
          <p:nvPr/>
        </p:nvSpPr>
        <p:spPr>
          <a:xfrm>
            <a:off x="23600816" y="11856395"/>
            <a:ext cx="570862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Airborne</a:t>
            </a:r>
            <a:br>
              <a:rPr lang="en-US" sz="36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u="sng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HyTES</a:t>
            </a:r>
            <a:endParaRPr lang="en-US" sz="3600" u="sng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ttangolo 66"/>
          <p:cNvSpPr/>
          <p:nvPr/>
        </p:nvSpPr>
        <p:spPr>
          <a:xfrm>
            <a:off x="9704438" y="11939313"/>
            <a:ext cx="1323679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Drone</a:t>
            </a:r>
            <a:br>
              <a:rPr lang="en-US" sz="36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u="sng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Hyperspectral + LiDAR</a:t>
            </a:r>
            <a:endParaRPr lang="en-US" sz="3600" u="sng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ttangolo 68"/>
          <p:cNvSpPr/>
          <p:nvPr/>
        </p:nvSpPr>
        <p:spPr>
          <a:xfrm>
            <a:off x="34868654" y="11939313"/>
            <a:ext cx="74241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Spaceborne</a:t>
            </a:r>
            <a:r>
              <a:rPr lang="en-US" sz="36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u="sng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PRISMA</a:t>
            </a:r>
            <a:endParaRPr lang="en-US" sz="3600" u="sng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ttangolo 76"/>
          <p:cNvSpPr/>
          <p:nvPr/>
        </p:nvSpPr>
        <p:spPr>
          <a:xfrm>
            <a:off x="11086795" y="7803053"/>
            <a:ext cx="31707443" cy="255454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3200" b="1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it-IT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b="1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Characteristics</a:t>
            </a:r>
            <a:endParaRPr lang="it-IT" sz="3200" b="1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dry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pond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Sardinia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flat-bottomed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interdunal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depression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collecting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rainwater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Avg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~40 cm 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Max.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depth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~1 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Hydrologically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isolated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no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tributaries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emissaries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t-IT" sz="3200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3200" b="1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</a:t>
            </a:r>
            <a:r>
              <a:rPr lang="it-IT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Dynamics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intense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evaporation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summer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dry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pond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salt-covered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200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3200" b="1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Geological</a:t>
            </a:r>
            <a:r>
              <a:rPr lang="it-IT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3200" b="1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Hydrological</a:t>
            </a:r>
            <a:r>
              <a:rPr lang="it-IT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b="1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Features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Basin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bottom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composed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greyish-white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clay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sediments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impermeable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Limited 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infiltration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enhances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salt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accumulation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evaporation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it-IT" sz="3200" b="1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Relevance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Natural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studying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evaporitic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processes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salt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deposition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variability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spectral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response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saline </a:t>
            </a:r>
            <a:r>
              <a:rPr lang="it-IT" sz="3200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environments</a:t>
            </a:r>
            <a:r>
              <a:rPr lang="it-IT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8" name="Text Box 10">
            <a:extLst>
              <a:ext uri="{FF2B5EF4-FFF2-40B4-BE49-F238E27FC236}">
                <a16:creationId xmlns="" xmlns:a16="http://schemas.microsoft.com/office/drawing/2014/main" id="{FCBCC4BD-542B-27F5-755E-B8EC582F8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0400" y="27426980"/>
            <a:ext cx="29925831" cy="206210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providing a </a:t>
            </a:r>
            <a:r>
              <a:rPr lang="en-US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well-documented natural target with known spectral and mineralogical properties</a:t>
            </a:r>
            <a:r>
              <a:rPr lang="en-US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this work supports the calibration and validation of hyperspectral data products. The characterization of </a:t>
            </a:r>
            <a:r>
              <a:rPr lang="en-US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 'e </a:t>
            </a:r>
            <a:r>
              <a:rPr lang="en-US" sz="3200" b="1" dirty="0" err="1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Porcus</a:t>
            </a:r>
            <a:r>
              <a:rPr lang="en-US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directly contributes to </a:t>
            </a:r>
            <a:r>
              <a:rPr lang="en-US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Cal/Val </a:t>
            </a:r>
            <a:r>
              <a:rPr lang="en-US" sz="32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efforts for the PRISMA and follow-on mission (PRISMA-SG) and CHIME in the VSWIR domain, while also providing a reference framework for future thermal infrared missions</a:t>
            </a:r>
            <a:r>
              <a:rPr lang="en-US" sz="3200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This ensure these systems achieve the calibration accuracy needed to resolve spectral features critical for surface mineral mapping</a:t>
            </a:r>
            <a:endParaRPr lang="en-GB" sz="3200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12090400" y="26481735"/>
            <a:ext cx="7453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3600" b="1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01" y="16813195"/>
            <a:ext cx="9752443" cy="580877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99" y="7704683"/>
            <a:ext cx="10758529" cy="7607970"/>
          </a:xfrm>
          <a:prstGeom prst="rect">
            <a:avLst/>
          </a:prstGeom>
        </p:spPr>
      </p:pic>
      <p:grpSp>
        <p:nvGrpSpPr>
          <p:cNvPr id="10" name="Gruppo 9"/>
          <p:cNvGrpSpPr>
            <a:grpSpLocks noChangeAspect="1"/>
          </p:cNvGrpSpPr>
          <p:nvPr/>
        </p:nvGrpSpPr>
        <p:grpSpPr>
          <a:xfrm>
            <a:off x="12650301" y="13491964"/>
            <a:ext cx="8662004" cy="9808684"/>
            <a:chOff x="17977796" y="16191685"/>
            <a:chExt cx="3266804" cy="3699265"/>
          </a:xfrm>
        </p:grpSpPr>
        <p:pic>
          <p:nvPicPr>
            <p:cNvPr id="26" name="Picture 26">
              <a:extLst>
                <a:ext uri="{FF2B5EF4-FFF2-40B4-BE49-F238E27FC236}">
                  <a16:creationId xmlns:a16="http://schemas.microsoft.com/office/drawing/2014/main" xmlns="" id="{B1D17F0C-F657-482F-5A22-28BB2DCBA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1633" t="38754"/>
            <a:stretch>
              <a:fillRect/>
            </a:stretch>
          </p:blipFill>
          <p:spPr>
            <a:xfrm>
              <a:off x="18035815" y="16191685"/>
              <a:ext cx="3208785" cy="1729635"/>
            </a:xfrm>
            <a:prstGeom prst="rect">
              <a:avLst/>
            </a:prstGeom>
          </p:spPr>
        </p:pic>
        <p:pic>
          <p:nvPicPr>
            <p:cNvPr id="27" name="Picture 28">
              <a:extLst>
                <a:ext uri="{FF2B5EF4-FFF2-40B4-BE49-F238E27FC236}">
                  <a16:creationId xmlns:a16="http://schemas.microsoft.com/office/drawing/2014/main" xmlns="" id="{C7747FEE-2C2F-6271-EBD8-6A7F05875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977796" y="18053872"/>
              <a:ext cx="3266804" cy="1837078"/>
            </a:xfrm>
            <a:prstGeom prst="rect">
              <a:avLst/>
            </a:prstGeom>
          </p:spPr>
        </p:pic>
        <p:sp>
          <p:nvSpPr>
            <p:cNvPr id="28" name="Rectangle 31">
              <a:extLst>
                <a:ext uri="{FF2B5EF4-FFF2-40B4-BE49-F238E27FC236}">
                  <a16:creationId xmlns:a16="http://schemas.microsoft.com/office/drawing/2014/main" xmlns="" id="{D39C8383-B221-4796-E972-0F7DC8423CC9}"/>
                </a:ext>
              </a:extLst>
            </p:cNvPr>
            <p:cNvSpPr/>
            <p:nvPr/>
          </p:nvSpPr>
          <p:spPr>
            <a:xfrm>
              <a:off x="18442095" y="16324236"/>
              <a:ext cx="1832407" cy="916203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60"/>
            </a:p>
          </p:txBody>
        </p:sp>
      </p:grp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71" t="42860" r="46080" b="44926"/>
          <a:stretch/>
        </p:blipFill>
        <p:spPr>
          <a:xfrm>
            <a:off x="34365717" y="13492459"/>
            <a:ext cx="7650514" cy="10200681"/>
          </a:xfrm>
          <a:prstGeom prst="rect">
            <a:avLst/>
          </a:prstGeom>
        </p:spPr>
      </p:pic>
      <p:sp>
        <p:nvSpPr>
          <p:cNvPr id="36" name="Text Box 10">
            <a:extLst>
              <a:ext uri="{FF2B5EF4-FFF2-40B4-BE49-F238E27FC236}">
                <a16:creationId xmlns="" xmlns:a16="http://schemas.microsoft.com/office/drawing/2014/main" id="{FCBCC4BD-542B-27F5-755E-B8EC582F8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0860" y="13523513"/>
            <a:ext cx="2969100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HyTES</a:t>
            </a:r>
            <a:r>
              <a:rPr lang="en-US" sz="2400" b="1" dirty="0" smtClean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emissivity</a:t>
            </a:r>
            <a:r>
              <a:rPr lang="en-US" sz="2400" dirty="0" smtClean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R: 10.7 µm,</a:t>
            </a:r>
            <a:br>
              <a:rPr lang="en-US" sz="2400" dirty="0" smtClean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 9.2 µm,</a:t>
            </a:r>
            <a:br>
              <a:rPr lang="en-US" sz="2400" dirty="0" smtClean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8.5 µm</a:t>
            </a:r>
            <a:endParaRPr lang="en-GB" sz="2400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0">
            <a:extLst>
              <a:ext uri="{FF2B5EF4-FFF2-40B4-BE49-F238E27FC236}">
                <a16:creationId xmlns="" xmlns:a16="http://schemas.microsoft.com/office/drawing/2014/main" id="{FCBCC4BD-542B-27F5-755E-B8EC582F8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7527" y="13523513"/>
            <a:ext cx="3000988" cy="46166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HyTES</a:t>
            </a:r>
            <a:r>
              <a:rPr lang="en-US" sz="2400" b="1" dirty="0" smtClean="0">
                <a:solidFill>
                  <a:srgbClr val="3244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LST</a:t>
            </a:r>
            <a:endParaRPr lang="en-GB" sz="2400" dirty="0">
              <a:solidFill>
                <a:srgbClr val="3244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="" xmlns:a16="http://schemas.microsoft.com/office/drawing/2014/main" id="{FCBCC4BD-542B-27F5-755E-B8EC582F8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88275" y="13615784"/>
            <a:ext cx="3813752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PRISMA - Reflectance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R: 2010.66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</a:t>
            </a:r>
            <a:b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G: 1765.51 nm,</a:t>
            </a:r>
            <a:b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1273.49 µm</a:t>
            </a:r>
            <a:endParaRPr lang="en-GB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7732375" y="2272499"/>
            <a:ext cx="21396325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sz="2800" cap="all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it-IT" sz="2800" cap="sm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Istituto Nazionale di Geofisica e Vulcanologia, </a:t>
            </a:r>
            <a:r>
              <a:rPr lang="it-IT" sz="2800" cap="small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lang="it-IT" sz="2800" cap="sm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cap="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800" cap="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cap="all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it-IT" sz="2800" cap="small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it-IT" sz="2800" cap="sm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Cagliari, </a:t>
            </a:r>
            <a:r>
              <a:rPr lang="it-IT" sz="2800" cap="small" dirty="0" err="1" smtClean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Italy</a:t>
            </a:r>
            <a:r>
              <a:rPr lang="it-IT" sz="2800" cap="sm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sz="2800" cap="sm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800" cap="all" baseline="30000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it-IT" sz="2800" cap="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cap="small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</a:t>
            </a:r>
            <a:r>
              <a:rPr lang="it-IT" sz="2800" cap="sm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800" cap="small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it-IT" sz="2800" cap="sm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800" cap="small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Pavol</a:t>
            </a:r>
            <a:r>
              <a:rPr lang="it-IT" sz="2800" cap="sm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cap="small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Jozef</a:t>
            </a:r>
            <a:r>
              <a:rPr lang="it-IT" sz="2800" cap="sm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cap="small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Šafárik</a:t>
            </a:r>
            <a:r>
              <a:rPr lang="it-IT" sz="2800" cap="sm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cap="small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</a:t>
            </a:r>
            <a:r>
              <a:rPr lang="it-IT" sz="2800" cap="sm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800" cap="small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Košice</a:t>
            </a:r>
            <a:r>
              <a:rPr lang="it-IT" sz="2800" cap="small" dirty="0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800" cap="small" dirty="0" err="1">
                <a:solidFill>
                  <a:srgbClr val="3244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Slovakia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0929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i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2052</TotalTime>
  <Words>382</Words>
  <Application>Microsoft Office PowerPoint</Application>
  <PresentationFormat>Personalizzato</PresentationFormat>
  <Paragraphs>24</Paragraphs>
  <Slides>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MS PGothic</vt:lpstr>
      <vt:lpstr>Aptos</vt:lpstr>
      <vt:lpstr>Aptos Display</vt:lpstr>
      <vt:lpstr>Arial</vt:lpstr>
      <vt:lpstr>Times New Roman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Malvina Silvestri</dc:creator>
  <cp:lastModifiedBy>Federico Rabuffi</cp:lastModifiedBy>
  <cp:revision>34</cp:revision>
  <dcterms:created xsi:type="dcterms:W3CDTF">2026-04-20T13:34:30Z</dcterms:created>
  <dcterms:modified xsi:type="dcterms:W3CDTF">2026-05-25T13:23:50Z</dcterms:modified>
</cp:coreProperties>
</file>