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7"/>
  </p:notesMasterIdLst>
  <p:sldIdLst>
    <p:sldId id="256" r:id="rId2"/>
    <p:sldId id="258" r:id="rId3"/>
    <p:sldId id="260" r:id="rId4"/>
    <p:sldId id="298" r:id="rId5"/>
    <p:sldId id="261" r:id="rId6"/>
    <p:sldId id="272" r:id="rId7"/>
    <p:sldId id="297" r:id="rId8"/>
    <p:sldId id="305" r:id="rId9"/>
    <p:sldId id="312" r:id="rId10"/>
    <p:sldId id="307" r:id="rId11"/>
    <p:sldId id="306" r:id="rId12"/>
    <p:sldId id="309" r:id="rId13"/>
    <p:sldId id="308" r:id="rId14"/>
    <p:sldId id="310" r:id="rId15"/>
    <p:sldId id="311" r:id="rId16"/>
    <p:sldId id="313" r:id="rId17"/>
    <p:sldId id="328" r:id="rId18"/>
    <p:sldId id="273" r:id="rId19"/>
    <p:sldId id="268" r:id="rId20"/>
    <p:sldId id="263" r:id="rId21"/>
    <p:sldId id="303" r:id="rId22"/>
    <p:sldId id="271" r:id="rId23"/>
    <p:sldId id="314" r:id="rId24"/>
    <p:sldId id="300" r:id="rId25"/>
    <p:sldId id="301" r:id="rId26"/>
    <p:sldId id="318" r:id="rId27"/>
    <p:sldId id="321" r:id="rId28"/>
    <p:sldId id="320" r:id="rId29"/>
    <p:sldId id="322" r:id="rId30"/>
    <p:sldId id="323" r:id="rId31"/>
    <p:sldId id="327" r:id="rId32"/>
    <p:sldId id="324" r:id="rId33"/>
    <p:sldId id="326" r:id="rId34"/>
    <p:sldId id="315" r:id="rId35"/>
    <p:sldId id="275" r:id="rId36"/>
  </p:sldIdLst>
  <p:sldSz cx="9144000" cy="5143500" type="screen16x9"/>
  <p:notesSz cx="6858000" cy="9144000"/>
  <p:embeddedFontLst>
    <p:embeddedFont>
      <p:font typeface="Abril Fatface" panose="020B0604020202020204" charset="-18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Playfair Display Black" panose="020B0604020202020204" charset="-18"/>
      <p:bold r:id="rId43"/>
      <p:boldItalic r:id="rId44"/>
    </p:embeddedFont>
    <p:embeddedFont>
      <p:font typeface="Montserrat Medium" panose="020B0604020202020204" charset="-18"/>
      <p:regular r:id="rId45"/>
      <p:bold r:id="rId46"/>
      <p:italic r:id="rId47"/>
      <p:boldItalic r:id="rId48"/>
    </p:embeddedFont>
    <p:embeddedFont>
      <p:font typeface="Montserrat ExtraBold" panose="020B0604020202020204" charset="-18"/>
      <p:bold r:id="rId49"/>
      <p:boldItalic r:id="rId50"/>
    </p:embeddedFont>
    <p:embeddedFont>
      <p:font typeface="Montserrat" panose="020B0604020202020204" charset="-18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E1E20"/>
    <a:srgbClr val="C7E2EA"/>
    <a:srgbClr val="E94949"/>
    <a:srgbClr val="F18787"/>
    <a:srgbClr val="EFECD2"/>
    <a:srgbClr val="323249"/>
    <a:srgbClr val="9E4B51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30D252-F27B-4630-8592-739217891A69}">
  <a:tblStyle styleId="{EB30D252-F27B-4630-8592-739217891A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6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92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28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548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677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36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387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84f396d1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84f396d1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73e22fca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773e22fca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773e22fca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773e22fca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fff8dcef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7fff8dcef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847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773e22fcaa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773e22fcaa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773e22fca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773e22fca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291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002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773e22fca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773e22fca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230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73e22fca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773e22fca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081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875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445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09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73e22fca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773e22fca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70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73e22fca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73e22fca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989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685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583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73e22fca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773e22fca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375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84f396d1e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84f396d1e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773e22fca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773e22fca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66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fff8dcef4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fff8dcef4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773b2d812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773b2d812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773e22fca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773e22fca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59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43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f396d1e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f396d1e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31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39900" y="1695725"/>
            <a:ext cx="3114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layfair Display Black"/>
              <a:buNone/>
              <a:defRPr sz="5200">
                <a:solidFill>
                  <a:schemeClr val="lt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39900" y="3785275"/>
            <a:ext cx="328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ITLE_ONLY_1_1"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/>
          <p:nvPr/>
        </p:nvSpPr>
        <p:spPr>
          <a:xfrm>
            <a:off x="483949" y="397500"/>
            <a:ext cx="3887100" cy="434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4772951" y="397500"/>
            <a:ext cx="3887100" cy="434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1134650" y="2039438"/>
            <a:ext cx="25857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>
            <a:off x="1134650" y="2350469"/>
            <a:ext cx="25857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 idx="2"/>
          </p:nvPr>
        </p:nvSpPr>
        <p:spPr>
          <a:xfrm>
            <a:off x="5423649" y="2039438"/>
            <a:ext cx="25857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3"/>
          </p:nvPr>
        </p:nvSpPr>
        <p:spPr>
          <a:xfrm>
            <a:off x="5423649" y="2350469"/>
            <a:ext cx="25857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ONLY_1"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title" idx="2"/>
          </p:nvPr>
        </p:nvSpPr>
        <p:spPr>
          <a:xfrm>
            <a:off x="976650" y="3183789"/>
            <a:ext cx="22203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1"/>
          </p:nvPr>
        </p:nvSpPr>
        <p:spPr>
          <a:xfrm>
            <a:off x="976650" y="3494825"/>
            <a:ext cx="2220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idx="3"/>
          </p:nvPr>
        </p:nvSpPr>
        <p:spPr>
          <a:xfrm>
            <a:off x="3461850" y="3183789"/>
            <a:ext cx="22203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4"/>
          </p:nvPr>
        </p:nvSpPr>
        <p:spPr>
          <a:xfrm>
            <a:off x="3461850" y="3494825"/>
            <a:ext cx="2220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5"/>
          </p:nvPr>
        </p:nvSpPr>
        <p:spPr>
          <a:xfrm>
            <a:off x="5947050" y="3183789"/>
            <a:ext cx="22203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subTitle" idx="6"/>
          </p:nvPr>
        </p:nvSpPr>
        <p:spPr>
          <a:xfrm>
            <a:off x="5947050" y="3494825"/>
            <a:ext cx="2220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7322446" y="9841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-506823" y="43631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-405498" y="3500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ONLY_1_3"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title" idx="2"/>
          </p:nvPr>
        </p:nvSpPr>
        <p:spPr>
          <a:xfrm>
            <a:off x="908024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908023" y="2065283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title" idx="3"/>
          </p:nvPr>
        </p:nvSpPr>
        <p:spPr>
          <a:xfrm>
            <a:off x="3491101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4"/>
          </p:nvPr>
        </p:nvSpPr>
        <p:spPr>
          <a:xfrm>
            <a:off x="3491101" y="2065283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title" idx="5"/>
          </p:nvPr>
        </p:nvSpPr>
        <p:spPr>
          <a:xfrm>
            <a:off x="6074175" y="1754250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ubTitle" idx="6"/>
          </p:nvPr>
        </p:nvSpPr>
        <p:spPr>
          <a:xfrm>
            <a:off x="6074175" y="2065281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title" idx="7"/>
          </p:nvPr>
        </p:nvSpPr>
        <p:spPr>
          <a:xfrm>
            <a:off x="908024" y="3604889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8"/>
          </p:nvPr>
        </p:nvSpPr>
        <p:spPr>
          <a:xfrm>
            <a:off x="908023" y="3915922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title" idx="9"/>
          </p:nvPr>
        </p:nvSpPr>
        <p:spPr>
          <a:xfrm>
            <a:off x="3491101" y="3604889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13"/>
          </p:nvPr>
        </p:nvSpPr>
        <p:spPr>
          <a:xfrm>
            <a:off x="3491101" y="3915922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title" idx="14"/>
          </p:nvPr>
        </p:nvSpPr>
        <p:spPr>
          <a:xfrm>
            <a:off x="6074175" y="3604883"/>
            <a:ext cx="2307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15"/>
          </p:nvPr>
        </p:nvSpPr>
        <p:spPr>
          <a:xfrm>
            <a:off x="6074175" y="3915915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7322446" y="9841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7373827" y="44968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-405498" y="3500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ONLY_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7285171" y="6130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7932496" y="1275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-1235729" y="45744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title" idx="2"/>
          </p:nvPr>
        </p:nvSpPr>
        <p:spPr>
          <a:xfrm>
            <a:off x="6254976" y="2513150"/>
            <a:ext cx="2028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"/>
          </p:nvPr>
        </p:nvSpPr>
        <p:spPr>
          <a:xfrm>
            <a:off x="6254974" y="2824169"/>
            <a:ext cx="2028600" cy="13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ONE_COLUMN_TEXT_1">
    <p:bg>
      <p:bgPr>
        <a:solidFill>
          <a:schemeClr val="dk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/>
          <p:nvPr/>
        </p:nvSpPr>
        <p:spPr>
          <a:xfrm>
            <a:off x="2129250" y="425700"/>
            <a:ext cx="4885500" cy="429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2789100" y="831463"/>
            <a:ext cx="35658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/>
          <p:nvPr/>
        </p:nvSpPr>
        <p:spPr>
          <a:xfrm>
            <a:off x="324921" y="29129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20"/>
          <p:cNvGrpSpPr/>
          <p:nvPr/>
        </p:nvGrpSpPr>
        <p:grpSpPr>
          <a:xfrm>
            <a:off x="7460050" y="-765050"/>
            <a:ext cx="408700" cy="2745300"/>
            <a:chOff x="-6589225" y="578350"/>
            <a:chExt cx="408700" cy="2745300"/>
          </a:xfrm>
        </p:grpSpPr>
        <p:sp>
          <p:nvSpPr>
            <p:cNvPr id="215" name="Google Shape;215;p20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324925" y="-2615650"/>
            <a:ext cx="1291969" cy="6160530"/>
            <a:chOff x="7182025" y="185175"/>
            <a:chExt cx="1291969" cy="6160530"/>
          </a:xfrm>
        </p:grpSpPr>
        <p:sp>
          <p:nvSpPr>
            <p:cNvPr id="227" name="Google Shape;227;p20"/>
            <p:cNvSpPr/>
            <p:nvPr/>
          </p:nvSpPr>
          <p:spPr>
            <a:xfrm>
              <a:off x="7841532" y="185175"/>
              <a:ext cx="27103" cy="1362234"/>
            </a:xfrm>
            <a:custGeom>
              <a:avLst/>
              <a:gdLst/>
              <a:ahLst/>
              <a:cxnLst/>
              <a:rect l="l" t="t" r="r" b="b"/>
              <a:pathLst>
                <a:path w="838" h="42119" extrusionOk="0">
                  <a:moveTo>
                    <a:pt x="1" y="0"/>
                  </a:moveTo>
                  <a:lnTo>
                    <a:pt x="1" y="42119"/>
                  </a:lnTo>
                  <a:lnTo>
                    <a:pt x="837" y="42119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8097915" y="335053"/>
              <a:ext cx="376079" cy="300915"/>
            </a:xfrm>
            <a:custGeom>
              <a:avLst/>
              <a:gdLst/>
              <a:ahLst/>
              <a:cxnLst/>
              <a:rect l="l" t="t" r="r" b="b"/>
              <a:pathLst>
                <a:path w="11628" h="9304" extrusionOk="0">
                  <a:moveTo>
                    <a:pt x="1" y="0"/>
                  </a:moveTo>
                  <a:lnTo>
                    <a:pt x="1" y="9304"/>
                  </a:lnTo>
                  <a:lnTo>
                    <a:pt x="4525" y="9304"/>
                  </a:lnTo>
                  <a:lnTo>
                    <a:pt x="11628" y="4651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8097915" y="215545"/>
              <a:ext cx="114557" cy="420420"/>
            </a:xfrm>
            <a:custGeom>
              <a:avLst/>
              <a:gdLst/>
              <a:ahLst/>
              <a:cxnLst/>
              <a:rect l="l" t="t" r="r" b="b"/>
              <a:pathLst>
                <a:path w="3542" h="12999" extrusionOk="0">
                  <a:moveTo>
                    <a:pt x="3542" y="0"/>
                  </a:moveTo>
                  <a:lnTo>
                    <a:pt x="1" y="3135"/>
                  </a:lnTo>
                  <a:lnTo>
                    <a:pt x="1" y="12999"/>
                  </a:lnTo>
                  <a:lnTo>
                    <a:pt x="3542" y="9302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7836357" y="215545"/>
              <a:ext cx="376079" cy="300882"/>
            </a:xfrm>
            <a:custGeom>
              <a:avLst/>
              <a:gdLst/>
              <a:ahLst/>
              <a:cxnLst/>
              <a:rect l="l" t="t" r="r" b="b"/>
              <a:pathLst>
                <a:path w="11628" h="9303" extrusionOk="0">
                  <a:moveTo>
                    <a:pt x="0" y="0"/>
                  </a:moveTo>
                  <a:lnTo>
                    <a:pt x="0" y="9302"/>
                  </a:lnTo>
                  <a:lnTo>
                    <a:pt x="11627" y="9302"/>
                  </a:lnTo>
                  <a:lnTo>
                    <a:pt x="11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7237170" y="1826099"/>
              <a:ext cx="54141" cy="4519606"/>
            </a:xfrm>
            <a:custGeom>
              <a:avLst/>
              <a:gdLst/>
              <a:ahLst/>
              <a:cxnLst/>
              <a:rect l="l" t="t" r="r" b="b"/>
              <a:pathLst>
                <a:path w="1674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7264241" y="5496452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7264241" y="5057395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7264241" y="4618338"/>
              <a:ext cx="571557" cy="54174"/>
            </a:xfrm>
            <a:custGeom>
              <a:avLst/>
              <a:gdLst/>
              <a:ahLst/>
              <a:cxnLst/>
              <a:rect l="l" t="t" r="r" b="b"/>
              <a:pathLst>
                <a:path w="17672" h="1675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7264241" y="4179282"/>
              <a:ext cx="571557" cy="54206"/>
            </a:xfrm>
            <a:custGeom>
              <a:avLst/>
              <a:gdLst/>
              <a:ahLst/>
              <a:cxnLst/>
              <a:rect l="l" t="t" r="r" b="b"/>
              <a:pathLst>
                <a:path w="17672" h="1676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7264241" y="3755264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7264241" y="331620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264241" y="289215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7264241" y="2453101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808704" y="1826099"/>
              <a:ext cx="54174" cy="4519606"/>
            </a:xfrm>
            <a:custGeom>
              <a:avLst/>
              <a:gdLst/>
              <a:ahLst/>
              <a:cxnLst/>
              <a:rect l="l" t="t" r="r" b="b"/>
              <a:pathLst>
                <a:path w="1675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295840" y="2369397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4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355772" y="2292647"/>
              <a:ext cx="415472" cy="601215"/>
            </a:xfrm>
            <a:custGeom>
              <a:avLst/>
              <a:gdLst/>
              <a:ahLst/>
              <a:cxnLst/>
              <a:rect l="l" t="t" r="r" b="b"/>
              <a:pathLst>
                <a:path w="12846" h="18589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8"/>
                    <a:pt x="9145" y="9064"/>
                  </a:cubicBezTo>
                  <a:lnTo>
                    <a:pt x="8333" y="18589"/>
                  </a:lnTo>
                  <a:lnTo>
                    <a:pt x="10738" y="18589"/>
                  </a:lnTo>
                  <a:lnTo>
                    <a:pt x="12495" y="7626"/>
                  </a:lnTo>
                  <a:cubicBezTo>
                    <a:pt x="12845" y="6039"/>
                    <a:pt x="12275" y="4389"/>
                    <a:pt x="11022" y="3356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7359621" y="1706721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1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337595" y="1512727"/>
              <a:ext cx="166920" cy="239787"/>
            </a:xfrm>
            <a:custGeom>
              <a:avLst/>
              <a:gdLst/>
              <a:ahLst/>
              <a:cxnLst/>
              <a:rect l="l" t="t" r="r" b="b"/>
              <a:pathLst>
                <a:path w="5161" h="7414" extrusionOk="0">
                  <a:moveTo>
                    <a:pt x="2234" y="0"/>
                  </a:moveTo>
                  <a:cubicBezTo>
                    <a:pt x="2167" y="0"/>
                    <a:pt x="2099" y="6"/>
                    <a:pt x="2032" y="19"/>
                  </a:cubicBezTo>
                  <a:cubicBezTo>
                    <a:pt x="1021" y="213"/>
                    <a:pt x="509" y="1806"/>
                    <a:pt x="252" y="3191"/>
                  </a:cubicBezTo>
                  <a:cubicBezTo>
                    <a:pt x="0" y="4559"/>
                    <a:pt x="596" y="5945"/>
                    <a:pt x="1761" y="6703"/>
                  </a:cubicBezTo>
                  <a:cubicBezTo>
                    <a:pt x="2361" y="7094"/>
                    <a:pt x="3012" y="7414"/>
                    <a:pt x="3535" y="7414"/>
                  </a:cubicBezTo>
                  <a:cubicBezTo>
                    <a:pt x="3687" y="7414"/>
                    <a:pt x="3829" y="7387"/>
                    <a:pt x="3955" y="7326"/>
                  </a:cubicBezTo>
                  <a:cubicBezTo>
                    <a:pt x="4505" y="7065"/>
                    <a:pt x="4780" y="6204"/>
                    <a:pt x="4915" y="5326"/>
                  </a:cubicBezTo>
                  <a:cubicBezTo>
                    <a:pt x="5161" y="3725"/>
                    <a:pt x="4740" y="2080"/>
                    <a:pt x="3673" y="861"/>
                  </a:cubicBezTo>
                  <a:cubicBezTo>
                    <a:pt x="3247" y="374"/>
                    <a:pt x="2751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245773" y="1483910"/>
              <a:ext cx="242439" cy="291568"/>
            </a:xfrm>
            <a:custGeom>
              <a:avLst/>
              <a:gdLst/>
              <a:ahLst/>
              <a:cxnLst/>
              <a:rect l="l" t="t" r="r" b="b"/>
              <a:pathLst>
                <a:path w="7496" h="9015" extrusionOk="0">
                  <a:moveTo>
                    <a:pt x="4974" y="0"/>
                  </a:moveTo>
                  <a:cubicBezTo>
                    <a:pt x="4421" y="0"/>
                    <a:pt x="3831" y="113"/>
                    <a:pt x="3300" y="257"/>
                  </a:cubicBezTo>
                  <a:cubicBezTo>
                    <a:pt x="1527" y="741"/>
                    <a:pt x="225" y="2276"/>
                    <a:pt x="105" y="4110"/>
                  </a:cubicBezTo>
                  <a:cubicBezTo>
                    <a:pt x="0" y="5736"/>
                    <a:pt x="654" y="7376"/>
                    <a:pt x="1930" y="8305"/>
                  </a:cubicBezTo>
                  <a:cubicBezTo>
                    <a:pt x="2661" y="8837"/>
                    <a:pt x="3343" y="9015"/>
                    <a:pt x="3928" y="9015"/>
                  </a:cubicBezTo>
                  <a:cubicBezTo>
                    <a:pt x="5097" y="9015"/>
                    <a:pt x="5876" y="8305"/>
                    <a:pt x="5876" y="8305"/>
                  </a:cubicBezTo>
                  <a:cubicBezTo>
                    <a:pt x="5876" y="8305"/>
                    <a:pt x="5950" y="6342"/>
                    <a:pt x="5010" y="6342"/>
                  </a:cubicBezTo>
                  <a:cubicBezTo>
                    <a:pt x="4071" y="6342"/>
                    <a:pt x="3684" y="5246"/>
                    <a:pt x="4269" y="4598"/>
                  </a:cubicBezTo>
                  <a:cubicBezTo>
                    <a:pt x="4374" y="4482"/>
                    <a:pt x="4450" y="4436"/>
                    <a:pt x="4508" y="4436"/>
                  </a:cubicBezTo>
                  <a:cubicBezTo>
                    <a:pt x="4744" y="4436"/>
                    <a:pt x="4666" y="5211"/>
                    <a:pt x="4906" y="5211"/>
                  </a:cubicBezTo>
                  <a:cubicBezTo>
                    <a:pt x="4936" y="5211"/>
                    <a:pt x="4970" y="5199"/>
                    <a:pt x="5010" y="5173"/>
                  </a:cubicBezTo>
                  <a:cubicBezTo>
                    <a:pt x="5459" y="4880"/>
                    <a:pt x="4708" y="2980"/>
                    <a:pt x="4931" y="2614"/>
                  </a:cubicBezTo>
                  <a:cubicBezTo>
                    <a:pt x="5154" y="2249"/>
                    <a:pt x="7496" y="2114"/>
                    <a:pt x="6827" y="891"/>
                  </a:cubicBezTo>
                  <a:cubicBezTo>
                    <a:pt x="6461" y="223"/>
                    <a:pt x="5754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7359621" y="1760184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7755920" y="1209673"/>
              <a:ext cx="34445" cy="83541"/>
            </a:xfrm>
            <a:custGeom>
              <a:avLst/>
              <a:gdLst/>
              <a:ahLst/>
              <a:cxnLst/>
              <a:rect l="l" t="t" r="r" b="b"/>
              <a:pathLst>
                <a:path w="1065" h="2583" extrusionOk="0">
                  <a:moveTo>
                    <a:pt x="840" y="0"/>
                  </a:moveTo>
                  <a:cubicBezTo>
                    <a:pt x="633" y="0"/>
                    <a:pt x="356" y="277"/>
                    <a:pt x="178" y="698"/>
                  </a:cubicBezTo>
                  <a:cubicBezTo>
                    <a:pt x="1" y="1118"/>
                    <a:pt x="178" y="1917"/>
                    <a:pt x="178" y="1917"/>
                  </a:cubicBezTo>
                  <a:lnTo>
                    <a:pt x="545" y="2583"/>
                  </a:lnTo>
                  <a:cubicBezTo>
                    <a:pt x="545" y="2583"/>
                    <a:pt x="799" y="942"/>
                    <a:pt x="932" y="698"/>
                  </a:cubicBezTo>
                  <a:cubicBezTo>
                    <a:pt x="1065" y="453"/>
                    <a:pt x="1047" y="0"/>
                    <a:pt x="840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746896" y="1160932"/>
              <a:ext cx="103690" cy="149487"/>
            </a:xfrm>
            <a:custGeom>
              <a:avLst/>
              <a:gdLst/>
              <a:ahLst/>
              <a:cxnLst/>
              <a:rect l="l" t="t" r="r" b="b"/>
              <a:pathLst>
                <a:path w="3206" h="4622" extrusionOk="0">
                  <a:moveTo>
                    <a:pt x="2233" y="1"/>
                  </a:moveTo>
                  <a:cubicBezTo>
                    <a:pt x="2187" y="1"/>
                    <a:pt x="2124" y="27"/>
                    <a:pt x="2043" y="91"/>
                  </a:cubicBezTo>
                  <a:cubicBezTo>
                    <a:pt x="1736" y="331"/>
                    <a:pt x="427" y="3247"/>
                    <a:pt x="427" y="3247"/>
                  </a:cubicBezTo>
                  <a:cubicBezTo>
                    <a:pt x="0" y="4221"/>
                    <a:pt x="1757" y="4621"/>
                    <a:pt x="1757" y="4621"/>
                  </a:cubicBezTo>
                  <a:cubicBezTo>
                    <a:pt x="1757" y="4621"/>
                    <a:pt x="2704" y="3764"/>
                    <a:pt x="2954" y="3011"/>
                  </a:cubicBezTo>
                  <a:cubicBezTo>
                    <a:pt x="3205" y="2258"/>
                    <a:pt x="1779" y="1642"/>
                    <a:pt x="1779" y="1642"/>
                  </a:cubicBezTo>
                  <a:cubicBezTo>
                    <a:pt x="1779" y="1642"/>
                    <a:pt x="2240" y="613"/>
                    <a:pt x="2315" y="377"/>
                  </a:cubicBezTo>
                  <a:cubicBezTo>
                    <a:pt x="2370" y="203"/>
                    <a:pt x="2363" y="1"/>
                    <a:pt x="2233" y="1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236782" y="1264818"/>
              <a:ext cx="576731" cy="1153851"/>
            </a:xfrm>
            <a:custGeom>
              <a:avLst/>
              <a:gdLst/>
              <a:ahLst/>
              <a:cxnLst/>
              <a:rect l="l" t="t" r="r" b="b"/>
              <a:pathLst>
                <a:path w="17832" h="35676" extrusionOk="0">
                  <a:moveTo>
                    <a:pt x="16018" y="0"/>
                  </a:moveTo>
                  <a:cubicBezTo>
                    <a:pt x="15866" y="0"/>
                    <a:pt x="15720" y="84"/>
                    <a:pt x="15648" y="231"/>
                  </a:cubicBezTo>
                  <a:cubicBezTo>
                    <a:pt x="14471" y="2600"/>
                    <a:pt x="8293" y="14931"/>
                    <a:pt x="7032" y="15316"/>
                  </a:cubicBezTo>
                  <a:cubicBezTo>
                    <a:pt x="6256" y="15553"/>
                    <a:pt x="5925" y="15872"/>
                    <a:pt x="4444" y="16068"/>
                  </a:cubicBezTo>
                  <a:cubicBezTo>
                    <a:pt x="3152" y="16237"/>
                    <a:pt x="2113" y="17211"/>
                    <a:pt x="1859" y="18489"/>
                  </a:cubicBezTo>
                  <a:cubicBezTo>
                    <a:pt x="968" y="22962"/>
                    <a:pt x="1" y="33081"/>
                    <a:pt x="1366" y="34976"/>
                  </a:cubicBezTo>
                  <a:cubicBezTo>
                    <a:pt x="1726" y="35477"/>
                    <a:pt x="2357" y="35676"/>
                    <a:pt x="3134" y="35676"/>
                  </a:cubicBezTo>
                  <a:cubicBezTo>
                    <a:pt x="6166" y="35676"/>
                    <a:pt x="11418" y="32636"/>
                    <a:pt x="11418" y="32636"/>
                  </a:cubicBezTo>
                  <a:lnTo>
                    <a:pt x="10890" y="17604"/>
                  </a:lnTo>
                  <a:cubicBezTo>
                    <a:pt x="10890" y="17604"/>
                    <a:pt x="17832" y="2538"/>
                    <a:pt x="17832" y="1702"/>
                  </a:cubicBezTo>
                  <a:cubicBezTo>
                    <a:pt x="17832" y="1101"/>
                    <a:pt x="16809" y="404"/>
                    <a:pt x="16230" y="59"/>
                  </a:cubicBezTo>
                  <a:cubicBezTo>
                    <a:pt x="16163" y="19"/>
                    <a:pt x="16090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231898" y="1812224"/>
              <a:ext cx="72059" cy="57279"/>
            </a:xfrm>
            <a:custGeom>
              <a:avLst/>
              <a:gdLst/>
              <a:ahLst/>
              <a:cxnLst/>
              <a:rect l="l" t="t" r="r" b="b"/>
              <a:pathLst>
                <a:path w="2228" h="1771" extrusionOk="0">
                  <a:moveTo>
                    <a:pt x="1404" y="1"/>
                  </a:moveTo>
                  <a:cubicBezTo>
                    <a:pt x="916" y="1"/>
                    <a:pt x="279" y="332"/>
                    <a:pt x="166" y="430"/>
                  </a:cubicBezTo>
                  <a:cubicBezTo>
                    <a:pt x="1" y="572"/>
                    <a:pt x="524" y="1771"/>
                    <a:pt x="524" y="1771"/>
                  </a:cubicBezTo>
                  <a:lnTo>
                    <a:pt x="1697" y="1771"/>
                  </a:lnTo>
                  <a:cubicBezTo>
                    <a:pt x="1697" y="1771"/>
                    <a:pt x="2228" y="852"/>
                    <a:pt x="1912" y="254"/>
                  </a:cubicBezTo>
                  <a:cubicBezTo>
                    <a:pt x="1814" y="68"/>
                    <a:pt x="1624" y="1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7241180" y="1859898"/>
              <a:ext cx="71283" cy="178142"/>
            </a:xfrm>
            <a:custGeom>
              <a:avLst/>
              <a:gdLst/>
              <a:ahLst/>
              <a:cxnLst/>
              <a:rect l="l" t="t" r="r" b="b"/>
              <a:pathLst>
                <a:path w="2204" h="5508" extrusionOk="0">
                  <a:moveTo>
                    <a:pt x="1" y="0"/>
                  </a:moveTo>
                  <a:lnTo>
                    <a:pt x="1" y="5272"/>
                  </a:lnTo>
                  <a:lnTo>
                    <a:pt x="2204" y="5507"/>
                  </a:lnTo>
                  <a:lnTo>
                    <a:pt x="1723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7185001" y="1826099"/>
              <a:ext cx="157993" cy="254147"/>
            </a:xfrm>
            <a:custGeom>
              <a:avLst/>
              <a:gdLst/>
              <a:ahLst/>
              <a:cxnLst/>
              <a:rect l="l" t="t" r="r" b="b"/>
              <a:pathLst>
                <a:path w="4885" h="7858" extrusionOk="0">
                  <a:moveTo>
                    <a:pt x="3941" y="1"/>
                  </a:moveTo>
                  <a:lnTo>
                    <a:pt x="3941" y="1"/>
                  </a:lnTo>
                  <a:cubicBezTo>
                    <a:pt x="3941" y="1"/>
                    <a:pt x="1" y="6054"/>
                    <a:pt x="1974" y="7504"/>
                  </a:cubicBezTo>
                  <a:cubicBezTo>
                    <a:pt x="2306" y="7748"/>
                    <a:pt x="2589" y="7857"/>
                    <a:pt x="2831" y="7857"/>
                  </a:cubicBezTo>
                  <a:cubicBezTo>
                    <a:pt x="4885" y="7857"/>
                    <a:pt x="3941" y="1"/>
                    <a:pt x="3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7610312" y="2876892"/>
              <a:ext cx="174003" cy="52492"/>
            </a:xfrm>
            <a:custGeom>
              <a:avLst/>
              <a:gdLst/>
              <a:ahLst/>
              <a:cxnLst/>
              <a:rect l="l" t="t" r="r" b="b"/>
              <a:pathLst>
                <a:path w="5380" h="1623" extrusionOk="0">
                  <a:moveTo>
                    <a:pt x="3161" y="1"/>
                  </a:moveTo>
                  <a:cubicBezTo>
                    <a:pt x="3032" y="1"/>
                    <a:pt x="2952" y="3"/>
                    <a:pt x="2952" y="3"/>
                  </a:cubicBezTo>
                  <a:lnTo>
                    <a:pt x="463" y="525"/>
                  </a:lnTo>
                  <a:cubicBezTo>
                    <a:pt x="463" y="525"/>
                    <a:pt x="1" y="1320"/>
                    <a:pt x="198" y="1556"/>
                  </a:cubicBezTo>
                  <a:cubicBezTo>
                    <a:pt x="235" y="1601"/>
                    <a:pt x="409" y="1623"/>
                    <a:pt x="671" y="1623"/>
                  </a:cubicBezTo>
                  <a:cubicBezTo>
                    <a:pt x="1806" y="1623"/>
                    <a:pt x="4599" y="1213"/>
                    <a:pt x="5097" y="463"/>
                  </a:cubicBezTo>
                  <a:cubicBezTo>
                    <a:pt x="5379" y="39"/>
                    <a:pt x="3753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7295840" y="3284059"/>
              <a:ext cx="169507" cy="52201"/>
            </a:xfrm>
            <a:custGeom>
              <a:avLst/>
              <a:gdLst/>
              <a:ahLst/>
              <a:cxnLst/>
              <a:rect l="l" t="t" r="r" b="b"/>
              <a:pathLst>
                <a:path w="5241" h="1614" extrusionOk="0">
                  <a:moveTo>
                    <a:pt x="460" y="0"/>
                  </a:moveTo>
                  <a:cubicBezTo>
                    <a:pt x="460" y="0"/>
                    <a:pt x="1" y="682"/>
                    <a:pt x="34" y="1118"/>
                  </a:cubicBezTo>
                  <a:cubicBezTo>
                    <a:pt x="67" y="1556"/>
                    <a:pt x="5241" y="1613"/>
                    <a:pt x="5241" y="1613"/>
                  </a:cubicBezTo>
                  <a:cubicBezTo>
                    <a:pt x="5241" y="1613"/>
                    <a:pt x="5044" y="228"/>
                    <a:pt x="2636" y="228"/>
                  </a:cubicBezTo>
                  <a:cubicBezTo>
                    <a:pt x="1882" y="228"/>
                    <a:pt x="460" y="0"/>
                    <a:pt x="460" y="0"/>
                  </a:cubicBezTo>
                  <a:close/>
                </a:path>
              </a:pathLst>
            </a:custGeom>
            <a:solidFill>
              <a:srgbClr val="2C4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217667" y="3052127"/>
              <a:ext cx="82926" cy="108056"/>
            </a:xfrm>
            <a:custGeom>
              <a:avLst/>
              <a:gdLst/>
              <a:ahLst/>
              <a:cxnLst/>
              <a:rect l="l" t="t" r="r" b="b"/>
              <a:pathLst>
                <a:path w="2564" h="3341" extrusionOk="0">
                  <a:moveTo>
                    <a:pt x="612" y="0"/>
                  </a:moveTo>
                  <a:cubicBezTo>
                    <a:pt x="540" y="0"/>
                    <a:pt x="375" y="319"/>
                    <a:pt x="224" y="669"/>
                  </a:cubicBezTo>
                  <a:cubicBezTo>
                    <a:pt x="0" y="1186"/>
                    <a:pt x="171" y="1539"/>
                    <a:pt x="446" y="2270"/>
                  </a:cubicBezTo>
                  <a:cubicBezTo>
                    <a:pt x="720" y="3002"/>
                    <a:pt x="723" y="3286"/>
                    <a:pt x="723" y="3286"/>
                  </a:cubicBezTo>
                  <a:lnTo>
                    <a:pt x="1760" y="3340"/>
                  </a:lnTo>
                  <a:lnTo>
                    <a:pt x="1834" y="3031"/>
                  </a:lnTo>
                  <a:cubicBezTo>
                    <a:pt x="1892" y="2791"/>
                    <a:pt x="2005" y="2567"/>
                    <a:pt x="2162" y="2377"/>
                  </a:cubicBezTo>
                  <a:lnTo>
                    <a:pt x="2251" y="2272"/>
                  </a:lnTo>
                  <a:cubicBezTo>
                    <a:pt x="2363" y="2136"/>
                    <a:pt x="2409" y="1956"/>
                    <a:pt x="2468" y="1670"/>
                  </a:cubicBezTo>
                  <a:cubicBezTo>
                    <a:pt x="2564" y="1213"/>
                    <a:pt x="2381" y="1186"/>
                    <a:pt x="2304" y="1127"/>
                  </a:cubicBezTo>
                  <a:cubicBezTo>
                    <a:pt x="2300" y="1124"/>
                    <a:pt x="2296" y="1123"/>
                    <a:pt x="2293" y="1123"/>
                  </a:cubicBezTo>
                  <a:cubicBezTo>
                    <a:pt x="2239" y="1123"/>
                    <a:pt x="2291" y="1529"/>
                    <a:pt x="2080" y="1670"/>
                  </a:cubicBezTo>
                  <a:cubicBezTo>
                    <a:pt x="2035" y="1701"/>
                    <a:pt x="1840" y="1728"/>
                    <a:pt x="1677" y="1728"/>
                  </a:cubicBezTo>
                  <a:cubicBezTo>
                    <a:pt x="1551" y="1728"/>
                    <a:pt x="1444" y="1712"/>
                    <a:pt x="1439" y="1670"/>
                  </a:cubicBezTo>
                  <a:cubicBezTo>
                    <a:pt x="1402" y="1336"/>
                    <a:pt x="595" y="704"/>
                    <a:pt x="642" y="225"/>
                  </a:cubicBezTo>
                  <a:cubicBezTo>
                    <a:pt x="658" y="66"/>
                    <a:pt x="645" y="0"/>
                    <a:pt x="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182025" y="3138903"/>
              <a:ext cx="177625" cy="554253"/>
            </a:xfrm>
            <a:custGeom>
              <a:avLst/>
              <a:gdLst/>
              <a:ahLst/>
              <a:cxnLst/>
              <a:rect l="l" t="t" r="r" b="b"/>
              <a:pathLst>
                <a:path w="5492" h="17137" extrusionOk="0">
                  <a:moveTo>
                    <a:pt x="1523" y="0"/>
                  </a:moveTo>
                  <a:lnTo>
                    <a:pt x="0" y="8102"/>
                  </a:lnTo>
                  <a:lnTo>
                    <a:pt x="3055" y="17137"/>
                  </a:lnTo>
                  <a:lnTo>
                    <a:pt x="5492" y="12356"/>
                  </a:lnTo>
                  <a:lnTo>
                    <a:pt x="2668" y="7175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295840" y="4101108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355772" y="4024391"/>
              <a:ext cx="415472" cy="601182"/>
            </a:xfrm>
            <a:custGeom>
              <a:avLst/>
              <a:gdLst/>
              <a:ahLst/>
              <a:cxnLst/>
              <a:rect l="l" t="t" r="r" b="b"/>
              <a:pathLst>
                <a:path w="12846" h="18588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6"/>
                    <a:pt x="9145" y="9062"/>
                  </a:cubicBezTo>
                  <a:lnTo>
                    <a:pt x="8333" y="18588"/>
                  </a:lnTo>
                  <a:lnTo>
                    <a:pt x="10738" y="18588"/>
                  </a:lnTo>
                  <a:lnTo>
                    <a:pt x="12495" y="7625"/>
                  </a:lnTo>
                  <a:cubicBezTo>
                    <a:pt x="12845" y="6038"/>
                    <a:pt x="12275" y="4390"/>
                    <a:pt x="11022" y="3355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359621" y="3438432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0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7326695" y="3239134"/>
              <a:ext cx="162262" cy="229211"/>
            </a:xfrm>
            <a:custGeom>
              <a:avLst/>
              <a:gdLst/>
              <a:ahLst/>
              <a:cxnLst/>
              <a:rect l="l" t="t" r="r" b="b"/>
              <a:pathLst>
                <a:path w="5017" h="7087" extrusionOk="0">
                  <a:moveTo>
                    <a:pt x="1569" y="1"/>
                  </a:moveTo>
                  <a:cubicBezTo>
                    <a:pt x="1431" y="1"/>
                    <a:pt x="1295" y="25"/>
                    <a:pt x="1164" y="77"/>
                  </a:cubicBezTo>
                  <a:cubicBezTo>
                    <a:pt x="207" y="457"/>
                    <a:pt x="0" y="2116"/>
                    <a:pt x="6" y="3525"/>
                  </a:cubicBezTo>
                  <a:cubicBezTo>
                    <a:pt x="15" y="4915"/>
                    <a:pt x="858" y="6165"/>
                    <a:pt x="2144" y="6694"/>
                  </a:cubicBezTo>
                  <a:cubicBezTo>
                    <a:pt x="2688" y="6917"/>
                    <a:pt x="3256" y="7087"/>
                    <a:pt x="3726" y="7087"/>
                  </a:cubicBezTo>
                  <a:cubicBezTo>
                    <a:pt x="3996" y="7087"/>
                    <a:pt x="4233" y="7031"/>
                    <a:pt x="4416" y="6898"/>
                  </a:cubicBezTo>
                  <a:cubicBezTo>
                    <a:pt x="4908" y="6537"/>
                    <a:pt x="5017" y="5640"/>
                    <a:pt x="4986" y="4752"/>
                  </a:cubicBezTo>
                  <a:cubicBezTo>
                    <a:pt x="4928" y="3134"/>
                    <a:pt x="4208" y="1596"/>
                    <a:pt x="2933" y="598"/>
                  </a:cubicBezTo>
                  <a:cubicBezTo>
                    <a:pt x="2493" y="252"/>
                    <a:pt x="2017" y="1"/>
                    <a:pt x="1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7223845" y="3215459"/>
              <a:ext cx="220123" cy="291050"/>
            </a:xfrm>
            <a:custGeom>
              <a:avLst/>
              <a:gdLst/>
              <a:ahLst/>
              <a:cxnLst/>
              <a:rect l="l" t="t" r="r" b="b"/>
              <a:pathLst>
                <a:path w="6806" h="8999" extrusionOk="0">
                  <a:moveTo>
                    <a:pt x="4099" y="0"/>
                  </a:moveTo>
                  <a:cubicBezTo>
                    <a:pt x="3717" y="0"/>
                    <a:pt x="3295" y="164"/>
                    <a:pt x="2760" y="420"/>
                  </a:cubicBezTo>
                  <a:cubicBezTo>
                    <a:pt x="1048" y="1244"/>
                    <a:pt x="1" y="3070"/>
                    <a:pt x="273" y="4952"/>
                  </a:cubicBezTo>
                  <a:cubicBezTo>
                    <a:pt x="501" y="6526"/>
                    <a:pt x="1439" y="7962"/>
                    <a:pt x="2832" y="8621"/>
                  </a:cubicBezTo>
                  <a:cubicBezTo>
                    <a:pt x="3408" y="8894"/>
                    <a:pt x="3927" y="8998"/>
                    <a:pt x="4384" y="8998"/>
                  </a:cubicBezTo>
                  <a:cubicBezTo>
                    <a:pt x="4775" y="8998"/>
                    <a:pt x="5121" y="8922"/>
                    <a:pt x="5419" y="8809"/>
                  </a:cubicBezTo>
                  <a:cubicBezTo>
                    <a:pt x="6389" y="8439"/>
                    <a:pt x="6806" y="7238"/>
                    <a:pt x="6163" y="6424"/>
                  </a:cubicBezTo>
                  <a:cubicBezTo>
                    <a:pt x="6015" y="6236"/>
                    <a:pt x="5833" y="6107"/>
                    <a:pt x="5609" y="6107"/>
                  </a:cubicBezTo>
                  <a:cubicBezTo>
                    <a:pt x="5572" y="6107"/>
                    <a:pt x="5533" y="6111"/>
                    <a:pt x="5493" y="6118"/>
                  </a:cubicBezTo>
                  <a:cubicBezTo>
                    <a:pt x="5418" y="6133"/>
                    <a:pt x="5340" y="6140"/>
                    <a:pt x="5262" y="6140"/>
                  </a:cubicBezTo>
                  <a:cubicBezTo>
                    <a:pt x="4388" y="6140"/>
                    <a:pt x="3452" y="5281"/>
                    <a:pt x="4440" y="4544"/>
                  </a:cubicBezTo>
                  <a:cubicBezTo>
                    <a:pt x="4467" y="4523"/>
                    <a:pt x="4489" y="4515"/>
                    <a:pt x="4506" y="4515"/>
                  </a:cubicBezTo>
                  <a:cubicBezTo>
                    <a:pt x="4595" y="4515"/>
                    <a:pt x="4575" y="4742"/>
                    <a:pt x="4687" y="4742"/>
                  </a:cubicBezTo>
                  <a:cubicBezTo>
                    <a:pt x="4729" y="4742"/>
                    <a:pt x="4791" y="4709"/>
                    <a:pt x="4884" y="4620"/>
                  </a:cubicBezTo>
                  <a:cubicBezTo>
                    <a:pt x="5270" y="4249"/>
                    <a:pt x="3674" y="3238"/>
                    <a:pt x="3824" y="2836"/>
                  </a:cubicBezTo>
                  <a:cubicBezTo>
                    <a:pt x="3976" y="2436"/>
                    <a:pt x="6226" y="1810"/>
                    <a:pt x="5341" y="733"/>
                  </a:cubicBezTo>
                  <a:cubicBezTo>
                    <a:pt x="4912" y="211"/>
                    <a:pt x="4532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7359621" y="3491895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236782" y="3491830"/>
              <a:ext cx="369287" cy="658590"/>
            </a:xfrm>
            <a:custGeom>
              <a:avLst/>
              <a:gdLst/>
              <a:ahLst/>
              <a:cxnLst/>
              <a:rect l="l" t="t" r="r" b="b"/>
              <a:pathLst>
                <a:path w="11418" h="20363" extrusionOk="0">
                  <a:moveTo>
                    <a:pt x="6947" y="1"/>
                  </a:moveTo>
                  <a:cubicBezTo>
                    <a:pt x="6200" y="1"/>
                    <a:pt x="5872" y="565"/>
                    <a:pt x="4444" y="754"/>
                  </a:cubicBezTo>
                  <a:cubicBezTo>
                    <a:pt x="3152" y="925"/>
                    <a:pt x="2113" y="1898"/>
                    <a:pt x="1859" y="3175"/>
                  </a:cubicBezTo>
                  <a:cubicBezTo>
                    <a:pt x="968" y="7649"/>
                    <a:pt x="1" y="17767"/>
                    <a:pt x="1366" y="19664"/>
                  </a:cubicBezTo>
                  <a:cubicBezTo>
                    <a:pt x="1726" y="20164"/>
                    <a:pt x="2357" y="20363"/>
                    <a:pt x="3134" y="20363"/>
                  </a:cubicBezTo>
                  <a:cubicBezTo>
                    <a:pt x="6166" y="20363"/>
                    <a:pt x="11418" y="17323"/>
                    <a:pt x="11418" y="17323"/>
                  </a:cubicBezTo>
                  <a:lnTo>
                    <a:pt x="9685" y="2441"/>
                  </a:lnTo>
                  <a:cubicBezTo>
                    <a:pt x="9685" y="2441"/>
                    <a:pt x="9807" y="156"/>
                    <a:pt x="7032" y="3"/>
                  </a:cubicBezTo>
                  <a:cubicBezTo>
                    <a:pt x="7003" y="2"/>
                    <a:pt x="6975" y="1"/>
                    <a:pt x="6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420814" y="3489696"/>
              <a:ext cx="256605" cy="268281"/>
            </a:xfrm>
            <a:custGeom>
              <a:avLst/>
              <a:gdLst/>
              <a:ahLst/>
              <a:cxnLst/>
              <a:rect l="l" t="t" r="r" b="b"/>
              <a:pathLst>
                <a:path w="7934" h="8295" extrusionOk="0">
                  <a:moveTo>
                    <a:pt x="1536" y="0"/>
                  </a:moveTo>
                  <a:cubicBezTo>
                    <a:pt x="1393" y="0"/>
                    <a:pt x="1258" y="23"/>
                    <a:pt x="1133" y="73"/>
                  </a:cubicBezTo>
                  <a:cubicBezTo>
                    <a:pt x="0" y="522"/>
                    <a:pt x="2738" y="5489"/>
                    <a:pt x="2738" y="5489"/>
                  </a:cubicBezTo>
                  <a:lnTo>
                    <a:pt x="5771" y="8295"/>
                  </a:lnTo>
                  <a:lnTo>
                    <a:pt x="7933" y="5619"/>
                  </a:lnTo>
                  <a:cubicBezTo>
                    <a:pt x="7933" y="5619"/>
                    <a:pt x="3756" y="0"/>
                    <a:pt x="1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7789007" y="3453116"/>
              <a:ext cx="94925" cy="96866"/>
            </a:xfrm>
            <a:custGeom>
              <a:avLst/>
              <a:gdLst/>
              <a:ahLst/>
              <a:cxnLst/>
              <a:rect l="l" t="t" r="r" b="b"/>
              <a:pathLst>
                <a:path w="2935" h="2995" extrusionOk="0">
                  <a:moveTo>
                    <a:pt x="2367" y="1"/>
                  </a:moveTo>
                  <a:cubicBezTo>
                    <a:pt x="2307" y="1"/>
                    <a:pt x="2246" y="28"/>
                    <a:pt x="2186" y="88"/>
                  </a:cubicBezTo>
                  <a:cubicBezTo>
                    <a:pt x="1847" y="427"/>
                    <a:pt x="1276" y="836"/>
                    <a:pt x="994" y="1018"/>
                  </a:cubicBezTo>
                  <a:cubicBezTo>
                    <a:pt x="971" y="1032"/>
                    <a:pt x="947" y="1039"/>
                    <a:pt x="923" y="1039"/>
                  </a:cubicBezTo>
                  <a:cubicBezTo>
                    <a:pt x="860" y="1039"/>
                    <a:pt x="800" y="992"/>
                    <a:pt x="793" y="922"/>
                  </a:cubicBezTo>
                  <a:cubicBezTo>
                    <a:pt x="768" y="654"/>
                    <a:pt x="714" y="225"/>
                    <a:pt x="628" y="205"/>
                  </a:cubicBezTo>
                  <a:cubicBezTo>
                    <a:pt x="613" y="201"/>
                    <a:pt x="601" y="199"/>
                    <a:pt x="591" y="199"/>
                  </a:cubicBezTo>
                  <a:cubicBezTo>
                    <a:pt x="543" y="199"/>
                    <a:pt x="560" y="249"/>
                    <a:pt x="506" y="356"/>
                  </a:cubicBezTo>
                  <a:cubicBezTo>
                    <a:pt x="374" y="617"/>
                    <a:pt x="325" y="915"/>
                    <a:pt x="339" y="1207"/>
                  </a:cubicBezTo>
                  <a:cubicBezTo>
                    <a:pt x="355" y="1499"/>
                    <a:pt x="419" y="1672"/>
                    <a:pt x="419" y="1672"/>
                  </a:cubicBezTo>
                  <a:lnTo>
                    <a:pt x="1" y="2227"/>
                  </a:lnTo>
                  <a:lnTo>
                    <a:pt x="697" y="2994"/>
                  </a:lnTo>
                  <a:cubicBezTo>
                    <a:pt x="697" y="2994"/>
                    <a:pt x="919" y="2816"/>
                    <a:pt x="1659" y="2565"/>
                  </a:cubicBezTo>
                  <a:cubicBezTo>
                    <a:pt x="2400" y="2314"/>
                    <a:pt x="2807" y="1689"/>
                    <a:pt x="2877" y="1131"/>
                  </a:cubicBezTo>
                  <a:cubicBezTo>
                    <a:pt x="2935" y="667"/>
                    <a:pt x="2667" y="1"/>
                    <a:pt x="2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606042" y="3513468"/>
              <a:ext cx="247258" cy="281736"/>
            </a:xfrm>
            <a:custGeom>
              <a:avLst/>
              <a:gdLst/>
              <a:ahLst/>
              <a:cxnLst/>
              <a:rect l="l" t="t" r="r" b="b"/>
              <a:pathLst>
                <a:path w="7645" h="8711" extrusionOk="0">
                  <a:moveTo>
                    <a:pt x="5493" y="0"/>
                  </a:moveTo>
                  <a:lnTo>
                    <a:pt x="1675" y="4846"/>
                  </a:lnTo>
                  <a:lnTo>
                    <a:pt x="1" y="7523"/>
                  </a:lnTo>
                  <a:cubicBezTo>
                    <a:pt x="1" y="7523"/>
                    <a:pt x="1161" y="8711"/>
                    <a:pt x="2193" y="8711"/>
                  </a:cubicBezTo>
                  <a:cubicBezTo>
                    <a:pt x="2569" y="8711"/>
                    <a:pt x="2929" y="8553"/>
                    <a:pt x="3208" y="8121"/>
                  </a:cubicBezTo>
                  <a:cubicBezTo>
                    <a:pt x="4254" y="6505"/>
                    <a:pt x="7645" y="825"/>
                    <a:pt x="7645" y="825"/>
                  </a:cubicBezTo>
                  <a:lnTo>
                    <a:pt x="5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7610312" y="4608668"/>
              <a:ext cx="173970" cy="52427"/>
            </a:xfrm>
            <a:custGeom>
              <a:avLst/>
              <a:gdLst/>
              <a:ahLst/>
              <a:cxnLst/>
              <a:rect l="l" t="t" r="r" b="b"/>
              <a:pathLst>
                <a:path w="5379" h="1621" extrusionOk="0">
                  <a:moveTo>
                    <a:pt x="3168" y="0"/>
                  </a:moveTo>
                  <a:cubicBezTo>
                    <a:pt x="3035" y="0"/>
                    <a:pt x="2952" y="2"/>
                    <a:pt x="2952" y="2"/>
                  </a:cubicBezTo>
                  <a:lnTo>
                    <a:pt x="463" y="523"/>
                  </a:lnTo>
                  <a:cubicBezTo>
                    <a:pt x="463" y="523"/>
                    <a:pt x="1" y="1318"/>
                    <a:pt x="198" y="1554"/>
                  </a:cubicBezTo>
                  <a:cubicBezTo>
                    <a:pt x="235" y="1599"/>
                    <a:pt x="410" y="1621"/>
                    <a:pt x="672" y="1621"/>
                  </a:cubicBezTo>
                  <a:cubicBezTo>
                    <a:pt x="1808" y="1621"/>
                    <a:pt x="4599" y="1212"/>
                    <a:pt x="5097" y="461"/>
                  </a:cubicBezTo>
                  <a:cubicBezTo>
                    <a:pt x="5378" y="39"/>
                    <a:pt x="3766" y="0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295840" y="5015802"/>
              <a:ext cx="169507" cy="52168"/>
            </a:xfrm>
            <a:custGeom>
              <a:avLst/>
              <a:gdLst/>
              <a:ahLst/>
              <a:cxnLst/>
              <a:rect l="l" t="t" r="r" b="b"/>
              <a:pathLst>
                <a:path w="5241" h="1613" extrusionOk="0">
                  <a:moveTo>
                    <a:pt x="460" y="1"/>
                  </a:moveTo>
                  <a:cubicBezTo>
                    <a:pt x="460" y="1"/>
                    <a:pt x="1" y="681"/>
                    <a:pt x="34" y="1118"/>
                  </a:cubicBezTo>
                  <a:cubicBezTo>
                    <a:pt x="67" y="1554"/>
                    <a:pt x="5241" y="1612"/>
                    <a:pt x="5241" y="1612"/>
                  </a:cubicBezTo>
                  <a:cubicBezTo>
                    <a:pt x="5241" y="1612"/>
                    <a:pt x="5044" y="227"/>
                    <a:pt x="2636" y="227"/>
                  </a:cubicBezTo>
                  <a:cubicBezTo>
                    <a:pt x="1882" y="227"/>
                    <a:pt x="460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0"/>
          <p:cNvGrpSpPr/>
          <p:nvPr/>
        </p:nvGrpSpPr>
        <p:grpSpPr>
          <a:xfrm>
            <a:off x="8255797" y="3481926"/>
            <a:ext cx="590571" cy="3966959"/>
            <a:chOff x="-6589225" y="578350"/>
            <a:chExt cx="408700" cy="2745300"/>
          </a:xfrm>
        </p:grpSpPr>
        <p:sp>
          <p:nvSpPr>
            <p:cNvPr id="270" name="Google Shape;270;p20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0"/>
          <p:cNvSpPr/>
          <p:nvPr/>
        </p:nvSpPr>
        <p:spPr>
          <a:xfrm>
            <a:off x="8570498" y="2334967"/>
            <a:ext cx="994887" cy="20947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-735804" y="39197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2906100" y="1442263"/>
            <a:ext cx="3448800" cy="13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0"/>
          <p:cNvSpPr txBox="1"/>
          <p:nvPr/>
        </p:nvSpPr>
        <p:spPr>
          <a:xfrm>
            <a:off x="2856000" y="3305550"/>
            <a:ext cx="34320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3_1">
    <p:bg>
      <p:bgPr>
        <a:solidFill>
          <a:schemeClr val="dk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/>
          <p:nvPr/>
        </p:nvSpPr>
        <p:spPr>
          <a:xfrm>
            <a:off x="7322446" y="9841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"/>
          <p:cNvSpPr/>
          <p:nvPr/>
        </p:nvSpPr>
        <p:spPr>
          <a:xfrm>
            <a:off x="7373827" y="44968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/>
          <p:nvPr/>
        </p:nvSpPr>
        <p:spPr>
          <a:xfrm>
            <a:off x="-54350" y="4267000"/>
            <a:ext cx="9281400" cy="9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-405498" y="3500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1079151" y="958230"/>
            <a:ext cx="777060" cy="16363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_1"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/>
          <p:nvPr/>
        </p:nvSpPr>
        <p:spPr>
          <a:xfrm>
            <a:off x="324921" y="29129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24"/>
          <p:cNvGrpSpPr/>
          <p:nvPr/>
        </p:nvGrpSpPr>
        <p:grpSpPr>
          <a:xfrm>
            <a:off x="7460050" y="-765050"/>
            <a:ext cx="408700" cy="2745300"/>
            <a:chOff x="-6589225" y="578350"/>
            <a:chExt cx="408700" cy="2745300"/>
          </a:xfrm>
        </p:grpSpPr>
        <p:sp>
          <p:nvSpPr>
            <p:cNvPr id="296" name="Google Shape;296;p24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4"/>
          <p:cNvGrpSpPr/>
          <p:nvPr/>
        </p:nvGrpSpPr>
        <p:grpSpPr>
          <a:xfrm>
            <a:off x="324925" y="-2615650"/>
            <a:ext cx="1291969" cy="6160530"/>
            <a:chOff x="7182025" y="185175"/>
            <a:chExt cx="1291969" cy="6160530"/>
          </a:xfrm>
        </p:grpSpPr>
        <p:sp>
          <p:nvSpPr>
            <p:cNvPr id="308" name="Google Shape;308;p24"/>
            <p:cNvSpPr/>
            <p:nvPr/>
          </p:nvSpPr>
          <p:spPr>
            <a:xfrm>
              <a:off x="7841532" y="185175"/>
              <a:ext cx="27103" cy="1362234"/>
            </a:xfrm>
            <a:custGeom>
              <a:avLst/>
              <a:gdLst/>
              <a:ahLst/>
              <a:cxnLst/>
              <a:rect l="l" t="t" r="r" b="b"/>
              <a:pathLst>
                <a:path w="838" h="42119" extrusionOk="0">
                  <a:moveTo>
                    <a:pt x="1" y="0"/>
                  </a:moveTo>
                  <a:lnTo>
                    <a:pt x="1" y="42119"/>
                  </a:lnTo>
                  <a:lnTo>
                    <a:pt x="837" y="42119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8097915" y="335053"/>
              <a:ext cx="376079" cy="300915"/>
            </a:xfrm>
            <a:custGeom>
              <a:avLst/>
              <a:gdLst/>
              <a:ahLst/>
              <a:cxnLst/>
              <a:rect l="l" t="t" r="r" b="b"/>
              <a:pathLst>
                <a:path w="11628" h="9304" extrusionOk="0">
                  <a:moveTo>
                    <a:pt x="1" y="0"/>
                  </a:moveTo>
                  <a:lnTo>
                    <a:pt x="1" y="9304"/>
                  </a:lnTo>
                  <a:lnTo>
                    <a:pt x="4525" y="9304"/>
                  </a:lnTo>
                  <a:lnTo>
                    <a:pt x="11628" y="4651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8097915" y="215545"/>
              <a:ext cx="114557" cy="420420"/>
            </a:xfrm>
            <a:custGeom>
              <a:avLst/>
              <a:gdLst/>
              <a:ahLst/>
              <a:cxnLst/>
              <a:rect l="l" t="t" r="r" b="b"/>
              <a:pathLst>
                <a:path w="3542" h="12999" extrusionOk="0">
                  <a:moveTo>
                    <a:pt x="3542" y="0"/>
                  </a:moveTo>
                  <a:lnTo>
                    <a:pt x="1" y="3135"/>
                  </a:lnTo>
                  <a:lnTo>
                    <a:pt x="1" y="12999"/>
                  </a:lnTo>
                  <a:lnTo>
                    <a:pt x="3542" y="9302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7836357" y="215545"/>
              <a:ext cx="376079" cy="300882"/>
            </a:xfrm>
            <a:custGeom>
              <a:avLst/>
              <a:gdLst/>
              <a:ahLst/>
              <a:cxnLst/>
              <a:rect l="l" t="t" r="r" b="b"/>
              <a:pathLst>
                <a:path w="11628" h="9303" extrusionOk="0">
                  <a:moveTo>
                    <a:pt x="0" y="0"/>
                  </a:moveTo>
                  <a:lnTo>
                    <a:pt x="0" y="9302"/>
                  </a:lnTo>
                  <a:lnTo>
                    <a:pt x="11627" y="9302"/>
                  </a:lnTo>
                  <a:lnTo>
                    <a:pt x="11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7237170" y="1826099"/>
              <a:ext cx="54141" cy="4519606"/>
            </a:xfrm>
            <a:custGeom>
              <a:avLst/>
              <a:gdLst/>
              <a:ahLst/>
              <a:cxnLst/>
              <a:rect l="l" t="t" r="r" b="b"/>
              <a:pathLst>
                <a:path w="1674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7264241" y="5496452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7264241" y="5057395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7264241" y="4618338"/>
              <a:ext cx="571557" cy="54174"/>
            </a:xfrm>
            <a:custGeom>
              <a:avLst/>
              <a:gdLst/>
              <a:ahLst/>
              <a:cxnLst/>
              <a:rect l="l" t="t" r="r" b="b"/>
              <a:pathLst>
                <a:path w="17672" h="1675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7264241" y="4179282"/>
              <a:ext cx="571557" cy="54206"/>
            </a:xfrm>
            <a:custGeom>
              <a:avLst/>
              <a:gdLst/>
              <a:ahLst/>
              <a:cxnLst/>
              <a:rect l="l" t="t" r="r" b="b"/>
              <a:pathLst>
                <a:path w="17672" h="1676" extrusionOk="0">
                  <a:moveTo>
                    <a:pt x="0" y="1"/>
                  </a:moveTo>
                  <a:lnTo>
                    <a:pt x="0" y="1675"/>
                  </a:lnTo>
                  <a:lnTo>
                    <a:pt x="17672" y="1675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264241" y="3755264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7264241" y="331620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264241" y="2892158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0"/>
                  </a:moveTo>
                  <a:lnTo>
                    <a:pt x="0" y="1673"/>
                  </a:lnTo>
                  <a:lnTo>
                    <a:pt x="17672" y="1673"/>
                  </a:lnTo>
                  <a:lnTo>
                    <a:pt x="17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7264241" y="2453101"/>
              <a:ext cx="571557" cy="54141"/>
            </a:xfrm>
            <a:custGeom>
              <a:avLst/>
              <a:gdLst/>
              <a:ahLst/>
              <a:cxnLst/>
              <a:rect l="l" t="t" r="r" b="b"/>
              <a:pathLst>
                <a:path w="17672" h="1674" extrusionOk="0">
                  <a:moveTo>
                    <a:pt x="0" y="1"/>
                  </a:moveTo>
                  <a:lnTo>
                    <a:pt x="0" y="1674"/>
                  </a:lnTo>
                  <a:lnTo>
                    <a:pt x="17672" y="1674"/>
                  </a:lnTo>
                  <a:lnTo>
                    <a:pt x="176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7808704" y="1826099"/>
              <a:ext cx="54174" cy="4519606"/>
            </a:xfrm>
            <a:custGeom>
              <a:avLst/>
              <a:gdLst/>
              <a:ahLst/>
              <a:cxnLst/>
              <a:rect l="l" t="t" r="r" b="b"/>
              <a:pathLst>
                <a:path w="1675" h="139742" extrusionOk="0">
                  <a:moveTo>
                    <a:pt x="1" y="1"/>
                  </a:moveTo>
                  <a:lnTo>
                    <a:pt x="1" y="139741"/>
                  </a:lnTo>
                  <a:lnTo>
                    <a:pt x="1674" y="13974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7295840" y="2369397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4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7355772" y="2292647"/>
              <a:ext cx="415472" cy="601215"/>
            </a:xfrm>
            <a:custGeom>
              <a:avLst/>
              <a:gdLst/>
              <a:ahLst/>
              <a:cxnLst/>
              <a:rect l="l" t="t" r="r" b="b"/>
              <a:pathLst>
                <a:path w="12846" h="18589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8"/>
                    <a:pt x="9145" y="9064"/>
                  </a:cubicBezTo>
                  <a:lnTo>
                    <a:pt x="8333" y="18589"/>
                  </a:lnTo>
                  <a:lnTo>
                    <a:pt x="10738" y="18589"/>
                  </a:lnTo>
                  <a:lnTo>
                    <a:pt x="12495" y="7626"/>
                  </a:lnTo>
                  <a:cubicBezTo>
                    <a:pt x="12845" y="6039"/>
                    <a:pt x="12275" y="4389"/>
                    <a:pt x="11022" y="3356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7359621" y="1706721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1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7337595" y="1512727"/>
              <a:ext cx="166920" cy="239787"/>
            </a:xfrm>
            <a:custGeom>
              <a:avLst/>
              <a:gdLst/>
              <a:ahLst/>
              <a:cxnLst/>
              <a:rect l="l" t="t" r="r" b="b"/>
              <a:pathLst>
                <a:path w="5161" h="7414" extrusionOk="0">
                  <a:moveTo>
                    <a:pt x="2234" y="0"/>
                  </a:moveTo>
                  <a:cubicBezTo>
                    <a:pt x="2167" y="0"/>
                    <a:pt x="2099" y="6"/>
                    <a:pt x="2032" y="19"/>
                  </a:cubicBezTo>
                  <a:cubicBezTo>
                    <a:pt x="1021" y="213"/>
                    <a:pt x="509" y="1806"/>
                    <a:pt x="252" y="3191"/>
                  </a:cubicBezTo>
                  <a:cubicBezTo>
                    <a:pt x="0" y="4559"/>
                    <a:pt x="596" y="5945"/>
                    <a:pt x="1761" y="6703"/>
                  </a:cubicBezTo>
                  <a:cubicBezTo>
                    <a:pt x="2361" y="7094"/>
                    <a:pt x="3012" y="7414"/>
                    <a:pt x="3535" y="7414"/>
                  </a:cubicBezTo>
                  <a:cubicBezTo>
                    <a:pt x="3687" y="7414"/>
                    <a:pt x="3829" y="7387"/>
                    <a:pt x="3955" y="7326"/>
                  </a:cubicBezTo>
                  <a:cubicBezTo>
                    <a:pt x="4505" y="7065"/>
                    <a:pt x="4780" y="6204"/>
                    <a:pt x="4915" y="5326"/>
                  </a:cubicBezTo>
                  <a:cubicBezTo>
                    <a:pt x="5161" y="3725"/>
                    <a:pt x="4740" y="2080"/>
                    <a:pt x="3673" y="861"/>
                  </a:cubicBezTo>
                  <a:cubicBezTo>
                    <a:pt x="3247" y="374"/>
                    <a:pt x="2751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7245773" y="1483910"/>
              <a:ext cx="242439" cy="291568"/>
            </a:xfrm>
            <a:custGeom>
              <a:avLst/>
              <a:gdLst/>
              <a:ahLst/>
              <a:cxnLst/>
              <a:rect l="l" t="t" r="r" b="b"/>
              <a:pathLst>
                <a:path w="7496" h="9015" extrusionOk="0">
                  <a:moveTo>
                    <a:pt x="4974" y="0"/>
                  </a:moveTo>
                  <a:cubicBezTo>
                    <a:pt x="4421" y="0"/>
                    <a:pt x="3831" y="113"/>
                    <a:pt x="3300" y="257"/>
                  </a:cubicBezTo>
                  <a:cubicBezTo>
                    <a:pt x="1527" y="741"/>
                    <a:pt x="225" y="2276"/>
                    <a:pt x="105" y="4110"/>
                  </a:cubicBezTo>
                  <a:cubicBezTo>
                    <a:pt x="0" y="5736"/>
                    <a:pt x="654" y="7376"/>
                    <a:pt x="1930" y="8305"/>
                  </a:cubicBezTo>
                  <a:cubicBezTo>
                    <a:pt x="2661" y="8837"/>
                    <a:pt x="3343" y="9015"/>
                    <a:pt x="3928" y="9015"/>
                  </a:cubicBezTo>
                  <a:cubicBezTo>
                    <a:pt x="5097" y="9015"/>
                    <a:pt x="5876" y="8305"/>
                    <a:pt x="5876" y="8305"/>
                  </a:cubicBezTo>
                  <a:cubicBezTo>
                    <a:pt x="5876" y="8305"/>
                    <a:pt x="5950" y="6342"/>
                    <a:pt x="5010" y="6342"/>
                  </a:cubicBezTo>
                  <a:cubicBezTo>
                    <a:pt x="4071" y="6342"/>
                    <a:pt x="3684" y="5246"/>
                    <a:pt x="4269" y="4598"/>
                  </a:cubicBezTo>
                  <a:cubicBezTo>
                    <a:pt x="4374" y="4482"/>
                    <a:pt x="4450" y="4436"/>
                    <a:pt x="4508" y="4436"/>
                  </a:cubicBezTo>
                  <a:cubicBezTo>
                    <a:pt x="4744" y="4436"/>
                    <a:pt x="4666" y="5211"/>
                    <a:pt x="4906" y="5211"/>
                  </a:cubicBezTo>
                  <a:cubicBezTo>
                    <a:pt x="4936" y="5211"/>
                    <a:pt x="4970" y="5199"/>
                    <a:pt x="5010" y="5173"/>
                  </a:cubicBezTo>
                  <a:cubicBezTo>
                    <a:pt x="5459" y="4880"/>
                    <a:pt x="4708" y="2980"/>
                    <a:pt x="4931" y="2614"/>
                  </a:cubicBezTo>
                  <a:cubicBezTo>
                    <a:pt x="5154" y="2249"/>
                    <a:pt x="7496" y="2114"/>
                    <a:pt x="6827" y="891"/>
                  </a:cubicBezTo>
                  <a:cubicBezTo>
                    <a:pt x="6461" y="223"/>
                    <a:pt x="5754" y="0"/>
                    <a:pt x="4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7359621" y="1760184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7755920" y="1209673"/>
              <a:ext cx="34445" cy="83541"/>
            </a:xfrm>
            <a:custGeom>
              <a:avLst/>
              <a:gdLst/>
              <a:ahLst/>
              <a:cxnLst/>
              <a:rect l="l" t="t" r="r" b="b"/>
              <a:pathLst>
                <a:path w="1065" h="2583" extrusionOk="0">
                  <a:moveTo>
                    <a:pt x="840" y="0"/>
                  </a:moveTo>
                  <a:cubicBezTo>
                    <a:pt x="633" y="0"/>
                    <a:pt x="356" y="277"/>
                    <a:pt x="178" y="698"/>
                  </a:cubicBezTo>
                  <a:cubicBezTo>
                    <a:pt x="1" y="1118"/>
                    <a:pt x="178" y="1917"/>
                    <a:pt x="178" y="1917"/>
                  </a:cubicBezTo>
                  <a:lnTo>
                    <a:pt x="545" y="2583"/>
                  </a:lnTo>
                  <a:cubicBezTo>
                    <a:pt x="545" y="2583"/>
                    <a:pt x="799" y="942"/>
                    <a:pt x="932" y="698"/>
                  </a:cubicBezTo>
                  <a:cubicBezTo>
                    <a:pt x="1065" y="453"/>
                    <a:pt x="1047" y="0"/>
                    <a:pt x="840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7746896" y="1160932"/>
              <a:ext cx="103690" cy="149487"/>
            </a:xfrm>
            <a:custGeom>
              <a:avLst/>
              <a:gdLst/>
              <a:ahLst/>
              <a:cxnLst/>
              <a:rect l="l" t="t" r="r" b="b"/>
              <a:pathLst>
                <a:path w="3206" h="4622" extrusionOk="0">
                  <a:moveTo>
                    <a:pt x="2233" y="1"/>
                  </a:moveTo>
                  <a:cubicBezTo>
                    <a:pt x="2187" y="1"/>
                    <a:pt x="2124" y="27"/>
                    <a:pt x="2043" y="91"/>
                  </a:cubicBezTo>
                  <a:cubicBezTo>
                    <a:pt x="1736" y="331"/>
                    <a:pt x="427" y="3247"/>
                    <a:pt x="427" y="3247"/>
                  </a:cubicBezTo>
                  <a:cubicBezTo>
                    <a:pt x="0" y="4221"/>
                    <a:pt x="1757" y="4621"/>
                    <a:pt x="1757" y="4621"/>
                  </a:cubicBezTo>
                  <a:cubicBezTo>
                    <a:pt x="1757" y="4621"/>
                    <a:pt x="2704" y="3764"/>
                    <a:pt x="2954" y="3011"/>
                  </a:cubicBezTo>
                  <a:cubicBezTo>
                    <a:pt x="3205" y="2258"/>
                    <a:pt x="1779" y="1642"/>
                    <a:pt x="1779" y="1642"/>
                  </a:cubicBezTo>
                  <a:cubicBezTo>
                    <a:pt x="1779" y="1642"/>
                    <a:pt x="2240" y="613"/>
                    <a:pt x="2315" y="377"/>
                  </a:cubicBezTo>
                  <a:cubicBezTo>
                    <a:pt x="2370" y="203"/>
                    <a:pt x="2363" y="1"/>
                    <a:pt x="2233" y="1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7236782" y="1264818"/>
              <a:ext cx="576731" cy="1153851"/>
            </a:xfrm>
            <a:custGeom>
              <a:avLst/>
              <a:gdLst/>
              <a:ahLst/>
              <a:cxnLst/>
              <a:rect l="l" t="t" r="r" b="b"/>
              <a:pathLst>
                <a:path w="17832" h="35676" extrusionOk="0">
                  <a:moveTo>
                    <a:pt x="16018" y="0"/>
                  </a:moveTo>
                  <a:cubicBezTo>
                    <a:pt x="15866" y="0"/>
                    <a:pt x="15720" y="84"/>
                    <a:pt x="15648" y="231"/>
                  </a:cubicBezTo>
                  <a:cubicBezTo>
                    <a:pt x="14471" y="2600"/>
                    <a:pt x="8293" y="14931"/>
                    <a:pt x="7032" y="15316"/>
                  </a:cubicBezTo>
                  <a:cubicBezTo>
                    <a:pt x="6256" y="15553"/>
                    <a:pt x="5925" y="15872"/>
                    <a:pt x="4444" y="16068"/>
                  </a:cubicBezTo>
                  <a:cubicBezTo>
                    <a:pt x="3152" y="16237"/>
                    <a:pt x="2113" y="17211"/>
                    <a:pt x="1859" y="18489"/>
                  </a:cubicBezTo>
                  <a:cubicBezTo>
                    <a:pt x="968" y="22962"/>
                    <a:pt x="1" y="33081"/>
                    <a:pt x="1366" y="34976"/>
                  </a:cubicBezTo>
                  <a:cubicBezTo>
                    <a:pt x="1726" y="35477"/>
                    <a:pt x="2357" y="35676"/>
                    <a:pt x="3134" y="35676"/>
                  </a:cubicBezTo>
                  <a:cubicBezTo>
                    <a:pt x="6166" y="35676"/>
                    <a:pt x="11418" y="32636"/>
                    <a:pt x="11418" y="32636"/>
                  </a:cubicBezTo>
                  <a:lnTo>
                    <a:pt x="10890" y="17604"/>
                  </a:lnTo>
                  <a:cubicBezTo>
                    <a:pt x="10890" y="17604"/>
                    <a:pt x="17832" y="2538"/>
                    <a:pt x="17832" y="1702"/>
                  </a:cubicBezTo>
                  <a:cubicBezTo>
                    <a:pt x="17832" y="1101"/>
                    <a:pt x="16809" y="404"/>
                    <a:pt x="16230" y="59"/>
                  </a:cubicBezTo>
                  <a:cubicBezTo>
                    <a:pt x="16163" y="19"/>
                    <a:pt x="16090" y="0"/>
                    <a:pt x="1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7231898" y="1812224"/>
              <a:ext cx="72059" cy="57279"/>
            </a:xfrm>
            <a:custGeom>
              <a:avLst/>
              <a:gdLst/>
              <a:ahLst/>
              <a:cxnLst/>
              <a:rect l="l" t="t" r="r" b="b"/>
              <a:pathLst>
                <a:path w="2228" h="1771" extrusionOk="0">
                  <a:moveTo>
                    <a:pt x="1404" y="1"/>
                  </a:moveTo>
                  <a:cubicBezTo>
                    <a:pt x="916" y="1"/>
                    <a:pt x="279" y="332"/>
                    <a:pt x="166" y="430"/>
                  </a:cubicBezTo>
                  <a:cubicBezTo>
                    <a:pt x="1" y="572"/>
                    <a:pt x="524" y="1771"/>
                    <a:pt x="524" y="1771"/>
                  </a:cubicBezTo>
                  <a:lnTo>
                    <a:pt x="1697" y="1771"/>
                  </a:lnTo>
                  <a:cubicBezTo>
                    <a:pt x="1697" y="1771"/>
                    <a:pt x="2228" y="852"/>
                    <a:pt x="1912" y="254"/>
                  </a:cubicBezTo>
                  <a:cubicBezTo>
                    <a:pt x="1814" y="68"/>
                    <a:pt x="1624" y="1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7241180" y="1859898"/>
              <a:ext cx="71283" cy="178142"/>
            </a:xfrm>
            <a:custGeom>
              <a:avLst/>
              <a:gdLst/>
              <a:ahLst/>
              <a:cxnLst/>
              <a:rect l="l" t="t" r="r" b="b"/>
              <a:pathLst>
                <a:path w="2204" h="5508" extrusionOk="0">
                  <a:moveTo>
                    <a:pt x="1" y="0"/>
                  </a:moveTo>
                  <a:lnTo>
                    <a:pt x="1" y="5272"/>
                  </a:lnTo>
                  <a:lnTo>
                    <a:pt x="2204" y="5507"/>
                  </a:lnTo>
                  <a:lnTo>
                    <a:pt x="1723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7185001" y="1826099"/>
              <a:ext cx="157993" cy="254147"/>
            </a:xfrm>
            <a:custGeom>
              <a:avLst/>
              <a:gdLst/>
              <a:ahLst/>
              <a:cxnLst/>
              <a:rect l="l" t="t" r="r" b="b"/>
              <a:pathLst>
                <a:path w="4885" h="7858" extrusionOk="0">
                  <a:moveTo>
                    <a:pt x="3941" y="1"/>
                  </a:moveTo>
                  <a:lnTo>
                    <a:pt x="3941" y="1"/>
                  </a:lnTo>
                  <a:cubicBezTo>
                    <a:pt x="3941" y="1"/>
                    <a:pt x="1" y="6054"/>
                    <a:pt x="1974" y="7504"/>
                  </a:cubicBezTo>
                  <a:cubicBezTo>
                    <a:pt x="2306" y="7748"/>
                    <a:pt x="2589" y="7857"/>
                    <a:pt x="2831" y="7857"/>
                  </a:cubicBezTo>
                  <a:cubicBezTo>
                    <a:pt x="4885" y="7857"/>
                    <a:pt x="3941" y="1"/>
                    <a:pt x="3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7610312" y="2876892"/>
              <a:ext cx="174003" cy="52492"/>
            </a:xfrm>
            <a:custGeom>
              <a:avLst/>
              <a:gdLst/>
              <a:ahLst/>
              <a:cxnLst/>
              <a:rect l="l" t="t" r="r" b="b"/>
              <a:pathLst>
                <a:path w="5380" h="1623" extrusionOk="0">
                  <a:moveTo>
                    <a:pt x="3161" y="1"/>
                  </a:moveTo>
                  <a:cubicBezTo>
                    <a:pt x="3032" y="1"/>
                    <a:pt x="2952" y="3"/>
                    <a:pt x="2952" y="3"/>
                  </a:cubicBezTo>
                  <a:lnTo>
                    <a:pt x="463" y="525"/>
                  </a:lnTo>
                  <a:cubicBezTo>
                    <a:pt x="463" y="525"/>
                    <a:pt x="1" y="1320"/>
                    <a:pt x="198" y="1556"/>
                  </a:cubicBezTo>
                  <a:cubicBezTo>
                    <a:pt x="235" y="1601"/>
                    <a:pt x="409" y="1623"/>
                    <a:pt x="671" y="1623"/>
                  </a:cubicBezTo>
                  <a:cubicBezTo>
                    <a:pt x="1806" y="1623"/>
                    <a:pt x="4599" y="1213"/>
                    <a:pt x="5097" y="463"/>
                  </a:cubicBezTo>
                  <a:cubicBezTo>
                    <a:pt x="5379" y="39"/>
                    <a:pt x="3753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7295840" y="3284059"/>
              <a:ext cx="169507" cy="52201"/>
            </a:xfrm>
            <a:custGeom>
              <a:avLst/>
              <a:gdLst/>
              <a:ahLst/>
              <a:cxnLst/>
              <a:rect l="l" t="t" r="r" b="b"/>
              <a:pathLst>
                <a:path w="5241" h="1614" extrusionOk="0">
                  <a:moveTo>
                    <a:pt x="460" y="0"/>
                  </a:moveTo>
                  <a:cubicBezTo>
                    <a:pt x="460" y="0"/>
                    <a:pt x="1" y="682"/>
                    <a:pt x="34" y="1118"/>
                  </a:cubicBezTo>
                  <a:cubicBezTo>
                    <a:pt x="67" y="1556"/>
                    <a:pt x="5241" y="1613"/>
                    <a:pt x="5241" y="1613"/>
                  </a:cubicBezTo>
                  <a:cubicBezTo>
                    <a:pt x="5241" y="1613"/>
                    <a:pt x="5044" y="228"/>
                    <a:pt x="2636" y="228"/>
                  </a:cubicBezTo>
                  <a:cubicBezTo>
                    <a:pt x="1882" y="228"/>
                    <a:pt x="460" y="0"/>
                    <a:pt x="460" y="0"/>
                  </a:cubicBezTo>
                  <a:close/>
                </a:path>
              </a:pathLst>
            </a:custGeom>
            <a:solidFill>
              <a:srgbClr val="2C4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7217667" y="3052127"/>
              <a:ext cx="82926" cy="108056"/>
            </a:xfrm>
            <a:custGeom>
              <a:avLst/>
              <a:gdLst/>
              <a:ahLst/>
              <a:cxnLst/>
              <a:rect l="l" t="t" r="r" b="b"/>
              <a:pathLst>
                <a:path w="2564" h="3341" extrusionOk="0">
                  <a:moveTo>
                    <a:pt x="612" y="0"/>
                  </a:moveTo>
                  <a:cubicBezTo>
                    <a:pt x="540" y="0"/>
                    <a:pt x="375" y="319"/>
                    <a:pt x="224" y="669"/>
                  </a:cubicBezTo>
                  <a:cubicBezTo>
                    <a:pt x="0" y="1186"/>
                    <a:pt x="171" y="1539"/>
                    <a:pt x="446" y="2270"/>
                  </a:cubicBezTo>
                  <a:cubicBezTo>
                    <a:pt x="720" y="3002"/>
                    <a:pt x="723" y="3286"/>
                    <a:pt x="723" y="3286"/>
                  </a:cubicBezTo>
                  <a:lnTo>
                    <a:pt x="1760" y="3340"/>
                  </a:lnTo>
                  <a:lnTo>
                    <a:pt x="1834" y="3031"/>
                  </a:lnTo>
                  <a:cubicBezTo>
                    <a:pt x="1892" y="2791"/>
                    <a:pt x="2005" y="2567"/>
                    <a:pt x="2162" y="2377"/>
                  </a:cubicBezTo>
                  <a:lnTo>
                    <a:pt x="2251" y="2272"/>
                  </a:lnTo>
                  <a:cubicBezTo>
                    <a:pt x="2363" y="2136"/>
                    <a:pt x="2409" y="1956"/>
                    <a:pt x="2468" y="1670"/>
                  </a:cubicBezTo>
                  <a:cubicBezTo>
                    <a:pt x="2564" y="1213"/>
                    <a:pt x="2381" y="1186"/>
                    <a:pt x="2304" y="1127"/>
                  </a:cubicBezTo>
                  <a:cubicBezTo>
                    <a:pt x="2300" y="1124"/>
                    <a:pt x="2296" y="1123"/>
                    <a:pt x="2293" y="1123"/>
                  </a:cubicBezTo>
                  <a:cubicBezTo>
                    <a:pt x="2239" y="1123"/>
                    <a:pt x="2291" y="1529"/>
                    <a:pt x="2080" y="1670"/>
                  </a:cubicBezTo>
                  <a:cubicBezTo>
                    <a:pt x="2035" y="1701"/>
                    <a:pt x="1840" y="1728"/>
                    <a:pt x="1677" y="1728"/>
                  </a:cubicBezTo>
                  <a:cubicBezTo>
                    <a:pt x="1551" y="1728"/>
                    <a:pt x="1444" y="1712"/>
                    <a:pt x="1439" y="1670"/>
                  </a:cubicBezTo>
                  <a:cubicBezTo>
                    <a:pt x="1402" y="1336"/>
                    <a:pt x="595" y="704"/>
                    <a:pt x="642" y="225"/>
                  </a:cubicBezTo>
                  <a:cubicBezTo>
                    <a:pt x="658" y="66"/>
                    <a:pt x="645" y="0"/>
                    <a:pt x="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7182025" y="3138903"/>
              <a:ext cx="177625" cy="554253"/>
            </a:xfrm>
            <a:custGeom>
              <a:avLst/>
              <a:gdLst/>
              <a:ahLst/>
              <a:cxnLst/>
              <a:rect l="l" t="t" r="r" b="b"/>
              <a:pathLst>
                <a:path w="5492" h="17137" extrusionOk="0">
                  <a:moveTo>
                    <a:pt x="1523" y="0"/>
                  </a:moveTo>
                  <a:lnTo>
                    <a:pt x="0" y="8102"/>
                  </a:lnTo>
                  <a:lnTo>
                    <a:pt x="3055" y="17137"/>
                  </a:lnTo>
                  <a:lnTo>
                    <a:pt x="5492" y="12356"/>
                  </a:lnTo>
                  <a:lnTo>
                    <a:pt x="2668" y="7175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7295840" y="4101108"/>
              <a:ext cx="178919" cy="936703"/>
            </a:xfrm>
            <a:custGeom>
              <a:avLst/>
              <a:gdLst/>
              <a:ahLst/>
              <a:cxnLst/>
              <a:rect l="l" t="t" r="r" b="b"/>
              <a:pathLst>
                <a:path w="5532" h="28962" extrusionOk="0">
                  <a:moveTo>
                    <a:pt x="1" y="1"/>
                  </a:moveTo>
                  <a:lnTo>
                    <a:pt x="459" y="28508"/>
                  </a:lnTo>
                  <a:lnTo>
                    <a:pt x="2612" y="28962"/>
                  </a:lnTo>
                  <a:lnTo>
                    <a:pt x="5532" y="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7355772" y="4024391"/>
              <a:ext cx="415472" cy="601182"/>
            </a:xfrm>
            <a:custGeom>
              <a:avLst/>
              <a:gdLst/>
              <a:ahLst/>
              <a:cxnLst/>
              <a:rect l="l" t="t" r="r" b="b"/>
              <a:pathLst>
                <a:path w="12846" h="18588" extrusionOk="0">
                  <a:moveTo>
                    <a:pt x="6948" y="0"/>
                  </a:moveTo>
                  <a:lnTo>
                    <a:pt x="0" y="2775"/>
                  </a:lnTo>
                  <a:lnTo>
                    <a:pt x="7638" y="6431"/>
                  </a:lnTo>
                  <a:cubicBezTo>
                    <a:pt x="8639" y="6909"/>
                    <a:pt x="9238" y="7956"/>
                    <a:pt x="9145" y="9062"/>
                  </a:cubicBezTo>
                  <a:lnTo>
                    <a:pt x="8333" y="18588"/>
                  </a:lnTo>
                  <a:lnTo>
                    <a:pt x="10738" y="18588"/>
                  </a:lnTo>
                  <a:lnTo>
                    <a:pt x="12495" y="7625"/>
                  </a:lnTo>
                  <a:cubicBezTo>
                    <a:pt x="12845" y="6038"/>
                    <a:pt x="12275" y="4390"/>
                    <a:pt x="11022" y="3355"/>
                  </a:cubicBezTo>
                  <a:lnTo>
                    <a:pt x="6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7359621" y="3438432"/>
              <a:ext cx="110838" cy="119409"/>
            </a:xfrm>
            <a:custGeom>
              <a:avLst/>
              <a:gdLst/>
              <a:ahLst/>
              <a:cxnLst/>
              <a:rect l="l" t="t" r="r" b="b"/>
              <a:pathLst>
                <a:path w="3427" h="3692" extrusionOk="0">
                  <a:moveTo>
                    <a:pt x="3427" y="0"/>
                  </a:moveTo>
                  <a:lnTo>
                    <a:pt x="642" y="1416"/>
                  </a:lnTo>
                  <a:lnTo>
                    <a:pt x="1" y="3692"/>
                  </a:lnTo>
                  <a:lnTo>
                    <a:pt x="2532" y="3692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E5A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326695" y="3239134"/>
              <a:ext cx="162262" cy="229211"/>
            </a:xfrm>
            <a:custGeom>
              <a:avLst/>
              <a:gdLst/>
              <a:ahLst/>
              <a:cxnLst/>
              <a:rect l="l" t="t" r="r" b="b"/>
              <a:pathLst>
                <a:path w="5017" h="7087" extrusionOk="0">
                  <a:moveTo>
                    <a:pt x="1569" y="1"/>
                  </a:moveTo>
                  <a:cubicBezTo>
                    <a:pt x="1431" y="1"/>
                    <a:pt x="1295" y="25"/>
                    <a:pt x="1164" y="77"/>
                  </a:cubicBezTo>
                  <a:cubicBezTo>
                    <a:pt x="207" y="457"/>
                    <a:pt x="0" y="2116"/>
                    <a:pt x="6" y="3525"/>
                  </a:cubicBezTo>
                  <a:cubicBezTo>
                    <a:pt x="15" y="4915"/>
                    <a:pt x="858" y="6165"/>
                    <a:pt x="2144" y="6694"/>
                  </a:cubicBezTo>
                  <a:cubicBezTo>
                    <a:pt x="2688" y="6917"/>
                    <a:pt x="3256" y="7087"/>
                    <a:pt x="3726" y="7087"/>
                  </a:cubicBezTo>
                  <a:cubicBezTo>
                    <a:pt x="3996" y="7087"/>
                    <a:pt x="4233" y="7031"/>
                    <a:pt x="4416" y="6898"/>
                  </a:cubicBezTo>
                  <a:cubicBezTo>
                    <a:pt x="4908" y="6537"/>
                    <a:pt x="5017" y="5640"/>
                    <a:pt x="4986" y="4752"/>
                  </a:cubicBezTo>
                  <a:cubicBezTo>
                    <a:pt x="4928" y="3134"/>
                    <a:pt x="4208" y="1596"/>
                    <a:pt x="2933" y="598"/>
                  </a:cubicBezTo>
                  <a:cubicBezTo>
                    <a:pt x="2493" y="252"/>
                    <a:pt x="2017" y="1"/>
                    <a:pt x="1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223845" y="3215459"/>
              <a:ext cx="220123" cy="291050"/>
            </a:xfrm>
            <a:custGeom>
              <a:avLst/>
              <a:gdLst/>
              <a:ahLst/>
              <a:cxnLst/>
              <a:rect l="l" t="t" r="r" b="b"/>
              <a:pathLst>
                <a:path w="6806" h="8999" extrusionOk="0">
                  <a:moveTo>
                    <a:pt x="4099" y="0"/>
                  </a:moveTo>
                  <a:cubicBezTo>
                    <a:pt x="3717" y="0"/>
                    <a:pt x="3295" y="164"/>
                    <a:pt x="2760" y="420"/>
                  </a:cubicBezTo>
                  <a:cubicBezTo>
                    <a:pt x="1048" y="1244"/>
                    <a:pt x="1" y="3070"/>
                    <a:pt x="273" y="4952"/>
                  </a:cubicBezTo>
                  <a:cubicBezTo>
                    <a:pt x="501" y="6526"/>
                    <a:pt x="1439" y="7962"/>
                    <a:pt x="2832" y="8621"/>
                  </a:cubicBezTo>
                  <a:cubicBezTo>
                    <a:pt x="3408" y="8894"/>
                    <a:pt x="3927" y="8998"/>
                    <a:pt x="4384" y="8998"/>
                  </a:cubicBezTo>
                  <a:cubicBezTo>
                    <a:pt x="4775" y="8998"/>
                    <a:pt x="5121" y="8922"/>
                    <a:pt x="5419" y="8809"/>
                  </a:cubicBezTo>
                  <a:cubicBezTo>
                    <a:pt x="6389" y="8439"/>
                    <a:pt x="6806" y="7238"/>
                    <a:pt x="6163" y="6424"/>
                  </a:cubicBezTo>
                  <a:cubicBezTo>
                    <a:pt x="6015" y="6236"/>
                    <a:pt x="5833" y="6107"/>
                    <a:pt x="5609" y="6107"/>
                  </a:cubicBezTo>
                  <a:cubicBezTo>
                    <a:pt x="5572" y="6107"/>
                    <a:pt x="5533" y="6111"/>
                    <a:pt x="5493" y="6118"/>
                  </a:cubicBezTo>
                  <a:cubicBezTo>
                    <a:pt x="5418" y="6133"/>
                    <a:pt x="5340" y="6140"/>
                    <a:pt x="5262" y="6140"/>
                  </a:cubicBezTo>
                  <a:cubicBezTo>
                    <a:pt x="4388" y="6140"/>
                    <a:pt x="3452" y="5281"/>
                    <a:pt x="4440" y="4544"/>
                  </a:cubicBezTo>
                  <a:cubicBezTo>
                    <a:pt x="4467" y="4523"/>
                    <a:pt x="4489" y="4515"/>
                    <a:pt x="4506" y="4515"/>
                  </a:cubicBezTo>
                  <a:cubicBezTo>
                    <a:pt x="4595" y="4515"/>
                    <a:pt x="4575" y="4742"/>
                    <a:pt x="4687" y="4742"/>
                  </a:cubicBezTo>
                  <a:cubicBezTo>
                    <a:pt x="4729" y="4742"/>
                    <a:pt x="4791" y="4709"/>
                    <a:pt x="4884" y="4620"/>
                  </a:cubicBezTo>
                  <a:cubicBezTo>
                    <a:pt x="5270" y="4249"/>
                    <a:pt x="3674" y="3238"/>
                    <a:pt x="3824" y="2836"/>
                  </a:cubicBezTo>
                  <a:cubicBezTo>
                    <a:pt x="3976" y="2436"/>
                    <a:pt x="6226" y="1810"/>
                    <a:pt x="5341" y="733"/>
                  </a:cubicBezTo>
                  <a:cubicBezTo>
                    <a:pt x="4912" y="211"/>
                    <a:pt x="4532" y="0"/>
                    <a:pt x="4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7359621" y="3491895"/>
              <a:ext cx="104628" cy="43177"/>
            </a:xfrm>
            <a:custGeom>
              <a:avLst/>
              <a:gdLst/>
              <a:ahLst/>
              <a:cxnLst/>
              <a:rect l="l" t="t" r="r" b="b"/>
              <a:pathLst>
                <a:path w="3235" h="1335" extrusionOk="0">
                  <a:moveTo>
                    <a:pt x="3234" y="0"/>
                  </a:moveTo>
                  <a:lnTo>
                    <a:pt x="1" y="444"/>
                  </a:lnTo>
                  <a:lnTo>
                    <a:pt x="1" y="1334"/>
                  </a:lnTo>
                  <a:lnTo>
                    <a:pt x="3234" y="878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E3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7236782" y="3491830"/>
              <a:ext cx="369287" cy="658590"/>
            </a:xfrm>
            <a:custGeom>
              <a:avLst/>
              <a:gdLst/>
              <a:ahLst/>
              <a:cxnLst/>
              <a:rect l="l" t="t" r="r" b="b"/>
              <a:pathLst>
                <a:path w="11418" h="20363" extrusionOk="0">
                  <a:moveTo>
                    <a:pt x="6947" y="1"/>
                  </a:moveTo>
                  <a:cubicBezTo>
                    <a:pt x="6200" y="1"/>
                    <a:pt x="5872" y="565"/>
                    <a:pt x="4444" y="754"/>
                  </a:cubicBezTo>
                  <a:cubicBezTo>
                    <a:pt x="3152" y="925"/>
                    <a:pt x="2113" y="1898"/>
                    <a:pt x="1859" y="3175"/>
                  </a:cubicBezTo>
                  <a:cubicBezTo>
                    <a:pt x="968" y="7649"/>
                    <a:pt x="1" y="17767"/>
                    <a:pt x="1366" y="19664"/>
                  </a:cubicBezTo>
                  <a:cubicBezTo>
                    <a:pt x="1726" y="20164"/>
                    <a:pt x="2357" y="20363"/>
                    <a:pt x="3134" y="20363"/>
                  </a:cubicBezTo>
                  <a:cubicBezTo>
                    <a:pt x="6166" y="20363"/>
                    <a:pt x="11418" y="17323"/>
                    <a:pt x="11418" y="17323"/>
                  </a:cubicBezTo>
                  <a:lnTo>
                    <a:pt x="9685" y="2441"/>
                  </a:lnTo>
                  <a:cubicBezTo>
                    <a:pt x="9685" y="2441"/>
                    <a:pt x="9807" y="156"/>
                    <a:pt x="7032" y="3"/>
                  </a:cubicBezTo>
                  <a:cubicBezTo>
                    <a:pt x="7003" y="2"/>
                    <a:pt x="6975" y="1"/>
                    <a:pt x="6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7420814" y="3489696"/>
              <a:ext cx="256605" cy="268281"/>
            </a:xfrm>
            <a:custGeom>
              <a:avLst/>
              <a:gdLst/>
              <a:ahLst/>
              <a:cxnLst/>
              <a:rect l="l" t="t" r="r" b="b"/>
              <a:pathLst>
                <a:path w="7934" h="8295" extrusionOk="0">
                  <a:moveTo>
                    <a:pt x="1536" y="0"/>
                  </a:moveTo>
                  <a:cubicBezTo>
                    <a:pt x="1393" y="0"/>
                    <a:pt x="1258" y="23"/>
                    <a:pt x="1133" y="73"/>
                  </a:cubicBezTo>
                  <a:cubicBezTo>
                    <a:pt x="0" y="522"/>
                    <a:pt x="2738" y="5489"/>
                    <a:pt x="2738" y="5489"/>
                  </a:cubicBezTo>
                  <a:lnTo>
                    <a:pt x="5771" y="8295"/>
                  </a:lnTo>
                  <a:lnTo>
                    <a:pt x="7933" y="5619"/>
                  </a:lnTo>
                  <a:cubicBezTo>
                    <a:pt x="7933" y="5619"/>
                    <a:pt x="3756" y="0"/>
                    <a:pt x="1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7789007" y="3453116"/>
              <a:ext cx="94925" cy="96866"/>
            </a:xfrm>
            <a:custGeom>
              <a:avLst/>
              <a:gdLst/>
              <a:ahLst/>
              <a:cxnLst/>
              <a:rect l="l" t="t" r="r" b="b"/>
              <a:pathLst>
                <a:path w="2935" h="2995" extrusionOk="0">
                  <a:moveTo>
                    <a:pt x="2367" y="1"/>
                  </a:moveTo>
                  <a:cubicBezTo>
                    <a:pt x="2307" y="1"/>
                    <a:pt x="2246" y="28"/>
                    <a:pt x="2186" y="88"/>
                  </a:cubicBezTo>
                  <a:cubicBezTo>
                    <a:pt x="1847" y="427"/>
                    <a:pt x="1276" y="836"/>
                    <a:pt x="994" y="1018"/>
                  </a:cubicBezTo>
                  <a:cubicBezTo>
                    <a:pt x="971" y="1032"/>
                    <a:pt x="947" y="1039"/>
                    <a:pt x="923" y="1039"/>
                  </a:cubicBezTo>
                  <a:cubicBezTo>
                    <a:pt x="860" y="1039"/>
                    <a:pt x="800" y="992"/>
                    <a:pt x="793" y="922"/>
                  </a:cubicBezTo>
                  <a:cubicBezTo>
                    <a:pt x="768" y="654"/>
                    <a:pt x="714" y="225"/>
                    <a:pt x="628" y="205"/>
                  </a:cubicBezTo>
                  <a:cubicBezTo>
                    <a:pt x="613" y="201"/>
                    <a:pt x="601" y="199"/>
                    <a:pt x="591" y="199"/>
                  </a:cubicBezTo>
                  <a:cubicBezTo>
                    <a:pt x="543" y="199"/>
                    <a:pt x="560" y="249"/>
                    <a:pt x="506" y="356"/>
                  </a:cubicBezTo>
                  <a:cubicBezTo>
                    <a:pt x="374" y="617"/>
                    <a:pt x="325" y="915"/>
                    <a:pt x="339" y="1207"/>
                  </a:cubicBezTo>
                  <a:cubicBezTo>
                    <a:pt x="355" y="1499"/>
                    <a:pt x="419" y="1672"/>
                    <a:pt x="419" y="1672"/>
                  </a:cubicBezTo>
                  <a:lnTo>
                    <a:pt x="1" y="2227"/>
                  </a:lnTo>
                  <a:lnTo>
                    <a:pt x="697" y="2994"/>
                  </a:lnTo>
                  <a:cubicBezTo>
                    <a:pt x="697" y="2994"/>
                    <a:pt x="919" y="2816"/>
                    <a:pt x="1659" y="2565"/>
                  </a:cubicBezTo>
                  <a:cubicBezTo>
                    <a:pt x="2400" y="2314"/>
                    <a:pt x="2807" y="1689"/>
                    <a:pt x="2877" y="1131"/>
                  </a:cubicBezTo>
                  <a:cubicBezTo>
                    <a:pt x="2935" y="667"/>
                    <a:pt x="2667" y="1"/>
                    <a:pt x="2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606042" y="3513468"/>
              <a:ext cx="247258" cy="281736"/>
            </a:xfrm>
            <a:custGeom>
              <a:avLst/>
              <a:gdLst/>
              <a:ahLst/>
              <a:cxnLst/>
              <a:rect l="l" t="t" r="r" b="b"/>
              <a:pathLst>
                <a:path w="7645" h="8711" extrusionOk="0">
                  <a:moveTo>
                    <a:pt x="5493" y="0"/>
                  </a:moveTo>
                  <a:lnTo>
                    <a:pt x="1675" y="4846"/>
                  </a:lnTo>
                  <a:lnTo>
                    <a:pt x="1" y="7523"/>
                  </a:lnTo>
                  <a:cubicBezTo>
                    <a:pt x="1" y="7523"/>
                    <a:pt x="1161" y="8711"/>
                    <a:pt x="2193" y="8711"/>
                  </a:cubicBezTo>
                  <a:cubicBezTo>
                    <a:pt x="2569" y="8711"/>
                    <a:pt x="2929" y="8553"/>
                    <a:pt x="3208" y="8121"/>
                  </a:cubicBezTo>
                  <a:cubicBezTo>
                    <a:pt x="4254" y="6505"/>
                    <a:pt x="7645" y="825"/>
                    <a:pt x="7645" y="825"/>
                  </a:cubicBezTo>
                  <a:lnTo>
                    <a:pt x="5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7610312" y="4608668"/>
              <a:ext cx="173970" cy="52427"/>
            </a:xfrm>
            <a:custGeom>
              <a:avLst/>
              <a:gdLst/>
              <a:ahLst/>
              <a:cxnLst/>
              <a:rect l="l" t="t" r="r" b="b"/>
              <a:pathLst>
                <a:path w="5379" h="1621" extrusionOk="0">
                  <a:moveTo>
                    <a:pt x="3168" y="0"/>
                  </a:moveTo>
                  <a:cubicBezTo>
                    <a:pt x="3035" y="0"/>
                    <a:pt x="2952" y="2"/>
                    <a:pt x="2952" y="2"/>
                  </a:cubicBezTo>
                  <a:lnTo>
                    <a:pt x="463" y="523"/>
                  </a:lnTo>
                  <a:cubicBezTo>
                    <a:pt x="463" y="523"/>
                    <a:pt x="1" y="1318"/>
                    <a:pt x="198" y="1554"/>
                  </a:cubicBezTo>
                  <a:cubicBezTo>
                    <a:pt x="235" y="1599"/>
                    <a:pt x="410" y="1621"/>
                    <a:pt x="672" y="1621"/>
                  </a:cubicBezTo>
                  <a:cubicBezTo>
                    <a:pt x="1808" y="1621"/>
                    <a:pt x="4599" y="1212"/>
                    <a:pt x="5097" y="461"/>
                  </a:cubicBezTo>
                  <a:cubicBezTo>
                    <a:pt x="5378" y="39"/>
                    <a:pt x="3766" y="0"/>
                    <a:pt x="3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295840" y="5015802"/>
              <a:ext cx="169507" cy="52168"/>
            </a:xfrm>
            <a:custGeom>
              <a:avLst/>
              <a:gdLst/>
              <a:ahLst/>
              <a:cxnLst/>
              <a:rect l="l" t="t" r="r" b="b"/>
              <a:pathLst>
                <a:path w="5241" h="1613" extrusionOk="0">
                  <a:moveTo>
                    <a:pt x="460" y="1"/>
                  </a:moveTo>
                  <a:cubicBezTo>
                    <a:pt x="460" y="1"/>
                    <a:pt x="1" y="681"/>
                    <a:pt x="34" y="1118"/>
                  </a:cubicBezTo>
                  <a:cubicBezTo>
                    <a:pt x="67" y="1554"/>
                    <a:pt x="5241" y="1612"/>
                    <a:pt x="5241" y="1612"/>
                  </a:cubicBezTo>
                  <a:cubicBezTo>
                    <a:pt x="5241" y="1612"/>
                    <a:pt x="5044" y="227"/>
                    <a:pt x="2636" y="227"/>
                  </a:cubicBezTo>
                  <a:cubicBezTo>
                    <a:pt x="1882" y="227"/>
                    <a:pt x="460" y="1"/>
                    <a:pt x="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24"/>
          <p:cNvGrpSpPr/>
          <p:nvPr/>
        </p:nvGrpSpPr>
        <p:grpSpPr>
          <a:xfrm>
            <a:off x="8255797" y="3481926"/>
            <a:ext cx="590571" cy="3966959"/>
            <a:chOff x="-6589225" y="578350"/>
            <a:chExt cx="408700" cy="2745300"/>
          </a:xfrm>
        </p:grpSpPr>
        <p:sp>
          <p:nvSpPr>
            <p:cNvPr id="351" name="Google Shape;351;p24"/>
            <p:cNvSpPr/>
            <p:nvPr/>
          </p:nvSpPr>
          <p:spPr>
            <a:xfrm>
              <a:off x="-6589225" y="578350"/>
              <a:ext cx="31375" cy="2745300"/>
            </a:xfrm>
            <a:custGeom>
              <a:avLst/>
              <a:gdLst/>
              <a:ahLst/>
              <a:cxnLst/>
              <a:rect l="l" t="t" r="r" b="b"/>
              <a:pathLst>
                <a:path w="1255" h="109812" extrusionOk="0">
                  <a:moveTo>
                    <a:pt x="0" y="1"/>
                  </a:moveTo>
                  <a:lnTo>
                    <a:pt x="0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-6573550" y="30549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-6573550" y="2765175"/>
              <a:ext cx="377325" cy="31375"/>
            </a:xfrm>
            <a:custGeom>
              <a:avLst/>
              <a:gdLst/>
              <a:ahLst/>
              <a:cxnLst/>
              <a:rect l="l" t="t" r="r" b="b"/>
              <a:pathLst>
                <a:path w="15093" h="1255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-6573550" y="2475325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7"/>
                  </a:lnTo>
                  <a:lnTo>
                    <a:pt x="15093" y="1257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-6573550" y="21855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-6573550" y="189570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-6573550" y="161577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0"/>
                  </a:moveTo>
                  <a:lnTo>
                    <a:pt x="0" y="1255"/>
                  </a:lnTo>
                  <a:lnTo>
                    <a:pt x="15093" y="1255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-6573550" y="1325950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-6573550" y="1046025"/>
              <a:ext cx="377325" cy="31400"/>
            </a:xfrm>
            <a:custGeom>
              <a:avLst/>
              <a:gdLst/>
              <a:ahLst/>
              <a:cxnLst/>
              <a:rect l="l" t="t" r="r" b="b"/>
              <a:pathLst>
                <a:path w="15093" h="1256" extrusionOk="0">
                  <a:moveTo>
                    <a:pt x="0" y="1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-6573550" y="756200"/>
              <a:ext cx="377325" cy="31425"/>
            </a:xfrm>
            <a:custGeom>
              <a:avLst/>
              <a:gdLst/>
              <a:ahLst/>
              <a:cxnLst/>
              <a:rect l="l" t="t" r="r" b="b"/>
              <a:pathLst>
                <a:path w="15093" h="1257" extrusionOk="0">
                  <a:moveTo>
                    <a:pt x="0" y="0"/>
                  </a:moveTo>
                  <a:lnTo>
                    <a:pt x="0" y="1256"/>
                  </a:lnTo>
                  <a:lnTo>
                    <a:pt x="15093" y="1256"/>
                  </a:lnTo>
                  <a:lnTo>
                    <a:pt x="15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-6211925" y="578350"/>
              <a:ext cx="31400" cy="2745300"/>
            </a:xfrm>
            <a:custGeom>
              <a:avLst/>
              <a:gdLst/>
              <a:ahLst/>
              <a:cxnLst/>
              <a:rect l="l" t="t" r="r" b="b"/>
              <a:pathLst>
                <a:path w="1256" h="109812" extrusionOk="0">
                  <a:moveTo>
                    <a:pt x="1" y="1"/>
                  </a:moveTo>
                  <a:lnTo>
                    <a:pt x="1" y="109811"/>
                  </a:lnTo>
                  <a:lnTo>
                    <a:pt x="1255" y="10981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24"/>
          <p:cNvSpPr/>
          <p:nvPr/>
        </p:nvSpPr>
        <p:spPr>
          <a:xfrm>
            <a:off x="8570498" y="2334967"/>
            <a:ext cx="994887" cy="20947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4"/>
          <p:cNvSpPr/>
          <p:nvPr/>
        </p:nvSpPr>
        <p:spPr>
          <a:xfrm>
            <a:off x="-735804" y="39197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01575" y="1683875"/>
            <a:ext cx="4092900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01575" y="761075"/>
            <a:ext cx="2003100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01575" y="2944675"/>
            <a:ext cx="305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/>
          <p:nvPr/>
        </p:nvSpPr>
        <p:spPr>
          <a:xfrm>
            <a:off x="7285171" y="6130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7932496" y="1275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-1235729" y="45744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682525" y="630875"/>
            <a:ext cx="4257000" cy="12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0" y="4878500"/>
            <a:ext cx="9144000" cy="26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/>
          <p:nvPr/>
        </p:nvSpPr>
        <p:spPr>
          <a:xfrm>
            <a:off x="716277" y="98583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-27175" y="-40775"/>
            <a:ext cx="1698600" cy="518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7168302" y="802783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8912700" y="0"/>
            <a:ext cx="231300" cy="51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4573575" y="1877325"/>
            <a:ext cx="3750300" cy="4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9"/>
          <p:cNvSpPr txBox="1">
            <a:spLocks noGrp="1"/>
          </p:cNvSpPr>
          <p:nvPr>
            <p:ph type="body" idx="2"/>
          </p:nvPr>
        </p:nvSpPr>
        <p:spPr>
          <a:xfrm>
            <a:off x="4573575" y="2354025"/>
            <a:ext cx="3750300" cy="2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/>
          <p:nvPr/>
        </p:nvSpPr>
        <p:spPr>
          <a:xfrm>
            <a:off x="7898378" y="1027223"/>
            <a:ext cx="1562926" cy="318067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2" y="325833"/>
            <a:ext cx="1872365" cy="394229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6482049" y="-136102"/>
            <a:ext cx="2193920" cy="461933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/>
          <p:nvPr/>
        </p:nvSpPr>
        <p:spPr>
          <a:xfrm>
            <a:off x="3723425" y="564900"/>
            <a:ext cx="4509000" cy="319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3944975" y="958225"/>
            <a:ext cx="4065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sz="7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3944975" y="2259025"/>
            <a:ext cx="40659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-54350" y="4267000"/>
            <a:ext cx="9281400" cy="9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-405498" y="350008"/>
            <a:ext cx="2111296" cy="444555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1079151" y="958230"/>
            <a:ext cx="777060" cy="163630"/>
          </a:xfrm>
          <a:custGeom>
            <a:avLst/>
            <a:gdLst/>
            <a:ahLst/>
            <a:cxnLst/>
            <a:rect l="l" t="t" r="r" b="b"/>
            <a:pathLst>
              <a:path w="35768" h="7531" extrusionOk="0">
                <a:moveTo>
                  <a:pt x="20457" y="0"/>
                </a:moveTo>
                <a:lnTo>
                  <a:pt x="16681" y="2396"/>
                </a:lnTo>
                <a:lnTo>
                  <a:pt x="12768" y="4732"/>
                </a:lnTo>
                <a:lnTo>
                  <a:pt x="9619" y="4158"/>
                </a:lnTo>
                <a:cubicBezTo>
                  <a:pt x="9619" y="4158"/>
                  <a:pt x="9418" y="3439"/>
                  <a:pt x="8798" y="3439"/>
                </a:cubicBezTo>
                <a:cubicBezTo>
                  <a:pt x="8455" y="3439"/>
                  <a:pt x="7984" y="3658"/>
                  <a:pt x="7348" y="4341"/>
                </a:cubicBezTo>
                <a:lnTo>
                  <a:pt x="3989" y="6647"/>
                </a:lnTo>
                <a:cubicBezTo>
                  <a:pt x="3989" y="6647"/>
                  <a:pt x="3551" y="5848"/>
                  <a:pt x="2630" y="5848"/>
                </a:cubicBezTo>
                <a:cubicBezTo>
                  <a:pt x="2204" y="5848"/>
                  <a:pt x="1675" y="6019"/>
                  <a:pt x="1038" y="6519"/>
                </a:cubicBezTo>
                <a:cubicBezTo>
                  <a:pt x="0" y="7333"/>
                  <a:pt x="9241" y="7530"/>
                  <a:pt x="18450" y="7530"/>
                </a:cubicBezTo>
                <a:cubicBezTo>
                  <a:pt x="27123" y="7530"/>
                  <a:pt x="35768" y="7355"/>
                  <a:pt x="35768" y="7355"/>
                </a:cubicBezTo>
                <a:lnTo>
                  <a:pt x="25830" y="5997"/>
                </a:lnTo>
                <a:lnTo>
                  <a:pt x="20457" y="0"/>
                </a:ln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4338486" y="60123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-291925" y="-275"/>
            <a:ext cx="4582700" cy="5143500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4338475" y="88511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2" hasCustomPrompt="1"/>
          </p:nvPr>
        </p:nvSpPr>
        <p:spPr>
          <a:xfrm>
            <a:off x="2829828" y="65024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3"/>
          </p:nvPr>
        </p:nvSpPr>
        <p:spPr>
          <a:xfrm>
            <a:off x="4338486" y="171298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4"/>
          </p:nvPr>
        </p:nvSpPr>
        <p:spPr>
          <a:xfrm>
            <a:off x="4338475" y="199686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5" hasCustomPrompt="1"/>
          </p:nvPr>
        </p:nvSpPr>
        <p:spPr>
          <a:xfrm>
            <a:off x="2829828" y="176199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6"/>
          </p:nvPr>
        </p:nvSpPr>
        <p:spPr>
          <a:xfrm>
            <a:off x="4338486" y="282473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7"/>
          </p:nvPr>
        </p:nvSpPr>
        <p:spPr>
          <a:xfrm>
            <a:off x="4338475" y="310861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8" hasCustomPrompt="1"/>
          </p:nvPr>
        </p:nvSpPr>
        <p:spPr>
          <a:xfrm>
            <a:off x="2829828" y="287374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9"/>
          </p:nvPr>
        </p:nvSpPr>
        <p:spPr>
          <a:xfrm>
            <a:off x="4338486" y="3936481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3"/>
          </p:nvPr>
        </p:nvSpPr>
        <p:spPr>
          <a:xfrm>
            <a:off x="4338475" y="422036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4" hasCustomPrompt="1"/>
          </p:nvPr>
        </p:nvSpPr>
        <p:spPr>
          <a:xfrm>
            <a:off x="2829828" y="398549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ril Fatface"/>
              <a:buNone/>
              <a:defRPr sz="28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v.sk/?okresne-urady-klientske-centr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eb.vucke.sk/sk/uradna-tabula/personalistika/oznamy-volnych-miestach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du.sk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itakademia.sk/european-computer-driving-licenc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7"/>
          <p:cNvGrpSpPr/>
          <p:nvPr/>
        </p:nvGrpSpPr>
        <p:grpSpPr>
          <a:xfrm>
            <a:off x="-67511" y="208150"/>
            <a:ext cx="9786659" cy="5065206"/>
            <a:chOff x="-59911" y="78625"/>
            <a:chExt cx="9786659" cy="5065206"/>
          </a:xfrm>
        </p:grpSpPr>
        <p:grpSp>
          <p:nvGrpSpPr>
            <p:cNvPr id="373" name="Google Shape;373;p27"/>
            <p:cNvGrpSpPr/>
            <p:nvPr/>
          </p:nvGrpSpPr>
          <p:grpSpPr>
            <a:xfrm>
              <a:off x="-59911" y="78625"/>
              <a:ext cx="9786659" cy="5065206"/>
              <a:chOff x="-59911" y="78625"/>
              <a:chExt cx="9786659" cy="5065206"/>
            </a:xfrm>
          </p:grpSpPr>
          <p:grpSp>
            <p:nvGrpSpPr>
              <p:cNvPr id="374" name="Google Shape;374;p27"/>
              <p:cNvGrpSpPr/>
              <p:nvPr/>
            </p:nvGrpSpPr>
            <p:grpSpPr>
              <a:xfrm>
                <a:off x="-59911" y="78625"/>
                <a:ext cx="9786659" cy="5065206"/>
                <a:chOff x="-2679881" y="923490"/>
                <a:chExt cx="8796206" cy="4552585"/>
              </a:xfrm>
            </p:grpSpPr>
            <p:sp>
              <p:nvSpPr>
                <p:cNvPr id="375" name="Google Shape;375;p27"/>
                <p:cNvSpPr/>
                <p:nvPr/>
              </p:nvSpPr>
              <p:spPr>
                <a:xfrm>
                  <a:off x="1518875" y="1559125"/>
                  <a:ext cx="138650" cy="13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5584" extrusionOk="0">
                      <a:moveTo>
                        <a:pt x="4756" y="0"/>
                      </a:moveTo>
                      <a:cubicBezTo>
                        <a:pt x="4615" y="0"/>
                        <a:pt x="4460" y="32"/>
                        <a:pt x="4306" y="114"/>
                      </a:cubicBezTo>
                      <a:cubicBezTo>
                        <a:pt x="3648" y="460"/>
                        <a:pt x="3309" y="1569"/>
                        <a:pt x="3309" y="1569"/>
                      </a:cubicBezTo>
                      <a:cubicBezTo>
                        <a:pt x="3309" y="1569"/>
                        <a:pt x="2965" y="460"/>
                        <a:pt x="2496" y="460"/>
                      </a:cubicBezTo>
                      <a:cubicBezTo>
                        <a:pt x="2449" y="460"/>
                        <a:pt x="2401" y="472"/>
                        <a:pt x="2351" y="496"/>
                      </a:cubicBezTo>
                      <a:cubicBezTo>
                        <a:pt x="1866" y="738"/>
                        <a:pt x="2317" y="1572"/>
                        <a:pt x="2448" y="1791"/>
                      </a:cubicBezTo>
                      <a:lnTo>
                        <a:pt x="2448" y="1791"/>
                      </a:lnTo>
                      <a:cubicBezTo>
                        <a:pt x="2327" y="1599"/>
                        <a:pt x="1894" y="952"/>
                        <a:pt x="1532" y="952"/>
                      </a:cubicBezTo>
                      <a:cubicBezTo>
                        <a:pt x="1475" y="952"/>
                        <a:pt x="1420" y="968"/>
                        <a:pt x="1369" y="1003"/>
                      </a:cubicBezTo>
                      <a:cubicBezTo>
                        <a:pt x="945" y="1294"/>
                        <a:pt x="1487" y="2262"/>
                        <a:pt x="1489" y="2267"/>
                      </a:cubicBezTo>
                      <a:lnTo>
                        <a:pt x="1489" y="2267"/>
                      </a:lnTo>
                      <a:cubicBezTo>
                        <a:pt x="1487" y="2263"/>
                        <a:pt x="1093" y="1562"/>
                        <a:pt x="667" y="1562"/>
                      </a:cubicBezTo>
                      <a:cubicBezTo>
                        <a:pt x="593" y="1562"/>
                        <a:pt x="519" y="1583"/>
                        <a:pt x="446" y="1631"/>
                      </a:cubicBezTo>
                      <a:cubicBezTo>
                        <a:pt x="1" y="1924"/>
                        <a:pt x="608" y="3241"/>
                        <a:pt x="1170" y="4109"/>
                      </a:cubicBezTo>
                      <a:cubicBezTo>
                        <a:pt x="1399" y="4464"/>
                        <a:pt x="1701" y="4568"/>
                        <a:pt x="1977" y="4568"/>
                      </a:cubicBezTo>
                      <a:cubicBezTo>
                        <a:pt x="2375" y="4568"/>
                        <a:pt x="2720" y="4350"/>
                        <a:pt x="2720" y="4350"/>
                      </a:cubicBezTo>
                      <a:lnTo>
                        <a:pt x="3372" y="5584"/>
                      </a:lnTo>
                      <a:lnTo>
                        <a:pt x="4265" y="5256"/>
                      </a:lnTo>
                      <a:lnTo>
                        <a:pt x="3538" y="3960"/>
                      </a:lnTo>
                      <a:lnTo>
                        <a:pt x="4169" y="3425"/>
                      </a:lnTo>
                      <a:cubicBezTo>
                        <a:pt x="4791" y="2928"/>
                        <a:pt x="4206" y="1704"/>
                        <a:pt x="4370" y="1335"/>
                      </a:cubicBezTo>
                      <a:cubicBezTo>
                        <a:pt x="4492" y="1063"/>
                        <a:pt x="4729" y="585"/>
                        <a:pt x="5270" y="426"/>
                      </a:cubicBezTo>
                      <a:cubicBezTo>
                        <a:pt x="5546" y="345"/>
                        <a:pt x="5221" y="0"/>
                        <a:pt x="4756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7"/>
                <p:cNvSpPr/>
                <p:nvPr/>
              </p:nvSpPr>
              <p:spPr>
                <a:xfrm>
                  <a:off x="1549450" y="1602600"/>
                  <a:ext cx="556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883" extrusionOk="0">
                      <a:moveTo>
                        <a:pt x="1274" y="0"/>
                      </a:moveTo>
                      <a:cubicBezTo>
                        <a:pt x="1234" y="0"/>
                        <a:pt x="1193" y="32"/>
                        <a:pt x="1201" y="84"/>
                      </a:cubicBezTo>
                      <a:cubicBezTo>
                        <a:pt x="1249" y="439"/>
                        <a:pt x="1507" y="753"/>
                        <a:pt x="1397" y="1082"/>
                      </a:cubicBezTo>
                      <a:cubicBezTo>
                        <a:pt x="1358" y="1227"/>
                        <a:pt x="1237" y="1294"/>
                        <a:pt x="1106" y="1294"/>
                      </a:cubicBezTo>
                      <a:cubicBezTo>
                        <a:pt x="1025" y="1294"/>
                        <a:pt x="940" y="1268"/>
                        <a:pt x="871" y="1217"/>
                      </a:cubicBezTo>
                      <a:cubicBezTo>
                        <a:pt x="800" y="1170"/>
                        <a:pt x="743" y="1107"/>
                        <a:pt x="695" y="1037"/>
                      </a:cubicBezTo>
                      <a:lnTo>
                        <a:pt x="695" y="1037"/>
                      </a:lnTo>
                      <a:cubicBezTo>
                        <a:pt x="648" y="908"/>
                        <a:pt x="578" y="782"/>
                        <a:pt x="506" y="660"/>
                      </a:cubicBezTo>
                      <a:cubicBezTo>
                        <a:pt x="493" y="638"/>
                        <a:pt x="470" y="626"/>
                        <a:pt x="446" y="626"/>
                      </a:cubicBezTo>
                      <a:cubicBezTo>
                        <a:pt x="438" y="626"/>
                        <a:pt x="429" y="628"/>
                        <a:pt x="421" y="631"/>
                      </a:cubicBezTo>
                      <a:cubicBezTo>
                        <a:pt x="387" y="646"/>
                        <a:pt x="370" y="686"/>
                        <a:pt x="384" y="721"/>
                      </a:cubicBezTo>
                      <a:cubicBezTo>
                        <a:pt x="442" y="860"/>
                        <a:pt x="501" y="1023"/>
                        <a:pt x="609" y="1166"/>
                      </a:cubicBezTo>
                      <a:lnTo>
                        <a:pt x="609" y="1166"/>
                      </a:lnTo>
                      <a:cubicBezTo>
                        <a:pt x="631" y="1236"/>
                        <a:pt x="643" y="1305"/>
                        <a:pt x="642" y="1372"/>
                      </a:cubicBezTo>
                      <a:cubicBezTo>
                        <a:pt x="644" y="1574"/>
                        <a:pt x="538" y="1744"/>
                        <a:pt x="407" y="1789"/>
                      </a:cubicBezTo>
                      <a:cubicBezTo>
                        <a:pt x="362" y="1802"/>
                        <a:pt x="320" y="1808"/>
                        <a:pt x="283" y="1808"/>
                      </a:cubicBezTo>
                      <a:cubicBezTo>
                        <a:pt x="90" y="1808"/>
                        <a:pt x="14" y="1652"/>
                        <a:pt x="9" y="1652"/>
                      </a:cubicBezTo>
                      <a:cubicBezTo>
                        <a:pt x="9" y="1652"/>
                        <a:pt x="8" y="1653"/>
                        <a:pt x="8" y="1653"/>
                      </a:cubicBezTo>
                      <a:cubicBezTo>
                        <a:pt x="4" y="1653"/>
                        <a:pt x="0" y="1709"/>
                        <a:pt x="63" y="1778"/>
                      </a:cubicBezTo>
                      <a:cubicBezTo>
                        <a:pt x="110" y="1829"/>
                        <a:pt x="203" y="1882"/>
                        <a:pt x="321" y="1882"/>
                      </a:cubicBezTo>
                      <a:cubicBezTo>
                        <a:pt x="356" y="1882"/>
                        <a:pt x="393" y="1878"/>
                        <a:pt x="432" y="1867"/>
                      </a:cubicBezTo>
                      <a:cubicBezTo>
                        <a:pt x="609" y="1820"/>
                        <a:pt x="747" y="1612"/>
                        <a:pt x="754" y="1375"/>
                      </a:cubicBezTo>
                      <a:cubicBezTo>
                        <a:pt x="755" y="1356"/>
                        <a:pt x="755" y="1336"/>
                        <a:pt x="755" y="1317"/>
                      </a:cubicBezTo>
                      <a:lnTo>
                        <a:pt x="755" y="1317"/>
                      </a:lnTo>
                      <a:cubicBezTo>
                        <a:pt x="766" y="1326"/>
                        <a:pt x="778" y="1335"/>
                        <a:pt x="790" y="1343"/>
                      </a:cubicBezTo>
                      <a:cubicBezTo>
                        <a:pt x="883" y="1405"/>
                        <a:pt x="996" y="1447"/>
                        <a:pt x="1118" y="1447"/>
                      </a:cubicBezTo>
                      <a:cubicBezTo>
                        <a:pt x="1147" y="1447"/>
                        <a:pt x="1177" y="1445"/>
                        <a:pt x="1208" y="1439"/>
                      </a:cubicBezTo>
                      <a:cubicBezTo>
                        <a:pt x="1364" y="1415"/>
                        <a:pt x="1500" y="1280"/>
                        <a:pt x="1542" y="1131"/>
                      </a:cubicBezTo>
                      <a:cubicBezTo>
                        <a:pt x="1585" y="986"/>
                        <a:pt x="1581" y="852"/>
                        <a:pt x="1555" y="727"/>
                      </a:cubicBezTo>
                      <a:lnTo>
                        <a:pt x="1555" y="727"/>
                      </a:lnTo>
                      <a:cubicBezTo>
                        <a:pt x="1599" y="778"/>
                        <a:pt x="1646" y="826"/>
                        <a:pt x="1696" y="872"/>
                      </a:cubicBezTo>
                      <a:cubicBezTo>
                        <a:pt x="1760" y="934"/>
                        <a:pt x="1862" y="1015"/>
                        <a:pt x="1970" y="1015"/>
                      </a:cubicBezTo>
                      <a:cubicBezTo>
                        <a:pt x="2012" y="1015"/>
                        <a:pt x="2056" y="1002"/>
                        <a:pt x="2099" y="971"/>
                      </a:cubicBezTo>
                      <a:cubicBezTo>
                        <a:pt x="2214" y="851"/>
                        <a:pt x="2196" y="729"/>
                        <a:pt x="2214" y="632"/>
                      </a:cubicBezTo>
                      <a:cubicBezTo>
                        <a:pt x="2226" y="474"/>
                        <a:pt x="2211" y="315"/>
                        <a:pt x="2167" y="163"/>
                      </a:cubicBezTo>
                      <a:cubicBezTo>
                        <a:pt x="2137" y="60"/>
                        <a:pt x="2107" y="8"/>
                        <a:pt x="2099" y="8"/>
                      </a:cubicBezTo>
                      <a:cubicBezTo>
                        <a:pt x="2099" y="8"/>
                        <a:pt x="2099" y="8"/>
                        <a:pt x="2099" y="8"/>
                      </a:cubicBezTo>
                      <a:cubicBezTo>
                        <a:pt x="2075" y="13"/>
                        <a:pt x="2171" y="239"/>
                        <a:pt x="2123" y="623"/>
                      </a:cubicBezTo>
                      <a:cubicBezTo>
                        <a:pt x="2108" y="712"/>
                        <a:pt x="2093" y="838"/>
                        <a:pt x="2033" y="886"/>
                      </a:cubicBezTo>
                      <a:cubicBezTo>
                        <a:pt x="2019" y="897"/>
                        <a:pt x="2002" y="903"/>
                        <a:pt x="1983" y="903"/>
                      </a:cubicBezTo>
                      <a:cubicBezTo>
                        <a:pt x="1923" y="903"/>
                        <a:pt x="1843" y="851"/>
                        <a:pt x="1778" y="782"/>
                      </a:cubicBezTo>
                      <a:cubicBezTo>
                        <a:pt x="1574" y="579"/>
                        <a:pt x="1423" y="328"/>
                        <a:pt x="1342" y="52"/>
                      </a:cubicBezTo>
                      <a:cubicBezTo>
                        <a:pt x="1331" y="16"/>
                        <a:pt x="1303" y="0"/>
                        <a:pt x="1274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7"/>
                <p:cNvSpPr/>
                <p:nvPr/>
              </p:nvSpPr>
              <p:spPr>
                <a:xfrm>
                  <a:off x="-2679881" y="923490"/>
                  <a:ext cx="1989975" cy="40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99" h="16198" extrusionOk="0">
                      <a:moveTo>
                        <a:pt x="51697" y="1"/>
                      </a:moveTo>
                      <a:cubicBezTo>
                        <a:pt x="51591" y="1"/>
                        <a:pt x="51483" y="4"/>
                        <a:pt x="51374" y="11"/>
                      </a:cubicBezTo>
                      <a:cubicBezTo>
                        <a:pt x="45149" y="427"/>
                        <a:pt x="40534" y="8098"/>
                        <a:pt x="40534" y="8098"/>
                      </a:cubicBezTo>
                      <a:lnTo>
                        <a:pt x="27973" y="8098"/>
                      </a:lnTo>
                      <a:lnTo>
                        <a:pt x="20733" y="11263"/>
                      </a:lnTo>
                      <a:lnTo>
                        <a:pt x="0" y="16198"/>
                      </a:lnTo>
                      <a:lnTo>
                        <a:pt x="79598" y="16198"/>
                      </a:lnTo>
                      <a:lnTo>
                        <a:pt x="59677" y="11263"/>
                      </a:lnTo>
                      <a:cubicBezTo>
                        <a:pt x="59677" y="11263"/>
                        <a:pt x="57672" y="1"/>
                        <a:pt x="51697" y="1"/>
                      </a:cubicBez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7"/>
                <p:cNvSpPr/>
                <p:nvPr/>
              </p:nvSpPr>
              <p:spPr>
                <a:xfrm>
                  <a:off x="3993772" y="1176708"/>
                  <a:ext cx="1989975" cy="40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99" h="16199" extrusionOk="0">
                      <a:moveTo>
                        <a:pt x="51698" y="1"/>
                      </a:moveTo>
                      <a:cubicBezTo>
                        <a:pt x="51591" y="1"/>
                        <a:pt x="51484" y="4"/>
                        <a:pt x="51375" y="12"/>
                      </a:cubicBezTo>
                      <a:cubicBezTo>
                        <a:pt x="45149" y="427"/>
                        <a:pt x="40534" y="8099"/>
                        <a:pt x="40534" y="8099"/>
                      </a:cubicBezTo>
                      <a:lnTo>
                        <a:pt x="27973" y="8099"/>
                      </a:lnTo>
                      <a:lnTo>
                        <a:pt x="20733" y="11262"/>
                      </a:lnTo>
                      <a:lnTo>
                        <a:pt x="0" y="16198"/>
                      </a:lnTo>
                      <a:lnTo>
                        <a:pt x="79599" y="16198"/>
                      </a:lnTo>
                      <a:lnTo>
                        <a:pt x="59676" y="11264"/>
                      </a:lnTo>
                      <a:cubicBezTo>
                        <a:pt x="59676" y="11264"/>
                        <a:pt x="57673" y="1"/>
                        <a:pt x="51698" y="1"/>
                      </a:cubicBez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7"/>
                <p:cNvSpPr/>
                <p:nvPr/>
              </p:nvSpPr>
              <p:spPr>
                <a:xfrm>
                  <a:off x="817650" y="2506125"/>
                  <a:ext cx="5298675" cy="296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47" h="118798" extrusionOk="0">
                      <a:moveTo>
                        <a:pt x="0" y="0"/>
                      </a:moveTo>
                      <a:lnTo>
                        <a:pt x="0" y="8459"/>
                      </a:lnTo>
                      <a:lnTo>
                        <a:pt x="0" y="8842"/>
                      </a:lnTo>
                      <a:lnTo>
                        <a:pt x="0" y="16917"/>
                      </a:lnTo>
                      <a:lnTo>
                        <a:pt x="0" y="17299"/>
                      </a:lnTo>
                      <a:lnTo>
                        <a:pt x="0" y="25374"/>
                      </a:lnTo>
                      <a:lnTo>
                        <a:pt x="0" y="25758"/>
                      </a:lnTo>
                      <a:lnTo>
                        <a:pt x="0" y="33833"/>
                      </a:lnTo>
                      <a:lnTo>
                        <a:pt x="0" y="34216"/>
                      </a:lnTo>
                      <a:lnTo>
                        <a:pt x="0" y="42291"/>
                      </a:lnTo>
                      <a:lnTo>
                        <a:pt x="0" y="42675"/>
                      </a:lnTo>
                      <a:lnTo>
                        <a:pt x="0" y="50748"/>
                      </a:lnTo>
                      <a:lnTo>
                        <a:pt x="0" y="51132"/>
                      </a:lnTo>
                      <a:lnTo>
                        <a:pt x="0" y="59207"/>
                      </a:lnTo>
                      <a:lnTo>
                        <a:pt x="0" y="59590"/>
                      </a:lnTo>
                      <a:lnTo>
                        <a:pt x="0" y="67665"/>
                      </a:lnTo>
                      <a:lnTo>
                        <a:pt x="0" y="68049"/>
                      </a:lnTo>
                      <a:lnTo>
                        <a:pt x="0" y="76122"/>
                      </a:lnTo>
                      <a:lnTo>
                        <a:pt x="0" y="76506"/>
                      </a:lnTo>
                      <a:lnTo>
                        <a:pt x="0" y="84581"/>
                      </a:lnTo>
                      <a:lnTo>
                        <a:pt x="0" y="84965"/>
                      </a:lnTo>
                      <a:lnTo>
                        <a:pt x="0" y="93039"/>
                      </a:lnTo>
                      <a:lnTo>
                        <a:pt x="0" y="93423"/>
                      </a:lnTo>
                      <a:lnTo>
                        <a:pt x="0" y="101498"/>
                      </a:lnTo>
                      <a:lnTo>
                        <a:pt x="0" y="101882"/>
                      </a:lnTo>
                      <a:lnTo>
                        <a:pt x="0" y="109955"/>
                      </a:lnTo>
                      <a:lnTo>
                        <a:pt x="0" y="110339"/>
                      </a:lnTo>
                      <a:lnTo>
                        <a:pt x="0" y="118797"/>
                      </a:lnTo>
                      <a:lnTo>
                        <a:pt x="211947" y="118797"/>
                      </a:lnTo>
                      <a:lnTo>
                        <a:pt x="211947" y="109955"/>
                      </a:lnTo>
                      <a:lnTo>
                        <a:pt x="197558" y="109955"/>
                      </a:lnTo>
                      <a:lnTo>
                        <a:pt x="197558" y="101498"/>
                      </a:lnTo>
                      <a:lnTo>
                        <a:pt x="182928" y="101498"/>
                      </a:lnTo>
                      <a:lnTo>
                        <a:pt x="182928" y="93039"/>
                      </a:lnTo>
                      <a:lnTo>
                        <a:pt x="169002" y="93039"/>
                      </a:lnTo>
                      <a:lnTo>
                        <a:pt x="169002" y="84581"/>
                      </a:lnTo>
                      <a:lnTo>
                        <a:pt x="152780" y="84581"/>
                      </a:lnTo>
                      <a:lnTo>
                        <a:pt x="152780" y="76122"/>
                      </a:lnTo>
                      <a:lnTo>
                        <a:pt x="140038" y="76122"/>
                      </a:lnTo>
                      <a:lnTo>
                        <a:pt x="140038" y="67665"/>
                      </a:lnTo>
                      <a:lnTo>
                        <a:pt x="122946" y="67665"/>
                      </a:lnTo>
                      <a:lnTo>
                        <a:pt x="122946" y="59207"/>
                      </a:lnTo>
                      <a:lnTo>
                        <a:pt x="109180" y="59207"/>
                      </a:lnTo>
                      <a:lnTo>
                        <a:pt x="109180" y="50748"/>
                      </a:lnTo>
                      <a:lnTo>
                        <a:pt x="96714" y="50748"/>
                      </a:lnTo>
                      <a:lnTo>
                        <a:pt x="96714" y="42291"/>
                      </a:lnTo>
                      <a:lnTo>
                        <a:pt x="83111" y="42291"/>
                      </a:lnTo>
                      <a:lnTo>
                        <a:pt x="83111" y="33833"/>
                      </a:lnTo>
                      <a:lnTo>
                        <a:pt x="72183" y="33833"/>
                      </a:lnTo>
                      <a:lnTo>
                        <a:pt x="72183" y="25374"/>
                      </a:lnTo>
                      <a:lnTo>
                        <a:pt x="61449" y="25374"/>
                      </a:lnTo>
                      <a:lnTo>
                        <a:pt x="61449" y="16917"/>
                      </a:lnTo>
                      <a:lnTo>
                        <a:pt x="51464" y="16917"/>
                      </a:lnTo>
                      <a:lnTo>
                        <a:pt x="51464" y="8459"/>
                      </a:lnTo>
                      <a:lnTo>
                        <a:pt x="42239" y="8459"/>
                      </a:lnTo>
                      <a:lnTo>
                        <a:pt x="42239" y="0"/>
                      </a:lnTo>
                      <a:close/>
                    </a:path>
                  </a:pathLst>
                </a:custGeom>
                <a:solidFill>
                  <a:srgbClr val="323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7"/>
                <p:cNvSpPr/>
                <p:nvPr/>
              </p:nvSpPr>
              <p:spPr>
                <a:xfrm>
                  <a:off x="900425" y="1014425"/>
                  <a:ext cx="1731325" cy="10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53" h="40807" fill="none" extrusionOk="0">
                      <a:moveTo>
                        <a:pt x="1" y="40806"/>
                      </a:moveTo>
                      <a:lnTo>
                        <a:pt x="69253" y="1"/>
                      </a:lnTo>
                    </a:path>
                  </a:pathLst>
                </a:custGeom>
                <a:noFill/>
                <a:ln w="10150" cap="flat" cmpd="sng">
                  <a:solidFill>
                    <a:srgbClr val="453049"/>
                  </a:solidFill>
                  <a:prstDash val="solid"/>
                  <a:miter lim="137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7"/>
                <p:cNvSpPr/>
                <p:nvPr/>
              </p:nvSpPr>
              <p:spPr>
                <a:xfrm>
                  <a:off x="2401500" y="1049725"/>
                  <a:ext cx="598675" cy="3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7" h="13781" extrusionOk="0">
                      <a:moveTo>
                        <a:pt x="6832" y="1"/>
                      </a:moveTo>
                      <a:lnTo>
                        <a:pt x="228" y="3963"/>
                      </a:lnTo>
                      <a:lnTo>
                        <a:pt x="0" y="4570"/>
                      </a:lnTo>
                      <a:cubicBezTo>
                        <a:pt x="58" y="6602"/>
                        <a:pt x="1019" y="8589"/>
                        <a:pt x="2569" y="9879"/>
                      </a:cubicBezTo>
                      <a:cubicBezTo>
                        <a:pt x="3826" y="10927"/>
                        <a:pt x="5454" y="11501"/>
                        <a:pt x="7080" y="11501"/>
                      </a:cubicBezTo>
                      <a:cubicBezTo>
                        <a:pt x="7457" y="11501"/>
                        <a:pt x="7834" y="11470"/>
                        <a:pt x="8206" y="11407"/>
                      </a:cubicBezTo>
                      <a:cubicBezTo>
                        <a:pt x="10481" y="11023"/>
                        <a:pt x="12631" y="9517"/>
                        <a:pt x="14857" y="9517"/>
                      </a:cubicBezTo>
                      <a:cubicBezTo>
                        <a:pt x="15186" y="9517"/>
                        <a:pt x="15517" y="9550"/>
                        <a:pt x="15851" y="9624"/>
                      </a:cubicBezTo>
                      <a:cubicBezTo>
                        <a:pt x="17361" y="9963"/>
                        <a:pt x="18548" y="11098"/>
                        <a:pt x="19753" y="12080"/>
                      </a:cubicBezTo>
                      <a:cubicBezTo>
                        <a:pt x="20827" y="12959"/>
                        <a:pt x="22106" y="13780"/>
                        <a:pt x="23455" y="13780"/>
                      </a:cubicBezTo>
                      <a:cubicBezTo>
                        <a:pt x="23618" y="13780"/>
                        <a:pt x="23782" y="13768"/>
                        <a:pt x="23946" y="13743"/>
                      </a:cubicBezTo>
                      <a:cubicBezTo>
                        <a:pt x="22382" y="13451"/>
                        <a:pt x="21442" y="11821"/>
                        <a:pt x="20951" y="10288"/>
                      </a:cubicBezTo>
                      <a:cubicBezTo>
                        <a:pt x="20459" y="8755"/>
                        <a:pt x="20153" y="7062"/>
                        <a:pt x="19038" y="5914"/>
                      </a:cubicBezTo>
                      <a:cubicBezTo>
                        <a:pt x="17873" y="4714"/>
                        <a:pt x="16093" y="4398"/>
                        <a:pt x="14434" y="4329"/>
                      </a:cubicBezTo>
                      <a:cubicBezTo>
                        <a:pt x="12772" y="4262"/>
                        <a:pt x="11060" y="4372"/>
                        <a:pt x="9502" y="3789"/>
                      </a:cubicBezTo>
                      <a:cubicBezTo>
                        <a:pt x="7943" y="3207"/>
                        <a:pt x="6566" y="1662"/>
                        <a:pt x="6832" y="1"/>
                      </a:cubicBez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7"/>
                <p:cNvSpPr/>
                <p:nvPr/>
              </p:nvSpPr>
              <p:spPr>
                <a:xfrm>
                  <a:off x="3484975" y="3115800"/>
                  <a:ext cx="2247375" cy="170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95" h="68351" extrusionOk="0">
                      <a:moveTo>
                        <a:pt x="1" y="0"/>
                      </a:moveTo>
                      <a:lnTo>
                        <a:pt x="10992" y="29596"/>
                      </a:lnTo>
                      <a:lnTo>
                        <a:pt x="17876" y="19419"/>
                      </a:lnTo>
                      <a:lnTo>
                        <a:pt x="81318" y="68351"/>
                      </a:lnTo>
                      <a:lnTo>
                        <a:pt x="89894" y="59428"/>
                      </a:lnTo>
                      <a:lnTo>
                        <a:pt x="22647" y="14451"/>
                      </a:lnTo>
                      <a:lnTo>
                        <a:pt x="30967" y="52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7"/>
                <p:cNvSpPr/>
                <p:nvPr/>
              </p:nvSpPr>
              <p:spPr>
                <a:xfrm>
                  <a:off x="2710850" y="2334500"/>
                  <a:ext cx="286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06" extrusionOk="0">
                      <a:moveTo>
                        <a:pt x="566" y="0"/>
                      </a:moveTo>
                      <a:cubicBezTo>
                        <a:pt x="550" y="0"/>
                        <a:pt x="533" y="1"/>
                        <a:pt x="516" y="2"/>
                      </a:cubicBezTo>
                      <a:cubicBezTo>
                        <a:pt x="339" y="12"/>
                        <a:pt x="147" y="72"/>
                        <a:pt x="57" y="227"/>
                      </a:cubicBezTo>
                      <a:cubicBezTo>
                        <a:pt x="9" y="308"/>
                        <a:pt x="1" y="426"/>
                        <a:pt x="72" y="487"/>
                      </a:cubicBezTo>
                      <a:cubicBezTo>
                        <a:pt x="111" y="521"/>
                        <a:pt x="162" y="529"/>
                        <a:pt x="216" y="529"/>
                      </a:cubicBezTo>
                      <a:cubicBezTo>
                        <a:pt x="247" y="529"/>
                        <a:pt x="279" y="526"/>
                        <a:pt x="309" y="524"/>
                      </a:cubicBezTo>
                      <a:cubicBezTo>
                        <a:pt x="339" y="522"/>
                        <a:pt x="369" y="521"/>
                        <a:pt x="400" y="521"/>
                      </a:cubicBezTo>
                      <a:cubicBezTo>
                        <a:pt x="652" y="521"/>
                        <a:pt x="899" y="598"/>
                        <a:pt x="1107" y="742"/>
                      </a:cubicBezTo>
                      <a:lnTo>
                        <a:pt x="1123" y="805"/>
                      </a:lnTo>
                      <a:cubicBezTo>
                        <a:pt x="1147" y="620"/>
                        <a:pt x="1053" y="442"/>
                        <a:pt x="963" y="279"/>
                      </a:cubicBezTo>
                      <a:cubicBezTo>
                        <a:pt x="916" y="191"/>
                        <a:pt x="863" y="101"/>
                        <a:pt x="779" y="50"/>
                      </a:cubicBezTo>
                      <a:cubicBezTo>
                        <a:pt x="716" y="12"/>
                        <a:pt x="641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7"/>
                <p:cNvSpPr/>
                <p:nvPr/>
              </p:nvSpPr>
              <p:spPr>
                <a:xfrm>
                  <a:off x="2714275" y="2284800"/>
                  <a:ext cx="93950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4891" extrusionOk="0">
                      <a:moveTo>
                        <a:pt x="2195" y="1"/>
                      </a:moveTo>
                      <a:cubicBezTo>
                        <a:pt x="2191" y="1"/>
                        <a:pt x="2188" y="1"/>
                        <a:pt x="2184" y="1"/>
                      </a:cubicBezTo>
                      <a:cubicBezTo>
                        <a:pt x="2110" y="5"/>
                        <a:pt x="2044" y="46"/>
                        <a:pt x="1984" y="89"/>
                      </a:cubicBezTo>
                      <a:cubicBezTo>
                        <a:pt x="1621" y="353"/>
                        <a:pt x="1393" y="763"/>
                        <a:pt x="1362" y="1211"/>
                      </a:cubicBezTo>
                      <a:cubicBezTo>
                        <a:pt x="1354" y="1338"/>
                        <a:pt x="1334" y="1499"/>
                        <a:pt x="1214" y="1528"/>
                      </a:cubicBezTo>
                      <a:cubicBezTo>
                        <a:pt x="1205" y="1530"/>
                        <a:pt x="1196" y="1531"/>
                        <a:pt x="1187" y="1531"/>
                      </a:cubicBezTo>
                      <a:cubicBezTo>
                        <a:pt x="1121" y="1531"/>
                        <a:pt x="1058" y="1481"/>
                        <a:pt x="1029" y="1417"/>
                      </a:cubicBezTo>
                      <a:cubicBezTo>
                        <a:pt x="996" y="1346"/>
                        <a:pt x="1001" y="1264"/>
                        <a:pt x="1014" y="1187"/>
                      </a:cubicBezTo>
                      <a:cubicBezTo>
                        <a:pt x="1063" y="870"/>
                        <a:pt x="1228" y="582"/>
                        <a:pt x="1476" y="379"/>
                      </a:cubicBezTo>
                      <a:cubicBezTo>
                        <a:pt x="1536" y="330"/>
                        <a:pt x="1609" y="268"/>
                        <a:pt x="1592" y="192"/>
                      </a:cubicBezTo>
                      <a:cubicBezTo>
                        <a:pt x="1575" y="115"/>
                        <a:pt x="1483" y="90"/>
                        <a:pt x="1405" y="90"/>
                      </a:cubicBezTo>
                      <a:cubicBezTo>
                        <a:pt x="1400" y="90"/>
                        <a:pt x="1396" y="90"/>
                        <a:pt x="1392" y="90"/>
                      </a:cubicBezTo>
                      <a:cubicBezTo>
                        <a:pt x="868" y="105"/>
                        <a:pt x="424" y="534"/>
                        <a:pt x="231" y="1028"/>
                      </a:cubicBezTo>
                      <a:cubicBezTo>
                        <a:pt x="1" y="1613"/>
                        <a:pt x="61" y="2290"/>
                        <a:pt x="311" y="2867"/>
                      </a:cubicBezTo>
                      <a:cubicBezTo>
                        <a:pt x="560" y="3444"/>
                        <a:pt x="1522" y="4496"/>
                        <a:pt x="2007" y="4890"/>
                      </a:cubicBezTo>
                      <a:lnTo>
                        <a:pt x="3467" y="4298"/>
                      </a:lnTo>
                      <a:cubicBezTo>
                        <a:pt x="3286" y="4223"/>
                        <a:pt x="2800" y="3687"/>
                        <a:pt x="2839" y="3494"/>
                      </a:cubicBezTo>
                      <a:cubicBezTo>
                        <a:pt x="2881" y="3300"/>
                        <a:pt x="3105" y="3228"/>
                        <a:pt x="3279" y="3139"/>
                      </a:cubicBezTo>
                      <a:cubicBezTo>
                        <a:pt x="3545" y="3000"/>
                        <a:pt x="3758" y="2711"/>
                        <a:pt x="3717" y="2411"/>
                      </a:cubicBezTo>
                      <a:cubicBezTo>
                        <a:pt x="3692" y="2235"/>
                        <a:pt x="3587" y="2083"/>
                        <a:pt x="3517" y="1920"/>
                      </a:cubicBezTo>
                      <a:cubicBezTo>
                        <a:pt x="3396" y="1630"/>
                        <a:pt x="3388" y="1303"/>
                        <a:pt x="3495" y="1007"/>
                      </a:cubicBezTo>
                      <a:cubicBezTo>
                        <a:pt x="3522" y="930"/>
                        <a:pt x="3558" y="854"/>
                        <a:pt x="3556" y="773"/>
                      </a:cubicBezTo>
                      <a:cubicBezTo>
                        <a:pt x="3555" y="692"/>
                        <a:pt x="3499" y="604"/>
                        <a:pt x="3419" y="603"/>
                      </a:cubicBezTo>
                      <a:cubicBezTo>
                        <a:pt x="3353" y="603"/>
                        <a:pt x="3300" y="656"/>
                        <a:pt x="3263" y="711"/>
                      </a:cubicBezTo>
                      <a:cubicBezTo>
                        <a:pt x="3129" y="906"/>
                        <a:pt x="3074" y="1143"/>
                        <a:pt x="3110" y="1376"/>
                      </a:cubicBezTo>
                      <a:cubicBezTo>
                        <a:pt x="3118" y="1434"/>
                        <a:pt x="3115" y="1516"/>
                        <a:pt x="3057" y="1520"/>
                      </a:cubicBezTo>
                      <a:cubicBezTo>
                        <a:pt x="3056" y="1520"/>
                        <a:pt x="3055" y="1520"/>
                        <a:pt x="3054" y="1520"/>
                      </a:cubicBezTo>
                      <a:cubicBezTo>
                        <a:pt x="3014" y="1520"/>
                        <a:pt x="2990" y="1472"/>
                        <a:pt x="2978" y="1432"/>
                      </a:cubicBezTo>
                      <a:cubicBezTo>
                        <a:pt x="2893" y="1125"/>
                        <a:pt x="2920" y="796"/>
                        <a:pt x="3055" y="507"/>
                      </a:cubicBezTo>
                      <a:cubicBezTo>
                        <a:pt x="3092" y="429"/>
                        <a:pt x="3136" y="353"/>
                        <a:pt x="3151" y="270"/>
                      </a:cubicBezTo>
                      <a:cubicBezTo>
                        <a:pt x="3167" y="185"/>
                        <a:pt x="3145" y="86"/>
                        <a:pt x="3075" y="40"/>
                      </a:cubicBezTo>
                      <a:cubicBezTo>
                        <a:pt x="3046" y="20"/>
                        <a:pt x="3014" y="12"/>
                        <a:pt x="2981" y="12"/>
                      </a:cubicBezTo>
                      <a:cubicBezTo>
                        <a:pt x="2904" y="12"/>
                        <a:pt x="2820" y="57"/>
                        <a:pt x="2756" y="109"/>
                      </a:cubicBezTo>
                      <a:cubicBezTo>
                        <a:pt x="2430" y="373"/>
                        <a:pt x="2247" y="808"/>
                        <a:pt x="2286" y="1228"/>
                      </a:cubicBezTo>
                      <a:cubicBezTo>
                        <a:pt x="2294" y="1318"/>
                        <a:pt x="2298" y="1436"/>
                        <a:pt x="2216" y="1472"/>
                      </a:cubicBezTo>
                      <a:cubicBezTo>
                        <a:pt x="2203" y="1477"/>
                        <a:pt x="2190" y="1480"/>
                        <a:pt x="2178" y="1480"/>
                      </a:cubicBezTo>
                      <a:cubicBezTo>
                        <a:pt x="2099" y="1480"/>
                        <a:pt x="2033" y="1380"/>
                        <a:pt x="2012" y="1292"/>
                      </a:cubicBezTo>
                      <a:cubicBezTo>
                        <a:pt x="1935" y="963"/>
                        <a:pt x="2020" y="617"/>
                        <a:pt x="2240" y="360"/>
                      </a:cubicBezTo>
                      <a:cubicBezTo>
                        <a:pt x="2305" y="288"/>
                        <a:pt x="2384" y="203"/>
                        <a:pt x="2358" y="109"/>
                      </a:cubicBezTo>
                      <a:cubicBezTo>
                        <a:pt x="2340" y="40"/>
                        <a:pt x="2266" y="1"/>
                        <a:pt x="2195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7"/>
                <p:cNvSpPr/>
                <p:nvPr/>
              </p:nvSpPr>
              <p:spPr>
                <a:xfrm>
                  <a:off x="2663150" y="2309450"/>
                  <a:ext cx="22025" cy="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145" extrusionOk="0">
                      <a:moveTo>
                        <a:pt x="663" y="1"/>
                      </a:moveTo>
                      <a:lnTo>
                        <a:pt x="687" y="61"/>
                      </a:lnTo>
                      <a:cubicBezTo>
                        <a:pt x="601" y="332"/>
                        <a:pt x="424" y="567"/>
                        <a:pt x="187" y="726"/>
                      </a:cubicBezTo>
                      <a:cubicBezTo>
                        <a:pt x="119" y="772"/>
                        <a:pt x="38" y="820"/>
                        <a:pt x="20" y="903"/>
                      </a:cubicBezTo>
                      <a:cubicBezTo>
                        <a:pt x="1" y="994"/>
                        <a:pt x="79" y="1084"/>
                        <a:pt x="165" y="1118"/>
                      </a:cubicBezTo>
                      <a:cubicBezTo>
                        <a:pt x="210" y="1136"/>
                        <a:pt x="257" y="1144"/>
                        <a:pt x="304" y="1144"/>
                      </a:cubicBezTo>
                      <a:cubicBezTo>
                        <a:pt x="430" y="1144"/>
                        <a:pt x="559" y="1087"/>
                        <a:pt x="666" y="1012"/>
                      </a:cubicBezTo>
                      <a:cubicBezTo>
                        <a:pt x="740" y="962"/>
                        <a:pt x="811" y="897"/>
                        <a:pt x="844" y="812"/>
                      </a:cubicBezTo>
                      <a:cubicBezTo>
                        <a:pt x="881" y="719"/>
                        <a:pt x="867" y="616"/>
                        <a:pt x="853" y="517"/>
                      </a:cubicBezTo>
                      <a:cubicBezTo>
                        <a:pt x="826" y="332"/>
                        <a:pt x="793" y="134"/>
                        <a:pt x="663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7"/>
                <p:cNvSpPr/>
                <p:nvPr/>
              </p:nvSpPr>
              <p:spPr>
                <a:xfrm>
                  <a:off x="2678575" y="2244700"/>
                  <a:ext cx="99375" cy="1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5" h="4835" extrusionOk="0">
                      <a:moveTo>
                        <a:pt x="2015" y="0"/>
                      </a:moveTo>
                      <a:lnTo>
                        <a:pt x="469" y="284"/>
                      </a:lnTo>
                      <a:cubicBezTo>
                        <a:pt x="264" y="879"/>
                        <a:pt x="1" y="2289"/>
                        <a:pt x="90" y="2913"/>
                      </a:cubicBezTo>
                      <a:cubicBezTo>
                        <a:pt x="179" y="3536"/>
                        <a:pt x="482" y="4144"/>
                        <a:pt x="983" y="4516"/>
                      </a:cubicBezTo>
                      <a:cubicBezTo>
                        <a:pt x="1246" y="4712"/>
                        <a:pt x="1577" y="4835"/>
                        <a:pt x="1898" y="4835"/>
                      </a:cubicBezTo>
                      <a:cubicBezTo>
                        <a:pt x="2094" y="4835"/>
                        <a:pt x="2286" y="4789"/>
                        <a:pt x="2457" y="4688"/>
                      </a:cubicBezTo>
                      <a:cubicBezTo>
                        <a:pt x="2527" y="4647"/>
                        <a:pt x="2601" y="4573"/>
                        <a:pt x="2573" y="4495"/>
                      </a:cubicBezTo>
                      <a:cubicBezTo>
                        <a:pt x="2547" y="4421"/>
                        <a:pt x="2453" y="4407"/>
                        <a:pt x="2376" y="4399"/>
                      </a:cubicBezTo>
                      <a:cubicBezTo>
                        <a:pt x="2061" y="4359"/>
                        <a:pt x="1770" y="4204"/>
                        <a:pt x="1563" y="3963"/>
                      </a:cubicBezTo>
                      <a:cubicBezTo>
                        <a:pt x="1512" y="3902"/>
                        <a:pt x="1466" y="3835"/>
                        <a:pt x="1456" y="3757"/>
                      </a:cubicBezTo>
                      <a:cubicBezTo>
                        <a:pt x="1445" y="3680"/>
                        <a:pt x="1482" y="3591"/>
                        <a:pt x="1555" y="3565"/>
                      </a:cubicBezTo>
                      <a:cubicBezTo>
                        <a:pt x="1571" y="3559"/>
                        <a:pt x="1586" y="3557"/>
                        <a:pt x="1601" y="3557"/>
                      </a:cubicBezTo>
                      <a:cubicBezTo>
                        <a:pt x="1698" y="3557"/>
                        <a:pt x="1783" y="3664"/>
                        <a:pt x="1845" y="3753"/>
                      </a:cubicBezTo>
                      <a:cubicBezTo>
                        <a:pt x="2106" y="4116"/>
                        <a:pt x="2514" y="4342"/>
                        <a:pt x="2958" y="4371"/>
                      </a:cubicBezTo>
                      <a:cubicBezTo>
                        <a:pt x="2975" y="4372"/>
                        <a:pt x="2993" y="4373"/>
                        <a:pt x="3010" y="4373"/>
                      </a:cubicBezTo>
                      <a:cubicBezTo>
                        <a:pt x="3067" y="4373"/>
                        <a:pt x="3124" y="4365"/>
                        <a:pt x="3174" y="4337"/>
                      </a:cubicBezTo>
                      <a:cubicBezTo>
                        <a:pt x="3239" y="4301"/>
                        <a:pt x="3286" y="4225"/>
                        <a:pt x="3266" y="4152"/>
                      </a:cubicBezTo>
                      <a:cubicBezTo>
                        <a:pt x="3239" y="4059"/>
                        <a:pt x="3127" y="4030"/>
                        <a:pt x="3034" y="4002"/>
                      </a:cubicBezTo>
                      <a:cubicBezTo>
                        <a:pt x="2713" y="3904"/>
                        <a:pt x="2460" y="3654"/>
                        <a:pt x="2354" y="3335"/>
                      </a:cubicBezTo>
                      <a:cubicBezTo>
                        <a:pt x="2321" y="3236"/>
                        <a:pt x="2331" y="3090"/>
                        <a:pt x="2432" y="3073"/>
                      </a:cubicBezTo>
                      <a:cubicBezTo>
                        <a:pt x="2438" y="3072"/>
                        <a:pt x="2444" y="3072"/>
                        <a:pt x="2450" y="3072"/>
                      </a:cubicBezTo>
                      <a:cubicBezTo>
                        <a:pt x="2529" y="3072"/>
                        <a:pt x="2582" y="3166"/>
                        <a:pt x="2620" y="3242"/>
                      </a:cubicBezTo>
                      <a:cubicBezTo>
                        <a:pt x="2806" y="3619"/>
                        <a:pt x="3189" y="3890"/>
                        <a:pt x="3603" y="3938"/>
                      </a:cubicBezTo>
                      <a:cubicBezTo>
                        <a:pt x="3624" y="3941"/>
                        <a:pt x="3646" y="3942"/>
                        <a:pt x="3669" y="3942"/>
                      </a:cubicBezTo>
                      <a:cubicBezTo>
                        <a:pt x="3768" y="3942"/>
                        <a:pt x="3869" y="3914"/>
                        <a:pt x="3908" y="3827"/>
                      </a:cubicBezTo>
                      <a:cubicBezTo>
                        <a:pt x="3944" y="3749"/>
                        <a:pt x="3911" y="3653"/>
                        <a:pt x="3854" y="3590"/>
                      </a:cubicBezTo>
                      <a:cubicBezTo>
                        <a:pt x="3796" y="3527"/>
                        <a:pt x="3719" y="3487"/>
                        <a:pt x="3648" y="3440"/>
                      </a:cubicBezTo>
                      <a:cubicBezTo>
                        <a:pt x="3382" y="3266"/>
                        <a:pt x="3187" y="3002"/>
                        <a:pt x="3100" y="2696"/>
                      </a:cubicBezTo>
                      <a:cubicBezTo>
                        <a:pt x="3087" y="2655"/>
                        <a:pt x="3082" y="2600"/>
                        <a:pt x="3120" y="2580"/>
                      </a:cubicBezTo>
                      <a:cubicBezTo>
                        <a:pt x="3128" y="2575"/>
                        <a:pt x="3136" y="2573"/>
                        <a:pt x="3144" y="2573"/>
                      </a:cubicBezTo>
                      <a:cubicBezTo>
                        <a:pt x="3185" y="2573"/>
                        <a:pt x="3221" y="2629"/>
                        <a:pt x="3239" y="2674"/>
                      </a:cubicBezTo>
                      <a:cubicBezTo>
                        <a:pt x="3330" y="2889"/>
                        <a:pt x="3501" y="3062"/>
                        <a:pt x="3716" y="3155"/>
                      </a:cubicBezTo>
                      <a:cubicBezTo>
                        <a:pt x="3753" y="3171"/>
                        <a:pt x="3794" y="3184"/>
                        <a:pt x="3832" y="3184"/>
                      </a:cubicBezTo>
                      <a:cubicBezTo>
                        <a:pt x="3859" y="3184"/>
                        <a:pt x="3884" y="3178"/>
                        <a:pt x="3906" y="3164"/>
                      </a:cubicBezTo>
                      <a:cubicBezTo>
                        <a:pt x="3973" y="3118"/>
                        <a:pt x="3974" y="3014"/>
                        <a:pt x="3933" y="2944"/>
                      </a:cubicBezTo>
                      <a:cubicBezTo>
                        <a:pt x="3893" y="2874"/>
                        <a:pt x="3822" y="2829"/>
                        <a:pt x="3759" y="2778"/>
                      </a:cubicBezTo>
                      <a:cubicBezTo>
                        <a:pt x="3512" y="2584"/>
                        <a:pt x="3349" y="2303"/>
                        <a:pt x="3301" y="1992"/>
                      </a:cubicBezTo>
                      <a:cubicBezTo>
                        <a:pt x="3274" y="1816"/>
                        <a:pt x="3283" y="1631"/>
                        <a:pt x="3212" y="1468"/>
                      </a:cubicBezTo>
                      <a:cubicBezTo>
                        <a:pt x="3101" y="1214"/>
                        <a:pt x="2813" y="1082"/>
                        <a:pt x="2537" y="1082"/>
                      </a:cubicBezTo>
                      <a:cubicBezTo>
                        <a:pt x="2512" y="1082"/>
                        <a:pt x="2487" y="1084"/>
                        <a:pt x="2462" y="1086"/>
                      </a:cubicBezTo>
                      <a:cubicBezTo>
                        <a:pt x="2367" y="1094"/>
                        <a:pt x="2263" y="1114"/>
                        <a:pt x="2166" y="1114"/>
                      </a:cubicBezTo>
                      <a:cubicBezTo>
                        <a:pt x="2066" y="1114"/>
                        <a:pt x="1973" y="1093"/>
                        <a:pt x="1904" y="1021"/>
                      </a:cubicBezTo>
                      <a:cubicBezTo>
                        <a:pt x="1769" y="880"/>
                        <a:pt x="1902" y="163"/>
                        <a:pt x="2015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7"/>
                <p:cNvSpPr/>
                <p:nvPr/>
              </p:nvSpPr>
              <p:spPr>
                <a:xfrm>
                  <a:off x="2213950" y="2256500"/>
                  <a:ext cx="557650" cy="10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6" h="41810" extrusionOk="0">
                      <a:moveTo>
                        <a:pt x="7660" y="1"/>
                      </a:moveTo>
                      <a:lnTo>
                        <a:pt x="0" y="2249"/>
                      </a:lnTo>
                      <a:cubicBezTo>
                        <a:pt x="0" y="2249"/>
                        <a:pt x="18554" y="41420"/>
                        <a:pt x="19777" y="41755"/>
                      </a:cubicBezTo>
                      <a:cubicBezTo>
                        <a:pt x="19916" y="41793"/>
                        <a:pt x="20057" y="41810"/>
                        <a:pt x="20196" y="41810"/>
                      </a:cubicBezTo>
                      <a:cubicBezTo>
                        <a:pt x="21280" y="41810"/>
                        <a:pt x="22306" y="40791"/>
                        <a:pt x="22306" y="40791"/>
                      </a:cubicBezTo>
                      <a:cubicBezTo>
                        <a:pt x="22306" y="40791"/>
                        <a:pt x="11773" y="17209"/>
                        <a:pt x="10801" y="13978"/>
                      </a:cubicBezTo>
                      <a:cubicBezTo>
                        <a:pt x="9831" y="10747"/>
                        <a:pt x="7660" y="1"/>
                        <a:pt x="7660" y="1"/>
                      </a:cubicBezTo>
                      <a:close/>
                    </a:path>
                  </a:pathLst>
                </a:custGeom>
                <a:solidFill>
                  <a:srgbClr val="363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7"/>
                <p:cNvSpPr/>
                <p:nvPr/>
              </p:nvSpPr>
              <p:spPr>
                <a:xfrm>
                  <a:off x="2287725" y="2366750"/>
                  <a:ext cx="165400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6" h="12881" extrusionOk="0">
                      <a:moveTo>
                        <a:pt x="5624" y="0"/>
                      </a:moveTo>
                      <a:cubicBezTo>
                        <a:pt x="4577" y="201"/>
                        <a:pt x="1" y="4304"/>
                        <a:pt x="1" y="4304"/>
                      </a:cubicBezTo>
                      <a:lnTo>
                        <a:pt x="4254" y="12881"/>
                      </a:lnTo>
                      <a:lnTo>
                        <a:pt x="3453" y="7319"/>
                      </a:lnTo>
                      <a:lnTo>
                        <a:pt x="6615" y="4554"/>
                      </a:lnTo>
                      <a:lnTo>
                        <a:pt x="5624" y="0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7"/>
                <p:cNvSpPr/>
                <p:nvPr/>
              </p:nvSpPr>
              <p:spPr>
                <a:xfrm>
                  <a:off x="1572700" y="1675900"/>
                  <a:ext cx="578800" cy="2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2" h="11695" extrusionOk="0">
                      <a:moveTo>
                        <a:pt x="2612" y="0"/>
                      </a:moveTo>
                      <a:cubicBezTo>
                        <a:pt x="2612" y="0"/>
                        <a:pt x="419" y="1217"/>
                        <a:pt x="209" y="1428"/>
                      </a:cubicBezTo>
                      <a:cubicBezTo>
                        <a:pt x="1" y="1639"/>
                        <a:pt x="4560" y="11624"/>
                        <a:pt x="10502" y="11693"/>
                      </a:cubicBezTo>
                      <a:cubicBezTo>
                        <a:pt x="10554" y="11694"/>
                        <a:pt x="10607" y="11694"/>
                        <a:pt x="10659" y="11694"/>
                      </a:cubicBezTo>
                      <a:cubicBezTo>
                        <a:pt x="16603" y="11694"/>
                        <a:pt x="23152" y="7814"/>
                        <a:pt x="23152" y="7814"/>
                      </a:cubicBezTo>
                      <a:lnTo>
                        <a:pt x="22806" y="4275"/>
                      </a:lnTo>
                      <a:cubicBezTo>
                        <a:pt x="22806" y="4275"/>
                        <a:pt x="16039" y="7672"/>
                        <a:pt x="11494" y="8254"/>
                      </a:cubicBezTo>
                      <a:cubicBezTo>
                        <a:pt x="11347" y="8273"/>
                        <a:pt x="11200" y="8282"/>
                        <a:pt x="11053" y="8282"/>
                      </a:cubicBezTo>
                      <a:cubicBezTo>
                        <a:pt x="6676" y="8282"/>
                        <a:pt x="2662" y="154"/>
                        <a:pt x="2612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7"/>
                <p:cNvSpPr/>
                <p:nvPr/>
              </p:nvSpPr>
              <p:spPr>
                <a:xfrm>
                  <a:off x="2133600" y="1740875"/>
                  <a:ext cx="359250" cy="5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0" h="22874" extrusionOk="0">
                      <a:moveTo>
                        <a:pt x="5772" y="0"/>
                      </a:moveTo>
                      <a:cubicBezTo>
                        <a:pt x="5243" y="0"/>
                        <a:pt x="4741" y="29"/>
                        <a:pt x="4303" y="95"/>
                      </a:cubicBezTo>
                      <a:cubicBezTo>
                        <a:pt x="2047" y="432"/>
                        <a:pt x="0" y="1924"/>
                        <a:pt x="0" y="1924"/>
                      </a:cubicBezTo>
                      <a:lnTo>
                        <a:pt x="3214" y="22874"/>
                      </a:lnTo>
                      <a:cubicBezTo>
                        <a:pt x="3214" y="22874"/>
                        <a:pt x="14357" y="20011"/>
                        <a:pt x="14365" y="19642"/>
                      </a:cubicBezTo>
                      <a:cubicBezTo>
                        <a:pt x="14369" y="19428"/>
                        <a:pt x="12985" y="16659"/>
                        <a:pt x="11742" y="14177"/>
                      </a:cubicBezTo>
                      <a:cubicBezTo>
                        <a:pt x="10659" y="12011"/>
                        <a:pt x="10245" y="9573"/>
                        <a:pt x="10552" y="7170"/>
                      </a:cubicBezTo>
                      <a:lnTo>
                        <a:pt x="11337" y="1010"/>
                      </a:lnTo>
                      <a:cubicBezTo>
                        <a:pt x="10643" y="501"/>
                        <a:pt x="7966" y="0"/>
                        <a:pt x="5772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7"/>
                <p:cNvSpPr/>
                <p:nvPr/>
              </p:nvSpPr>
              <p:spPr>
                <a:xfrm>
                  <a:off x="2381800" y="1755150"/>
                  <a:ext cx="402525" cy="49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1" h="19866" extrusionOk="0">
                      <a:moveTo>
                        <a:pt x="499" y="1"/>
                      </a:moveTo>
                      <a:lnTo>
                        <a:pt x="0" y="3437"/>
                      </a:lnTo>
                      <a:cubicBezTo>
                        <a:pt x="0" y="3437"/>
                        <a:pt x="4966" y="4047"/>
                        <a:pt x="8934" y="7748"/>
                      </a:cubicBezTo>
                      <a:cubicBezTo>
                        <a:pt x="12562" y="11129"/>
                        <a:pt x="11634" y="19866"/>
                        <a:pt x="11634" y="19866"/>
                      </a:cubicBezTo>
                      <a:lnTo>
                        <a:pt x="14694" y="19479"/>
                      </a:lnTo>
                      <a:cubicBezTo>
                        <a:pt x="14694" y="19479"/>
                        <a:pt x="16100" y="13208"/>
                        <a:pt x="12015" y="7077"/>
                      </a:cubicBezTo>
                      <a:cubicBezTo>
                        <a:pt x="8312" y="1516"/>
                        <a:pt x="499" y="1"/>
                        <a:pt x="499" y="1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7"/>
                <p:cNvSpPr/>
                <p:nvPr/>
              </p:nvSpPr>
              <p:spPr>
                <a:xfrm>
                  <a:off x="2461225" y="2191600"/>
                  <a:ext cx="45275" cy="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" h="1633" extrusionOk="0">
                      <a:moveTo>
                        <a:pt x="0" y="1"/>
                      </a:moveTo>
                      <a:lnTo>
                        <a:pt x="492" y="1542"/>
                      </a:lnTo>
                      <a:cubicBezTo>
                        <a:pt x="680" y="1586"/>
                        <a:pt x="873" y="1632"/>
                        <a:pt x="1064" y="1632"/>
                      </a:cubicBezTo>
                      <a:cubicBezTo>
                        <a:pt x="1130" y="1632"/>
                        <a:pt x="1195" y="1627"/>
                        <a:pt x="1260" y="1614"/>
                      </a:cubicBezTo>
                      <a:cubicBezTo>
                        <a:pt x="1514" y="1563"/>
                        <a:pt x="1759" y="1372"/>
                        <a:pt x="1788" y="1111"/>
                      </a:cubicBezTo>
                      <a:cubicBezTo>
                        <a:pt x="1811" y="900"/>
                        <a:pt x="1686" y="694"/>
                        <a:pt x="1519" y="566"/>
                      </a:cubicBezTo>
                      <a:cubicBezTo>
                        <a:pt x="1352" y="437"/>
                        <a:pt x="1148" y="371"/>
                        <a:pt x="947" y="30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27"/>
                <p:cNvSpPr/>
                <p:nvPr/>
              </p:nvSpPr>
              <p:spPr>
                <a:xfrm>
                  <a:off x="1915375" y="2231900"/>
                  <a:ext cx="593100" cy="8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4" h="35081" extrusionOk="0">
                      <a:moveTo>
                        <a:pt x="23093" y="1"/>
                      </a:moveTo>
                      <a:lnTo>
                        <a:pt x="16601" y="2005"/>
                      </a:lnTo>
                      <a:cubicBezTo>
                        <a:pt x="16601" y="2005"/>
                        <a:pt x="1" y="13542"/>
                        <a:pt x="4568" y="20072"/>
                      </a:cubicBezTo>
                      <a:cubicBezTo>
                        <a:pt x="9134" y="26602"/>
                        <a:pt x="20453" y="35081"/>
                        <a:pt x="20453" y="35081"/>
                      </a:cubicBezTo>
                      <a:lnTo>
                        <a:pt x="23097" y="33380"/>
                      </a:lnTo>
                      <a:cubicBezTo>
                        <a:pt x="23097" y="33380"/>
                        <a:pt x="11624" y="21848"/>
                        <a:pt x="9417" y="18003"/>
                      </a:cubicBezTo>
                      <a:cubicBezTo>
                        <a:pt x="7084" y="13938"/>
                        <a:pt x="23723" y="3197"/>
                        <a:pt x="23723" y="3197"/>
                      </a:cubicBezTo>
                      <a:lnTo>
                        <a:pt x="23093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7"/>
                <p:cNvSpPr/>
                <p:nvPr/>
              </p:nvSpPr>
              <p:spPr>
                <a:xfrm>
                  <a:off x="2074625" y="1430475"/>
                  <a:ext cx="261250" cy="2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0" h="10223" extrusionOk="0">
                      <a:moveTo>
                        <a:pt x="2272" y="0"/>
                      </a:moveTo>
                      <a:cubicBezTo>
                        <a:pt x="1838" y="0"/>
                        <a:pt x="1407" y="105"/>
                        <a:pt x="1037" y="331"/>
                      </a:cubicBezTo>
                      <a:cubicBezTo>
                        <a:pt x="413" y="712"/>
                        <a:pt x="0" y="1461"/>
                        <a:pt x="99" y="2192"/>
                      </a:cubicBezTo>
                      <a:cubicBezTo>
                        <a:pt x="174" y="2746"/>
                        <a:pt x="516" y="3224"/>
                        <a:pt x="889" y="3635"/>
                      </a:cubicBezTo>
                      <a:cubicBezTo>
                        <a:pt x="1109" y="3877"/>
                        <a:pt x="1349" y="4110"/>
                        <a:pt x="1644" y="4249"/>
                      </a:cubicBezTo>
                      <a:cubicBezTo>
                        <a:pt x="1806" y="4326"/>
                        <a:pt x="1986" y="4371"/>
                        <a:pt x="2164" y="4371"/>
                      </a:cubicBezTo>
                      <a:cubicBezTo>
                        <a:pt x="2311" y="4371"/>
                        <a:pt x="2455" y="4341"/>
                        <a:pt x="2585" y="4273"/>
                      </a:cubicBezTo>
                      <a:lnTo>
                        <a:pt x="8076" y="10190"/>
                      </a:lnTo>
                      <a:cubicBezTo>
                        <a:pt x="8171" y="10212"/>
                        <a:pt x="8266" y="10223"/>
                        <a:pt x="8361" y="10223"/>
                      </a:cubicBezTo>
                      <a:cubicBezTo>
                        <a:pt x="8917" y="10223"/>
                        <a:pt x="9459" y="9860"/>
                        <a:pt x="9773" y="9380"/>
                      </a:cubicBezTo>
                      <a:cubicBezTo>
                        <a:pt x="10141" y="8818"/>
                        <a:pt x="10257" y="8128"/>
                        <a:pt x="10326" y="7458"/>
                      </a:cubicBezTo>
                      <a:cubicBezTo>
                        <a:pt x="10430" y="6444"/>
                        <a:pt x="10449" y="5419"/>
                        <a:pt x="10334" y="4406"/>
                      </a:cubicBezTo>
                      <a:cubicBezTo>
                        <a:pt x="10246" y="3623"/>
                        <a:pt x="10061" y="2812"/>
                        <a:pt x="9548" y="2218"/>
                      </a:cubicBezTo>
                      <a:cubicBezTo>
                        <a:pt x="9201" y="1815"/>
                        <a:pt x="8667" y="1550"/>
                        <a:pt x="8152" y="1550"/>
                      </a:cubicBezTo>
                      <a:cubicBezTo>
                        <a:pt x="7907" y="1550"/>
                        <a:pt x="7667" y="1610"/>
                        <a:pt x="7453" y="1744"/>
                      </a:cubicBezTo>
                      <a:cubicBezTo>
                        <a:pt x="7251" y="1264"/>
                        <a:pt x="6789" y="908"/>
                        <a:pt x="6279" y="838"/>
                      </a:cubicBezTo>
                      <a:cubicBezTo>
                        <a:pt x="6218" y="829"/>
                        <a:pt x="6156" y="825"/>
                        <a:pt x="6093" y="825"/>
                      </a:cubicBezTo>
                      <a:cubicBezTo>
                        <a:pt x="5642" y="825"/>
                        <a:pt x="5192" y="1039"/>
                        <a:pt x="4911" y="1398"/>
                      </a:cubicBezTo>
                      <a:cubicBezTo>
                        <a:pt x="4437" y="839"/>
                        <a:pt x="3840" y="369"/>
                        <a:pt x="3147" y="141"/>
                      </a:cubicBezTo>
                      <a:cubicBezTo>
                        <a:pt x="2866" y="49"/>
                        <a:pt x="2568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7"/>
                <p:cNvSpPr/>
                <p:nvPr/>
              </p:nvSpPr>
              <p:spPr>
                <a:xfrm>
                  <a:off x="2137300" y="1524525"/>
                  <a:ext cx="166925" cy="2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7" h="10174" extrusionOk="0">
                      <a:moveTo>
                        <a:pt x="2039" y="0"/>
                      </a:moveTo>
                      <a:cubicBezTo>
                        <a:pt x="1239" y="0"/>
                        <a:pt x="0" y="404"/>
                        <a:pt x="0" y="404"/>
                      </a:cubicBezTo>
                      <a:cubicBezTo>
                        <a:pt x="6" y="576"/>
                        <a:pt x="358" y="4986"/>
                        <a:pt x="358" y="4986"/>
                      </a:cubicBezTo>
                      <a:cubicBezTo>
                        <a:pt x="358" y="4986"/>
                        <a:pt x="378" y="7540"/>
                        <a:pt x="1166" y="7540"/>
                      </a:cubicBezTo>
                      <a:cubicBezTo>
                        <a:pt x="1188" y="7540"/>
                        <a:pt x="1210" y="7538"/>
                        <a:pt x="1233" y="7534"/>
                      </a:cubicBezTo>
                      <a:lnTo>
                        <a:pt x="3019" y="7445"/>
                      </a:lnTo>
                      <a:lnTo>
                        <a:pt x="3019" y="9716"/>
                      </a:lnTo>
                      <a:cubicBezTo>
                        <a:pt x="3376" y="10019"/>
                        <a:pt x="3747" y="10173"/>
                        <a:pt x="4132" y="10173"/>
                      </a:cubicBezTo>
                      <a:cubicBezTo>
                        <a:pt x="4631" y="10173"/>
                        <a:pt x="5154" y="9915"/>
                        <a:pt x="5701" y="9387"/>
                      </a:cubicBezTo>
                      <a:lnTo>
                        <a:pt x="5354" y="4568"/>
                      </a:lnTo>
                      <a:cubicBezTo>
                        <a:pt x="5354" y="4568"/>
                        <a:pt x="6677" y="4050"/>
                        <a:pt x="6514" y="3034"/>
                      </a:cubicBezTo>
                      <a:cubicBezTo>
                        <a:pt x="6425" y="2484"/>
                        <a:pt x="5966" y="2339"/>
                        <a:pt x="5507" y="2339"/>
                      </a:cubicBezTo>
                      <a:cubicBezTo>
                        <a:pt x="4996" y="2339"/>
                        <a:pt x="4485" y="2519"/>
                        <a:pt x="4485" y="2519"/>
                      </a:cubicBezTo>
                      <a:cubicBezTo>
                        <a:pt x="4485" y="2519"/>
                        <a:pt x="4263" y="1450"/>
                        <a:pt x="3984" y="1450"/>
                      </a:cubicBezTo>
                      <a:cubicBezTo>
                        <a:pt x="3974" y="1450"/>
                        <a:pt x="3963" y="1452"/>
                        <a:pt x="3952" y="1455"/>
                      </a:cubicBezTo>
                      <a:cubicBezTo>
                        <a:pt x="3782" y="1507"/>
                        <a:pt x="3636" y="1530"/>
                        <a:pt x="3511" y="1530"/>
                      </a:cubicBezTo>
                      <a:cubicBezTo>
                        <a:pt x="2812" y="1530"/>
                        <a:pt x="2736" y="818"/>
                        <a:pt x="2703" y="339"/>
                      </a:cubicBezTo>
                      <a:cubicBezTo>
                        <a:pt x="2686" y="87"/>
                        <a:pt x="2410" y="0"/>
                        <a:pt x="2039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7"/>
                <p:cNvSpPr/>
                <p:nvPr/>
              </p:nvSpPr>
              <p:spPr>
                <a:xfrm>
                  <a:off x="2115200" y="1545875"/>
                  <a:ext cx="36300" cy="10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2" h="4082" extrusionOk="0">
                      <a:moveTo>
                        <a:pt x="1052" y="1"/>
                      </a:moveTo>
                      <a:lnTo>
                        <a:pt x="917" y="160"/>
                      </a:lnTo>
                      <a:cubicBezTo>
                        <a:pt x="972" y="931"/>
                        <a:pt x="1028" y="1703"/>
                        <a:pt x="1083" y="2475"/>
                      </a:cubicBezTo>
                      <a:cubicBezTo>
                        <a:pt x="1095" y="2643"/>
                        <a:pt x="1106" y="2822"/>
                        <a:pt x="1030" y="2972"/>
                      </a:cubicBezTo>
                      <a:cubicBezTo>
                        <a:pt x="936" y="3153"/>
                        <a:pt x="734" y="3253"/>
                        <a:pt x="535" y="3286"/>
                      </a:cubicBezTo>
                      <a:cubicBezTo>
                        <a:pt x="420" y="3305"/>
                        <a:pt x="300" y="3308"/>
                        <a:pt x="195" y="3356"/>
                      </a:cubicBezTo>
                      <a:cubicBezTo>
                        <a:pt x="89" y="3404"/>
                        <a:pt x="0" y="3517"/>
                        <a:pt x="26" y="3632"/>
                      </a:cubicBezTo>
                      <a:cubicBezTo>
                        <a:pt x="47" y="3728"/>
                        <a:pt x="140" y="3789"/>
                        <a:pt x="228" y="3833"/>
                      </a:cubicBezTo>
                      <a:cubicBezTo>
                        <a:pt x="509" y="3977"/>
                        <a:pt x="817" y="4062"/>
                        <a:pt x="1134" y="4081"/>
                      </a:cubicBezTo>
                      <a:lnTo>
                        <a:pt x="1452" y="4081"/>
                      </a:lnTo>
                      <a:lnTo>
                        <a:pt x="1052" y="1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7"/>
                <p:cNvSpPr/>
                <p:nvPr/>
              </p:nvSpPr>
              <p:spPr>
                <a:xfrm>
                  <a:off x="2277450" y="1726300"/>
                  <a:ext cx="356800" cy="5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22438" extrusionOk="0">
                      <a:moveTo>
                        <a:pt x="0" y="0"/>
                      </a:moveTo>
                      <a:lnTo>
                        <a:pt x="95" y="1316"/>
                      </a:lnTo>
                      <a:cubicBezTo>
                        <a:pt x="95" y="1316"/>
                        <a:pt x="6577" y="15930"/>
                        <a:pt x="7029" y="16845"/>
                      </a:cubicBezTo>
                      <a:cubicBezTo>
                        <a:pt x="7480" y="17759"/>
                        <a:pt x="9047" y="22437"/>
                        <a:pt x="9047" y="22437"/>
                      </a:cubicBezTo>
                      <a:lnTo>
                        <a:pt x="14272" y="22437"/>
                      </a:lnTo>
                      <a:cubicBezTo>
                        <a:pt x="14272" y="22437"/>
                        <a:pt x="5812" y="13814"/>
                        <a:pt x="5490" y="11232"/>
                      </a:cubicBezTo>
                      <a:cubicBezTo>
                        <a:pt x="5168" y="8649"/>
                        <a:pt x="5583" y="1593"/>
                        <a:pt x="5583" y="1593"/>
                      </a:cubicBezTo>
                      <a:cubicBezTo>
                        <a:pt x="5583" y="1593"/>
                        <a:pt x="5367" y="1145"/>
                        <a:pt x="2916" y="808"/>
                      </a:cubicBezTo>
                      <a:cubicBezTo>
                        <a:pt x="838" y="521"/>
                        <a:pt x="333" y="0"/>
                        <a:pt x="333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7"/>
                <p:cNvSpPr/>
                <p:nvPr/>
              </p:nvSpPr>
              <p:spPr>
                <a:xfrm>
                  <a:off x="2127425" y="1749850"/>
                  <a:ext cx="85350" cy="3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13183" extrusionOk="0">
                      <a:moveTo>
                        <a:pt x="3414" y="0"/>
                      </a:moveTo>
                      <a:lnTo>
                        <a:pt x="3414" y="0"/>
                      </a:lnTo>
                      <a:cubicBezTo>
                        <a:pt x="2205" y="344"/>
                        <a:pt x="885" y="995"/>
                        <a:pt x="1" y="1687"/>
                      </a:cubicBezTo>
                      <a:cubicBezTo>
                        <a:pt x="1" y="1687"/>
                        <a:pt x="2027" y="13183"/>
                        <a:pt x="2031" y="13183"/>
                      </a:cubicBezTo>
                      <a:cubicBezTo>
                        <a:pt x="2031" y="13183"/>
                        <a:pt x="2031" y="13182"/>
                        <a:pt x="2031" y="13181"/>
                      </a:cubicBezTo>
                      <a:cubicBezTo>
                        <a:pt x="2000" y="12994"/>
                        <a:pt x="885" y="5714"/>
                        <a:pt x="1300" y="3791"/>
                      </a:cubicBezTo>
                      <a:cubicBezTo>
                        <a:pt x="1715" y="1868"/>
                        <a:pt x="3413" y="0"/>
                        <a:pt x="3414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7"/>
                <p:cNvSpPr/>
                <p:nvPr/>
              </p:nvSpPr>
              <p:spPr>
                <a:xfrm>
                  <a:off x="2436800" y="2111625"/>
                  <a:ext cx="146675" cy="1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7" h="7025" extrusionOk="0">
                      <a:moveTo>
                        <a:pt x="0" y="1"/>
                      </a:moveTo>
                      <a:lnTo>
                        <a:pt x="2673" y="7024"/>
                      </a:lnTo>
                      <a:lnTo>
                        <a:pt x="5867" y="70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7"/>
                <p:cNvSpPr/>
                <p:nvPr/>
              </p:nvSpPr>
              <p:spPr>
                <a:xfrm>
                  <a:off x="2356500" y="1842625"/>
                  <a:ext cx="57725" cy="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730" extrusionOk="0">
                      <a:moveTo>
                        <a:pt x="988" y="1"/>
                      </a:moveTo>
                      <a:cubicBezTo>
                        <a:pt x="657" y="1"/>
                        <a:pt x="327" y="33"/>
                        <a:pt x="1" y="97"/>
                      </a:cubicBezTo>
                      <a:lnTo>
                        <a:pt x="2232" y="1729"/>
                      </a:lnTo>
                      <a:lnTo>
                        <a:pt x="2309" y="350"/>
                      </a:lnTo>
                      <a:lnTo>
                        <a:pt x="2270" y="164"/>
                      </a:lnTo>
                      <a:cubicBezTo>
                        <a:pt x="1850" y="55"/>
                        <a:pt x="1419" y="1"/>
                        <a:pt x="988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7"/>
                <p:cNvSpPr/>
                <p:nvPr/>
              </p:nvSpPr>
              <p:spPr>
                <a:xfrm>
                  <a:off x="1756625" y="1842625"/>
                  <a:ext cx="3873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5" h="5078" extrusionOk="0">
                      <a:moveTo>
                        <a:pt x="15410" y="1"/>
                      </a:moveTo>
                      <a:lnTo>
                        <a:pt x="15411" y="22"/>
                      </a:lnTo>
                      <a:lnTo>
                        <a:pt x="15411" y="22"/>
                      </a:lnTo>
                      <a:cubicBezTo>
                        <a:pt x="15414" y="7"/>
                        <a:pt x="15410" y="1"/>
                        <a:pt x="15410" y="1"/>
                      </a:cubicBezTo>
                      <a:close/>
                      <a:moveTo>
                        <a:pt x="15411" y="22"/>
                      </a:moveTo>
                      <a:lnTo>
                        <a:pt x="15411" y="22"/>
                      </a:lnTo>
                      <a:cubicBezTo>
                        <a:pt x="15388" y="130"/>
                        <a:pt x="14995" y="699"/>
                        <a:pt x="10123" y="2881"/>
                      </a:cubicBezTo>
                      <a:cubicBezTo>
                        <a:pt x="7385" y="4107"/>
                        <a:pt x="4889" y="4418"/>
                        <a:pt x="3061" y="4418"/>
                      </a:cubicBezTo>
                      <a:cubicBezTo>
                        <a:pt x="1176" y="4418"/>
                        <a:pt x="1" y="4087"/>
                        <a:pt x="0" y="4087"/>
                      </a:cubicBezTo>
                      <a:lnTo>
                        <a:pt x="0" y="4087"/>
                      </a:lnTo>
                      <a:cubicBezTo>
                        <a:pt x="591" y="4801"/>
                        <a:pt x="1690" y="5078"/>
                        <a:pt x="3043" y="5078"/>
                      </a:cubicBezTo>
                      <a:cubicBezTo>
                        <a:pt x="7743" y="5078"/>
                        <a:pt x="15495" y="1729"/>
                        <a:pt x="15495" y="1729"/>
                      </a:cubicBezTo>
                      <a:lnTo>
                        <a:pt x="15411" y="22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7"/>
                <p:cNvSpPr/>
                <p:nvPr/>
              </p:nvSpPr>
              <p:spPr>
                <a:xfrm>
                  <a:off x="2223175" y="1778875"/>
                  <a:ext cx="266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729" extrusionOk="0">
                      <a:moveTo>
                        <a:pt x="258" y="0"/>
                      </a:moveTo>
                      <a:lnTo>
                        <a:pt x="0" y="1039"/>
                      </a:lnTo>
                      <a:lnTo>
                        <a:pt x="551" y="1728"/>
                      </a:lnTo>
                      <a:lnTo>
                        <a:pt x="917" y="1728"/>
                      </a:lnTo>
                      <a:lnTo>
                        <a:pt x="1064" y="864"/>
                      </a:lnTo>
                      <a:lnTo>
                        <a:pt x="5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7"/>
                <p:cNvSpPr/>
                <p:nvPr/>
              </p:nvSpPr>
              <p:spPr>
                <a:xfrm>
                  <a:off x="2211200" y="1818375"/>
                  <a:ext cx="373175" cy="2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7" h="9310" extrusionOk="0">
                      <a:moveTo>
                        <a:pt x="1182" y="0"/>
                      </a:moveTo>
                      <a:lnTo>
                        <a:pt x="1041" y="484"/>
                      </a:lnTo>
                      <a:cubicBezTo>
                        <a:pt x="327" y="1995"/>
                        <a:pt x="1" y="3734"/>
                        <a:pt x="374" y="5367"/>
                      </a:cubicBezTo>
                      <a:cubicBezTo>
                        <a:pt x="746" y="6998"/>
                        <a:pt x="1884" y="8486"/>
                        <a:pt x="3444" y="9041"/>
                      </a:cubicBezTo>
                      <a:cubicBezTo>
                        <a:pt x="3981" y="9232"/>
                        <a:pt x="4541" y="9309"/>
                        <a:pt x="5107" y="9309"/>
                      </a:cubicBezTo>
                      <a:cubicBezTo>
                        <a:pt x="5980" y="9309"/>
                        <a:pt x="6870" y="9126"/>
                        <a:pt x="7719" y="8898"/>
                      </a:cubicBezTo>
                      <a:cubicBezTo>
                        <a:pt x="9208" y="8496"/>
                        <a:pt x="10658" y="7960"/>
                        <a:pt x="12049" y="7298"/>
                      </a:cubicBezTo>
                      <a:cubicBezTo>
                        <a:pt x="12802" y="6940"/>
                        <a:pt x="14023" y="6399"/>
                        <a:pt x="14593" y="5787"/>
                      </a:cubicBezTo>
                      <a:cubicBezTo>
                        <a:pt x="14593" y="5787"/>
                        <a:pt x="14764" y="4457"/>
                        <a:pt x="14926" y="3630"/>
                      </a:cubicBezTo>
                      <a:cubicBezTo>
                        <a:pt x="14690" y="3611"/>
                        <a:pt x="14445" y="3604"/>
                        <a:pt x="14201" y="3604"/>
                      </a:cubicBezTo>
                      <a:cubicBezTo>
                        <a:pt x="13002" y="3604"/>
                        <a:pt x="11831" y="3790"/>
                        <a:pt x="11831" y="3790"/>
                      </a:cubicBezTo>
                      <a:cubicBezTo>
                        <a:pt x="10561" y="4395"/>
                        <a:pt x="8370" y="5952"/>
                        <a:pt x="7009" y="6300"/>
                      </a:cubicBezTo>
                      <a:cubicBezTo>
                        <a:pt x="6521" y="6425"/>
                        <a:pt x="6008" y="6496"/>
                        <a:pt x="5500" y="6496"/>
                      </a:cubicBezTo>
                      <a:cubicBezTo>
                        <a:pt x="4590" y="6496"/>
                        <a:pt x="3694" y="6269"/>
                        <a:pt x="2978" y="5715"/>
                      </a:cubicBezTo>
                      <a:cubicBezTo>
                        <a:pt x="2164" y="5086"/>
                        <a:pt x="1670" y="4104"/>
                        <a:pt x="1433" y="3095"/>
                      </a:cubicBezTo>
                      <a:cubicBezTo>
                        <a:pt x="1196" y="2085"/>
                        <a:pt x="1188" y="1038"/>
                        <a:pt x="11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7"/>
                <p:cNvSpPr/>
                <p:nvPr/>
              </p:nvSpPr>
              <p:spPr>
                <a:xfrm>
                  <a:off x="2214350" y="1803225"/>
                  <a:ext cx="373125" cy="2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9310" extrusionOk="0">
                      <a:moveTo>
                        <a:pt x="1181" y="1"/>
                      </a:moveTo>
                      <a:lnTo>
                        <a:pt x="1041" y="484"/>
                      </a:lnTo>
                      <a:cubicBezTo>
                        <a:pt x="326" y="1995"/>
                        <a:pt x="1" y="3736"/>
                        <a:pt x="372" y="5367"/>
                      </a:cubicBezTo>
                      <a:cubicBezTo>
                        <a:pt x="745" y="6998"/>
                        <a:pt x="1883" y="8486"/>
                        <a:pt x="3444" y="9042"/>
                      </a:cubicBezTo>
                      <a:cubicBezTo>
                        <a:pt x="3981" y="9232"/>
                        <a:pt x="4541" y="9309"/>
                        <a:pt x="5107" y="9309"/>
                      </a:cubicBezTo>
                      <a:cubicBezTo>
                        <a:pt x="5981" y="9309"/>
                        <a:pt x="6870" y="9126"/>
                        <a:pt x="7719" y="8898"/>
                      </a:cubicBezTo>
                      <a:cubicBezTo>
                        <a:pt x="9208" y="8496"/>
                        <a:pt x="10657" y="7960"/>
                        <a:pt x="12049" y="7298"/>
                      </a:cubicBezTo>
                      <a:cubicBezTo>
                        <a:pt x="12800" y="6940"/>
                        <a:pt x="14022" y="6399"/>
                        <a:pt x="14593" y="5788"/>
                      </a:cubicBezTo>
                      <a:cubicBezTo>
                        <a:pt x="14593" y="5788"/>
                        <a:pt x="14765" y="4457"/>
                        <a:pt x="14925" y="3630"/>
                      </a:cubicBezTo>
                      <a:cubicBezTo>
                        <a:pt x="14690" y="3612"/>
                        <a:pt x="14446" y="3604"/>
                        <a:pt x="14204" y="3604"/>
                      </a:cubicBezTo>
                      <a:cubicBezTo>
                        <a:pt x="13004" y="3604"/>
                        <a:pt x="11831" y="3792"/>
                        <a:pt x="11831" y="3792"/>
                      </a:cubicBezTo>
                      <a:cubicBezTo>
                        <a:pt x="10559" y="4395"/>
                        <a:pt x="8370" y="5952"/>
                        <a:pt x="7009" y="6300"/>
                      </a:cubicBezTo>
                      <a:cubicBezTo>
                        <a:pt x="6520" y="6425"/>
                        <a:pt x="6007" y="6496"/>
                        <a:pt x="5499" y="6496"/>
                      </a:cubicBezTo>
                      <a:cubicBezTo>
                        <a:pt x="4589" y="6496"/>
                        <a:pt x="3694" y="6269"/>
                        <a:pt x="2978" y="5716"/>
                      </a:cubicBezTo>
                      <a:cubicBezTo>
                        <a:pt x="2164" y="5087"/>
                        <a:pt x="1670" y="4106"/>
                        <a:pt x="1433" y="3096"/>
                      </a:cubicBezTo>
                      <a:cubicBezTo>
                        <a:pt x="1195" y="2087"/>
                        <a:pt x="1188" y="1038"/>
                        <a:pt x="1181" y="1"/>
                      </a:cubicBez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7"/>
                <p:cNvSpPr/>
                <p:nvPr/>
              </p:nvSpPr>
              <p:spPr>
                <a:xfrm>
                  <a:off x="1569275" y="1663600"/>
                  <a:ext cx="68750" cy="4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1921" extrusionOk="0">
                      <a:moveTo>
                        <a:pt x="2463" y="0"/>
                      </a:moveTo>
                      <a:lnTo>
                        <a:pt x="1679" y="289"/>
                      </a:lnTo>
                      <a:lnTo>
                        <a:pt x="1838" y="1006"/>
                      </a:lnTo>
                      <a:lnTo>
                        <a:pt x="1428" y="492"/>
                      </a:lnTo>
                      <a:lnTo>
                        <a:pt x="1" y="1301"/>
                      </a:lnTo>
                      <a:lnTo>
                        <a:pt x="346" y="1920"/>
                      </a:lnTo>
                      <a:lnTo>
                        <a:pt x="2749" y="492"/>
                      </a:lnTo>
                      <a:lnTo>
                        <a:pt x="2463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7"/>
                <p:cNvSpPr/>
                <p:nvPr/>
              </p:nvSpPr>
              <p:spPr>
                <a:xfrm>
                  <a:off x="2667925" y="2242125"/>
                  <a:ext cx="81225" cy="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" h="1137" extrusionOk="0">
                      <a:moveTo>
                        <a:pt x="3249" y="0"/>
                      </a:moveTo>
                      <a:lnTo>
                        <a:pt x="189" y="387"/>
                      </a:lnTo>
                      <a:lnTo>
                        <a:pt x="0" y="1137"/>
                      </a:lnTo>
                      <a:lnTo>
                        <a:pt x="1770" y="761"/>
                      </a:lnTo>
                      <a:lnTo>
                        <a:pt x="2208" y="132"/>
                      </a:lnTo>
                      <a:lnTo>
                        <a:pt x="2208" y="634"/>
                      </a:lnTo>
                      <a:lnTo>
                        <a:pt x="2927" y="634"/>
                      </a:lnTo>
                      <a:lnTo>
                        <a:pt x="3249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7"/>
                <p:cNvSpPr/>
                <p:nvPr/>
              </p:nvSpPr>
              <p:spPr>
                <a:xfrm>
                  <a:off x="2723875" y="3279450"/>
                  <a:ext cx="47725" cy="4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1672" extrusionOk="0">
                      <a:moveTo>
                        <a:pt x="1262" y="1"/>
                      </a:moveTo>
                      <a:lnTo>
                        <a:pt x="1" y="812"/>
                      </a:lnTo>
                      <a:lnTo>
                        <a:pt x="604" y="1671"/>
                      </a:lnTo>
                      <a:lnTo>
                        <a:pt x="1909" y="812"/>
                      </a:lnTo>
                      <a:lnTo>
                        <a:pt x="1262" y="1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7"/>
                <p:cNvSpPr/>
                <p:nvPr/>
              </p:nvSpPr>
              <p:spPr>
                <a:xfrm>
                  <a:off x="2634350" y="3299750"/>
                  <a:ext cx="16387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207" extrusionOk="0">
                      <a:moveTo>
                        <a:pt x="5490" y="0"/>
                      </a:moveTo>
                      <a:lnTo>
                        <a:pt x="5448" y="27"/>
                      </a:lnTo>
                      <a:lnTo>
                        <a:pt x="4185" y="859"/>
                      </a:lnTo>
                      <a:cubicBezTo>
                        <a:pt x="4185" y="859"/>
                        <a:pt x="3925" y="1377"/>
                        <a:pt x="2567" y="1377"/>
                      </a:cubicBezTo>
                      <a:cubicBezTo>
                        <a:pt x="2505" y="1377"/>
                        <a:pt x="2440" y="1376"/>
                        <a:pt x="2373" y="1373"/>
                      </a:cubicBezTo>
                      <a:cubicBezTo>
                        <a:pt x="2301" y="1371"/>
                        <a:pt x="2231" y="1370"/>
                        <a:pt x="2163" y="1370"/>
                      </a:cubicBezTo>
                      <a:cubicBezTo>
                        <a:pt x="453" y="1370"/>
                        <a:pt x="0" y="2088"/>
                        <a:pt x="0" y="2088"/>
                      </a:cubicBezTo>
                      <a:lnTo>
                        <a:pt x="4033" y="2207"/>
                      </a:lnTo>
                      <a:lnTo>
                        <a:pt x="5783" y="1698"/>
                      </a:lnTo>
                      <a:lnTo>
                        <a:pt x="6555" y="1131"/>
                      </a:lnTo>
                      <a:lnTo>
                        <a:pt x="5490" y="0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7"/>
                <p:cNvSpPr/>
                <p:nvPr/>
              </p:nvSpPr>
              <p:spPr>
                <a:xfrm>
                  <a:off x="2156550" y="1706300"/>
                  <a:ext cx="96350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4" h="2409" extrusionOk="0">
                      <a:moveTo>
                        <a:pt x="320" y="1"/>
                      </a:moveTo>
                      <a:cubicBezTo>
                        <a:pt x="134" y="1"/>
                        <a:pt x="1" y="52"/>
                        <a:pt x="127" y="203"/>
                      </a:cubicBezTo>
                      <a:cubicBezTo>
                        <a:pt x="210" y="302"/>
                        <a:pt x="451" y="336"/>
                        <a:pt x="742" y="336"/>
                      </a:cubicBezTo>
                      <a:cubicBezTo>
                        <a:pt x="1377" y="336"/>
                        <a:pt x="2250" y="174"/>
                        <a:pt x="2250" y="174"/>
                      </a:cubicBezTo>
                      <a:lnTo>
                        <a:pt x="2250" y="174"/>
                      </a:lnTo>
                      <a:lnTo>
                        <a:pt x="2205" y="2408"/>
                      </a:lnTo>
                      <a:cubicBezTo>
                        <a:pt x="2343" y="2072"/>
                        <a:pt x="2369" y="1702"/>
                        <a:pt x="2471" y="1353"/>
                      </a:cubicBezTo>
                      <a:cubicBezTo>
                        <a:pt x="2572" y="1005"/>
                        <a:pt x="2779" y="651"/>
                        <a:pt x="3120" y="539"/>
                      </a:cubicBezTo>
                      <a:cubicBezTo>
                        <a:pt x="3301" y="480"/>
                        <a:pt x="3504" y="493"/>
                        <a:pt x="3671" y="402"/>
                      </a:cubicBezTo>
                      <a:cubicBezTo>
                        <a:pt x="3770" y="347"/>
                        <a:pt x="3854" y="221"/>
                        <a:pt x="3793" y="126"/>
                      </a:cubicBezTo>
                      <a:cubicBezTo>
                        <a:pt x="3745" y="52"/>
                        <a:pt x="3643" y="45"/>
                        <a:pt x="3556" y="45"/>
                      </a:cubicBezTo>
                      <a:lnTo>
                        <a:pt x="1437" y="77"/>
                      </a:lnTo>
                      <a:cubicBezTo>
                        <a:pt x="1363" y="78"/>
                        <a:pt x="1289" y="79"/>
                        <a:pt x="1215" y="79"/>
                      </a:cubicBezTo>
                      <a:cubicBezTo>
                        <a:pt x="1005" y="79"/>
                        <a:pt x="795" y="70"/>
                        <a:pt x="589" y="29"/>
                      </a:cubicBezTo>
                      <a:cubicBezTo>
                        <a:pt x="501" y="11"/>
                        <a:pt x="405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27"/>
                <p:cNvSpPr/>
                <p:nvPr/>
              </p:nvSpPr>
              <p:spPr>
                <a:xfrm>
                  <a:off x="2137300" y="1524525"/>
                  <a:ext cx="163175" cy="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7" h="3243" extrusionOk="0">
                      <a:moveTo>
                        <a:pt x="2039" y="0"/>
                      </a:moveTo>
                      <a:cubicBezTo>
                        <a:pt x="1239" y="0"/>
                        <a:pt x="0" y="404"/>
                        <a:pt x="0" y="404"/>
                      </a:cubicBezTo>
                      <a:cubicBezTo>
                        <a:pt x="0" y="412"/>
                        <a:pt x="3" y="438"/>
                        <a:pt x="4" y="464"/>
                      </a:cubicBezTo>
                      <a:lnTo>
                        <a:pt x="2006" y="371"/>
                      </a:lnTo>
                      <a:cubicBezTo>
                        <a:pt x="2030" y="370"/>
                        <a:pt x="2055" y="368"/>
                        <a:pt x="2080" y="368"/>
                      </a:cubicBezTo>
                      <a:cubicBezTo>
                        <a:pt x="2130" y="368"/>
                        <a:pt x="2181" y="373"/>
                        <a:pt x="2228" y="393"/>
                      </a:cubicBezTo>
                      <a:cubicBezTo>
                        <a:pt x="2393" y="461"/>
                        <a:pt x="2443" y="668"/>
                        <a:pt x="2492" y="844"/>
                      </a:cubicBezTo>
                      <a:cubicBezTo>
                        <a:pt x="2558" y="1082"/>
                        <a:pt x="2665" y="1311"/>
                        <a:pt x="2832" y="1491"/>
                      </a:cubicBezTo>
                      <a:cubicBezTo>
                        <a:pt x="2999" y="1672"/>
                        <a:pt x="3231" y="1796"/>
                        <a:pt x="3475" y="1803"/>
                      </a:cubicBezTo>
                      <a:cubicBezTo>
                        <a:pt x="3484" y="1803"/>
                        <a:pt x="3492" y="1804"/>
                        <a:pt x="3501" y="1804"/>
                      </a:cubicBezTo>
                      <a:cubicBezTo>
                        <a:pt x="3558" y="1804"/>
                        <a:pt x="3617" y="1800"/>
                        <a:pt x="3676" y="1800"/>
                      </a:cubicBezTo>
                      <a:cubicBezTo>
                        <a:pt x="3776" y="1800"/>
                        <a:pt x="3872" y="1812"/>
                        <a:pt x="3945" y="1877"/>
                      </a:cubicBezTo>
                      <a:cubicBezTo>
                        <a:pt x="4079" y="1997"/>
                        <a:pt x="4044" y="2216"/>
                        <a:pt x="4105" y="2387"/>
                      </a:cubicBezTo>
                      <a:cubicBezTo>
                        <a:pt x="4178" y="2589"/>
                        <a:pt x="4389" y="2711"/>
                        <a:pt x="4599" y="2744"/>
                      </a:cubicBezTo>
                      <a:cubicBezTo>
                        <a:pt x="4660" y="2754"/>
                        <a:pt x="4721" y="2757"/>
                        <a:pt x="4783" y="2757"/>
                      </a:cubicBezTo>
                      <a:cubicBezTo>
                        <a:pt x="4933" y="2757"/>
                        <a:pt x="5084" y="2734"/>
                        <a:pt x="5234" y="2718"/>
                      </a:cubicBezTo>
                      <a:cubicBezTo>
                        <a:pt x="5328" y="2707"/>
                        <a:pt x="5425" y="2701"/>
                        <a:pt x="5522" y="2701"/>
                      </a:cubicBezTo>
                      <a:cubicBezTo>
                        <a:pt x="5754" y="2701"/>
                        <a:pt x="5985" y="2739"/>
                        <a:pt x="6183" y="2856"/>
                      </a:cubicBezTo>
                      <a:cubicBezTo>
                        <a:pt x="6331" y="2946"/>
                        <a:pt x="6447" y="3082"/>
                        <a:pt x="6512" y="3242"/>
                      </a:cubicBezTo>
                      <a:cubicBezTo>
                        <a:pt x="6515" y="3174"/>
                        <a:pt x="6526" y="3108"/>
                        <a:pt x="6514" y="3034"/>
                      </a:cubicBezTo>
                      <a:cubicBezTo>
                        <a:pt x="6425" y="2484"/>
                        <a:pt x="5966" y="2339"/>
                        <a:pt x="5507" y="2339"/>
                      </a:cubicBezTo>
                      <a:cubicBezTo>
                        <a:pt x="4996" y="2339"/>
                        <a:pt x="4485" y="2519"/>
                        <a:pt x="4485" y="2519"/>
                      </a:cubicBezTo>
                      <a:cubicBezTo>
                        <a:pt x="4485" y="2519"/>
                        <a:pt x="4263" y="1450"/>
                        <a:pt x="3986" y="1450"/>
                      </a:cubicBezTo>
                      <a:cubicBezTo>
                        <a:pt x="3975" y="1450"/>
                        <a:pt x="3964" y="1452"/>
                        <a:pt x="3953" y="1455"/>
                      </a:cubicBezTo>
                      <a:cubicBezTo>
                        <a:pt x="3784" y="1507"/>
                        <a:pt x="3637" y="1530"/>
                        <a:pt x="3511" y="1530"/>
                      </a:cubicBezTo>
                      <a:cubicBezTo>
                        <a:pt x="2812" y="1530"/>
                        <a:pt x="2736" y="818"/>
                        <a:pt x="2703" y="339"/>
                      </a:cubicBezTo>
                      <a:cubicBezTo>
                        <a:pt x="2686" y="87"/>
                        <a:pt x="2410" y="0"/>
                        <a:pt x="2039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27"/>
                <p:cNvSpPr/>
                <p:nvPr/>
              </p:nvSpPr>
              <p:spPr>
                <a:xfrm>
                  <a:off x="2441075" y="3073750"/>
                  <a:ext cx="50050" cy="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546" extrusionOk="0">
                      <a:moveTo>
                        <a:pt x="1208" y="0"/>
                      </a:moveTo>
                      <a:lnTo>
                        <a:pt x="0" y="1037"/>
                      </a:lnTo>
                      <a:lnTo>
                        <a:pt x="695" y="1545"/>
                      </a:lnTo>
                      <a:lnTo>
                        <a:pt x="2002" y="686"/>
                      </a:lnTo>
                      <a:lnTo>
                        <a:pt x="1208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7"/>
                <p:cNvSpPr/>
                <p:nvPr/>
              </p:nvSpPr>
              <p:spPr>
                <a:xfrm>
                  <a:off x="2353850" y="3087650"/>
                  <a:ext cx="163900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6" h="2208" extrusionOk="0">
                      <a:moveTo>
                        <a:pt x="5491" y="1"/>
                      </a:moveTo>
                      <a:lnTo>
                        <a:pt x="5449" y="28"/>
                      </a:lnTo>
                      <a:lnTo>
                        <a:pt x="4184" y="862"/>
                      </a:lnTo>
                      <a:cubicBezTo>
                        <a:pt x="4184" y="862"/>
                        <a:pt x="3926" y="1379"/>
                        <a:pt x="2564" y="1379"/>
                      </a:cubicBezTo>
                      <a:cubicBezTo>
                        <a:pt x="2503" y="1379"/>
                        <a:pt x="2439" y="1378"/>
                        <a:pt x="2374" y="1376"/>
                      </a:cubicBezTo>
                      <a:cubicBezTo>
                        <a:pt x="2300" y="1373"/>
                        <a:pt x="2229" y="1372"/>
                        <a:pt x="2159" y="1372"/>
                      </a:cubicBezTo>
                      <a:cubicBezTo>
                        <a:pt x="452" y="1372"/>
                        <a:pt x="1" y="2088"/>
                        <a:pt x="1" y="2088"/>
                      </a:cubicBezTo>
                      <a:lnTo>
                        <a:pt x="4032" y="2208"/>
                      </a:lnTo>
                      <a:lnTo>
                        <a:pt x="6556" y="1133"/>
                      </a:lnTo>
                      <a:lnTo>
                        <a:pt x="5491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7"/>
                <p:cNvSpPr/>
                <p:nvPr/>
              </p:nvSpPr>
              <p:spPr>
                <a:xfrm>
                  <a:off x="3269775" y="2106325"/>
                  <a:ext cx="204375" cy="20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5" h="8309" extrusionOk="0">
                      <a:moveTo>
                        <a:pt x="4122" y="1"/>
                      </a:moveTo>
                      <a:cubicBezTo>
                        <a:pt x="2799" y="1"/>
                        <a:pt x="1479" y="479"/>
                        <a:pt x="542" y="1420"/>
                      </a:cubicBezTo>
                      <a:cubicBezTo>
                        <a:pt x="338" y="1626"/>
                        <a:pt x="148" y="1859"/>
                        <a:pt x="75" y="2141"/>
                      </a:cubicBezTo>
                      <a:cubicBezTo>
                        <a:pt x="1" y="2422"/>
                        <a:pt x="76" y="2761"/>
                        <a:pt x="315" y="2923"/>
                      </a:cubicBezTo>
                      <a:lnTo>
                        <a:pt x="5686" y="8302"/>
                      </a:lnTo>
                      <a:cubicBezTo>
                        <a:pt x="5713" y="8306"/>
                        <a:pt x="5739" y="8308"/>
                        <a:pt x="5765" y="8308"/>
                      </a:cubicBezTo>
                      <a:cubicBezTo>
                        <a:pt x="6485" y="8308"/>
                        <a:pt x="7249" y="6849"/>
                        <a:pt x="7740" y="5493"/>
                      </a:cubicBezTo>
                      <a:cubicBezTo>
                        <a:pt x="7965" y="4872"/>
                        <a:pt x="8174" y="3058"/>
                        <a:pt x="8050" y="2409"/>
                      </a:cubicBezTo>
                      <a:cubicBezTo>
                        <a:pt x="7851" y="1386"/>
                        <a:pt x="6913" y="668"/>
                        <a:pt x="5944" y="317"/>
                      </a:cubicBezTo>
                      <a:cubicBezTo>
                        <a:pt x="5362" y="106"/>
                        <a:pt x="4742" y="1"/>
                        <a:pt x="4122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7"/>
                <p:cNvSpPr/>
                <p:nvPr/>
              </p:nvSpPr>
              <p:spPr>
                <a:xfrm>
                  <a:off x="3807875" y="2950775"/>
                  <a:ext cx="220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1143" extrusionOk="0">
                      <a:moveTo>
                        <a:pt x="661" y="0"/>
                      </a:moveTo>
                      <a:lnTo>
                        <a:pt x="687" y="60"/>
                      </a:lnTo>
                      <a:cubicBezTo>
                        <a:pt x="600" y="332"/>
                        <a:pt x="423" y="566"/>
                        <a:pt x="186" y="725"/>
                      </a:cubicBezTo>
                      <a:cubicBezTo>
                        <a:pt x="117" y="770"/>
                        <a:pt x="36" y="820"/>
                        <a:pt x="19" y="901"/>
                      </a:cubicBezTo>
                      <a:cubicBezTo>
                        <a:pt x="1" y="994"/>
                        <a:pt x="77" y="1083"/>
                        <a:pt x="164" y="1117"/>
                      </a:cubicBezTo>
                      <a:cubicBezTo>
                        <a:pt x="208" y="1135"/>
                        <a:pt x="255" y="1143"/>
                        <a:pt x="301" y="1143"/>
                      </a:cubicBezTo>
                      <a:cubicBezTo>
                        <a:pt x="428" y="1143"/>
                        <a:pt x="557" y="1086"/>
                        <a:pt x="664" y="1012"/>
                      </a:cubicBezTo>
                      <a:cubicBezTo>
                        <a:pt x="738" y="959"/>
                        <a:pt x="809" y="896"/>
                        <a:pt x="844" y="811"/>
                      </a:cubicBezTo>
                      <a:cubicBezTo>
                        <a:pt x="879" y="718"/>
                        <a:pt x="866" y="614"/>
                        <a:pt x="852" y="515"/>
                      </a:cubicBezTo>
                      <a:cubicBezTo>
                        <a:pt x="824" y="330"/>
                        <a:pt x="792" y="133"/>
                        <a:pt x="661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7"/>
                <p:cNvSpPr/>
                <p:nvPr/>
              </p:nvSpPr>
              <p:spPr>
                <a:xfrm>
                  <a:off x="3818925" y="2882700"/>
                  <a:ext cx="99400" cy="12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4837" extrusionOk="0">
                      <a:moveTo>
                        <a:pt x="2016" y="1"/>
                      </a:moveTo>
                      <a:lnTo>
                        <a:pt x="469" y="286"/>
                      </a:lnTo>
                      <a:cubicBezTo>
                        <a:pt x="265" y="881"/>
                        <a:pt x="0" y="2290"/>
                        <a:pt x="89" y="2915"/>
                      </a:cubicBezTo>
                      <a:cubicBezTo>
                        <a:pt x="180" y="3540"/>
                        <a:pt x="483" y="4146"/>
                        <a:pt x="984" y="4519"/>
                      </a:cubicBezTo>
                      <a:cubicBezTo>
                        <a:pt x="1247" y="4715"/>
                        <a:pt x="1577" y="4837"/>
                        <a:pt x="1899" y="4837"/>
                      </a:cubicBezTo>
                      <a:cubicBezTo>
                        <a:pt x="2094" y="4837"/>
                        <a:pt x="2287" y="4792"/>
                        <a:pt x="2458" y="4690"/>
                      </a:cubicBezTo>
                      <a:cubicBezTo>
                        <a:pt x="2526" y="4649"/>
                        <a:pt x="2600" y="4573"/>
                        <a:pt x="2573" y="4497"/>
                      </a:cubicBezTo>
                      <a:cubicBezTo>
                        <a:pt x="2547" y="4423"/>
                        <a:pt x="2452" y="4409"/>
                        <a:pt x="2375" y="4401"/>
                      </a:cubicBezTo>
                      <a:cubicBezTo>
                        <a:pt x="2060" y="4361"/>
                        <a:pt x="1770" y="4206"/>
                        <a:pt x="1563" y="3963"/>
                      </a:cubicBezTo>
                      <a:cubicBezTo>
                        <a:pt x="1512" y="3905"/>
                        <a:pt x="1465" y="3837"/>
                        <a:pt x="1456" y="3758"/>
                      </a:cubicBezTo>
                      <a:cubicBezTo>
                        <a:pt x="1445" y="3680"/>
                        <a:pt x="1482" y="3592"/>
                        <a:pt x="1554" y="3566"/>
                      </a:cubicBezTo>
                      <a:cubicBezTo>
                        <a:pt x="1570" y="3560"/>
                        <a:pt x="1585" y="3558"/>
                        <a:pt x="1601" y="3558"/>
                      </a:cubicBezTo>
                      <a:cubicBezTo>
                        <a:pt x="1698" y="3558"/>
                        <a:pt x="1782" y="3666"/>
                        <a:pt x="1845" y="3755"/>
                      </a:cubicBezTo>
                      <a:cubicBezTo>
                        <a:pt x="2105" y="4117"/>
                        <a:pt x="2514" y="4343"/>
                        <a:pt x="2958" y="4373"/>
                      </a:cubicBezTo>
                      <a:cubicBezTo>
                        <a:pt x="2974" y="4374"/>
                        <a:pt x="2990" y="4375"/>
                        <a:pt x="3006" y="4375"/>
                      </a:cubicBezTo>
                      <a:cubicBezTo>
                        <a:pt x="3064" y="4375"/>
                        <a:pt x="3123" y="4367"/>
                        <a:pt x="3175" y="4339"/>
                      </a:cubicBezTo>
                      <a:cubicBezTo>
                        <a:pt x="3239" y="4302"/>
                        <a:pt x="3287" y="4225"/>
                        <a:pt x="3266" y="4154"/>
                      </a:cubicBezTo>
                      <a:cubicBezTo>
                        <a:pt x="3239" y="4059"/>
                        <a:pt x="3127" y="4031"/>
                        <a:pt x="3035" y="4003"/>
                      </a:cubicBezTo>
                      <a:cubicBezTo>
                        <a:pt x="2713" y="3905"/>
                        <a:pt x="2459" y="3655"/>
                        <a:pt x="2354" y="3336"/>
                      </a:cubicBezTo>
                      <a:cubicBezTo>
                        <a:pt x="2321" y="3237"/>
                        <a:pt x="2330" y="3090"/>
                        <a:pt x="2432" y="3074"/>
                      </a:cubicBezTo>
                      <a:cubicBezTo>
                        <a:pt x="2437" y="3073"/>
                        <a:pt x="2443" y="3073"/>
                        <a:pt x="2448" y="3073"/>
                      </a:cubicBezTo>
                      <a:cubicBezTo>
                        <a:pt x="2528" y="3073"/>
                        <a:pt x="2581" y="3167"/>
                        <a:pt x="2619" y="3242"/>
                      </a:cubicBezTo>
                      <a:cubicBezTo>
                        <a:pt x="2806" y="3621"/>
                        <a:pt x="3188" y="3891"/>
                        <a:pt x="3602" y="3939"/>
                      </a:cubicBezTo>
                      <a:cubicBezTo>
                        <a:pt x="3624" y="3941"/>
                        <a:pt x="3646" y="3943"/>
                        <a:pt x="3668" y="3943"/>
                      </a:cubicBezTo>
                      <a:cubicBezTo>
                        <a:pt x="3767" y="3943"/>
                        <a:pt x="3869" y="3915"/>
                        <a:pt x="3908" y="3828"/>
                      </a:cubicBezTo>
                      <a:cubicBezTo>
                        <a:pt x="3944" y="3750"/>
                        <a:pt x="3911" y="3654"/>
                        <a:pt x="3853" y="3591"/>
                      </a:cubicBezTo>
                      <a:cubicBezTo>
                        <a:pt x="3795" y="3528"/>
                        <a:pt x="3719" y="3488"/>
                        <a:pt x="3647" y="3441"/>
                      </a:cubicBezTo>
                      <a:cubicBezTo>
                        <a:pt x="3382" y="3267"/>
                        <a:pt x="3187" y="3003"/>
                        <a:pt x="3099" y="2697"/>
                      </a:cubicBezTo>
                      <a:cubicBezTo>
                        <a:pt x="3087" y="2656"/>
                        <a:pt x="3083" y="2601"/>
                        <a:pt x="3120" y="2580"/>
                      </a:cubicBezTo>
                      <a:cubicBezTo>
                        <a:pt x="3128" y="2576"/>
                        <a:pt x="3136" y="2574"/>
                        <a:pt x="3144" y="2574"/>
                      </a:cubicBezTo>
                      <a:cubicBezTo>
                        <a:pt x="3185" y="2574"/>
                        <a:pt x="3221" y="2630"/>
                        <a:pt x="3240" y="2675"/>
                      </a:cubicBezTo>
                      <a:cubicBezTo>
                        <a:pt x="3331" y="2890"/>
                        <a:pt x="3502" y="3063"/>
                        <a:pt x="3717" y="3156"/>
                      </a:cubicBezTo>
                      <a:cubicBezTo>
                        <a:pt x="3753" y="3172"/>
                        <a:pt x="3794" y="3184"/>
                        <a:pt x="3832" y="3184"/>
                      </a:cubicBezTo>
                      <a:cubicBezTo>
                        <a:pt x="3859" y="3184"/>
                        <a:pt x="3884" y="3178"/>
                        <a:pt x="3907" y="3163"/>
                      </a:cubicBezTo>
                      <a:cubicBezTo>
                        <a:pt x="3974" y="3119"/>
                        <a:pt x="3975" y="3015"/>
                        <a:pt x="3934" y="2945"/>
                      </a:cubicBezTo>
                      <a:cubicBezTo>
                        <a:pt x="3894" y="2875"/>
                        <a:pt x="3823" y="2830"/>
                        <a:pt x="3760" y="2781"/>
                      </a:cubicBezTo>
                      <a:cubicBezTo>
                        <a:pt x="3513" y="2585"/>
                        <a:pt x="3350" y="2304"/>
                        <a:pt x="3302" y="1992"/>
                      </a:cubicBezTo>
                      <a:cubicBezTo>
                        <a:pt x="3275" y="1817"/>
                        <a:pt x="3284" y="1632"/>
                        <a:pt x="3214" y="1469"/>
                      </a:cubicBezTo>
                      <a:cubicBezTo>
                        <a:pt x="3103" y="1216"/>
                        <a:pt x="2818" y="1084"/>
                        <a:pt x="2541" y="1084"/>
                      </a:cubicBezTo>
                      <a:cubicBezTo>
                        <a:pt x="2515" y="1084"/>
                        <a:pt x="2489" y="1085"/>
                        <a:pt x="2463" y="1088"/>
                      </a:cubicBezTo>
                      <a:cubicBezTo>
                        <a:pt x="2368" y="1096"/>
                        <a:pt x="2265" y="1115"/>
                        <a:pt x="2168" y="1115"/>
                      </a:cubicBezTo>
                      <a:cubicBezTo>
                        <a:pt x="2068" y="1115"/>
                        <a:pt x="1974" y="1095"/>
                        <a:pt x="1905" y="1022"/>
                      </a:cubicBezTo>
                      <a:cubicBezTo>
                        <a:pt x="1771" y="879"/>
                        <a:pt x="1903" y="164"/>
                        <a:pt x="2016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7"/>
                <p:cNvSpPr/>
                <p:nvPr/>
              </p:nvSpPr>
              <p:spPr>
                <a:xfrm>
                  <a:off x="2743925" y="2375975"/>
                  <a:ext cx="547950" cy="2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9214" extrusionOk="0">
                      <a:moveTo>
                        <a:pt x="2612" y="0"/>
                      </a:moveTo>
                      <a:cubicBezTo>
                        <a:pt x="2612" y="0"/>
                        <a:pt x="419" y="1217"/>
                        <a:pt x="209" y="1428"/>
                      </a:cubicBezTo>
                      <a:cubicBezTo>
                        <a:pt x="0" y="1640"/>
                        <a:pt x="3324" y="9143"/>
                        <a:pt x="9266" y="9213"/>
                      </a:cubicBezTo>
                      <a:cubicBezTo>
                        <a:pt x="9319" y="9213"/>
                        <a:pt x="9371" y="9213"/>
                        <a:pt x="9424" y="9213"/>
                      </a:cubicBezTo>
                      <a:cubicBezTo>
                        <a:pt x="15368" y="9213"/>
                        <a:pt x="21918" y="5333"/>
                        <a:pt x="21918" y="5333"/>
                      </a:cubicBezTo>
                      <a:lnTo>
                        <a:pt x="21571" y="1794"/>
                      </a:lnTo>
                      <a:cubicBezTo>
                        <a:pt x="21571" y="1794"/>
                        <a:pt x="14804" y="5192"/>
                        <a:pt x="10259" y="5773"/>
                      </a:cubicBezTo>
                      <a:cubicBezTo>
                        <a:pt x="10055" y="5800"/>
                        <a:pt x="9855" y="5812"/>
                        <a:pt x="9657" y="5812"/>
                      </a:cubicBezTo>
                      <a:cubicBezTo>
                        <a:pt x="5446" y="5812"/>
                        <a:pt x="2661" y="151"/>
                        <a:pt x="2612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7"/>
                <p:cNvSpPr/>
                <p:nvPr/>
              </p:nvSpPr>
              <p:spPr>
                <a:xfrm>
                  <a:off x="3273975" y="2378925"/>
                  <a:ext cx="359200" cy="57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8" h="22874" extrusionOk="0">
                      <a:moveTo>
                        <a:pt x="5771" y="0"/>
                      </a:moveTo>
                      <a:cubicBezTo>
                        <a:pt x="5241" y="0"/>
                        <a:pt x="4740" y="29"/>
                        <a:pt x="4301" y="95"/>
                      </a:cubicBezTo>
                      <a:cubicBezTo>
                        <a:pt x="2045" y="432"/>
                        <a:pt x="0" y="1923"/>
                        <a:pt x="0" y="1923"/>
                      </a:cubicBezTo>
                      <a:lnTo>
                        <a:pt x="3213" y="22874"/>
                      </a:lnTo>
                      <a:cubicBezTo>
                        <a:pt x="3213" y="22874"/>
                        <a:pt x="14355" y="20011"/>
                        <a:pt x="14363" y="19642"/>
                      </a:cubicBezTo>
                      <a:cubicBezTo>
                        <a:pt x="14368" y="19428"/>
                        <a:pt x="12983" y="16659"/>
                        <a:pt x="11740" y="14177"/>
                      </a:cubicBezTo>
                      <a:cubicBezTo>
                        <a:pt x="10657" y="12011"/>
                        <a:pt x="10243" y="9572"/>
                        <a:pt x="10550" y="7170"/>
                      </a:cubicBezTo>
                      <a:lnTo>
                        <a:pt x="11336" y="1009"/>
                      </a:lnTo>
                      <a:cubicBezTo>
                        <a:pt x="10641" y="501"/>
                        <a:pt x="7965" y="0"/>
                        <a:pt x="5771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7"/>
                <p:cNvSpPr/>
                <p:nvPr/>
              </p:nvSpPr>
              <p:spPr>
                <a:xfrm>
                  <a:off x="3522125" y="2393200"/>
                  <a:ext cx="402550" cy="49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2" h="19866" extrusionOk="0">
                      <a:moveTo>
                        <a:pt x="500" y="1"/>
                      </a:moveTo>
                      <a:lnTo>
                        <a:pt x="1" y="3437"/>
                      </a:lnTo>
                      <a:cubicBezTo>
                        <a:pt x="1" y="3437"/>
                        <a:pt x="4967" y="4047"/>
                        <a:pt x="8935" y="7748"/>
                      </a:cubicBezTo>
                      <a:cubicBezTo>
                        <a:pt x="12563" y="11129"/>
                        <a:pt x="11635" y="19866"/>
                        <a:pt x="11635" y="19866"/>
                      </a:cubicBezTo>
                      <a:lnTo>
                        <a:pt x="14694" y="19479"/>
                      </a:lnTo>
                      <a:cubicBezTo>
                        <a:pt x="14694" y="19479"/>
                        <a:pt x="16102" y="13209"/>
                        <a:pt x="12016" y="7077"/>
                      </a:cubicBezTo>
                      <a:cubicBezTo>
                        <a:pt x="8312" y="1517"/>
                        <a:pt x="500" y="1"/>
                        <a:pt x="500" y="1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7"/>
                <p:cNvSpPr/>
                <p:nvPr/>
              </p:nvSpPr>
              <p:spPr>
                <a:xfrm>
                  <a:off x="3601550" y="2829675"/>
                  <a:ext cx="45300" cy="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631" extrusionOk="0">
                      <a:moveTo>
                        <a:pt x="1" y="0"/>
                      </a:moveTo>
                      <a:lnTo>
                        <a:pt x="493" y="1541"/>
                      </a:lnTo>
                      <a:cubicBezTo>
                        <a:pt x="680" y="1585"/>
                        <a:pt x="872" y="1630"/>
                        <a:pt x="1062" y="1630"/>
                      </a:cubicBezTo>
                      <a:cubicBezTo>
                        <a:pt x="1128" y="1630"/>
                        <a:pt x="1195" y="1625"/>
                        <a:pt x="1260" y="1612"/>
                      </a:cubicBezTo>
                      <a:cubicBezTo>
                        <a:pt x="1514" y="1563"/>
                        <a:pt x="1759" y="1371"/>
                        <a:pt x="1788" y="1110"/>
                      </a:cubicBezTo>
                      <a:cubicBezTo>
                        <a:pt x="1812" y="899"/>
                        <a:pt x="1687" y="694"/>
                        <a:pt x="1520" y="565"/>
                      </a:cubicBezTo>
                      <a:cubicBezTo>
                        <a:pt x="1352" y="436"/>
                        <a:pt x="1148" y="369"/>
                        <a:pt x="948" y="30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7"/>
                <p:cNvSpPr/>
                <p:nvPr/>
              </p:nvSpPr>
              <p:spPr>
                <a:xfrm>
                  <a:off x="3277675" y="2162550"/>
                  <a:ext cx="166925" cy="25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7" h="10175" extrusionOk="0">
                      <a:moveTo>
                        <a:pt x="2037" y="1"/>
                      </a:moveTo>
                      <a:cubicBezTo>
                        <a:pt x="1237" y="1"/>
                        <a:pt x="0" y="404"/>
                        <a:pt x="0" y="404"/>
                      </a:cubicBezTo>
                      <a:cubicBezTo>
                        <a:pt x="4" y="576"/>
                        <a:pt x="357" y="4987"/>
                        <a:pt x="357" y="4987"/>
                      </a:cubicBezTo>
                      <a:cubicBezTo>
                        <a:pt x="357" y="4987"/>
                        <a:pt x="377" y="7541"/>
                        <a:pt x="1167" y="7541"/>
                      </a:cubicBezTo>
                      <a:cubicBezTo>
                        <a:pt x="1188" y="7541"/>
                        <a:pt x="1210" y="7539"/>
                        <a:pt x="1232" y="7535"/>
                      </a:cubicBezTo>
                      <a:lnTo>
                        <a:pt x="3018" y="7446"/>
                      </a:lnTo>
                      <a:lnTo>
                        <a:pt x="3018" y="9717"/>
                      </a:lnTo>
                      <a:cubicBezTo>
                        <a:pt x="3375" y="10020"/>
                        <a:pt x="3746" y="10175"/>
                        <a:pt x="4131" y="10175"/>
                      </a:cubicBezTo>
                      <a:cubicBezTo>
                        <a:pt x="4630" y="10175"/>
                        <a:pt x="5152" y="9916"/>
                        <a:pt x="5699" y="9388"/>
                      </a:cubicBezTo>
                      <a:lnTo>
                        <a:pt x="5353" y="4569"/>
                      </a:lnTo>
                      <a:cubicBezTo>
                        <a:pt x="5353" y="4569"/>
                        <a:pt x="6677" y="4050"/>
                        <a:pt x="6512" y="3035"/>
                      </a:cubicBezTo>
                      <a:cubicBezTo>
                        <a:pt x="6423" y="2485"/>
                        <a:pt x="5965" y="2340"/>
                        <a:pt x="5506" y="2340"/>
                      </a:cubicBezTo>
                      <a:cubicBezTo>
                        <a:pt x="4995" y="2340"/>
                        <a:pt x="4484" y="2520"/>
                        <a:pt x="4484" y="2520"/>
                      </a:cubicBezTo>
                      <a:cubicBezTo>
                        <a:pt x="4484" y="2520"/>
                        <a:pt x="4263" y="1451"/>
                        <a:pt x="3984" y="1451"/>
                      </a:cubicBezTo>
                      <a:cubicBezTo>
                        <a:pt x="3974" y="1451"/>
                        <a:pt x="3963" y="1453"/>
                        <a:pt x="3952" y="1456"/>
                      </a:cubicBezTo>
                      <a:cubicBezTo>
                        <a:pt x="3782" y="1508"/>
                        <a:pt x="3636" y="1531"/>
                        <a:pt x="3510" y="1531"/>
                      </a:cubicBezTo>
                      <a:cubicBezTo>
                        <a:pt x="2810" y="1531"/>
                        <a:pt x="2734" y="819"/>
                        <a:pt x="2702" y="340"/>
                      </a:cubicBezTo>
                      <a:cubicBezTo>
                        <a:pt x="2685" y="87"/>
                        <a:pt x="240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27"/>
                <p:cNvSpPr/>
                <p:nvPr/>
              </p:nvSpPr>
              <p:spPr>
                <a:xfrm>
                  <a:off x="3363500" y="2416925"/>
                  <a:ext cx="26650" cy="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" h="1728" extrusionOk="0">
                      <a:moveTo>
                        <a:pt x="258" y="0"/>
                      </a:moveTo>
                      <a:lnTo>
                        <a:pt x="1" y="1039"/>
                      </a:lnTo>
                      <a:lnTo>
                        <a:pt x="552" y="1727"/>
                      </a:lnTo>
                      <a:lnTo>
                        <a:pt x="918" y="1727"/>
                      </a:lnTo>
                      <a:lnTo>
                        <a:pt x="1066" y="864"/>
                      </a:lnTo>
                      <a:lnTo>
                        <a:pt x="534" y="0"/>
                      </a:ln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27"/>
                <p:cNvSpPr/>
                <p:nvPr/>
              </p:nvSpPr>
              <p:spPr>
                <a:xfrm>
                  <a:off x="2743250" y="2365550"/>
                  <a:ext cx="68750" cy="4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1921" extrusionOk="0">
                      <a:moveTo>
                        <a:pt x="2463" y="0"/>
                      </a:moveTo>
                      <a:lnTo>
                        <a:pt x="1678" y="290"/>
                      </a:lnTo>
                      <a:lnTo>
                        <a:pt x="1837" y="1007"/>
                      </a:lnTo>
                      <a:lnTo>
                        <a:pt x="1428" y="493"/>
                      </a:lnTo>
                      <a:lnTo>
                        <a:pt x="0" y="1303"/>
                      </a:lnTo>
                      <a:lnTo>
                        <a:pt x="345" y="1921"/>
                      </a:lnTo>
                      <a:lnTo>
                        <a:pt x="2750" y="493"/>
                      </a:lnTo>
                      <a:lnTo>
                        <a:pt x="2463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7"/>
                <p:cNvSpPr/>
                <p:nvPr/>
              </p:nvSpPr>
              <p:spPr>
                <a:xfrm>
                  <a:off x="3808250" y="2880175"/>
                  <a:ext cx="81250" cy="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1137" extrusionOk="0">
                      <a:moveTo>
                        <a:pt x="3249" y="0"/>
                      </a:moveTo>
                      <a:lnTo>
                        <a:pt x="191" y="387"/>
                      </a:lnTo>
                      <a:lnTo>
                        <a:pt x="1" y="1137"/>
                      </a:lnTo>
                      <a:lnTo>
                        <a:pt x="1770" y="761"/>
                      </a:lnTo>
                      <a:lnTo>
                        <a:pt x="2209" y="132"/>
                      </a:lnTo>
                      <a:lnTo>
                        <a:pt x="2209" y="634"/>
                      </a:lnTo>
                      <a:lnTo>
                        <a:pt x="2929" y="634"/>
                      </a:lnTo>
                      <a:lnTo>
                        <a:pt x="3249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7"/>
                <p:cNvSpPr/>
                <p:nvPr/>
              </p:nvSpPr>
              <p:spPr>
                <a:xfrm>
                  <a:off x="3296900" y="2344350"/>
                  <a:ext cx="96300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409" extrusionOk="0">
                      <a:moveTo>
                        <a:pt x="319" y="0"/>
                      </a:moveTo>
                      <a:cubicBezTo>
                        <a:pt x="133" y="0"/>
                        <a:pt x="0" y="53"/>
                        <a:pt x="126" y="203"/>
                      </a:cubicBezTo>
                      <a:cubicBezTo>
                        <a:pt x="210" y="302"/>
                        <a:pt x="450" y="336"/>
                        <a:pt x="740" y="336"/>
                      </a:cubicBezTo>
                      <a:cubicBezTo>
                        <a:pt x="1375" y="336"/>
                        <a:pt x="2249" y="173"/>
                        <a:pt x="2249" y="173"/>
                      </a:cubicBezTo>
                      <a:lnTo>
                        <a:pt x="2249" y="173"/>
                      </a:lnTo>
                      <a:lnTo>
                        <a:pt x="2204" y="2408"/>
                      </a:lnTo>
                      <a:cubicBezTo>
                        <a:pt x="2343" y="2073"/>
                        <a:pt x="2369" y="1701"/>
                        <a:pt x="2470" y="1353"/>
                      </a:cubicBezTo>
                      <a:cubicBezTo>
                        <a:pt x="2572" y="1003"/>
                        <a:pt x="2778" y="650"/>
                        <a:pt x="3120" y="537"/>
                      </a:cubicBezTo>
                      <a:cubicBezTo>
                        <a:pt x="3299" y="478"/>
                        <a:pt x="3504" y="493"/>
                        <a:pt x="3671" y="400"/>
                      </a:cubicBezTo>
                      <a:cubicBezTo>
                        <a:pt x="3769" y="347"/>
                        <a:pt x="3852" y="221"/>
                        <a:pt x="3793" y="125"/>
                      </a:cubicBezTo>
                      <a:cubicBezTo>
                        <a:pt x="3748" y="56"/>
                        <a:pt x="3656" y="45"/>
                        <a:pt x="3572" y="45"/>
                      </a:cubicBezTo>
                      <a:cubicBezTo>
                        <a:pt x="3566" y="45"/>
                        <a:pt x="3560" y="45"/>
                        <a:pt x="3554" y="45"/>
                      </a:cubicBezTo>
                      <a:lnTo>
                        <a:pt x="1437" y="77"/>
                      </a:lnTo>
                      <a:cubicBezTo>
                        <a:pt x="1363" y="78"/>
                        <a:pt x="1288" y="79"/>
                        <a:pt x="1214" y="79"/>
                      </a:cubicBezTo>
                      <a:cubicBezTo>
                        <a:pt x="1004" y="79"/>
                        <a:pt x="795" y="70"/>
                        <a:pt x="588" y="29"/>
                      </a:cubicBezTo>
                      <a:cubicBezTo>
                        <a:pt x="501" y="11"/>
                        <a:pt x="404" y="0"/>
                        <a:pt x="319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7"/>
                <p:cNvSpPr/>
                <p:nvPr/>
              </p:nvSpPr>
              <p:spPr>
                <a:xfrm>
                  <a:off x="3277675" y="2162550"/>
                  <a:ext cx="163125" cy="8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5" h="3244" extrusionOk="0">
                      <a:moveTo>
                        <a:pt x="2037" y="1"/>
                      </a:moveTo>
                      <a:cubicBezTo>
                        <a:pt x="1237" y="1"/>
                        <a:pt x="0" y="404"/>
                        <a:pt x="0" y="404"/>
                      </a:cubicBezTo>
                      <a:cubicBezTo>
                        <a:pt x="0" y="413"/>
                        <a:pt x="2" y="438"/>
                        <a:pt x="3" y="465"/>
                      </a:cubicBezTo>
                      <a:lnTo>
                        <a:pt x="2005" y="372"/>
                      </a:lnTo>
                      <a:cubicBezTo>
                        <a:pt x="2030" y="371"/>
                        <a:pt x="2054" y="369"/>
                        <a:pt x="2079" y="369"/>
                      </a:cubicBezTo>
                      <a:cubicBezTo>
                        <a:pt x="2129" y="369"/>
                        <a:pt x="2179" y="375"/>
                        <a:pt x="2226" y="394"/>
                      </a:cubicBezTo>
                      <a:cubicBezTo>
                        <a:pt x="2392" y="462"/>
                        <a:pt x="2441" y="669"/>
                        <a:pt x="2491" y="845"/>
                      </a:cubicBezTo>
                      <a:cubicBezTo>
                        <a:pt x="2556" y="1082"/>
                        <a:pt x="2663" y="1312"/>
                        <a:pt x="2831" y="1492"/>
                      </a:cubicBezTo>
                      <a:cubicBezTo>
                        <a:pt x="2998" y="1671"/>
                        <a:pt x="3229" y="1798"/>
                        <a:pt x="3473" y="1804"/>
                      </a:cubicBezTo>
                      <a:cubicBezTo>
                        <a:pt x="3482" y="1805"/>
                        <a:pt x="3491" y="1805"/>
                        <a:pt x="3499" y="1805"/>
                      </a:cubicBezTo>
                      <a:cubicBezTo>
                        <a:pt x="3557" y="1805"/>
                        <a:pt x="3617" y="1801"/>
                        <a:pt x="3676" y="1801"/>
                      </a:cubicBezTo>
                      <a:cubicBezTo>
                        <a:pt x="3775" y="1801"/>
                        <a:pt x="3871" y="1812"/>
                        <a:pt x="3944" y="1877"/>
                      </a:cubicBezTo>
                      <a:cubicBezTo>
                        <a:pt x="4078" y="1998"/>
                        <a:pt x="4042" y="2217"/>
                        <a:pt x="4104" y="2388"/>
                      </a:cubicBezTo>
                      <a:cubicBezTo>
                        <a:pt x="4177" y="2590"/>
                        <a:pt x="4388" y="2712"/>
                        <a:pt x="4597" y="2745"/>
                      </a:cubicBezTo>
                      <a:cubicBezTo>
                        <a:pt x="4658" y="2754"/>
                        <a:pt x="4718" y="2758"/>
                        <a:pt x="4779" y="2758"/>
                      </a:cubicBezTo>
                      <a:cubicBezTo>
                        <a:pt x="4930" y="2758"/>
                        <a:pt x="5081" y="2734"/>
                        <a:pt x="5232" y="2719"/>
                      </a:cubicBezTo>
                      <a:cubicBezTo>
                        <a:pt x="5327" y="2709"/>
                        <a:pt x="5424" y="2702"/>
                        <a:pt x="5520" y="2702"/>
                      </a:cubicBezTo>
                      <a:cubicBezTo>
                        <a:pt x="5753" y="2702"/>
                        <a:pt x="5984" y="2740"/>
                        <a:pt x="6183" y="2857"/>
                      </a:cubicBezTo>
                      <a:cubicBezTo>
                        <a:pt x="6331" y="2948"/>
                        <a:pt x="6446" y="3083"/>
                        <a:pt x="6511" y="3244"/>
                      </a:cubicBezTo>
                      <a:cubicBezTo>
                        <a:pt x="6514" y="3175"/>
                        <a:pt x="6525" y="3109"/>
                        <a:pt x="6512" y="3035"/>
                      </a:cubicBezTo>
                      <a:cubicBezTo>
                        <a:pt x="6423" y="2485"/>
                        <a:pt x="5965" y="2340"/>
                        <a:pt x="5506" y="2340"/>
                      </a:cubicBezTo>
                      <a:cubicBezTo>
                        <a:pt x="4995" y="2340"/>
                        <a:pt x="4484" y="2520"/>
                        <a:pt x="4484" y="2520"/>
                      </a:cubicBezTo>
                      <a:cubicBezTo>
                        <a:pt x="4484" y="2520"/>
                        <a:pt x="4263" y="1451"/>
                        <a:pt x="3984" y="1451"/>
                      </a:cubicBezTo>
                      <a:cubicBezTo>
                        <a:pt x="3974" y="1451"/>
                        <a:pt x="3963" y="1453"/>
                        <a:pt x="3952" y="1456"/>
                      </a:cubicBezTo>
                      <a:cubicBezTo>
                        <a:pt x="3782" y="1508"/>
                        <a:pt x="3636" y="1531"/>
                        <a:pt x="3510" y="1531"/>
                      </a:cubicBezTo>
                      <a:cubicBezTo>
                        <a:pt x="2810" y="1531"/>
                        <a:pt x="2735" y="819"/>
                        <a:pt x="2703" y="340"/>
                      </a:cubicBezTo>
                      <a:cubicBezTo>
                        <a:pt x="2686" y="87"/>
                        <a:pt x="240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7"/>
                <p:cNvSpPr/>
                <p:nvPr/>
              </p:nvSpPr>
              <p:spPr>
                <a:xfrm>
                  <a:off x="3254100" y="2210175"/>
                  <a:ext cx="37225" cy="7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" h="3007" extrusionOk="0">
                      <a:moveTo>
                        <a:pt x="1101" y="1"/>
                      </a:moveTo>
                      <a:cubicBezTo>
                        <a:pt x="1071" y="545"/>
                        <a:pt x="1040" y="1090"/>
                        <a:pt x="1010" y="1635"/>
                      </a:cubicBezTo>
                      <a:cubicBezTo>
                        <a:pt x="998" y="1861"/>
                        <a:pt x="982" y="2101"/>
                        <a:pt x="858" y="2290"/>
                      </a:cubicBezTo>
                      <a:cubicBezTo>
                        <a:pt x="677" y="2569"/>
                        <a:pt x="322" y="2664"/>
                        <a:pt x="0" y="2735"/>
                      </a:cubicBezTo>
                      <a:cubicBezTo>
                        <a:pt x="324" y="2914"/>
                        <a:pt x="685" y="3007"/>
                        <a:pt x="1050" y="3007"/>
                      </a:cubicBezTo>
                      <a:cubicBezTo>
                        <a:pt x="1196" y="3007"/>
                        <a:pt x="1343" y="2992"/>
                        <a:pt x="1489" y="2961"/>
                      </a:cubicBezTo>
                      <a:lnTo>
                        <a:pt x="1101" y="1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7"/>
                <p:cNvSpPr/>
                <p:nvPr/>
              </p:nvSpPr>
              <p:spPr>
                <a:xfrm>
                  <a:off x="3315150" y="2876500"/>
                  <a:ext cx="46575" cy="8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" h="3206" extrusionOk="0">
                      <a:moveTo>
                        <a:pt x="1418" y="1"/>
                      </a:moveTo>
                      <a:cubicBezTo>
                        <a:pt x="1358" y="261"/>
                        <a:pt x="1185" y="478"/>
                        <a:pt x="1003" y="671"/>
                      </a:cubicBezTo>
                      <a:cubicBezTo>
                        <a:pt x="822" y="864"/>
                        <a:pt x="623" y="1048"/>
                        <a:pt x="491" y="1280"/>
                      </a:cubicBezTo>
                      <a:cubicBezTo>
                        <a:pt x="360" y="1510"/>
                        <a:pt x="305" y="1807"/>
                        <a:pt x="427" y="2043"/>
                      </a:cubicBezTo>
                      <a:cubicBezTo>
                        <a:pt x="500" y="2185"/>
                        <a:pt x="651" y="2285"/>
                        <a:pt x="805" y="2305"/>
                      </a:cubicBezTo>
                      <a:lnTo>
                        <a:pt x="805" y="2305"/>
                      </a:lnTo>
                      <a:cubicBezTo>
                        <a:pt x="455" y="2438"/>
                        <a:pt x="156" y="2712"/>
                        <a:pt x="1" y="3057"/>
                      </a:cubicBezTo>
                      <a:cubicBezTo>
                        <a:pt x="176" y="3162"/>
                        <a:pt x="378" y="3205"/>
                        <a:pt x="582" y="3205"/>
                      </a:cubicBezTo>
                      <a:cubicBezTo>
                        <a:pt x="708" y="3205"/>
                        <a:pt x="835" y="3189"/>
                        <a:pt x="957" y="3159"/>
                      </a:cubicBezTo>
                      <a:cubicBezTo>
                        <a:pt x="1278" y="3082"/>
                        <a:pt x="1573" y="2924"/>
                        <a:pt x="1862" y="2767"/>
                      </a:cubicBezTo>
                      <a:lnTo>
                        <a:pt x="1418" y="1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27"/>
                <p:cNvSpPr/>
                <p:nvPr/>
              </p:nvSpPr>
              <p:spPr>
                <a:xfrm>
                  <a:off x="3440850" y="2374450"/>
                  <a:ext cx="127875" cy="5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5" h="21051" extrusionOk="0">
                      <a:moveTo>
                        <a:pt x="0" y="1"/>
                      </a:moveTo>
                      <a:lnTo>
                        <a:pt x="4000" y="21050"/>
                      </a:lnTo>
                      <a:lnTo>
                        <a:pt x="5114" y="20616"/>
                      </a:lnTo>
                      <a:lnTo>
                        <a:pt x="847" y="27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27"/>
                <p:cNvSpPr/>
                <p:nvPr/>
              </p:nvSpPr>
              <p:spPr>
                <a:xfrm>
                  <a:off x="3291850" y="2404550"/>
                  <a:ext cx="121950" cy="5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8" h="21719" extrusionOk="0">
                      <a:moveTo>
                        <a:pt x="807" y="0"/>
                      </a:moveTo>
                      <a:lnTo>
                        <a:pt x="1" y="495"/>
                      </a:lnTo>
                      <a:lnTo>
                        <a:pt x="4014" y="21719"/>
                      </a:lnTo>
                      <a:lnTo>
                        <a:pt x="4878" y="21142"/>
                      </a:lnTo>
                      <a:lnTo>
                        <a:pt x="807" y="0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27"/>
                <p:cNvSpPr/>
                <p:nvPr/>
              </p:nvSpPr>
              <p:spPr>
                <a:xfrm>
                  <a:off x="3351550" y="2456400"/>
                  <a:ext cx="373150" cy="2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6" h="9311" extrusionOk="0">
                      <a:moveTo>
                        <a:pt x="1182" y="0"/>
                      </a:moveTo>
                      <a:lnTo>
                        <a:pt x="1042" y="485"/>
                      </a:lnTo>
                      <a:cubicBezTo>
                        <a:pt x="327" y="1996"/>
                        <a:pt x="0" y="3735"/>
                        <a:pt x="373" y="5368"/>
                      </a:cubicBezTo>
                      <a:cubicBezTo>
                        <a:pt x="746" y="6999"/>
                        <a:pt x="1884" y="8487"/>
                        <a:pt x="3445" y="9043"/>
                      </a:cubicBezTo>
                      <a:cubicBezTo>
                        <a:pt x="3982" y="9233"/>
                        <a:pt x="4541" y="9310"/>
                        <a:pt x="5107" y="9310"/>
                      </a:cubicBezTo>
                      <a:cubicBezTo>
                        <a:pt x="5981" y="9310"/>
                        <a:pt x="6871" y="9127"/>
                        <a:pt x="7720" y="8899"/>
                      </a:cubicBezTo>
                      <a:cubicBezTo>
                        <a:pt x="9209" y="8497"/>
                        <a:pt x="10657" y="7961"/>
                        <a:pt x="12050" y="7299"/>
                      </a:cubicBezTo>
                      <a:cubicBezTo>
                        <a:pt x="12801" y="6940"/>
                        <a:pt x="14022" y="6400"/>
                        <a:pt x="14594" y="5789"/>
                      </a:cubicBezTo>
                      <a:cubicBezTo>
                        <a:pt x="14594" y="5789"/>
                        <a:pt x="14765" y="4458"/>
                        <a:pt x="14926" y="3630"/>
                      </a:cubicBezTo>
                      <a:cubicBezTo>
                        <a:pt x="14692" y="3612"/>
                        <a:pt x="14450" y="3604"/>
                        <a:pt x="14209" y="3604"/>
                      </a:cubicBezTo>
                      <a:cubicBezTo>
                        <a:pt x="13007" y="3604"/>
                        <a:pt x="11832" y="3791"/>
                        <a:pt x="11832" y="3791"/>
                      </a:cubicBezTo>
                      <a:cubicBezTo>
                        <a:pt x="10560" y="4396"/>
                        <a:pt x="8371" y="5953"/>
                        <a:pt x="7009" y="6301"/>
                      </a:cubicBezTo>
                      <a:cubicBezTo>
                        <a:pt x="6521" y="6426"/>
                        <a:pt x="6009" y="6497"/>
                        <a:pt x="5501" y="6497"/>
                      </a:cubicBezTo>
                      <a:cubicBezTo>
                        <a:pt x="4592" y="6497"/>
                        <a:pt x="3696" y="6269"/>
                        <a:pt x="2979" y="5716"/>
                      </a:cubicBezTo>
                      <a:cubicBezTo>
                        <a:pt x="2163" y="5087"/>
                        <a:pt x="1671" y="4105"/>
                        <a:pt x="1433" y="3095"/>
                      </a:cubicBezTo>
                      <a:cubicBezTo>
                        <a:pt x="1196" y="2086"/>
                        <a:pt x="1187" y="1038"/>
                        <a:pt x="11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7"/>
                <p:cNvSpPr/>
                <p:nvPr/>
              </p:nvSpPr>
              <p:spPr>
                <a:xfrm>
                  <a:off x="3351550" y="2441275"/>
                  <a:ext cx="373150" cy="23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6" h="9310" extrusionOk="0">
                      <a:moveTo>
                        <a:pt x="1182" y="1"/>
                      </a:moveTo>
                      <a:lnTo>
                        <a:pt x="1042" y="485"/>
                      </a:lnTo>
                      <a:cubicBezTo>
                        <a:pt x="327" y="1995"/>
                        <a:pt x="0" y="3734"/>
                        <a:pt x="373" y="5367"/>
                      </a:cubicBezTo>
                      <a:cubicBezTo>
                        <a:pt x="746" y="6998"/>
                        <a:pt x="1884" y="8487"/>
                        <a:pt x="3445" y="9042"/>
                      </a:cubicBezTo>
                      <a:cubicBezTo>
                        <a:pt x="3982" y="9233"/>
                        <a:pt x="4541" y="9309"/>
                        <a:pt x="5107" y="9309"/>
                      </a:cubicBezTo>
                      <a:cubicBezTo>
                        <a:pt x="5981" y="9309"/>
                        <a:pt x="6871" y="9127"/>
                        <a:pt x="7720" y="8898"/>
                      </a:cubicBezTo>
                      <a:cubicBezTo>
                        <a:pt x="9209" y="8496"/>
                        <a:pt x="10657" y="7960"/>
                        <a:pt x="12050" y="7298"/>
                      </a:cubicBezTo>
                      <a:cubicBezTo>
                        <a:pt x="12801" y="6940"/>
                        <a:pt x="14022" y="6399"/>
                        <a:pt x="14594" y="5788"/>
                      </a:cubicBezTo>
                      <a:cubicBezTo>
                        <a:pt x="14594" y="5788"/>
                        <a:pt x="14765" y="4457"/>
                        <a:pt x="14926" y="3630"/>
                      </a:cubicBezTo>
                      <a:cubicBezTo>
                        <a:pt x="14689" y="3612"/>
                        <a:pt x="14445" y="3604"/>
                        <a:pt x="14201" y="3604"/>
                      </a:cubicBezTo>
                      <a:cubicBezTo>
                        <a:pt x="13002" y="3604"/>
                        <a:pt x="11832" y="3791"/>
                        <a:pt x="11832" y="3791"/>
                      </a:cubicBezTo>
                      <a:cubicBezTo>
                        <a:pt x="10560" y="4395"/>
                        <a:pt x="8371" y="5952"/>
                        <a:pt x="7009" y="6300"/>
                      </a:cubicBezTo>
                      <a:cubicBezTo>
                        <a:pt x="6521" y="6425"/>
                        <a:pt x="6008" y="6496"/>
                        <a:pt x="5500" y="6496"/>
                      </a:cubicBezTo>
                      <a:cubicBezTo>
                        <a:pt x="4591" y="6496"/>
                        <a:pt x="3695" y="6269"/>
                        <a:pt x="2979" y="5715"/>
                      </a:cubicBezTo>
                      <a:cubicBezTo>
                        <a:pt x="2163" y="5087"/>
                        <a:pt x="1671" y="4105"/>
                        <a:pt x="1433" y="3096"/>
                      </a:cubicBezTo>
                      <a:cubicBezTo>
                        <a:pt x="1196" y="2085"/>
                        <a:pt x="1187" y="1038"/>
                        <a:pt x="1182" y="1"/>
                      </a:cubicBezTo>
                      <a:close/>
                    </a:path>
                  </a:pathLst>
                </a:custGeom>
                <a:solidFill>
                  <a:srgbClr val="9E4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7"/>
                <p:cNvSpPr/>
                <p:nvPr/>
              </p:nvSpPr>
              <p:spPr>
                <a:xfrm>
                  <a:off x="3350375" y="2889775"/>
                  <a:ext cx="557650" cy="104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6" h="41808" extrusionOk="0">
                      <a:moveTo>
                        <a:pt x="7660" y="0"/>
                      </a:moveTo>
                      <a:lnTo>
                        <a:pt x="1" y="2248"/>
                      </a:lnTo>
                      <a:cubicBezTo>
                        <a:pt x="1" y="2248"/>
                        <a:pt x="18554" y="41418"/>
                        <a:pt x="19776" y="41753"/>
                      </a:cubicBezTo>
                      <a:cubicBezTo>
                        <a:pt x="19915" y="41791"/>
                        <a:pt x="20056" y="41808"/>
                        <a:pt x="20195" y="41808"/>
                      </a:cubicBezTo>
                      <a:cubicBezTo>
                        <a:pt x="21280" y="41808"/>
                        <a:pt x="22306" y="40789"/>
                        <a:pt x="22306" y="40789"/>
                      </a:cubicBezTo>
                      <a:cubicBezTo>
                        <a:pt x="22306" y="40789"/>
                        <a:pt x="11772" y="17206"/>
                        <a:pt x="10802" y="13976"/>
                      </a:cubicBezTo>
                      <a:cubicBezTo>
                        <a:pt x="9830" y="10746"/>
                        <a:pt x="7660" y="0"/>
                        <a:pt x="7660" y="0"/>
                      </a:cubicBezTo>
                      <a:close/>
                    </a:path>
                  </a:pathLst>
                </a:custGeom>
                <a:solidFill>
                  <a:srgbClr val="363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7"/>
                <p:cNvSpPr/>
                <p:nvPr/>
              </p:nvSpPr>
              <p:spPr>
                <a:xfrm>
                  <a:off x="3424150" y="2999975"/>
                  <a:ext cx="16537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5" h="12881" extrusionOk="0">
                      <a:moveTo>
                        <a:pt x="5623" y="0"/>
                      </a:moveTo>
                      <a:cubicBezTo>
                        <a:pt x="4576" y="200"/>
                        <a:pt x="1" y="4304"/>
                        <a:pt x="1" y="4304"/>
                      </a:cubicBezTo>
                      <a:lnTo>
                        <a:pt x="4253" y="12881"/>
                      </a:lnTo>
                      <a:lnTo>
                        <a:pt x="4253" y="12881"/>
                      </a:lnTo>
                      <a:lnTo>
                        <a:pt x="3454" y="7320"/>
                      </a:lnTo>
                      <a:lnTo>
                        <a:pt x="6614" y="4554"/>
                      </a:lnTo>
                      <a:lnTo>
                        <a:pt x="5623" y="0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7"/>
                <p:cNvSpPr/>
                <p:nvPr/>
              </p:nvSpPr>
              <p:spPr>
                <a:xfrm>
                  <a:off x="3051825" y="2865175"/>
                  <a:ext cx="593075" cy="87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3" h="35080" extrusionOk="0">
                      <a:moveTo>
                        <a:pt x="23090" y="0"/>
                      </a:moveTo>
                      <a:lnTo>
                        <a:pt x="16599" y="2003"/>
                      </a:lnTo>
                      <a:cubicBezTo>
                        <a:pt x="16599" y="2003"/>
                        <a:pt x="0" y="13541"/>
                        <a:pt x="4566" y="20071"/>
                      </a:cubicBezTo>
                      <a:cubicBezTo>
                        <a:pt x="9131" y="26601"/>
                        <a:pt x="20451" y="35080"/>
                        <a:pt x="20451" y="35080"/>
                      </a:cubicBezTo>
                      <a:lnTo>
                        <a:pt x="23095" y="33379"/>
                      </a:lnTo>
                      <a:cubicBezTo>
                        <a:pt x="23095" y="33379"/>
                        <a:pt x="11623" y="21847"/>
                        <a:pt x="9415" y="18001"/>
                      </a:cubicBezTo>
                      <a:cubicBezTo>
                        <a:pt x="7082" y="13937"/>
                        <a:pt x="23722" y="3196"/>
                        <a:pt x="23722" y="3196"/>
                      </a:cubicBezTo>
                      <a:lnTo>
                        <a:pt x="23090" y="0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7"/>
                <p:cNvSpPr/>
                <p:nvPr/>
              </p:nvSpPr>
              <p:spPr>
                <a:xfrm>
                  <a:off x="3860300" y="3912675"/>
                  <a:ext cx="477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1673" extrusionOk="0">
                      <a:moveTo>
                        <a:pt x="1261" y="0"/>
                      </a:moveTo>
                      <a:lnTo>
                        <a:pt x="1" y="812"/>
                      </a:lnTo>
                      <a:lnTo>
                        <a:pt x="603" y="1673"/>
                      </a:lnTo>
                      <a:lnTo>
                        <a:pt x="1909" y="812"/>
                      </a:lnTo>
                      <a:lnTo>
                        <a:pt x="1261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7"/>
                <p:cNvSpPr/>
                <p:nvPr/>
              </p:nvSpPr>
              <p:spPr>
                <a:xfrm>
                  <a:off x="3770775" y="3932950"/>
                  <a:ext cx="16387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5" h="2208" extrusionOk="0">
                      <a:moveTo>
                        <a:pt x="5490" y="1"/>
                      </a:moveTo>
                      <a:lnTo>
                        <a:pt x="5447" y="28"/>
                      </a:lnTo>
                      <a:lnTo>
                        <a:pt x="4184" y="862"/>
                      </a:lnTo>
                      <a:cubicBezTo>
                        <a:pt x="4184" y="862"/>
                        <a:pt x="3925" y="1379"/>
                        <a:pt x="2563" y="1379"/>
                      </a:cubicBezTo>
                      <a:cubicBezTo>
                        <a:pt x="2502" y="1379"/>
                        <a:pt x="2439" y="1378"/>
                        <a:pt x="2373" y="1376"/>
                      </a:cubicBezTo>
                      <a:cubicBezTo>
                        <a:pt x="2299" y="1373"/>
                        <a:pt x="2228" y="1372"/>
                        <a:pt x="2158" y="1372"/>
                      </a:cubicBezTo>
                      <a:cubicBezTo>
                        <a:pt x="451" y="1372"/>
                        <a:pt x="0" y="2088"/>
                        <a:pt x="0" y="2088"/>
                      </a:cubicBezTo>
                      <a:lnTo>
                        <a:pt x="4031" y="2208"/>
                      </a:lnTo>
                      <a:lnTo>
                        <a:pt x="5782" y="1699"/>
                      </a:lnTo>
                      <a:lnTo>
                        <a:pt x="6555" y="1133"/>
                      </a:lnTo>
                      <a:lnTo>
                        <a:pt x="5490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7"/>
                <p:cNvSpPr/>
                <p:nvPr/>
              </p:nvSpPr>
              <p:spPr>
                <a:xfrm>
                  <a:off x="3577475" y="3706975"/>
                  <a:ext cx="50075" cy="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545" extrusionOk="0">
                      <a:moveTo>
                        <a:pt x="1208" y="0"/>
                      </a:moveTo>
                      <a:lnTo>
                        <a:pt x="0" y="1036"/>
                      </a:lnTo>
                      <a:lnTo>
                        <a:pt x="697" y="1545"/>
                      </a:lnTo>
                      <a:lnTo>
                        <a:pt x="2003" y="686"/>
                      </a:lnTo>
                      <a:lnTo>
                        <a:pt x="1208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7"/>
                <p:cNvSpPr/>
                <p:nvPr/>
              </p:nvSpPr>
              <p:spPr>
                <a:xfrm>
                  <a:off x="3490300" y="3720925"/>
                  <a:ext cx="163850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4" h="2207" extrusionOk="0">
                      <a:moveTo>
                        <a:pt x="5490" y="0"/>
                      </a:moveTo>
                      <a:lnTo>
                        <a:pt x="5447" y="28"/>
                      </a:lnTo>
                      <a:lnTo>
                        <a:pt x="4184" y="860"/>
                      </a:lnTo>
                      <a:cubicBezTo>
                        <a:pt x="4184" y="860"/>
                        <a:pt x="3924" y="1377"/>
                        <a:pt x="2566" y="1377"/>
                      </a:cubicBezTo>
                      <a:cubicBezTo>
                        <a:pt x="2504" y="1377"/>
                        <a:pt x="2439" y="1376"/>
                        <a:pt x="2372" y="1374"/>
                      </a:cubicBezTo>
                      <a:cubicBezTo>
                        <a:pt x="2298" y="1371"/>
                        <a:pt x="2227" y="1370"/>
                        <a:pt x="2157" y="1370"/>
                      </a:cubicBezTo>
                      <a:cubicBezTo>
                        <a:pt x="451" y="1370"/>
                        <a:pt x="0" y="2086"/>
                        <a:pt x="0" y="2086"/>
                      </a:cubicBezTo>
                      <a:lnTo>
                        <a:pt x="4031" y="2207"/>
                      </a:lnTo>
                      <a:lnTo>
                        <a:pt x="6553" y="1132"/>
                      </a:lnTo>
                      <a:lnTo>
                        <a:pt x="5490" y="0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7"/>
                <p:cNvSpPr/>
                <p:nvPr/>
              </p:nvSpPr>
              <p:spPr>
                <a:xfrm>
                  <a:off x="5069000" y="3780850"/>
                  <a:ext cx="22025" cy="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144" extrusionOk="0">
                      <a:moveTo>
                        <a:pt x="663" y="0"/>
                      </a:moveTo>
                      <a:lnTo>
                        <a:pt x="688" y="61"/>
                      </a:lnTo>
                      <a:cubicBezTo>
                        <a:pt x="601" y="332"/>
                        <a:pt x="424" y="567"/>
                        <a:pt x="187" y="726"/>
                      </a:cubicBezTo>
                      <a:cubicBezTo>
                        <a:pt x="119" y="771"/>
                        <a:pt x="38" y="820"/>
                        <a:pt x="20" y="901"/>
                      </a:cubicBezTo>
                      <a:cubicBezTo>
                        <a:pt x="1" y="994"/>
                        <a:pt x="79" y="1083"/>
                        <a:pt x="165" y="1118"/>
                      </a:cubicBezTo>
                      <a:cubicBezTo>
                        <a:pt x="210" y="1135"/>
                        <a:pt x="256" y="1143"/>
                        <a:pt x="303" y="1143"/>
                      </a:cubicBezTo>
                      <a:cubicBezTo>
                        <a:pt x="429" y="1143"/>
                        <a:pt x="559" y="1086"/>
                        <a:pt x="666" y="1012"/>
                      </a:cubicBezTo>
                      <a:cubicBezTo>
                        <a:pt x="740" y="960"/>
                        <a:pt x="811" y="897"/>
                        <a:pt x="844" y="812"/>
                      </a:cubicBezTo>
                      <a:cubicBezTo>
                        <a:pt x="881" y="719"/>
                        <a:pt x="867" y="614"/>
                        <a:pt x="853" y="516"/>
                      </a:cubicBezTo>
                      <a:cubicBezTo>
                        <a:pt x="826" y="331"/>
                        <a:pt x="793" y="132"/>
                        <a:pt x="663" y="0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7"/>
                <p:cNvSpPr/>
                <p:nvPr/>
              </p:nvSpPr>
              <p:spPr>
                <a:xfrm>
                  <a:off x="4631275" y="3733450"/>
                  <a:ext cx="557650" cy="10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6" h="41810" extrusionOk="0">
                      <a:moveTo>
                        <a:pt x="7659" y="1"/>
                      </a:moveTo>
                      <a:lnTo>
                        <a:pt x="1" y="2249"/>
                      </a:lnTo>
                      <a:cubicBezTo>
                        <a:pt x="1" y="2249"/>
                        <a:pt x="18554" y="41420"/>
                        <a:pt x="19776" y="41755"/>
                      </a:cubicBezTo>
                      <a:cubicBezTo>
                        <a:pt x="19915" y="41792"/>
                        <a:pt x="20055" y="41809"/>
                        <a:pt x="20194" y="41809"/>
                      </a:cubicBezTo>
                      <a:cubicBezTo>
                        <a:pt x="21279" y="41809"/>
                        <a:pt x="22306" y="40791"/>
                        <a:pt x="22306" y="40791"/>
                      </a:cubicBezTo>
                      <a:cubicBezTo>
                        <a:pt x="22306" y="40791"/>
                        <a:pt x="11772" y="17208"/>
                        <a:pt x="10802" y="13976"/>
                      </a:cubicBezTo>
                      <a:cubicBezTo>
                        <a:pt x="9830" y="10746"/>
                        <a:pt x="7659" y="1"/>
                        <a:pt x="7659" y="1"/>
                      </a:cubicBezTo>
                      <a:close/>
                    </a:path>
                  </a:pathLst>
                </a:custGeom>
                <a:solidFill>
                  <a:srgbClr val="363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7"/>
                <p:cNvSpPr/>
                <p:nvPr/>
              </p:nvSpPr>
              <p:spPr>
                <a:xfrm>
                  <a:off x="4705025" y="3843700"/>
                  <a:ext cx="165400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6" h="12881" extrusionOk="0">
                      <a:moveTo>
                        <a:pt x="5624" y="0"/>
                      </a:moveTo>
                      <a:cubicBezTo>
                        <a:pt x="4576" y="199"/>
                        <a:pt x="0" y="4303"/>
                        <a:pt x="0" y="4303"/>
                      </a:cubicBezTo>
                      <a:lnTo>
                        <a:pt x="4254" y="12881"/>
                      </a:lnTo>
                      <a:lnTo>
                        <a:pt x="3453" y="7318"/>
                      </a:lnTo>
                      <a:lnTo>
                        <a:pt x="6615" y="4554"/>
                      </a:lnTo>
                      <a:lnTo>
                        <a:pt x="5624" y="0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7"/>
                <p:cNvSpPr/>
                <p:nvPr/>
              </p:nvSpPr>
              <p:spPr>
                <a:xfrm>
                  <a:off x="4332675" y="3708850"/>
                  <a:ext cx="593100" cy="87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4" h="35081" extrusionOk="0">
                      <a:moveTo>
                        <a:pt x="23093" y="1"/>
                      </a:moveTo>
                      <a:lnTo>
                        <a:pt x="16600" y="2003"/>
                      </a:lnTo>
                      <a:cubicBezTo>
                        <a:pt x="16600" y="2003"/>
                        <a:pt x="1" y="13542"/>
                        <a:pt x="4566" y="20072"/>
                      </a:cubicBezTo>
                      <a:cubicBezTo>
                        <a:pt x="9132" y="26601"/>
                        <a:pt x="20451" y="35081"/>
                        <a:pt x="20451" y="35081"/>
                      </a:cubicBezTo>
                      <a:lnTo>
                        <a:pt x="23097" y="33379"/>
                      </a:lnTo>
                      <a:cubicBezTo>
                        <a:pt x="23097" y="33379"/>
                        <a:pt x="11624" y="21848"/>
                        <a:pt x="9416" y="18003"/>
                      </a:cubicBezTo>
                      <a:cubicBezTo>
                        <a:pt x="7084" y="13939"/>
                        <a:pt x="23723" y="3198"/>
                        <a:pt x="23723" y="3198"/>
                      </a:cubicBezTo>
                      <a:lnTo>
                        <a:pt x="23093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7"/>
                <p:cNvSpPr/>
                <p:nvPr/>
              </p:nvSpPr>
              <p:spPr>
                <a:xfrm>
                  <a:off x="5141175" y="4756400"/>
                  <a:ext cx="47725" cy="4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1672" extrusionOk="0">
                      <a:moveTo>
                        <a:pt x="1260" y="0"/>
                      </a:moveTo>
                      <a:lnTo>
                        <a:pt x="1" y="812"/>
                      </a:lnTo>
                      <a:lnTo>
                        <a:pt x="602" y="1671"/>
                      </a:lnTo>
                      <a:lnTo>
                        <a:pt x="1909" y="812"/>
                      </a:lnTo>
                      <a:lnTo>
                        <a:pt x="1260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7"/>
                <p:cNvSpPr/>
                <p:nvPr/>
              </p:nvSpPr>
              <p:spPr>
                <a:xfrm>
                  <a:off x="5051625" y="4776675"/>
                  <a:ext cx="163900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6" h="2208" extrusionOk="0">
                      <a:moveTo>
                        <a:pt x="5491" y="1"/>
                      </a:moveTo>
                      <a:lnTo>
                        <a:pt x="5448" y="28"/>
                      </a:lnTo>
                      <a:lnTo>
                        <a:pt x="4184" y="860"/>
                      </a:lnTo>
                      <a:cubicBezTo>
                        <a:pt x="4184" y="860"/>
                        <a:pt x="3926" y="1378"/>
                        <a:pt x="2568" y="1378"/>
                      </a:cubicBezTo>
                      <a:cubicBezTo>
                        <a:pt x="2506" y="1378"/>
                        <a:pt x="2441" y="1377"/>
                        <a:pt x="2374" y="1374"/>
                      </a:cubicBezTo>
                      <a:cubicBezTo>
                        <a:pt x="2301" y="1372"/>
                        <a:pt x="2231" y="1371"/>
                        <a:pt x="2163" y="1371"/>
                      </a:cubicBezTo>
                      <a:cubicBezTo>
                        <a:pt x="452" y="1371"/>
                        <a:pt x="1" y="2087"/>
                        <a:pt x="1" y="2087"/>
                      </a:cubicBezTo>
                      <a:lnTo>
                        <a:pt x="4032" y="2208"/>
                      </a:lnTo>
                      <a:lnTo>
                        <a:pt x="5782" y="1699"/>
                      </a:lnTo>
                      <a:lnTo>
                        <a:pt x="6556" y="1132"/>
                      </a:lnTo>
                      <a:lnTo>
                        <a:pt x="5491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7"/>
                <p:cNvSpPr/>
                <p:nvPr/>
              </p:nvSpPr>
              <p:spPr>
                <a:xfrm>
                  <a:off x="4858325" y="4550700"/>
                  <a:ext cx="50100" cy="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545" extrusionOk="0">
                      <a:moveTo>
                        <a:pt x="1208" y="0"/>
                      </a:moveTo>
                      <a:lnTo>
                        <a:pt x="1" y="1036"/>
                      </a:lnTo>
                      <a:lnTo>
                        <a:pt x="697" y="1545"/>
                      </a:lnTo>
                      <a:lnTo>
                        <a:pt x="2003" y="684"/>
                      </a:lnTo>
                      <a:lnTo>
                        <a:pt x="1208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27"/>
                <p:cNvSpPr/>
                <p:nvPr/>
              </p:nvSpPr>
              <p:spPr>
                <a:xfrm>
                  <a:off x="4771150" y="4564600"/>
                  <a:ext cx="163900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6" h="2208" extrusionOk="0">
                      <a:moveTo>
                        <a:pt x="5490" y="1"/>
                      </a:moveTo>
                      <a:lnTo>
                        <a:pt x="5448" y="28"/>
                      </a:lnTo>
                      <a:lnTo>
                        <a:pt x="4184" y="861"/>
                      </a:lnTo>
                      <a:cubicBezTo>
                        <a:pt x="4184" y="861"/>
                        <a:pt x="3926" y="1379"/>
                        <a:pt x="2564" y="1379"/>
                      </a:cubicBezTo>
                      <a:cubicBezTo>
                        <a:pt x="2503" y="1379"/>
                        <a:pt x="2439" y="1378"/>
                        <a:pt x="2374" y="1375"/>
                      </a:cubicBezTo>
                      <a:cubicBezTo>
                        <a:pt x="2300" y="1373"/>
                        <a:pt x="2228" y="1372"/>
                        <a:pt x="2159" y="1372"/>
                      </a:cubicBezTo>
                      <a:cubicBezTo>
                        <a:pt x="452" y="1372"/>
                        <a:pt x="1" y="2088"/>
                        <a:pt x="1" y="2088"/>
                      </a:cubicBezTo>
                      <a:lnTo>
                        <a:pt x="4032" y="2207"/>
                      </a:lnTo>
                      <a:lnTo>
                        <a:pt x="6556" y="1133"/>
                      </a:lnTo>
                      <a:lnTo>
                        <a:pt x="5490" y="1"/>
                      </a:lnTo>
                      <a:close/>
                    </a:path>
                  </a:pathLst>
                </a:custGeom>
                <a:solidFill>
                  <a:srgbClr val="6140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27"/>
                <p:cNvSpPr/>
                <p:nvPr/>
              </p:nvSpPr>
              <p:spPr>
                <a:xfrm>
                  <a:off x="3929125" y="3134525"/>
                  <a:ext cx="28675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06" extrusionOk="0">
                      <a:moveTo>
                        <a:pt x="566" y="1"/>
                      </a:moveTo>
                      <a:cubicBezTo>
                        <a:pt x="549" y="1"/>
                        <a:pt x="532" y="1"/>
                        <a:pt x="516" y="2"/>
                      </a:cubicBezTo>
                      <a:cubicBezTo>
                        <a:pt x="339" y="12"/>
                        <a:pt x="147" y="74"/>
                        <a:pt x="56" y="227"/>
                      </a:cubicBezTo>
                      <a:cubicBezTo>
                        <a:pt x="8" y="308"/>
                        <a:pt x="0" y="426"/>
                        <a:pt x="71" y="488"/>
                      </a:cubicBezTo>
                      <a:cubicBezTo>
                        <a:pt x="111" y="522"/>
                        <a:pt x="161" y="530"/>
                        <a:pt x="214" y="530"/>
                      </a:cubicBezTo>
                      <a:cubicBezTo>
                        <a:pt x="246" y="530"/>
                        <a:pt x="279" y="527"/>
                        <a:pt x="310" y="525"/>
                      </a:cubicBezTo>
                      <a:cubicBezTo>
                        <a:pt x="340" y="522"/>
                        <a:pt x="370" y="521"/>
                        <a:pt x="400" y="521"/>
                      </a:cubicBezTo>
                      <a:cubicBezTo>
                        <a:pt x="652" y="521"/>
                        <a:pt x="899" y="598"/>
                        <a:pt x="1108" y="743"/>
                      </a:cubicBezTo>
                      <a:lnTo>
                        <a:pt x="1123" y="806"/>
                      </a:lnTo>
                      <a:cubicBezTo>
                        <a:pt x="1146" y="621"/>
                        <a:pt x="1053" y="442"/>
                        <a:pt x="964" y="279"/>
                      </a:cubicBezTo>
                      <a:cubicBezTo>
                        <a:pt x="916" y="193"/>
                        <a:pt x="864" y="102"/>
                        <a:pt x="779" y="50"/>
                      </a:cubicBezTo>
                      <a:cubicBezTo>
                        <a:pt x="715" y="12"/>
                        <a:pt x="640" y="1"/>
                        <a:pt x="566" y="1"/>
                      </a:cubicBezTo>
                      <a:close/>
                    </a:path>
                  </a:pathLst>
                </a:custGeom>
                <a:solidFill>
                  <a:srgbClr val="DB93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27"/>
                <p:cNvSpPr/>
                <p:nvPr/>
              </p:nvSpPr>
              <p:spPr>
                <a:xfrm>
                  <a:off x="3942475" y="3070050"/>
                  <a:ext cx="96250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0" h="4953" extrusionOk="0">
                      <a:moveTo>
                        <a:pt x="2833" y="1"/>
                      </a:moveTo>
                      <a:cubicBezTo>
                        <a:pt x="2750" y="1"/>
                        <a:pt x="2663" y="58"/>
                        <a:pt x="2600" y="121"/>
                      </a:cubicBezTo>
                      <a:cubicBezTo>
                        <a:pt x="2301" y="414"/>
                        <a:pt x="2161" y="865"/>
                        <a:pt x="2239" y="1279"/>
                      </a:cubicBezTo>
                      <a:cubicBezTo>
                        <a:pt x="2257" y="1368"/>
                        <a:pt x="2272" y="1486"/>
                        <a:pt x="2192" y="1529"/>
                      </a:cubicBezTo>
                      <a:cubicBezTo>
                        <a:pt x="2177" y="1537"/>
                        <a:pt x="2161" y="1541"/>
                        <a:pt x="2146" y="1541"/>
                      </a:cubicBezTo>
                      <a:cubicBezTo>
                        <a:pt x="2071" y="1541"/>
                        <a:pt x="2002" y="1451"/>
                        <a:pt x="1973" y="1370"/>
                      </a:cubicBezTo>
                      <a:cubicBezTo>
                        <a:pt x="1863" y="1049"/>
                        <a:pt x="1916" y="697"/>
                        <a:pt x="2110" y="420"/>
                      </a:cubicBezTo>
                      <a:cubicBezTo>
                        <a:pt x="2166" y="342"/>
                        <a:pt x="2239" y="248"/>
                        <a:pt x="2203" y="158"/>
                      </a:cubicBezTo>
                      <a:cubicBezTo>
                        <a:pt x="2180" y="97"/>
                        <a:pt x="2113" y="65"/>
                        <a:pt x="2048" y="65"/>
                      </a:cubicBezTo>
                      <a:cubicBezTo>
                        <a:pt x="2038" y="65"/>
                        <a:pt x="2028" y="66"/>
                        <a:pt x="2018" y="68"/>
                      </a:cubicBezTo>
                      <a:cubicBezTo>
                        <a:pt x="1946" y="80"/>
                        <a:pt x="1884" y="126"/>
                        <a:pt x="1828" y="174"/>
                      </a:cubicBezTo>
                      <a:cubicBezTo>
                        <a:pt x="1492" y="472"/>
                        <a:pt x="1306" y="904"/>
                        <a:pt x="1318" y="1352"/>
                      </a:cubicBezTo>
                      <a:cubicBezTo>
                        <a:pt x="1322" y="1478"/>
                        <a:pt x="1318" y="1641"/>
                        <a:pt x="1200" y="1681"/>
                      </a:cubicBezTo>
                      <a:cubicBezTo>
                        <a:pt x="1187" y="1685"/>
                        <a:pt x="1173" y="1687"/>
                        <a:pt x="1159" y="1687"/>
                      </a:cubicBezTo>
                      <a:cubicBezTo>
                        <a:pt x="1098" y="1687"/>
                        <a:pt x="1037" y="1645"/>
                        <a:pt x="1005" y="1589"/>
                      </a:cubicBezTo>
                      <a:cubicBezTo>
                        <a:pt x="968" y="1522"/>
                        <a:pt x="963" y="1438"/>
                        <a:pt x="968" y="1360"/>
                      </a:cubicBezTo>
                      <a:cubicBezTo>
                        <a:pt x="988" y="1041"/>
                        <a:pt x="1123" y="739"/>
                        <a:pt x="1349" y="513"/>
                      </a:cubicBezTo>
                      <a:cubicBezTo>
                        <a:pt x="1406" y="458"/>
                        <a:pt x="1471" y="390"/>
                        <a:pt x="1448" y="314"/>
                      </a:cubicBezTo>
                      <a:cubicBezTo>
                        <a:pt x="1428" y="251"/>
                        <a:pt x="1357" y="230"/>
                        <a:pt x="1288" y="230"/>
                      </a:cubicBezTo>
                      <a:cubicBezTo>
                        <a:pt x="1272" y="230"/>
                        <a:pt x="1255" y="231"/>
                        <a:pt x="1240" y="233"/>
                      </a:cubicBezTo>
                      <a:cubicBezTo>
                        <a:pt x="720" y="298"/>
                        <a:pt x="319" y="768"/>
                        <a:pt x="173" y="1278"/>
                      </a:cubicBezTo>
                      <a:cubicBezTo>
                        <a:pt x="1" y="1884"/>
                        <a:pt x="127" y="2553"/>
                        <a:pt x="431" y="3102"/>
                      </a:cubicBezTo>
                      <a:cubicBezTo>
                        <a:pt x="735" y="3652"/>
                        <a:pt x="1794" y="4607"/>
                        <a:pt x="2314" y="4953"/>
                      </a:cubicBezTo>
                      <a:lnTo>
                        <a:pt x="3713" y="4221"/>
                      </a:lnTo>
                      <a:cubicBezTo>
                        <a:pt x="3525" y="4163"/>
                        <a:pt x="2989" y="3675"/>
                        <a:pt x="3011" y="3481"/>
                      </a:cubicBezTo>
                      <a:cubicBezTo>
                        <a:pt x="3031" y="3285"/>
                        <a:pt x="3249" y="3190"/>
                        <a:pt x="3414" y="3084"/>
                      </a:cubicBezTo>
                      <a:cubicBezTo>
                        <a:pt x="3666" y="2921"/>
                        <a:pt x="3850" y="2613"/>
                        <a:pt x="3778" y="2318"/>
                      </a:cubicBezTo>
                      <a:cubicBezTo>
                        <a:pt x="3737" y="2145"/>
                        <a:pt x="3618" y="2004"/>
                        <a:pt x="3533" y="1849"/>
                      </a:cubicBezTo>
                      <a:cubicBezTo>
                        <a:pt x="3384" y="1571"/>
                        <a:pt x="3344" y="1248"/>
                        <a:pt x="3422" y="942"/>
                      </a:cubicBezTo>
                      <a:cubicBezTo>
                        <a:pt x="3443" y="864"/>
                        <a:pt x="3471" y="784"/>
                        <a:pt x="3462" y="704"/>
                      </a:cubicBezTo>
                      <a:cubicBezTo>
                        <a:pt x="3451" y="625"/>
                        <a:pt x="3392" y="547"/>
                        <a:pt x="3315" y="547"/>
                      </a:cubicBezTo>
                      <a:cubicBezTo>
                        <a:pt x="3312" y="547"/>
                        <a:pt x="3309" y="547"/>
                        <a:pt x="3307" y="547"/>
                      </a:cubicBezTo>
                      <a:cubicBezTo>
                        <a:pt x="3241" y="553"/>
                        <a:pt x="3194" y="612"/>
                        <a:pt x="3162" y="671"/>
                      </a:cubicBezTo>
                      <a:cubicBezTo>
                        <a:pt x="3046" y="876"/>
                        <a:pt x="3015" y="1119"/>
                        <a:pt x="3074" y="1346"/>
                      </a:cubicBezTo>
                      <a:cubicBezTo>
                        <a:pt x="3088" y="1403"/>
                        <a:pt x="3092" y="1485"/>
                        <a:pt x="3035" y="1494"/>
                      </a:cubicBezTo>
                      <a:cubicBezTo>
                        <a:pt x="3033" y="1495"/>
                        <a:pt x="3030" y="1495"/>
                        <a:pt x="3027" y="1495"/>
                      </a:cubicBezTo>
                      <a:cubicBezTo>
                        <a:pt x="2990" y="1495"/>
                        <a:pt x="2963" y="1452"/>
                        <a:pt x="2948" y="1415"/>
                      </a:cubicBezTo>
                      <a:cubicBezTo>
                        <a:pt x="2834" y="1117"/>
                        <a:pt x="2828" y="788"/>
                        <a:pt x="2935" y="487"/>
                      </a:cubicBezTo>
                      <a:cubicBezTo>
                        <a:pt x="2964" y="406"/>
                        <a:pt x="3001" y="327"/>
                        <a:pt x="3008" y="242"/>
                      </a:cubicBezTo>
                      <a:cubicBezTo>
                        <a:pt x="3015" y="155"/>
                        <a:pt x="2985" y="61"/>
                        <a:pt x="2909" y="20"/>
                      </a:cubicBezTo>
                      <a:cubicBezTo>
                        <a:pt x="2885" y="6"/>
                        <a:pt x="2859" y="1"/>
                        <a:pt x="2833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27"/>
                <p:cNvSpPr/>
                <p:nvPr/>
              </p:nvSpPr>
              <p:spPr>
                <a:xfrm>
                  <a:off x="4556400" y="3432550"/>
                  <a:ext cx="92550" cy="39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2" h="1591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2"/>
                        <a:pt x="2559" y="5748"/>
                        <a:pt x="2530" y="7146"/>
                      </a:cubicBezTo>
                      <a:cubicBezTo>
                        <a:pt x="2502" y="8544"/>
                        <a:pt x="2202" y="15913"/>
                        <a:pt x="2202" y="15913"/>
                      </a:cubicBezTo>
                      <a:lnTo>
                        <a:pt x="3702" y="15341"/>
                      </a:lnTo>
                      <a:lnTo>
                        <a:pt x="3492" y="6265"/>
                      </a:lnTo>
                      <a:lnTo>
                        <a:pt x="2202" y="382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27"/>
                <p:cNvSpPr/>
                <p:nvPr/>
              </p:nvSpPr>
              <p:spPr>
                <a:xfrm>
                  <a:off x="4524975" y="2956600"/>
                  <a:ext cx="644950" cy="4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98" h="16995" extrusionOk="0">
                      <a:moveTo>
                        <a:pt x="3970" y="1"/>
                      </a:moveTo>
                      <a:cubicBezTo>
                        <a:pt x="3872" y="1"/>
                        <a:pt x="3774" y="4"/>
                        <a:pt x="3676" y="11"/>
                      </a:cubicBezTo>
                      <a:cubicBezTo>
                        <a:pt x="2487" y="95"/>
                        <a:pt x="1321" y="720"/>
                        <a:pt x="682" y="1738"/>
                      </a:cubicBezTo>
                      <a:cubicBezTo>
                        <a:pt x="45" y="2758"/>
                        <a:pt x="1" y="4160"/>
                        <a:pt x="671" y="5158"/>
                      </a:cubicBezTo>
                      <a:lnTo>
                        <a:pt x="2130" y="6032"/>
                      </a:lnTo>
                      <a:cubicBezTo>
                        <a:pt x="2797" y="7319"/>
                        <a:pt x="3546" y="8687"/>
                        <a:pt x="4839" y="9317"/>
                      </a:cubicBezTo>
                      <a:cubicBezTo>
                        <a:pt x="5707" y="9737"/>
                        <a:pt x="6710" y="9763"/>
                        <a:pt x="7619" y="10090"/>
                      </a:cubicBezTo>
                      <a:cubicBezTo>
                        <a:pt x="9002" y="10584"/>
                        <a:pt x="10051" y="11718"/>
                        <a:pt x="11091" y="12765"/>
                      </a:cubicBezTo>
                      <a:cubicBezTo>
                        <a:pt x="12951" y="14635"/>
                        <a:pt x="15098" y="16414"/>
                        <a:pt x="17677" y="16880"/>
                      </a:cubicBezTo>
                      <a:cubicBezTo>
                        <a:pt x="18104" y="16957"/>
                        <a:pt x="18537" y="16995"/>
                        <a:pt x="18970" y="16995"/>
                      </a:cubicBezTo>
                      <a:cubicBezTo>
                        <a:pt x="20493" y="16995"/>
                        <a:pt x="22017" y="16527"/>
                        <a:pt x="23271" y="15652"/>
                      </a:cubicBezTo>
                      <a:cubicBezTo>
                        <a:pt x="24333" y="14910"/>
                        <a:pt x="25226" y="13838"/>
                        <a:pt x="25512" y="12564"/>
                      </a:cubicBezTo>
                      <a:cubicBezTo>
                        <a:pt x="25797" y="11290"/>
                        <a:pt x="25372" y="9814"/>
                        <a:pt x="24299" y="9086"/>
                      </a:cubicBezTo>
                      <a:cubicBezTo>
                        <a:pt x="22836" y="8095"/>
                        <a:pt x="20572" y="8618"/>
                        <a:pt x="19430" y="7262"/>
                      </a:cubicBezTo>
                      <a:cubicBezTo>
                        <a:pt x="18907" y="6641"/>
                        <a:pt x="18778" y="5783"/>
                        <a:pt x="18434" y="5044"/>
                      </a:cubicBezTo>
                      <a:cubicBezTo>
                        <a:pt x="17823" y="3735"/>
                        <a:pt x="16453" y="2826"/>
                        <a:pt x="15024" y="2778"/>
                      </a:cubicBezTo>
                      <a:cubicBezTo>
                        <a:pt x="14979" y="2777"/>
                        <a:pt x="14935" y="2776"/>
                        <a:pt x="14890" y="2776"/>
                      </a:cubicBezTo>
                      <a:cubicBezTo>
                        <a:pt x="13564" y="2776"/>
                        <a:pt x="12239" y="3412"/>
                        <a:pt x="10947" y="3412"/>
                      </a:cubicBezTo>
                      <a:cubicBezTo>
                        <a:pt x="10635" y="3412"/>
                        <a:pt x="10325" y="3375"/>
                        <a:pt x="10018" y="3283"/>
                      </a:cubicBezTo>
                      <a:cubicBezTo>
                        <a:pt x="8823" y="2925"/>
                        <a:pt x="8013" y="1831"/>
                        <a:pt x="7013" y="1076"/>
                      </a:cubicBezTo>
                      <a:cubicBezTo>
                        <a:pt x="6137" y="413"/>
                        <a:pt x="5059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27"/>
                <p:cNvSpPr/>
                <p:nvPr/>
              </p:nvSpPr>
              <p:spPr>
                <a:xfrm>
                  <a:off x="5084300" y="3736950"/>
                  <a:ext cx="99350" cy="1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" h="4839" extrusionOk="0">
                      <a:moveTo>
                        <a:pt x="2015" y="1"/>
                      </a:moveTo>
                      <a:lnTo>
                        <a:pt x="469" y="287"/>
                      </a:lnTo>
                      <a:cubicBezTo>
                        <a:pt x="263" y="882"/>
                        <a:pt x="0" y="2291"/>
                        <a:pt x="89" y="2916"/>
                      </a:cubicBezTo>
                      <a:cubicBezTo>
                        <a:pt x="178" y="3541"/>
                        <a:pt x="481" y="4147"/>
                        <a:pt x="983" y="4520"/>
                      </a:cubicBezTo>
                      <a:cubicBezTo>
                        <a:pt x="1245" y="4716"/>
                        <a:pt x="1577" y="4838"/>
                        <a:pt x="1898" y="4838"/>
                      </a:cubicBezTo>
                      <a:cubicBezTo>
                        <a:pt x="2094" y="4838"/>
                        <a:pt x="2286" y="4793"/>
                        <a:pt x="2456" y="4691"/>
                      </a:cubicBezTo>
                      <a:cubicBezTo>
                        <a:pt x="2526" y="4649"/>
                        <a:pt x="2599" y="4575"/>
                        <a:pt x="2573" y="4498"/>
                      </a:cubicBezTo>
                      <a:cubicBezTo>
                        <a:pt x="2547" y="4424"/>
                        <a:pt x="2452" y="4410"/>
                        <a:pt x="2376" y="4400"/>
                      </a:cubicBezTo>
                      <a:cubicBezTo>
                        <a:pt x="2059" y="4362"/>
                        <a:pt x="1770" y="4206"/>
                        <a:pt x="1563" y="3965"/>
                      </a:cubicBezTo>
                      <a:cubicBezTo>
                        <a:pt x="1511" y="3906"/>
                        <a:pt x="1465" y="3837"/>
                        <a:pt x="1454" y="3759"/>
                      </a:cubicBezTo>
                      <a:cubicBezTo>
                        <a:pt x="1444" y="3681"/>
                        <a:pt x="1481" y="3593"/>
                        <a:pt x="1555" y="3567"/>
                      </a:cubicBezTo>
                      <a:cubicBezTo>
                        <a:pt x="1570" y="3561"/>
                        <a:pt x="1586" y="3559"/>
                        <a:pt x="1601" y="3559"/>
                      </a:cubicBezTo>
                      <a:cubicBezTo>
                        <a:pt x="1698" y="3559"/>
                        <a:pt x="1782" y="3666"/>
                        <a:pt x="1845" y="3755"/>
                      </a:cubicBezTo>
                      <a:cubicBezTo>
                        <a:pt x="2106" y="4117"/>
                        <a:pt x="2514" y="4344"/>
                        <a:pt x="2959" y="4373"/>
                      </a:cubicBezTo>
                      <a:cubicBezTo>
                        <a:pt x="2975" y="4374"/>
                        <a:pt x="2991" y="4375"/>
                        <a:pt x="3007" y="4375"/>
                      </a:cubicBezTo>
                      <a:cubicBezTo>
                        <a:pt x="3065" y="4375"/>
                        <a:pt x="3124" y="4367"/>
                        <a:pt x="3175" y="4339"/>
                      </a:cubicBezTo>
                      <a:cubicBezTo>
                        <a:pt x="3239" y="4302"/>
                        <a:pt x="3287" y="4225"/>
                        <a:pt x="3267" y="4154"/>
                      </a:cubicBezTo>
                      <a:cubicBezTo>
                        <a:pt x="3239" y="4061"/>
                        <a:pt x="3127" y="4030"/>
                        <a:pt x="3035" y="4004"/>
                      </a:cubicBezTo>
                      <a:cubicBezTo>
                        <a:pt x="2713" y="3904"/>
                        <a:pt x="2459" y="3655"/>
                        <a:pt x="2354" y="3335"/>
                      </a:cubicBezTo>
                      <a:cubicBezTo>
                        <a:pt x="2321" y="3237"/>
                        <a:pt x="2330" y="3090"/>
                        <a:pt x="2433" y="3074"/>
                      </a:cubicBezTo>
                      <a:cubicBezTo>
                        <a:pt x="2439" y="3073"/>
                        <a:pt x="2445" y="3072"/>
                        <a:pt x="2450" y="3072"/>
                      </a:cubicBezTo>
                      <a:cubicBezTo>
                        <a:pt x="2529" y="3072"/>
                        <a:pt x="2582" y="3167"/>
                        <a:pt x="2620" y="3242"/>
                      </a:cubicBezTo>
                      <a:cubicBezTo>
                        <a:pt x="2806" y="3619"/>
                        <a:pt x="3188" y="3891"/>
                        <a:pt x="3602" y="3939"/>
                      </a:cubicBezTo>
                      <a:cubicBezTo>
                        <a:pt x="3623" y="3941"/>
                        <a:pt x="3645" y="3942"/>
                        <a:pt x="3667" y="3942"/>
                      </a:cubicBezTo>
                      <a:cubicBezTo>
                        <a:pt x="3766" y="3942"/>
                        <a:pt x="3869" y="3914"/>
                        <a:pt x="3909" y="3826"/>
                      </a:cubicBezTo>
                      <a:cubicBezTo>
                        <a:pt x="3944" y="3749"/>
                        <a:pt x="3911" y="3653"/>
                        <a:pt x="3853" y="3590"/>
                      </a:cubicBezTo>
                      <a:cubicBezTo>
                        <a:pt x="3796" y="3527"/>
                        <a:pt x="3719" y="3488"/>
                        <a:pt x="3648" y="3441"/>
                      </a:cubicBezTo>
                      <a:cubicBezTo>
                        <a:pt x="3382" y="3267"/>
                        <a:pt x="3187" y="3002"/>
                        <a:pt x="3099" y="2697"/>
                      </a:cubicBezTo>
                      <a:cubicBezTo>
                        <a:pt x="3087" y="2656"/>
                        <a:pt x="3083" y="2601"/>
                        <a:pt x="3121" y="2580"/>
                      </a:cubicBezTo>
                      <a:cubicBezTo>
                        <a:pt x="3129" y="2576"/>
                        <a:pt x="3137" y="2574"/>
                        <a:pt x="3144" y="2574"/>
                      </a:cubicBezTo>
                      <a:cubicBezTo>
                        <a:pt x="3185" y="2574"/>
                        <a:pt x="3221" y="2630"/>
                        <a:pt x="3239" y="2675"/>
                      </a:cubicBezTo>
                      <a:cubicBezTo>
                        <a:pt x="3331" y="2890"/>
                        <a:pt x="3502" y="3063"/>
                        <a:pt x="3717" y="3156"/>
                      </a:cubicBezTo>
                      <a:cubicBezTo>
                        <a:pt x="3753" y="3171"/>
                        <a:pt x="3793" y="3184"/>
                        <a:pt x="3831" y="3184"/>
                      </a:cubicBezTo>
                      <a:cubicBezTo>
                        <a:pt x="3858" y="3184"/>
                        <a:pt x="3883" y="3178"/>
                        <a:pt x="3905" y="3163"/>
                      </a:cubicBezTo>
                      <a:cubicBezTo>
                        <a:pt x="3972" y="3119"/>
                        <a:pt x="3974" y="3015"/>
                        <a:pt x="3934" y="2945"/>
                      </a:cubicBezTo>
                      <a:cubicBezTo>
                        <a:pt x="3893" y="2875"/>
                        <a:pt x="3822" y="2830"/>
                        <a:pt x="3759" y="2780"/>
                      </a:cubicBezTo>
                      <a:cubicBezTo>
                        <a:pt x="3512" y="2584"/>
                        <a:pt x="3349" y="2303"/>
                        <a:pt x="3301" y="1992"/>
                      </a:cubicBezTo>
                      <a:cubicBezTo>
                        <a:pt x="3275" y="1817"/>
                        <a:pt x="3283" y="1632"/>
                        <a:pt x="3213" y="1469"/>
                      </a:cubicBezTo>
                      <a:cubicBezTo>
                        <a:pt x="3102" y="1215"/>
                        <a:pt x="2814" y="1083"/>
                        <a:pt x="2537" y="1083"/>
                      </a:cubicBezTo>
                      <a:cubicBezTo>
                        <a:pt x="2512" y="1083"/>
                        <a:pt x="2487" y="1084"/>
                        <a:pt x="2462" y="1086"/>
                      </a:cubicBezTo>
                      <a:cubicBezTo>
                        <a:pt x="2367" y="1095"/>
                        <a:pt x="2262" y="1114"/>
                        <a:pt x="2165" y="1114"/>
                      </a:cubicBezTo>
                      <a:cubicBezTo>
                        <a:pt x="2065" y="1114"/>
                        <a:pt x="1973" y="1094"/>
                        <a:pt x="1904" y="1022"/>
                      </a:cubicBezTo>
                      <a:cubicBezTo>
                        <a:pt x="1770" y="879"/>
                        <a:pt x="1901" y="164"/>
                        <a:pt x="2015" y="1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27"/>
                <p:cNvSpPr/>
                <p:nvPr/>
              </p:nvSpPr>
              <p:spPr>
                <a:xfrm>
                  <a:off x="3978400" y="3168225"/>
                  <a:ext cx="578775" cy="2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1" h="11695" extrusionOk="0">
                      <a:moveTo>
                        <a:pt x="2613" y="0"/>
                      </a:moveTo>
                      <a:cubicBezTo>
                        <a:pt x="2613" y="0"/>
                        <a:pt x="418" y="1218"/>
                        <a:pt x="210" y="1429"/>
                      </a:cubicBezTo>
                      <a:cubicBezTo>
                        <a:pt x="0" y="1640"/>
                        <a:pt x="4559" y="11624"/>
                        <a:pt x="10501" y="11694"/>
                      </a:cubicBezTo>
                      <a:cubicBezTo>
                        <a:pt x="10554" y="11694"/>
                        <a:pt x="10606" y="11695"/>
                        <a:pt x="10659" y="11695"/>
                      </a:cubicBezTo>
                      <a:cubicBezTo>
                        <a:pt x="16603" y="11695"/>
                        <a:pt x="23151" y="7815"/>
                        <a:pt x="23151" y="7815"/>
                      </a:cubicBezTo>
                      <a:lnTo>
                        <a:pt x="22806" y="4276"/>
                      </a:lnTo>
                      <a:cubicBezTo>
                        <a:pt x="22806" y="4276"/>
                        <a:pt x="16039" y="7672"/>
                        <a:pt x="11493" y="8255"/>
                      </a:cubicBezTo>
                      <a:cubicBezTo>
                        <a:pt x="11346" y="8273"/>
                        <a:pt x="11199" y="8283"/>
                        <a:pt x="11053" y="8283"/>
                      </a:cubicBezTo>
                      <a:cubicBezTo>
                        <a:pt x="6675" y="8283"/>
                        <a:pt x="2663" y="154"/>
                        <a:pt x="2613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27"/>
                <p:cNvSpPr/>
                <p:nvPr/>
              </p:nvSpPr>
              <p:spPr>
                <a:xfrm>
                  <a:off x="4539300" y="3233225"/>
                  <a:ext cx="359225" cy="57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9" h="22875" extrusionOk="0">
                      <a:moveTo>
                        <a:pt x="5776" y="0"/>
                      </a:moveTo>
                      <a:cubicBezTo>
                        <a:pt x="5245" y="0"/>
                        <a:pt x="4742" y="29"/>
                        <a:pt x="4302" y="95"/>
                      </a:cubicBezTo>
                      <a:cubicBezTo>
                        <a:pt x="2046" y="431"/>
                        <a:pt x="1" y="1924"/>
                        <a:pt x="1" y="1924"/>
                      </a:cubicBezTo>
                      <a:lnTo>
                        <a:pt x="715" y="8120"/>
                      </a:lnTo>
                      <a:lnTo>
                        <a:pt x="3433" y="13690"/>
                      </a:lnTo>
                      <a:cubicBezTo>
                        <a:pt x="3876" y="14431"/>
                        <a:pt x="4064" y="15297"/>
                        <a:pt x="3966" y="16157"/>
                      </a:cubicBezTo>
                      <a:lnTo>
                        <a:pt x="3214" y="22875"/>
                      </a:lnTo>
                      <a:cubicBezTo>
                        <a:pt x="3214" y="22875"/>
                        <a:pt x="14356" y="20011"/>
                        <a:pt x="14364" y="19642"/>
                      </a:cubicBezTo>
                      <a:cubicBezTo>
                        <a:pt x="14368" y="19429"/>
                        <a:pt x="12983" y="16657"/>
                        <a:pt x="11739" y="14175"/>
                      </a:cubicBezTo>
                      <a:cubicBezTo>
                        <a:pt x="10658" y="12012"/>
                        <a:pt x="10244" y="9576"/>
                        <a:pt x="10550" y="7177"/>
                      </a:cubicBezTo>
                      <a:lnTo>
                        <a:pt x="11336" y="1009"/>
                      </a:lnTo>
                      <a:cubicBezTo>
                        <a:pt x="10642" y="501"/>
                        <a:pt x="7969" y="0"/>
                        <a:pt x="5776" y="0"/>
                      </a:cubicBez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27"/>
                <p:cNvSpPr/>
                <p:nvPr/>
              </p:nvSpPr>
              <p:spPr>
                <a:xfrm>
                  <a:off x="4787475" y="3247475"/>
                  <a:ext cx="402550" cy="49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2" h="19867" extrusionOk="0">
                      <a:moveTo>
                        <a:pt x="499" y="1"/>
                      </a:moveTo>
                      <a:lnTo>
                        <a:pt x="0" y="3437"/>
                      </a:lnTo>
                      <a:cubicBezTo>
                        <a:pt x="0" y="3437"/>
                        <a:pt x="4966" y="4047"/>
                        <a:pt x="8934" y="7748"/>
                      </a:cubicBezTo>
                      <a:cubicBezTo>
                        <a:pt x="12563" y="11129"/>
                        <a:pt x="11635" y="19866"/>
                        <a:pt x="11635" y="19866"/>
                      </a:cubicBezTo>
                      <a:lnTo>
                        <a:pt x="14694" y="19480"/>
                      </a:lnTo>
                      <a:cubicBezTo>
                        <a:pt x="14694" y="19480"/>
                        <a:pt x="16102" y="13209"/>
                        <a:pt x="12016" y="7078"/>
                      </a:cubicBezTo>
                      <a:cubicBezTo>
                        <a:pt x="8312" y="1517"/>
                        <a:pt x="499" y="1"/>
                        <a:pt x="499" y="1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7"/>
                <p:cNvSpPr/>
                <p:nvPr/>
              </p:nvSpPr>
              <p:spPr>
                <a:xfrm>
                  <a:off x="4866900" y="3683950"/>
                  <a:ext cx="45300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632" extrusionOk="0">
                      <a:moveTo>
                        <a:pt x="1" y="0"/>
                      </a:moveTo>
                      <a:lnTo>
                        <a:pt x="493" y="1541"/>
                      </a:lnTo>
                      <a:cubicBezTo>
                        <a:pt x="680" y="1587"/>
                        <a:pt x="872" y="1632"/>
                        <a:pt x="1062" y="1632"/>
                      </a:cubicBezTo>
                      <a:cubicBezTo>
                        <a:pt x="1128" y="1632"/>
                        <a:pt x="1195" y="1626"/>
                        <a:pt x="1260" y="1613"/>
                      </a:cubicBezTo>
                      <a:cubicBezTo>
                        <a:pt x="1514" y="1563"/>
                        <a:pt x="1761" y="1371"/>
                        <a:pt x="1788" y="1110"/>
                      </a:cubicBezTo>
                      <a:cubicBezTo>
                        <a:pt x="1811" y="899"/>
                        <a:pt x="1687" y="694"/>
                        <a:pt x="1519" y="565"/>
                      </a:cubicBezTo>
                      <a:cubicBezTo>
                        <a:pt x="1353" y="436"/>
                        <a:pt x="1148" y="370"/>
                        <a:pt x="949" y="30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7"/>
                <p:cNvSpPr/>
                <p:nvPr/>
              </p:nvSpPr>
              <p:spPr>
                <a:xfrm>
                  <a:off x="4543000" y="3026950"/>
                  <a:ext cx="166950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8" h="97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" y="173"/>
                        <a:pt x="357" y="4582"/>
                        <a:pt x="357" y="4582"/>
                      </a:cubicBezTo>
                      <a:cubicBezTo>
                        <a:pt x="357" y="4582"/>
                        <a:pt x="420" y="6456"/>
                        <a:pt x="1675" y="6667"/>
                      </a:cubicBezTo>
                      <a:lnTo>
                        <a:pt x="3019" y="6560"/>
                      </a:lnTo>
                      <a:lnTo>
                        <a:pt x="3019" y="9312"/>
                      </a:lnTo>
                      <a:cubicBezTo>
                        <a:pt x="3376" y="9615"/>
                        <a:pt x="3747" y="9770"/>
                        <a:pt x="4132" y="9770"/>
                      </a:cubicBezTo>
                      <a:cubicBezTo>
                        <a:pt x="4630" y="9770"/>
                        <a:pt x="5153" y="9512"/>
                        <a:pt x="5700" y="8983"/>
                      </a:cubicBezTo>
                      <a:lnTo>
                        <a:pt x="5353" y="4164"/>
                      </a:lnTo>
                      <a:cubicBezTo>
                        <a:pt x="5353" y="4164"/>
                        <a:pt x="6678" y="3646"/>
                        <a:pt x="6513" y="2630"/>
                      </a:cubicBezTo>
                      <a:cubicBezTo>
                        <a:pt x="6414" y="2020"/>
                        <a:pt x="6052" y="1875"/>
                        <a:pt x="5730" y="1875"/>
                      </a:cubicBezTo>
                      <a:cubicBezTo>
                        <a:pt x="5440" y="1875"/>
                        <a:pt x="5182" y="1993"/>
                        <a:pt x="5182" y="1993"/>
                      </a:cubicBezTo>
                      <a:cubicBezTo>
                        <a:pt x="5182" y="1993"/>
                        <a:pt x="4704" y="3494"/>
                        <a:pt x="3932" y="3549"/>
                      </a:cubicBezTo>
                      <a:cubicBezTo>
                        <a:pt x="3899" y="3551"/>
                        <a:pt x="3867" y="3552"/>
                        <a:pt x="3835" y="3552"/>
                      </a:cubicBezTo>
                      <a:cubicBezTo>
                        <a:pt x="2739" y="3552"/>
                        <a:pt x="2150" y="2181"/>
                        <a:pt x="2150" y="1275"/>
                      </a:cubicBezTo>
                      <a:cubicBezTo>
                        <a:pt x="2150" y="47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27"/>
                <p:cNvSpPr/>
                <p:nvPr/>
              </p:nvSpPr>
              <p:spPr>
                <a:xfrm>
                  <a:off x="4683125" y="3218600"/>
                  <a:ext cx="356825" cy="5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3" h="22439" extrusionOk="0">
                      <a:moveTo>
                        <a:pt x="1" y="0"/>
                      </a:moveTo>
                      <a:lnTo>
                        <a:pt x="95" y="1317"/>
                      </a:lnTo>
                      <a:cubicBezTo>
                        <a:pt x="95" y="1317"/>
                        <a:pt x="6576" y="15932"/>
                        <a:pt x="7028" y="16846"/>
                      </a:cubicBezTo>
                      <a:cubicBezTo>
                        <a:pt x="7480" y="17762"/>
                        <a:pt x="9047" y="22438"/>
                        <a:pt x="9047" y="22438"/>
                      </a:cubicBezTo>
                      <a:lnTo>
                        <a:pt x="14272" y="22438"/>
                      </a:lnTo>
                      <a:cubicBezTo>
                        <a:pt x="14272" y="22438"/>
                        <a:pt x="5812" y="13815"/>
                        <a:pt x="5490" y="11233"/>
                      </a:cubicBezTo>
                      <a:cubicBezTo>
                        <a:pt x="5168" y="8651"/>
                        <a:pt x="5583" y="1594"/>
                        <a:pt x="5583" y="1594"/>
                      </a:cubicBezTo>
                      <a:cubicBezTo>
                        <a:pt x="5583" y="1594"/>
                        <a:pt x="5367" y="1146"/>
                        <a:pt x="2916" y="809"/>
                      </a:cubicBezTo>
                      <a:cubicBezTo>
                        <a:pt x="838" y="522"/>
                        <a:pt x="334" y="2"/>
                        <a:pt x="334" y="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27"/>
                <p:cNvSpPr/>
                <p:nvPr/>
              </p:nvSpPr>
              <p:spPr>
                <a:xfrm>
                  <a:off x="4842475" y="3603950"/>
                  <a:ext cx="146725" cy="1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9" h="7025" extrusionOk="0">
                      <a:moveTo>
                        <a:pt x="0" y="1"/>
                      </a:moveTo>
                      <a:lnTo>
                        <a:pt x="2673" y="7024"/>
                      </a:lnTo>
                      <a:lnTo>
                        <a:pt x="5868" y="70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27"/>
                <p:cNvSpPr/>
                <p:nvPr/>
              </p:nvSpPr>
              <p:spPr>
                <a:xfrm>
                  <a:off x="4762175" y="3334950"/>
                  <a:ext cx="57750" cy="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" h="1730" extrusionOk="0">
                      <a:moveTo>
                        <a:pt x="988" y="1"/>
                      </a:moveTo>
                      <a:cubicBezTo>
                        <a:pt x="658" y="1"/>
                        <a:pt x="327" y="33"/>
                        <a:pt x="1" y="97"/>
                      </a:cubicBezTo>
                      <a:lnTo>
                        <a:pt x="2232" y="1730"/>
                      </a:lnTo>
                      <a:lnTo>
                        <a:pt x="2309" y="352"/>
                      </a:lnTo>
                      <a:lnTo>
                        <a:pt x="2272" y="164"/>
                      </a:lnTo>
                      <a:cubicBezTo>
                        <a:pt x="1851" y="56"/>
                        <a:pt x="1420" y="1"/>
                        <a:pt x="988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27"/>
                <p:cNvSpPr/>
                <p:nvPr/>
              </p:nvSpPr>
              <p:spPr>
                <a:xfrm>
                  <a:off x="4162350" y="3334975"/>
                  <a:ext cx="38732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3" h="5078" extrusionOk="0">
                      <a:moveTo>
                        <a:pt x="15408" y="0"/>
                      </a:moveTo>
                      <a:lnTo>
                        <a:pt x="15409" y="21"/>
                      </a:lnTo>
                      <a:lnTo>
                        <a:pt x="15409" y="21"/>
                      </a:lnTo>
                      <a:cubicBezTo>
                        <a:pt x="15412" y="6"/>
                        <a:pt x="15408" y="0"/>
                        <a:pt x="15408" y="0"/>
                      </a:cubicBezTo>
                      <a:close/>
                      <a:moveTo>
                        <a:pt x="15409" y="21"/>
                      </a:moveTo>
                      <a:lnTo>
                        <a:pt x="15409" y="21"/>
                      </a:lnTo>
                      <a:cubicBezTo>
                        <a:pt x="15386" y="129"/>
                        <a:pt x="14993" y="698"/>
                        <a:pt x="10121" y="2880"/>
                      </a:cubicBezTo>
                      <a:cubicBezTo>
                        <a:pt x="7383" y="4106"/>
                        <a:pt x="4888" y="4417"/>
                        <a:pt x="3060" y="4417"/>
                      </a:cubicBezTo>
                      <a:cubicBezTo>
                        <a:pt x="1175" y="4417"/>
                        <a:pt x="0" y="4086"/>
                        <a:pt x="0" y="4086"/>
                      </a:cubicBezTo>
                      <a:lnTo>
                        <a:pt x="0" y="4086"/>
                      </a:lnTo>
                      <a:cubicBezTo>
                        <a:pt x="590" y="4800"/>
                        <a:pt x="1690" y="5077"/>
                        <a:pt x="3042" y="5077"/>
                      </a:cubicBezTo>
                      <a:cubicBezTo>
                        <a:pt x="7743" y="5077"/>
                        <a:pt x="15493" y="1729"/>
                        <a:pt x="15493" y="1729"/>
                      </a:cubicBezTo>
                      <a:lnTo>
                        <a:pt x="15409" y="21"/>
                      </a:ln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27"/>
                <p:cNvSpPr/>
                <p:nvPr/>
              </p:nvSpPr>
              <p:spPr>
                <a:xfrm>
                  <a:off x="3974975" y="3155925"/>
                  <a:ext cx="68750" cy="4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0" h="1921" extrusionOk="0">
                      <a:moveTo>
                        <a:pt x="2462" y="0"/>
                      </a:moveTo>
                      <a:lnTo>
                        <a:pt x="1678" y="289"/>
                      </a:lnTo>
                      <a:lnTo>
                        <a:pt x="1837" y="1006"/>
                      </a:lnTo>
                      <a:lnTo>
                        <a:pt x="1428" y="492"/>
                      </a:lnTo>
                      <a:lnTo>
                        <a:pt x="0" y="1301"/>
                      </a:lnTo>
                      <a:lnTo>
                        <a:pt x="346" y="1921"/>
                      </a:lnTo>
                      <a:lnTo>
                        <a:pt x="2750" y="492"/>
                      </a:lnTo>
                      <a:lnTo>
                        <a:pt x="2462" y="0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27"/>
                <p:cNvSpPr/>
                <p:nvPr/>
              </p:nvSpPr>
              <p:spPr>
                <a:xfrm>
                  <a:off x="5073600" y="3734450"/>
                  <a:ext cx="81250" cy="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" h="1137" extrusionOk="0">
                      <a:moveTo>
                        <a:pt x="3249" y="1"/>
                      </a:moveTo>
                      <a:lnTo>
                        <a:pt x="190" y="387"/>
                      </a:lnTo>
                      <a:lnTo>
                        <a:pt x="1" y="1137"/>
                      </a:lnTo>
                      <a:lnTo>
                        <a:pt x="1770" y="761"/>
                      </a:lnTo>
                      <a:lnTo>
                        <a:pt x="2209" y="132"/>
                      </a:lnTo>
                      <a:lnTo>
                        <a:pt x="2209" y="634"/>
                      </a:lnTo>
                      <a:lnTo>
                        <a:pt x="2927" y="634"/>
                      </a:lnTo>
                      <a:lnTo>
                        <a:pt x="3249" y="1"/>
                      </a:lnTo>
                      <a:close/>
                    </a:path>
                  </a:pathLst>
                </a:custGeom>
                <a:solidFill>
                  <a:srgbClr val="EFEC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27"/>
                <p:cNvSpPr/>
                <p:nvPr/>
              </p:nvSpPr>
              <p:spPr>
                <a:xfrm>
                  <a:off x="4530600" y="3076775"/>
                  <a:ext cx="27925" cy="5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2209" extrusionOk="0">
                      <a:moveTo>
                        <a:pt x="809" y="0"/>
                      </a:moveTo>
                      <a:lnTo>
                        <a:pt x="809" y="0"/>
                      </a:lnTo>
                      <a:cubicBezTo>
                        <a:pt x="827" y="381"/>
                        <a:pt x="792" y="761"/>
                        <a:pt x="703" y="1131"/>
                      </a:cubicBezTo>
                      <a:cubicBezTo>
                        <a:pt x="659" y="1312"/>
                        <a:pt x="600" y="1493"/>
                        <a:pt x="483" y="1635"/>
                      </a:cubicBezTo>
                      <a:cubicBezTo>
                        <a:pt x="384" y="1757"/>
                        <a:pt x="232" y="1846"/>
                        <a:pt x="78" y="1846"/>
                      </a:cubicBezTo>
                      <a:cubicBezTo>
                        <a:pt x="53" y="1846"/>
                        <a:pt x="27" y="1843"/>
                        <a:pt x="1" y="1838"/>
                      </a:cubicBezTo>
                      <a:lnTo>
                        <a:pt x="1" y="1838"/>
                      </a:lnTo>
                      <a:cubicBezTo>
                        <a:pt x="153" y="2075"/>
                        <a:pt x="434" y="2208"/>
                        <a:pt x="712" y="2208"/>
                      </a:cubicBezTo>
                      <a:cubicBezTo>
                        <a:pt x="853" y="2208"/>
                        <a:pt x="994" y="2174"/>
                        <a:pt x="1116" y="2100"/>
                      </a:cubicBezTo>
                      <a:lnTo>
                        <a:pt x="809" y="0"/>
                      </a:lnTo>
                      <a:close/>
                    </a:path>
                  </a:pathLst>
                </a:custGeom>
                <a:solidFill>
                  <a:srgbClr val="F7AF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27"/>
                <p:cNvSpPr/>
                <p:nvPr/>
              </p:nvSpPr>
              <p:spPr>
                <a:xfrm>
                  <a:off x="4525050" y="3250025"/>
                  <a:ext cx="71725" cy="2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9" h="10288" extrusionOk="0">
                      <a:moveTo>
                        <a:pt x="2868" y="0"/>
                      </a:moveTo>
                      <a:cubicBezTo>
                        <a:pt x="2017" y="296"/>
                        <a:pt x="1041" y="818"/>
                        <a:pt x="1" y="1456"/>
                      </a:cubicBezTo>
                      <a:cubicBezTo>
                        <a:pt x="1" y="1456"/>
                        <a:pt x="955" y="7029"/>
                        <a:pt x="1255" y="7777"/>
                      </a:cubicBezTo>
                      <a:cubicBezTo>
                        <a:pt x="1555" y="8526"/>
                        <a:pt x="2505" y="10287"/>
                        <a:pt x="2505" y="10287"/>
                      </a:cubicBezTo>
                      <a:cubicBezTo>
                        <a:pt x="2505" y="10287"/>
                        <a:pt x="1088" y="6494"/>
                        <a:pt x="1286" y="4748"/>
                      </a:cubicBezTo>
                      <a:cubicBezTo>
                        <a:pt x="1485" y="3002"/>
                        <a:pt x="2868" y="0"/>
                        <a:pt x="2868" y="0"/>
                      </a:cubicBezTo>
                      <a:close/>
                    </a:path>
                  </a:pathLst>
                </a:custGeom>
                <a:solidFill>
                  <a:srgbClr val="4040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27"/>
                <p:cNvSpPr/>
                <p:nvPr/>
              </p:nvSpPr>
              <p:spPr>
                <a:xfrm>
                  <a:off x="4543000" y="3021800"/>
                  <a:ext cx="163225" cy="1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9" h="4807" extrusionOk="0">
                      <a:moveTo>
                        <a:pt x="517" y="1"/>
                      </a:moveTo>
                      <a:cubicBezTo>
                        <a:pt x="283" y="1"/>
                        <a:pt x="102" y="63"/>
                        <a:pt x="1" y="206"/>
                      </a:cubicBezTo>
                      <a:cubicBezTo>
                        <a:pt x="1" y="206"/>
                        <a:pt x="2035" y="3241"/>
                        <a:pt x="3533" y="3723"/>
                      </a:cubicBezTo>
                      <a:cubicBezTo>
                        <a:pt x="4464" y="4025"/>
                        <a:pt x="5373" y="4387"/>
                        <a:pt x="6255" y="4806"/>
                      </a:cubicBezTo>
                      <a:lnTo>
                        <a:pt x="6528" y="4506"/>
                      </a:lnTo>
                      <a:cubicBezTo>
                        <a:pt x="6528" y="4506"/>
                        <a:pt x="4753" y="3302"/>
                        <a:pt x="4683" y="2506"/>
                      </a:cubicBezTo>
                      <a:cubicBezTo>
                        <a:pt x="4624" y="1832"/>
                        <a:pt x="1789" y="1"/>
                        <a:pt x="517" y="1"/>
                      </a:cubicBezTo>
                      <a:close/>
                    </a:path>
                  </a:pathLst>
                </a:custGeom>
                <a:solidFill>
                  <a:srgbClr val="2C2C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27"/>
                <p:cNvSpPr/>
                <p:nvPr/>
              </p:nvSpPr>
              <p:spPr>
                <a:xfrm>
                  <a:off x="4635325" y="3272800"/>
                  <a:ext cx="63450" cy="5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8" h="20631" extrusionOk="0">
                      <a:moveTo>
                        <a:pt x="206" y="1"/>
                      </a:moveTo>
                      <a:cubicBezTo>
                        <a:pt x="199" y="1"/>
                        <a:pt x="185" y="73"/>
                        <a:pt x="165" y="209"/>
                      </a:cubicBezTo>
                      <a:cubicBezTo>
                        <a:pt x="140" y="397"/>
                        <a:pt x="114" y="597"/>
                        <a:pt x="86" y="815"/>
                      </a:cubicBezTo>
                      <a:cubicBezTo>
                        <a:pt x="51" y="1343"/>
                        <a:pt x="1" y="2113"/>
                        <a:pt x="87" y="3060"/>
                      </a:cubicBezTo>
                      <a:cubicBezTo>
                        <a:pt x="206" y="4963"/>
                        <a:pt x="885" y="7505"/>
                        <a:pt x="1577" y="10297"/>
                      </a:cubicBezTo>
                      <a:cubicBezTo>
                        <a:pt x="1910" y="11698"/>
                        <a:pt x="2163" y="13045"/>
                        <a:pt x="2273" y="14287"/>
                      </a:cubicBezTo>
                      <a:cubicBezTo>
                        <a:pt x="2373" y="15387"/>
                        <a:pt x="2395" y="16491"/>
                        <a:pt x="2339" y="17593"/>
                      </a:cubicBezTo>
                      <a:cubicBezTo>
                        <a:pt x="2292" y="18535"/>
                        <a:pt x="2196" y="19294"/>
                        <a:pt x="2125" y="19817"/>
                      </a:cubicBezTo>
                      <a:cubicBezTo>
                        <a:pt x="2094" y="20035"/>
                        <a:pt x="2065" y="20233"/>
                        <a:pt x="2037" y="20420"/>
                      </a:cubicBezTo>
                      <a:cubicBezTo>
                        <a:pt x="2018" y="20557"/>
                        <a:pt x="2010" y="20631"/>
                        <a:pt x="2017" y="20631"/>
                      </a:cubicBezTo>
                      <a:cubicBezTo>
                        <a:pt x="2017" y="20631"/>
                        <a:pt x="2100" y="20350"/>
                        <a:pt x="2192" y="19829"/>
                      </a:cubicBezTo>
                      <a:cubicBezTo>
                        <a:pt x="2324" y="19093"/>
                        <a:pt x="2414" y="18349"/>
                        <a:pt x="2464" y="17602"/>
                      </a:cubicBezTo>
                      <a:cubicBezTo>
                        <a:pt x="2538" y="16493"/>
                        <a:pt x="2528" y="15380"/>
                        <a:pt x="2436" y="14272"/>
                      </a:cubicBezTo>
                      <a:cubicBezTo>
                        <a:pt x="2335" y="13021"/>
                        <a:pt x="2084" y="11660"/>
                        <a:pt x="1751" y="10255"/>
                      </a:cubicBezTo>
                      <a:cubicBezTo>
                        <a:pt x="1055" y="7453"/>
                        <a:pt x="362" y="4934"/>
                        <a:pt x="213" y="3049"/>
                      </a:cubicBezTo>
                      <a:cubicBezTo>
                        <a:pt x="110" y="2110"/>
                        <a:pt x="142" y="1347"/>
                        <a:pt x="154" y="820"/>
                      </a:cubicBezTo>
                      <a:cubicBezTo>
                        <a:pt x="170" y="601"/>
                        <a:pt x="187" y="402"/>
                        <a:pt x="201" y="215"/>
                      </a:cubicBezTo>
                      <a:cubicBezTo>
                        <a:pt x="210" y="75"/>
                        <a:pt x="212" y="2"/>
                        <a:pt x="206" y="1"/>
                      </a:cubicBezTo>
                      <a:cubicBezTo>
                        <a:pt x="206" y="1"/>
                        <a:pt x="206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27"/>
                <p:cNvSpPr/>
                <p:nvPr/>
              </p:nvSpPr>
              <p:spPr>
                <a:xfrm>
                  <a:off x="4649775" y="3542450"/>
                  <a:ext cx="154775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1" h="1156" extrusionOk="0">
                      <a:moveTo>
                        <a:pt x="6154" y="1"/>
                      </a:moveTo>
                      <a:cubicBezTo>
                        <a:pt x="5946" y="1"/>
                        <a:pt x="4649" y="213"/>
                        <a:pt x="3082" y="502"/>
                      </a:cubicBezTo>
                      <a:cubicBezTo>
                        <a:pt x="1377" y="819"/>
                        <a:pt x="1" y="1109"/>
                        <a:pt x="8" y="1151"/>
                      </a:cubicBezTo>
                      <a:cubicBezTo>
                        <a:pt x="8" y="1154"/>
                        <a:pt x="18" y="1156"/>
                        <a:pt x="37" y="1156"/>
                      </a:cubicBezTo>
                      <a:cubicBezTo>
                        <a:pt x="245" y="1156"/>
                        <a:pt x="1545" y="944"/>
                        <a:pt x="3110" y="654"/>
                      </a:cubicBezTo>
                      <a:cubicBezTo>
                        <a:pt x="4815" y="338"/>
                        <a:pt x="6191" y="47"/>
                        <a:pt x="6183" y="6"/>
                      </a:cubicBezTo>
                      <a:cubicBezTo>
                        <a:pt x="6182" y="3"/>
                        <a:pt x="6172" y="1"/>
                        <a:pt x="6154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27"/>
                <p:cNvSpPr/>
                <p:nvPr/>
              </p:nvSpPr>
              <p:spPr>
                <a:xfrm>
                  <a:off x="4656525" y="3565875"/>
                  <a:ext cx="1250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2" h="1292" extrusionOk="0">
                      <a:moveTo>
                        <a:pt x="4961" y="1"/>
                      </a:moveTo>
                      <a:cubicBezTo>
                        <a:pt x="4869" y="1"/>
                        <a:pt x="4612" y="30"/>
                        <a:pt x="4246" y="90"/>
                      </a:cubicBezTo>
                      <a:cubicBezTo>
                        <a:pt x="3784" y="167"/>
                        <a:pt x="3151" y="294"/>
                        <a:pt x="2459" y="473"/>
                      </a:cubicBezTo>
                      <a:cubicBezTo>
                        <a:pt x="1768" y="651"/>
                        <a:pt x="1151" y="844"/>
                        <a:pt x="710" y="999"/>
                      </a:cubicBezTo>
                      <a:cubicBezTo>
                        <a:pt x="267" y="1154"/>
                        <a:pt x="1" y="1266"/>
                        <a:pt x="8" y="1288"/>
                      </a:cubicBezTo>
                      <a:cubicBezTo>
                        <a:pt x="9" y="1290"/>
                        <a:pt x="12" y="1291"/>
                        <a:pt x="19" y="1291"/>
                      </a:cubicBezTo>
                      <a:cubicBezTo>
                        <a:pt x="76" y="1291"/>
                        <a:pt x="341" y="1217"/>
                        <a:pt x="741" y="1103"/>
                      </a:cubicBezTo>
                      <a:cubicBezTo>
                        <a:pt x="1189" y="976"/>
                        <a:pt x="1809" y="800"/>
                        <a:pt x="2497" y="623"/>
                      </a:cubicBezTo>
                      <a:cubicBezTo>
                        <a:pt x="3185" y="448"/>
                        <a:pt x="3811" y="303"/>
                        <a:pt x="4267" y="200"/>
                      </a:cubicBezTo>
                      <a:cubicBezTo>
                        <a:pt x="4720" y="96"/>
                        <a:pt x="5001" y="29"/>
                        <a:pt x="4998" y="7"/>
                      </a:cubicBezTo>
                      <a:cubicBezTo>
                        <a:pt x="4998" y="3"/>
                        <a:pt x="4985" y="1"/>
                        <a:pt x="4961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27"/>
                <p:cNvSpPr/>
                <p:nvPr/>
              </p:nvSpPr>
              <p:spPr>
                <a:xfrm>
                  <a:off x="2204725" y="1944625"/>
                  <a:ext cx="87375" cy="27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5" h="11115" extrusionOk="0"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" y="3"/>
                        <a:pt x="30" y="164"/>
                        <a:pt x="87" y="454"/>
                      </a:cubicBezTo>
                      <a:cubicBezTo>
                        <a:pt x="145" y="743"/>
                        <a:pt x="238" y="1160"/>
                        <a:pt x="360" y="1674"/>
                      </a:cubicBezTo>
                      <a:cubicBezTo>
                        <a:pt x="605" y="2702"/>
                        <a:pt x="979" y="4113"/>
                        <a:pt x="1461" y="5651"/>
                      </a:cubicBezTo>
                      <a:cubicBezTo>
                        <a:pt x="1942" y="7188"/>
                        <a:pt x="2436" y="8560"/>
                        <a:pt x="2819" y="9543"/>
                      </a:cubicBezTo>
                      <a:cubicBezTo>
                        <a:pt x="3011" y="10035"/>
                        <a:pt x="3173" y="10430"/>
                        <a:pt x="3289" y="10701"/>
                      </a:cubicBezTo>
                      <a:cubicBezTo>
                        <a:pt x="3405" y="10967"/>
                        <a:pt x="3474" y="11115"/>
                        <a:pt x="3485" y="11115"/>
                      </a:cubicBezTo>
                      <a:cubicBezTo>
                        <a:pt x="3485" y="11115"/>
                        <a:pt x="3485" y="11115"/>
                        <a:pt x="3485" y="11115"/>
                      </a:cubicBezTo>
                      <a:cubicBezTo>
                        <a:pt x="3495" y="11111"/>
                        <a:pt x="3445" y="10956"/>
                        <a:pt x="3345" y="10679"/>
                      </a:cubicBezTo>
                      <a:cubicBezTo>
                        <a:pt x="3214" y="10314"/>
                        <a:pt x="3072" y="9926"/>
                        <a:pt x="2920" y="9506"/>
                      </a:cubicBezTo>
                      <a:cubicBezTo>
                        <a:pt x="2564" y="8515"/>
                        <a:pt x="2086" y="7141"/>
                        <a:pt x="1606" y="5605"/>
                      </a:cubicBezTo>
                      <a:cubicBezTo>
                        <a:pt x="1126" y="4068"/>
                        <a:pt x="737" y="2666"/>
                        <a:pt x="465" y="1646"/>
                      </a:cubicBezTo>
                      <a:lnTo>
                        <a:pt x="145" y="440"/>
                      </a:lnTo>
                      <a:cubicBezTo>
                        <a:pt x="70" y="156"/>
                        <a:pt x="22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27"/>
                <p:cNvSpPr/>
                <p:nvPr/>
              </p:nvSpPr>
              <p:spPr>
                <a:xfrm>
                  <a:off x="2191950" y="2076950"/>
                  <a:ext cx="96375" cy="2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1067" extrusionOk="0">
                      <a:moveTo>
                        <a:pt x="3822" y="1"/>
                      </a:moveTo>
                      <a:cubicBezTo>
                        <a:pt x="3681" y="1"/>
                        <a:pt x="2874" y="193"/>
                        <a:pt x="1907" y="460"/>
                      </a:cubicBezTo>
                      <a:cubicBezTo>
                        <a:pt x="849" y="750"/>
                        <a:pt x="1" y="1020"/>
                        <a:pt x="11" y="1061"/>
                      </a:cubicBezTo>
                      <a:cubicBezTo>
                        <a:pt x="12" y="1065"/>
                        <a:pt x="20" y="1067"/>
                        <a:pt x="33" y="1067"/>
                      </a:cubicBezTo>
                      <a:cubicBezTo>
                        <a:pt x="174" y="1067"/>
                        <a:pt x="982" y="875"/>
                        <a:pt x="1948" y="609"/>
                      </a:cubicBezTo>
                      <a:cubicBezTo>
                        <a:pt x="3006" y="317"/>
                        <a:pt x="3855" y="47"/>
                        <a:pt x="3844" y="6"/>
                      </a:cubicBezTo>
                      <a:cubicBezTo>
                        <a:pt x="3843" y="3"/>
                        <a:pt x="3836" y="1"/>
                        <a:pt x="3822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27"/>
                <p:cNvSpPr/>
                <p:nvPr/>
              </p:nvSpPr>
              <p:spPr>
                <a:xfrm>
                  <a:off x="2206925" y="2082625"/>
                  <a:ext cx="109450" cy="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1611" extrusionOk="0">
                      <a:moveTo>
                        <a:pt x="4352" y="1"/>
                      </a:moveTo>
                      <a:cubicBezTo>
                        <a:pt x="4239" y="1"/>
                        <a:pt x="3298" y="316"/>
                        <a:pt x="2163" y="734"/>
                      </a:cubicBezTo>
                      <a:cubicBezTo>
                        <a:pt x="963" y="1176"/>
                        <a:pt x="1" y="1568"/>
                        <a:pt x="16" y="1608"/>
                      </a:cubicBezTo>
                      <a:cubicBezTo>
                        <a:pt x="16" y="1610"/>
                        <a:pt x="20" y="1611"/>
                        <a:pt x="27" y="1611"/>
                      </a:cubicBezTo>
                      <a:cubicBezTo>
                        <a:pt x="140" y="1611"/>
                        <a:pt x="1081" y="1297"/>
                        <a:pt x="2216" y="878"/>
                      </a:cubicBezTo>
                      <a:cubicBezTo>
                        <a:pt x="3416" y="436"/>
                        <a:pt x="4377" y="45"/>
                        <a:pt x="4363" y="4"/>
                      </a:cubicBezTo>
                      <a:cubicBezTo>
                        <a:pt x="4363" y="2"/>
                        <a:pt x="4359" y="1"/>
                        <a:pt x="4352" y="1"/>
                      </a:cubicBezTo>
                      <a:close/>
                    </a:path>
                  </a:pathLst>
                </a:custGeom>
                <a:solidFill>
                  <a:srgbClr val="6942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27"/>
                <p:cNvSpPr/>
                <p:nvPr/>
              </p:nvSpPr>
              <p:spPr>
                <a:xfrm>
                  <a:off x="-270562" y="1811965"/>
                  <a:ext cx="894200" cy="1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68" h="7531" extrusionOk="0">
                      <a:moveTo>
                        <a:pt x="20457" y="0"/>
                      </a:moveTo>
                      <a:lnTo>
                        <a:pt x="16681" y="2396"/>
                      </a:lnTo>
                      <a:lnTo>
                        <a:pt x="12768" y="4732"/>
                      </a:lnTo>
                      <a:lnTo>
                        <a:pt x="9619" y="4158"/>
                      </a:lnTo>
                      <a:cubicBezTo>
                        <a:pt x="9619" y="4158"/>
                        <a:pt x="9418" y="3439"/>
                        <a:pt x="8798" y="3439"/>
                      </a:cubicBezTo>
                      <a:cubicBezTo>
                        <a:pt x="8455" y="3439"/>
                        <a:pt x="7984" y="3658"/>
                        <a:pt x="7348" y="4341"/>
                      </a:cubicBezTo>
                      <a:lnTo>
                        <a:pt x="3989" y="6647"/>
                      </a:lnTo>
                      <a:cubicBezTo>
                        <a:pt x="3989" y="6647"/>
                        <a:pt x="3551" y="5848"/>
                        <a:pt x="2630" y="5848"/>
                      </a:cubicBezTo>
                      <a:cubicBezTo>
                        <a:pt x="2204" y="5848"/>
                        <a:pt x="1675" y="6019"/>
                        <a:pt x="1038" y="6519"/>
                      </a:cubicBezTo>
                      <a:cubicBezTo>
                        <a:pt x="0" y="7333"/>
                        <a:pt x="9241" y="7530"/>
                        <a:pt x="18450" y="7530"/>
                      </a:cubicBezTo>
                      <a:cubicBezTo>
                        <a:pt x="27123" y="7530"/>
                        <a:pt x="35768" y="7355"/>
                        <a:pt x="35768" y="7355"/>
                      </a:cubicBezTo>
                      <a:lnTo>
                        <a:pt x="25830" y="5997"/>
                      </a:lnTo>
                      <a:lnTo>
                        <a:pt x="20457" y="0"/>
                      </a:lnTo>
                      <a:close/>
                    </a:path>
                  </a:pathLst>
                </a:custGeom>
                <a:solidFill>
                  <a:srgbClr val="EFECD2">
                    <a:alpha val="373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3" name="Google Shape;473;p27"/>
              <p:cNvSpPr/>
              <p:nvPr/>
            </p:nvSpPr>
            <p:spPr>
              <a:xfrm>
                <a:off x="0" y="1811150"/>
                <a:ext cx="5006400" cy="3332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4" name="Google Shape;474;p27"/>
            <p:cNvSpPr/>
            <p:nvPr/>
          </p:nvSpPr>
          <p:spPr>
            <a:xfrm>
              <a:off x="0" y="1506350"/>
              <a:ext cx="4716900" cy="3332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27"/>
          <p:cNvSpPr txBox="1">
            <a:spLocks noGrp="1"/>
          </p:cNvSpPr>
          <p:nvPr>
            <p:ph type="ctrTitle"/>
          </p:nvPr>
        </p:nvSpPr>
        <p:spPr>
          <a:xfrm>
            <a:off x="368653" y="2740366"/>
            <a:ext cx="5310339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4800" dirty="0"/>
              <a:t>Ako sa uplatniť </a:t>
            </a:r>
            <a:r>
              <a:rPr lang="sk-SK" sz="4800" dirty="0">
                <a:solidFill>
                  <a:schemeClr val="accent1"/>
                </a:solidFill>
              </a:rPr>
              <a:t>na trhu práce</a:t>
            </a:r>
            <a:br>
              <a:rPr lang="sk-SK" sz="4800" dirty="0">
                <a:solidFill>
                  <a:schemeClr val="accent1"/>
                </a:solidFill>
              </a:rPr>
            </a:br>
            <a:r>
              <a:rPr lang="sk-SK" sz="2000" dirty="0">
                <a:solidFill>
                  <a:schemeClr val="accent1"/>
                </a:solidFill>
              </a:rPr>
              <a:t/>
            </a:r>
            <a:br>
              <a:rPr lang="sk-SK" sz="2000" dirty="0">
                <a:solidFill>
                  <a:schemeClr val="accent1"/>
                </a:solidFill>
              </a:rPr>
            </a:br>
            <a:r>
              <a:rPr lang="sk-SK" sz="2400" dirty="0"/>
              <a:t>po ukončení VŠ</a:t>
            </a:r>
            <a:endParaRPr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1373788"/>
            <a:ext cx="6638133" cy="3503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napísať dobrý životopis</a:t>
            </a:r>
            <a:endParaRPr dirty="0"/>
          </a:p>
        </p:txBody>
      </p:sp>
      <p:grpSp>
        <p:nvGrpSpPr>
          <p:cNvPr id="1281" name="Google Shape;1281;p47"/>
          <p:cNvGrpSpPr/>
          <p:nvPr/>
        </p:nvGrpSpPr>
        <p:grpSpPr>
          <a:xfrm>
            <a:off x="704384" y="613427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7307803" y="2930874"/>
            <a:ext cx="1617493" cy="1951076"/>
            <a:chOff x="1632150" y="223275"/>
            <a:chExt cx="4355125" cy="5253300"/>
          </a:xfrm>
        </p:grpSpPr>
        <p:sp>
          <p:nvSpPr>
            <p:cNvPr id="1321" name="Google Shape;1321;p47"/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626;p33">
            <a:extLst>
              <a:ext uri="{FF2B5EF4-FFF2-40B4-BE49-F238E27FC236}">
                <a16:creationId xmlns:a16="http://schemas.microsoft.com/office/drawing/2014/main" id="{73CD1696-8977-449D-88AC-AB833AF6EB0A}"/>
              </a:ext>
            </a:extLst>
          </p:cNvPr>
          <p:cNvSpPr txBox="1">
            <a:spLocks/>
          </p:cNvSpPr>
          <p:nvPr/>
        </p:nvSpPr>
        <p:spPr>
          <a:xfrm>
            <a:off x="1079089" y="1636549"/>
            <a:ext cx="5863694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FFFFFF"/>
              </a:buClr>
              <a:buFontTx/>
              <a:buChar char="-"/>
            </a:pPr>
            <a:endParaRPr lang="sk-SK" dirty="0">
              <a:solidFill>
                <a:srgbClr val="323249"/>
              </a:solidFill>
              <a:latin typeface="Montserrat Medium" panose="00000600000000000000" pitchFamily="2" charset="-18"/>
            </a:endParaRPr>
          </a:p>
        </p:txBody>
      </p:sp>
      <p:sp>
        <p:nvSpPr>
          <p:cNvPr id="448" name="BlokTextu 447">
            <a:extLst>
              <a:ext uri="{FF2B5EF4-FFF2-40B4-BE49-F238E27FC236}">
                <a16:creationId xmlns:a16="http://schemas.microsoft.com/office/drawing/2014/main" id="{4385BFB5-C49C-45E1-9AB7-D22FDA618CBE}"/>
              </a:ext>
            </a:extLst>
          </p:cNvPr>
          <p:cNvSpPr txBox="1"/>
          <p:nvPr/>
        </p:nvSpPr>
        <p:spPr>
          <a:xfrm>
            <a:off x="1275996" y="2270401"/>
            <a:ext cx="5814825" cy="198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začnite najvyšším dosiahnutým stupňom vzdelania </a:t>
            </a:r>
            <a:b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</a:b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(ZŠ uvádzať netreba)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vypíšte celý názov vysokej školy, odbor, ktorý ste študovali, obdobie štúdia, získaný titul, názov obhájenej práce, za ktorú ste titul získali; nepíšte skratky 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ak ste absolvovali zahraničný študijný pobyt, uveďte to</a:t>
            </a:r>
          </a:p>
        </p:txBody>
      </p:sp>
      <p:sp>
        <p:nvSpPr>
          <p:cNvPr id="118" name="Google Shape;598;p32">
            <a:extLst>
              <a:ext uri="{FF2B5EF4-FFF2-40B4-BE49-F238E27FC236}">
                <a16:creationId xmlns:a16="http://schemas.microsoft.com/office/drawing/2014/main" id="{92182422-9A8C-4BBC-992A-D4431AD5E072}"/>
              </a:ext>
            </a:extLst>
          </p:cNvPr>
          <p:cNvSpPr txBox="1">
            <a:spLocks/>
          </p:cNvSpPr>
          <p:nvPr/>
        </p:nvSpPr>
        <p:spPr>
          <a:xfrm>
            <a:off x="1291106" y="1938861"/>
            <a:ext cx="3190586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dirty="0">
                <a:solidFill>
                  <a:srgbClr val="323249"/>
                </a:solidFill>
                <a:latin typeface="Montserrat ExtraBold" panose="00000900000000000000" pitchFamily="2" charset="-18"/>
              </a:rPr>
              <a:t>VZDELANIE</a:t>
            </a:r>
          </a:p>
        </p:txBody>
      </p:sp>
      <p:grpSp>
        <p:nvGrpSpPr>
          <p:cNvPr id="122" name="Google Shape;6410;p59">
            <a:extLst>
              <a:ext uri="{FF2B5EF4-FFF2-40B4-BE49-F238E27FC236}">
                <a16:creationId xmlns:a16="http://schemas.microsoft.com/office/drawing/2014/main" id="{75A54CDE-96DE-476A-A35B-E693069F2B1B}"/>
              </a:ext>
            </a:extLst>
          </p:cNvPr>
          <p:cNvGrpSpPr/>
          <p:nvPr/>
        </p:nvGrpSpPr>
        <p:grpSpPr>
          <a:xfrm>
            <a:off x="895683" y="1941872"/>
            <a:ext cx="363518" cy="370178"/>
            <a:chOff x="-40742750" y="3972175"/>
            <a:chExt cx="311125" cy="316825"/>
          </a:xfrm>
        </p:grpSpPr>
        <p:sp>
          <p:nvSpPr>
            <p:cNvPr id="123" name="Google Shape;6411;p59">
              <a:extLst>
                <a:ext uri="{FF2B5EF4-FFF2-40B4-BE49-F238E27FC236}">
                  <a16:creationId xmlns:a16="http://schemas.microsoft.com/office/drawing/2014/main" id="{BE925E53-6687-4F4B-ACB8-5BF3C4FEC969}"/>
                </a:ext>
              </a:extLst>
            </p:cNvPr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412;p59">
              <a:extLst>
                <a:ext uri="{FF2B5EF4-FFF2-40B4-BE49-F238E27FC236}">
                  <a16:creationId xmlns:a16="http://schemas.microsoft.com/office/drawing/2014/main" id="{0D37F16A-015B-428A-AF62-D478642A1AFF}"/>
                </a:ext>
              </a:extLst>
            </p:cNvPr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48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1373788"/>
            <a:ext cx="6638133" cy="3503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napísať dobrý životopis</a:t>
            </a:r>
            <a:endParaRPr dirty="0"/>
          </a:p>
        </p:txBody>
      </p:sp>
      <p:grpSp>
        <p:nvGrpSpPr>
          <p:cNvPr id="1281" name="Google Shape;1281;p47"/>
          <p:cNvGrpSpPr/>
          <p:nvPr/>
        </p:nvGrpSpPr>
        <p:grpSpPr>
          <a:xfrm>
            <a:off x="704384" y="613427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7307803" y="2930874"/>
            <a:ext cx="1617493" cy="1951076"/>
            <a:chOff x="1632150" y="223275"/>
            <a:chExt cx="4355125" cy="5253300"/>
          </a:xfrm>
        </p:grpSpPr>
        <p:sp>
          <p:nvSpPr>
            <p:cNvPr id="1321" name="Google Shape;1321;p47"/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BlokTextu 447">
            <a:extLst>
              <a:ext uri="{FF2B5EF4-FFF2-40B4-BE49-F238E27FC236}">
                <a16:creationId xmlns:a16="http://schemas.microsoft.com/office/drawing/2014/main" id="{4385BFB5-C49C-45E1-9AB7-D22FDA618CBE}"/>
              </a:ext>
            </a:extLst>
          </p:cNvPr>
          <p:cNvSpPr txBox="1"/>
          <p:nvPr/>
        </p:nvSpPr>
        <p:spPr>
          <a:xfrm>
            <a:off x="1275996" y="2304268"/>
            <a:ext cx="5814825" cy="1018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relevantné k pozícii, o ktorú sa uchádzate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školenia, kurzy, workshopy, konferencie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certifikáty, oprávnenia </a:t>
            </a:r>
          </a:p>
        </p:txBody>
      </p:sp>
      <p:sp>
        <p:nvSpPr>
          <p:cNvPr id="451" name="Google Shape;598;p32">
            <a:extLst>
              <a:ext uri="{FF2B5EF4-FFF2-40B4-BE49-F238E27FC236}">
                <a16:creationId xmlns:a16="http://schemas.microsoft.com/office/drawing/2014/main" id="{987F3442-FE50-4095-8DC3-E5F01F02F48A}"/>
              </a:ext>
            </a:extLst>
          </p:cNvPr>
          <p:cNvSpPr txBox="1">
            <a:spLocks/>
          </p:cNvSpPr>
          <p:nvPr/>
        </p:nvSpPr>
        <p:spPr>
          <a:xfrm>
            <a:off x="997592" y="1927572"/>
            <a:ext cx="3190586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k-SK" dirty="0">
                <a:solidFill>
                  <a:srgbClr val="323249"/>
                </a:solidFill>
                <a:latin typeface="Montserrat ExtraBold" panose="00000900000000000000" pitchFamily="2" charset="-18"/>
              </a:rPr>
              <a:t>DOPLŇUJÚCE VZDELANIE</a:t>
            </a:r>
          </a:p>
        </p:txBody>
      </p:sp>
      <p:grpSp>
        <p:nvGrpSpPr>
          <p:cNvPr id="119" name="Google Shape;6410;p59">
            <a:extLst>
              <a:ext uri="{FF2B5EF4-FFF2-40B4-BE49-F238E27FC236}">
                <a16:creationId xmlns:a16="http://schemas.microsoft.com/office/drawing/2014/main" id="{7085AD96-3E54-41E5-B86E-A0D71DAA98C2}"/>
              </a:ext>
            </a:extLst>
          </p:cNvPr>
          <p:cNvGrpSpPr/>
          <p:nvPr/>
        </p:nvGrpSpPr>
        <p:grpSpPr>
          <a:xfrm>
            <a:off x="895683" y="1930583"/>
            <a:ext cx="363518" cy="370178"/>
            <a:chOff x="-40742750" y="3972175"/>
            <a:chExt cx="311125" cy="316825"/>
          </a:xfrm>
        </p:grpSpPr>
        <p:sp>
          <p:nvSpPr>
            <p:cNvPr id="120" name="Google Shape;6411;p59">
              <a:extLst>
                <a:ext uri="{FF2B5EF4-FFF2-40B4-BE49-F238E27FC236}">
                  <a16:creationId xmlns:a16="http://schemas.microsoft.com/office/drawing/2014/main" id="{BD524E75-6189-400F-8EF9-1B96DF791C94}"/>
                </a:ext>
              </a:extLst>
            </p:cNvPr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412;p59">
              <a:extLst>
                <a:ext uri="{FF2B5EF4-FFF2-40B4-BE49-F238E27FC236}">
                  <a16:creationId xmlns:a16="http://schemas.microsoft.com/office/drawing/2014/main" id="{0911B3BC-F1C4-485D-8E68-D538EF63E401}"/>
                </a:ext>
              </a:extLst>
            </p:cNvPr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4121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1373788"/>
            <a:ext cx="6754809" cy="3503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napísať dobrý životopis</a:t>
            </a:r>
            <a:endParaRPr dirty="0"/>
          </a:p>
        </p:txBody>
      </p:sp>
      <p:grpSp>
        <p:nvGrpSpPr>
          <p:cNvPr id="1281" name="Google Shape;1281;p47"/>
          <p:cNvGrpSpPr/>
          <p:nvPr/>
        </p:nvGrpSpPr>
        <p:grpSpPr>
          <a:xfrm>
            <a:off x="704384" y="613427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7307803" y="2930874"/>
            <a:ext cx="1617493" cy="1951076"/>
            <a:chOff x="1632150" y="223275"/>
            <a:chExt cx="4355125" cy="5253300"/>
          </a:xfrm>
        </p:grpSpPr>
        <p:sp>
          <p:nvSpPr>
            <p:cNvPr id="1321" name="Google Shape;1321;p47"/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BlokTextu 447">
            <a:extLst>
              <a:ext uri="{FF2B5EF4-FFF2-40B4-BE49-F238E27FC236}">
                <a16:creationId xmlns:a16="http://schemas.microsoft.com/office/drawing/2014/main" id="{4385BFB5-C49C-45E1-9AB7-D22FDA618CBE}"/>
              </a:ext>
            </a:extLst>
          </p:cNvPr>
          <p:cNvSpPr txBox="1"/>
          <p:nvPr/>
        </p:nvSpPr>
        <p:spPr>
          <a:xfrm>
            <a:off x="1275996" y="2292978"/>
            <a:ext cx="5870220" cy="2064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pl-PL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chronologicky od najaktuálnejšej smerom do minulosti*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uveďte názov firmy a pracovnej pozície, obdobie pracovného pomeru, stručný popis vašej pracovnej náplne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uvádzajte aj prax vo firme a popis vašej náplne počas praxe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endParaRPr lang="sk-SK" dirty="0">
              <a:solidFill>
                <a:srgbClr val="2D2D2D"/>
              </a:solidFill>
              <a:latin typeface="Montserrat Medium" panose="00000600000000000000" pitchFamily="2" charset="-18"/>
              <a:ea typeface="Source Sans Pro" panose="020B0503030403020204" pitchFamily="34" charset="0"/>
            </a:endParaRPr>
          </a:p>
          <a:p>
            <a:r>
              <a:rPr lang="sk-SK" sz="1200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*Pozn. ak máte pracovných skúseností viac, uveďte len 3 posledné, zvyšné len stručne</a:t>
            </a:r>
          </a:p>
        </p:txBody>
      </p:sp>
      <p:sp>
        <p:nvSpPr>
          <p:cNvPr id="451" name="Google Shape;598;p32">
            <a:extLst>
              <a:ext uri="{FF2B5EF4-FFF2-40B4-BE49-F238E27FC236}">
                <a16:creationId xmlns:a16="http://schemas.microsoft.com/office/drawing/2014/main" id="{987F3442-FE50-4095-8DC3-E5F01F02F48A}"/>
              </a:ext>
            </a:extLst>
          </p:cNvPr>
          <p:cNvSpPr txBox="1">
            <a:spLocks/>
          </p:cNvSpPr>
          <p:nvPr/>
        </p:nvSpPr>
        <p:spPr>
          <a:xfrm>
            <a:off x="952436" y="1927571"/>
            <a:ext cx="3190586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k-SK" dirty="0">
                <a:solidFill>
                  <a:srgbClr val="323249"/>
                </a:solidFill>
                <a:latin typeface="Montserrat ExtraBold" panose="00000900000000000000" pitchFamily="2" charset="-18"/>
              </a:rPr>
              <a:t>PRACOVNÉ SKÚSENOSTI</a:t>
            </a:r>
          </a:p>
        </p:txBody>
      </p:sp>
      <p:grpSp>
        <p:nvGrpSpPr>
          <p:cNvPr id="118" name="Google Shape;7014;p60">
            <a:extLst>
              <a:ext uri="{FF2B5EF4-FFF2-40B4-BE49-F238E27FC236}">
                <a16:creationId xmlns:a16="http://schemas.microsoft.com/office/drawing/2014/main" id="{B408EF00-BFCD-48BC-96C5-AA650AF39430}"/>
              </a:ext>
            </a:extLst>
          </p:cNvPr>
          <p:cNvGrpSpPr/>
          <p:nvPr/>
        </p:nvGrpSpPr>
        <p:grpSpPr>
          <a:xfrm>
            <a:off x="923878" y="1901078"/>
            <a:ext cx="349133" cy="348217"/>
            <a:chOff x="4629125" y="3235150"/>
            <a:chExt cx="295375" cy="294600"/>
          </a:xfrm>
        </p:grpSpPr>
        <p:sp>
          <p:nvSpPr>
            <p:cNvPr id="122" name="Google Shape;7015;p60">
              <a:extLst>
                <a:ext uri="{FF2B5EF4-FFF2-40B4-BE49-F238E27FC236}">
                  <a16:creationId xmlns:a16="http://schemas.microsoft.com/office/drawing/2014/main" id="{65F44955-B8A7-498C-AFB7-4D60E4D976D2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016;p60">
              <a:extLst>
                <a:ext uri="{FF2B5EF4-FFF2-40B4-BE49-F238E27FC236}">
                  <a16:creationId xmlns:a16="http://schemas.microsoft.com/office/drawing/2014/main" id="{16B90C8B-5B92-472C-8879-D3692B6ACB5D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017;p60">
              <a:extLst>
                <a:ext uri="{FF2B5EF4-FFF2-40B4-BE49-F238E27FC236}">
                  <a16:creationId xmlns:a16="http://schemas.microsoft.com/office/drawing/2014/main" id="{6B77AFAA-B1DB-4B1A-944A-5772D4F3FA25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018;p60">
              <a:extLst>
                <a:ext uri="{FF2B5EF4-FFF2-40B4-BE49-F238E27FC236}">
                  <a16:creationId xmlns:a16="http://schemas.microsoft.com/office/drawing/2014/main" id="{9FE8E46D-0067-4D31-BCCC-BCAB84EAAC5D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019;p60">
              <a:extLst>
                <a:ext uri="{FF2B5EF4-FFF2-40B4-BE49-F238E27FC236}">
                  <a16:creationId xmlns:a16="http://schemas.microsoft.com/office/drawing/2014/main" id="{F33CD62C-1BE7-4242-BFF2-EBBD1C718747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721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1373788"/>
            <a:ext cx="6754809" cy="3503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napísať dobrý životopis</a:t>
            </a:r>
            <a:endParaRPr dirty="0"/>
          </a:p>
        </p:txBody>
      </p:sp>
      <p:grpSp>
        <p:nvGrpSpPr>
          <p:cNvPr id="1281" name="Google Shape;1281;p47"/>
          <p:cNvGrpSpPr/>
          <p:nvPr/>
        </p:nvGrpSpPr>
        <p:grpSpPr>
          <a:xfrm>
            <a:off x="704384" y="613427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7307803" y="2930874"/>
            <a:ext cx="1617493" cy="1951076"/>
            <a:chOff x="1632150" y="223275"/>
            <a:chExt cx="4355125" cy="5253300"/>
          </a:xfrm>
        </p:grpSpPr>
        <p:sp>
          <p:nvSpPr>
            <p:cNvPr id="1321" name="Google Shape;1321;p47"/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BlokTextu 447">
            <a:extLst>
              <a:ext uri="{FF2B5EF4-FFF2-40B4-BE49-F238E27FC236}">
                <a16:creationId xmlns:a16="http://schemas.microsoft.com/office/drawing/2014/main" id="{4385BFB5-C49C-45E1-9AB7-D22FDA618CBE}"/>
              </a:ext>
            </a:extLst>
          </p:cNvPr>
          <p:cNvSpPr txBox="1"/>
          <p:nvPr/>
        </p:nvSpPr>
        <p:spPr>
          <a:xfrm>
            <a:off x="1275996" y="2326845"/>
            <a:ext cx="5870220" cy="2300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ohodnoťte svoje špecifické poznatky a zručnosti, ktoré si vyžaduje daná pracovná pozícia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vyberte najmä to prínosné a výnimočné – napr. znalosť ovládania konkrétnych softvérov, obsluha prístroja, zariadenia, znalosť programovania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uveďte pracovné projekty a úspechy, ktoré ste dosiahli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vodičský preukaz – špecifikujte skupinu</a:t>
            </a:r>
          </a:p>
        </p:txBody>
      </p:sp>
      <p:sp>
        <p:nvSpPr>
          <p:cNvPr id="451" name="Google Shape;598;p32">
            <a:extLst>
              <a:ext uri="{FF2B5EF4-FFF2-40B4-BE49-F238E27FC236}">
                <a16:creationId xmlns:a16="http://schemas.microsoft.com/office/drawing/2014/main" id="{987F3442-FE50-4095-8DC3-E5F01F02F48A}"/>
              </a:ext>
            </a:extLst>
          </p:cNvPr>
          <p:cNvSpPr txBox="1">
            <a:spLocks/>
          </p:cNvSpPr>
          <p:nvPr/>
        </p:nvSpPr>
        <p:spPr>
          <a:xfrm>
            <a:off x="1291106" y="1938860"/>
            <a:ext cx="3190586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dirty="0">
                <a:solidFill>
                  <a:srgbClr val="323249"/>
                </a:solidFill>
                <a:latin typeface="Montserrat ExtraBold" panose="00000900000000000000" pitchFamily="2" charset="-18"/>
              </a:rPr>
              <a:t>ZNALOSTI</a:t>
            </a:r>
          </a:p>
        </p:txBody>
      </p:sp>
      <p:grpSp>
        <p:nvGrpSpPr>
          <p:cNvPr id="127" name="Google Shape;6431;p59">
            <a:extLst>
              <a:ext uri="{FF2B5EF4-FFF2-40B4-BE49-F238E27FC236}">
                <a16:creationId xmlns:a16="http://schemas.microsoft.com/office/drawing/2014/main" id="{3450A6B7-89EC-41B9-BBB4-38A4F9285E49}"/>
              </a:ext>
            </a:extLst>
          </p:cNvPr>
          <p:cNvGrpSpPr/>
          <p:nvPr/>
        </p:nvGrpSpPr>
        <p:grpSpPr>
          <a:xfrm>
            <a:off x="941047" y="1938860"/>
            <a:ext cx="370879" cy="337755"/>
            <a:chOff x="-40378075" y="3267450"/>
            <a:chExt cx="317425" cy="289075"/>
          </a:xfrm>
        </p:grpSpPr>
        <p:sp>
          <p:nvSpPr>
            <p:cNvPr id="128" name="Google Shape;6432;p59">
              <a:extLst>
                <a:ext uri="{FF2B5EF4-FFF2-40B4-BE49-F238E27FC236}">
                  <a16:creationId xmlns:a16="http://schemas.microsoft.com/office/drawing/2014/main" id="{4DDEA79B-6003-4A34-991E-AAC7A697E096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433;p59">
              <a:extLst>
                <a:ext uri="{FF2B5EF4-FFF2-40B4-BE49-F238E27FC236}">
                  <a16:creationId xmlns:a16="http://schemas.microsoft.com/office/drawing/2014/main" id="{21C316E2-E6F7-44D9-9B66-8BA86C6A84FF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434;p59">
              <a:extLst>
                <a:ext uri="{FF2B5EF4-FFF2-40B4-BE49-F238E27FC236}">
                  <a16:creationId xmlns:a16="http://schemas.microsoft.com/office/drawing/2014/main" id="{56822E62-9A23-4D64-9965-41B6D2A20971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435;p59">
              <a:extLst>
                <a:ext uri="{FF2B5EF4-FFF2-40B4-BE49-F238E27FC236}">
                  <a16:creationId xmlns:a16="http://schemas.microsoft.com/office/drawing/2014/main" id="{50D3356D-3A3B-453F-A635-8ED67AA0761A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540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1373788"/>
            <a:ext cx="6754809" cy="3503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napísať dobrý životopis</a:t>
            </a:r>
            <a:endParaRPr dirty="0"/>
          </a:p>
        </p:txBody>
      </p:sp>
      <p:grpSp>
        <p:nvGrpSpPr>
          <p:cNvPr id="1281" name="Google Shape;1281;p47"/>
          <p:cNvGrpSpPr/>
          <p:nvPr/>
        </p:nvGrpSpPr>
        <p:grpSpPr>
          <a:xfrm>
            <a:off x="704384" y="613427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7307803" y="2930874"/>
            <a:ext cx="1617493" cy="1951076"/>
            <a:chOff x="1632150" y="223275"/>
            <a:chExt cx="4355125" cy="5253300"/>
          </a:xfrm>
        </p:grpSpPr>
        <p:sp>
          <p:nvSpPr>
            <p:cNvPr id="1321" name="Google Shape;1321;p47"/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BlokTextu 447">
            <a:extLst>
              <a:ext uri="{FF2B5EF4-FFF2-40B4-BE49-F238E27FC236}">
                <a16:creationId xmlns:a16="http://schemas.microsoft.com/office/drawing/2014/main" id="{4385BFB5-C49C-45E1-9AB7-D22FDA618CBE}"/>
              </a:ext>
            </a:extLst>
          </p:cNvPr>
          <p:cNvSpPr txBox="1"/>
          <p:nvPr/>
        </p:nvSpPr>
        <p:spPr>
          <a:xfrm>
            <a:off x="1275996" y="2292978"/>
            <a:ext cx="5870220" cy="2454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1200"/>
              </a:spcAft>
            </a:pPr>
            <a:r>
              <a:rPr lang="sk-SK" b="1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Jazykové znalosti </a:t>
            </a: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a úroveň ich ovládania </a:t>
            </a:r>
            <a:b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</a:b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(dnes je očakávaný min. 1 jazyk na pokročilej úrovni, každý ďalší naviac je značnou výhodou)</a:t>
            </a:r>
          </a:p>
          <a:p>
            <a:pPr>
              <a:lnSpc>
                <a:spcPts val="2500"/>
              </a:lnSpc>
            </a:pPr>
            <a:r>
              <a:rPr lang="sk-SK" b="1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Počítačové znalosti </a:t>
            </a: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a úroveň ich ovládania 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uveďte programy, ktoré ovládate, ideálne potrebné alebo prínosné pre výkon daného povolania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skúsenosti s programovaním (aj základy sú prínosné)</a:t>
            </a:r>
          </a:p>
        </p:txBody>
      </p:sp>
      <p:sp>
        <p:nvSpPr>
          <p:cNvPr id="451" name="Google Shape;598;p32">
            <a:extLst>
              <a:ext uri="{FF2B5EF4-FFF2-40B4-BE49-F238E27FC236}">
                <a16:creationId xmlns:a16="http://schemas.microsoft.com/office/drawing/2014/main" id="{987F3442-FE50-4095-8DC3-E5F01F02F48A}"/>
              </a:ext>
            </a:extLst>
          </p:cNvPr>
          <p:cNvSpPr txBox="1">
            <a:spLocks/>
          </p:cNvSpPr>
          <p:nvPr/>
        </p:nvSpPr>
        <p:spPr>
          <a:xfrm>
            <a:off x="1291106" y="1927571"/>
            <a:ext cx="3190586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dirty="0">
                <a:solidFill>
                  <a:srgbClr val="323249"/>
                </a:solidFill>
                <a:latin typeface="Montserrat ExtraBold" panose="00000900000000000000" pitchFamily="2" charset="-18"/>
              </a:rPr>
              <a:t>ZNALOSTI</a:t>
            </a:r>
          </a:p>
        </p:txBody>
      </p:sp>
      <p:grpSp>
        <p:nvGrpSpPr>
          <p:cNvPr id="127" name="Google Shape;6431;p59">
            <a:extLst>
              <a:ext uri="{FF2B5EF4-FFF2-40B4-BE49-F238E27FC236}">
                <a16:creationId xmlns:a16="http://schemas.microsoft.com/office/drawing/2014/main" id="{3450A6B7-89EC-41B9-BBB4-38A4F9285E49}"/>
              </a:ext>
            </a:extLst>
          </p:cNvPr>
          <p:cNvGrpSpPr/>
          <p:nvPr/>
        </p:nvGrpSpPr>
        <p:grpSpPr>
          <a:xfrm>
            <a:off x="941047" y="1927571"/>
            <a:ext cx="370879" cy="337755"/>
            <a:chOff x="-40378075" y="3267450"/>
            <a:chExt cx="317425" cy="289075"/>
          </a:xfrm>
        </p:grpSpPr>
        <p:sp>
          <p:nvSpPr>
            <p:cNvPr id="128" name="Google Shape;6432;p59">
              <a:extLst>
                <a:ext uri="{FF2B5EF4-FFF2-40B4-BE49-F238E27FC236}">
                  <a16:creationId xmlns:a16="http://schemas.microsoft.com/office/drawing/2014/main" id="{4DDEA79B-6003-4A34-991E-AAC7A697E096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433;p59">
              <a:extLst>
                <a:ext uri="{FF2B5EF4-FFF2-40B4-BE49-F238E27FC236}">
                  <a16:creationId xmlns:a16="http://schemas.microsoft.com/office/drawing/2014/main" id="{21C316E2-E6F7-44D9-9B66-8BA86C6A84FF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434;p59">
              <a:extLst>
                <a:ext uri="{FF2B5EF4-FFF2-40B4-BE49-F238E27FC236}">
                  <a16:creationId xmlns:a16="http://schemas.microsoft.com/office/drawing/2014/main" id="{56822E62-9A23-4D64-9965-41B6D2A20971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435;p59">
              <a:extLst>
                <a:ext uri="{FF2B5EF4-FFF2-40B4-BE49-F238E27FC236}">
                  <a16:creationId xmlns:a16="http://schemas.microsoft.com/office/drawing/2014/main" id="{50D3356D-3A3B-453F-A635-8ED67AA0761A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5099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1373788"/>
            <a:ext cx="6754809" cy="3503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napísať dobrý životopis</a:t>
            </a:r>
            <a:endParaRPr dirty="0"/>
          </a:p>
        </p:txBody>
      </p:sp>
      <p:grpSp>
        <p:nvGrpSpPr>
          <p:cNvPr id="1281" name="Google Shape;1281;p47"/>
          <p:cNvGrpSpPr/>
          <p:nvPr/>
        </p:nvGrpSpPr>
        <p:grpSpPr>
          <a:xfrm>
            <a:off x="704384" y="613427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7307803" y="2930874"/>
            <a:ext cx="1617493" cy="1951076"/>
            <a:chOff x="1632150" y="223275"/>
            <a:chExt cx="4355125" cy="5253300"/>
          </a:xfrm>
        </p:grpSpPr>
        <p:sp>
          <p:nvSpPr>
            <p:cNvPr id="1321" name="Google Shape;1321;p47"/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BlokTextu 447">
            <a:extLst>
              <a:ext uri="{FF2B5EF4-FFF2-40B4-BE49-F238E27FC236}">
                <a16:creationId xmlns:a16="http://schemas.microsoft.com/office/drawing/2014/main" id="{4385BFB5-C49C-45E1-9AB7-D22FDA618CBE}"/>
              </a:ext>
            </a:extLst>
          </p:cNvPr>
          <p:cNvSpPr txBox="1"/>
          <p:nvPr/>
        </p:nvSpPr>
        <p:spPr>
          <a:xfrm>
            <a:off x="1275996" y="2315556"/>
            <a:ext cx="5870220" cy="1659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uvádzajte najmä relevantné kladné vlastnosti a záujmy danému zamestnaniu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</a:rPr>
              <a:t>c</a:t>
            </a:r>
            <a:r>
              <a:rPr lang="sk-SK" b="0" i="0" dirty="0">
                <a:solidFill>
                  <a:srgbClr val="2D2D2D"/>
                </a:solidFill>
                <a:effectLst/>
                <a:latin typeface="Montserrat Medium" panose="00000600000000000000" pitchFamily="2" charset="-18"/>
              </a:rPr>
              <a:t>ení sa samostatnosť, flexibilnosť, komunikatívnosť, </a:t>
            </a: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</a:rPr>
              <a:t>schopnosť pracovať v kolektíve, </a:t>
            </a:r>
            <a:r>
              <a:rPr lang="sk-SK" b="0" i="0" dirty="0">
                <a:solidFill>
                  <a:srgbClr val="2D2D2D"/>
                </a:solidFill>
                <a:effectLst/>
                <a:latin typeface="Montserrat Medium" panose="00000600000000000000" pitchFamily="2" charset="-18"/>
              </a:rPr>
              <a:t>kreatívnosť...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môžete uviesť aj osobné úspechy</a:t>
            </a:r>
          </a:p>
        </p:txBody>
      </p:sp>
      <p:sp>
        <p:nvSpPr>
          <p:cNvPr id="451" name="Google Shape;598;p32">
            <a:extLst>
              <a:ext uri="{FF2B5EF4-FFF2-40B4-BE49-F238E27FC236}">
                <a16:creationId xmlns:a16="http://schemas.microsoft.com/office/drawing/2014/main" id="{987F3442-FE50-4095-8DC3-E5F01F02F48A}"/>
              </a:ext>
            </a:extLst>
          </p:cNvPr>
          <p:cNvSpPr txBox="1">
            <a:spLocks/>
          </p:cNvSpPr>
          <p:nvPr/>
        </p:nvSpPr>
        <p:spPr>
          <a:xfrm>
            <a:off x="1291106" y="1927571"/>
            <a:ext cx="3190586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dirty="0">
                <a:solidFill>
                  <a:srgbClr val="323249"/>
                </a:solidFill>
                <a:latin typeface="Montserrat ExtraBold" panose="00000900000000000000" pitchFamily="2" charset="-18"/>
              </a:rPr>
              <a:t>VLASTNOSTI A ZÁUJMY</a:t>
            </a:r>
          </a:p>
        </p:txBody>
      </p:sp>
      <p:grpSp>
        <p:nvGrpSpPr>
          <p:cNvPr id="127" name="Google Shape;6431;p59">
            <a:extLst>
              <a:ext uri="{FF2B5EF4-FFF2-40B4-BE49-F238E27FC236}">
                <a16:creationId xmlns:a16="http://schemas.microsoft.com/office/drawing/2014/main" id="{3450A6B7-89EC-41B9-BBB4-38A4F9285E49}"/>
              </a:ext>
            </a:extLst>
          </p:cNvPr>
          <p:cNvGrpSpPr/>
          <p:nvPr/>
        </p:nvGrpSpPr>
        <p:grpSpPr>
          <a:xfrm>
            <a:off x="941047" y="1927571"/>
            <a:ext cx="370879" cy="337755"/>
            <a:chOff x="-40378075" y="3267450"/>
            <a:chExt cx="317425" cy="289075"/>
          </a:xfrm>
        </p:grpSpPr>
        <p:sp>
          <p:nvSpPr>
            <p:cNvPr id="128" name="Google Shape;6432;p59">
              <a:extLst>
                <a:ext uri="{FF2B5EF4-FFF2-40B4-BE49-F238E27FC236}">
                  <a16:creationId xmlns:a16="http://schemas.microsoft.com/office/drawing/2014/main" id="{4DDEA79B-6003-4A34-991E-AAC7A697E096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433;p59">
              <a:extLst>
                <a:ext uri="{FF2B5EF4-FFF2-40B4-BE49-F238E27FC236}">
                  <a16:creationId xmlns:a16="http://schemas.microsoft.com/office/drawing/2014/main" id="{21C316E2-E6F7-44D9-9B66-8BA86C6A84FF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434;p59">
              <a:extLst>
                <a:ext uri="{FF2B5EF4-FFF2-40B4-BE49-F238E27FC236}">
                  <a16:creationId xmlns:a16="http://schemas.microsoft.com/office/drawing/2014/main" id="{56822E62-9A23-4D64-9965-41B6D2A20971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435;p59">
              <a:extLst>
                <a:ext uri="{FF2B5EF4-FFF2-40B4-BE49-F238E27FC236}">
                  <a16:creationId xmlns:a16="http://schemas.microsoft.com/office/drawing/2014/main" id="{50D3356D-3A3B-453F-A635-8ED67AA0761A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040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1373788"/>
            <a:ext cx="6754809" cy="3503364"/>
          </a:xfrm>
          <a:prstGeom prst="rect">
            <a:avLst/>
          </a:prstGeom>
          <a:solidFill>
            <a:srgbClr val="32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323249"/>
              </a:solidFill>
            </a:endParaRPr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Odporúčanie</a:t>
            </a:r>
            <a:endParaRPr dirty="0"/>
          </a:p>
        </p:txBody>
      </p:sp>
      <p:grpSp>
        <p:nvGrpSpPr>
          <p:cNvPr id="1281" name="Google Shape;1281;p47"/>
          <p:cNvGrpSpPr/>
          <p:nvPr/>
        </p:nvGrpSpPr>
        <p:grpSpPr>
          <a:xfrm>
            <a:off x="704384" y="613427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7307803" y="2930874"/>
            <a:ext cx="1617493" cy="1951076"/>
            <a:chOff x="1632150" y="223275"/>
            <a:chExt cx="4355125" cy="5253300"/>
          </a:xfrm>
        </p:grpSpPr>
        <p:sp>
          <p:nvSpPr>
            <p:cNvPr id="1321" name="Google Shape;1321;p47"/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BlokTextu 447">
            <a:extLst>
              <a:ext uri="{FF2B5EF4-FFF2-40B4-BE49-F238E27FC236}">
                <a16:creationId xmlns:a16="http://schemas.microsoft.com/office/drawing/2014/main" id="{4385BFB5-C49C-45E1-9AB7-D22FDA618CBE}"/>
              </a:ext>
            </a:extLst>
          </p:cNvPr>
          <p:cNvSpPr txBox="1"/>
          <p:nvPr/>
        </p:nvSpPr>
        <p:spPr>
          <a:xfrm>
            <a:off x="1275996" y="2315556"/>
            <a:ext cx="5870220" cy="2159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Clr>
                <a:srgbClr val="FFFFFF"/>
              </a:buClr>
              <a:buFontTx/>
              <a:buChar char="-"/>
            </a:pPr>
            <a:r>
              <a:rPr lang="sk-SK" dirty="0">
                <a:solidFill>
                  <a:srgbClr val="FFFFFF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nástroj, ako ponúknuť potenciálnemu zamestnávateľovi dodatočné informácie, ktoré ho môžu presvedčiť o tom, že daná pozícia je vhodná práve pre Vás</a:t>
            </a:r>
          </a:p>
          <a:p>
            <a:pPr marL="285750" indent="-285750">
              <a:lnSpc>
                <a:spcPts val="1400"/>
              </a:lnSpc>
              <a:buClr>
                <a:srgbClr val="FFFFFF"/>
              </a:buClr>
              <a:buFontTx/>
              <a:buChar char="-"/>
            </a:pPr>
            <a:endParaRPr lang="sk-SK" sz="800" dirty="0">
              <a:solidFill>
                <a:srgbClr val="FFFFFF"/>
              </a:solidFill>
              <a:latin typeface="Montserrat Medium" panose="00000600000000000000" pitchFamily="2" charset="-18"/>
              <a:ea typeface="Source Sans Pro" panose="020B0503030403020204" pitchFamily="34" charset="0"/>
            </a:endParaRPr>
          </a:p>
          <a:p>
            <a:pPr marL="285750" indent="-285750">
              <a:lnSpc>
                <a:spcPts val="2500"/>
              </a:lnSpc>
              <a:buClr>
                <a:srgbClr val="FFFFFF"/>
              </a:buClr>
              <a:buFontTx/>
              <a:buChar char="-"/>
            </a:pPr>
            <a:r>
              <a:rPr lang="sk-SK" dirty="0">
                <a:solidFill>
                  <a:srgbClr val="FFFFFF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obsahuje Vaše prednosti a argumenty podporujúce myšlienku, že ste to práve Vy, kto má byť prijatý </a:t>
            </a:r>
            <a:br>
              <a:rPr lang="sk-SK" dirty="0">
                <a:solidFill>
                  <a:srgbClr val="FFFFFF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</a:br>
            <a:r>
              <a:rPr lang="sk-SK" dirty="0">
                <a:solidFill>
                  <a:srgbClr val="FFFFFF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na požadovanú pozíciu</a:t>
            </a:r>
          </a:p>
        </p:txBody>
      </p:sp>
      <p:sp>
        <p:nvSpPr>
          <p:cNvPr id="451" name="Google Shape;598;p32">
            <a:extLst>
              <a:ext uri="{FF2B5EF4-FFF2-40B4-BE49-F238E27FC236}">
                <a16:creationId xmlns:a16="http://schemas.microsoft.com/office/drawing/2014/main" id="{987F3442-FE50-4095-8DC3-E5F01F02F48A}"/>
              </a:ext>
            </a:extLst>
          </p:cNvPr>
          <p:cNvSpPr txBox="1">
            <a:spLocks/>
          </p:cNvSpPr>
          <p:nvPr/>
        </p:nvSpPr>
        <p:spPr>
          <a:xfrm>
            <a:off x="1291106" y="1927571"/>
            <a:ext cx="3190586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dirty="0">
                <a:solidFill>
                  <a:srgbClr val="FFFFFF"/>
                </a:solidFill>
                <a:latin typeface="Montserrat ExtraBold" panose="00000900000000000000" pitchFamily="2" charset="-18"/>
              </a:rPr>
              <a:t>Motivačný list</a:t>
            </a:r>
          </a:p>
        </p:txBody>
      </p:sp>
      <p:grpSp>
        <p:nvGrpSpPr>
          <p:cNvPr id="127" name="Google Shape;6431;p59">
            <a:extLst>
              <a:ext uri="{FF2B5EF4-FFF2-40B4-BE49-F238E27FC236}">
                <a16:creationId xmlns:a16="http://schemas.microsoft.com/office/drawing/2014/main" id="{3450A6B7-89EC-41B9-BBB4-38A4F9285E49}"/>
              </a:ext>
            </a:extLst>
          </p:cNvPr>
          <p:cNvGrpSpPr/>
          <p:nvPr/>
        </p:nvGrpSpPr>
        <p:grpSpPr>
          <a:xfrm>
            <a:off x="941047" y="1927571"/>
            <a:ext cx="370879" cy="337755"/>
            <a:chOff x="-40378075" y="3267450"/>
            <a:chExt cx="317425" cy="289075"/>
          </a:xfrm>
        </p:grpSpPr>
        <p:sp>
          <p:nvSpPr>
            <p:cNvPr id="128" name="Google Shape;6432;p59">
              <a:extLst>
                <a:ext uri="{FF2B5EF4-FFF2-40B4-BE49-F238E27FC236}">
                  <a16:creationId xmlns:a16="http://schemas.microsoft.com/office/drawing/2014/main" id="{4DDEA79B-6003-4A34-991E-AAC7A697E096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433;p59">
              <a:extLst>
                <a:ext uri="{FF2B5EF4-FFF2-40B4-BE49-F238E27FC236}">
                  <a16:creationId xmlns:a16="http://schemas.microsoft.com/office/drawing/2014/main" id="{21C316E2-E6F7-44D9-9B66-8BA86C6A84FF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434;p59">
              <a:extLst>
                <a:ext uri="{FF2B5EF4-FFF2-40B4-BE49-F238E27FC236}">
                  <a16:creationId xmlns:a16="http://schemas.microsoft.com/office/drawing/2014/main" id="{56822E62-9A23-4D64-9965-41B6D2A20971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435;p59">
              <a:extLst>
                <a:ext uri="{FF2B5EF4-FFF2-40B4-BE49-F238E27FC236}">
                  <a16:creationId xmlns:a16="http://schemas.microsoft.com/office/drawing/2014/main" id="{50D3356D-3A3B-453F-A635-8ED67AA0761A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124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69913" t="11841" r="12249" b="5005"/>
          <a:stretch/>
        </p:blipFill>
        <p:spPr>
          <a:xfrm>
            <a:off x="4752975" y="85737"/>
            <a:ext cx="3857625" cy="5057763"/>
          </a:xfrm>
          <a:prstGeom prst="rect">
            <a:avLst/>
          </a:prstGeom>
        </p:spPr>
      </p:pic>
      <p:pic>
        <p:nvPicPr>
          <p:cNvPr id="5" name="Picture 2" descr="Moderní a originální vzory životopisů ke stažení zda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6" y="85737"/>
            <a:ext cx="3557338" cy="50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8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4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Odporúčanie</a:t>
            </a:r>
            <a:endParaRPr dirty="0"/>
          </a:p>
        </p:txBody>
      </p:sp>
      <p:sp>
        <p:nvSpPr>
          <p:cNvPr id="882" name="Google Shape;882;p44"/>
          <p:cNvSpPr txBox="1">
            <a:spLocks noGrp="1"/>
          </p:cNvSpPr>
          <p:nvPr>
            <p:ph type="title" idx="2"/>
          </p:nvPr>
        </p:nvSpPr>
        <p:spPr>
          <a:xfrm>
            <a:off x="5718448" y="2863375"/>
            <a:ext cx="2028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!!!</a:t>
            </a:r>
            <a:endParaRPr dirty="0"/>
          </a:p>
        </p:txBody>
      </p:sp>
      <p:sp>
        <p:nvSpPr>
          <p:cNvPr id="883" name="Google Shape;883;p44"/>
          <p:cNvSpPr txBox="1">
            <a:spLocks noGrp="1"/>
          </p:cNvSpPr>
          <p:nvPr>
            <p:ph type="subTitle" idx="1"/>
          </p:nvPr>
        </p:nvSpPr>
        <p:spPr>
          <a:xfrm>
            <a:off x="5718446" y="3174394"/>
            <a:ext cx="3216407" cy="13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rgbClr val="E94949"/>
                </a:solidFill>
              </a:rPr>
              <a:t>Dávajte si pozor, čo o sebe zdieľate verejne </a:t>
            </a:r>
            <a:br>
              <a:rPr lang="sk-SK" dirty="0">
                <a:solidFill>
                  <a:srgbClr val="E94949"/>
                </a:solidFill>
              </a:rPr>
            </a:br>
            <a:r>
              <a:rPr lang="sk-SK" dirty="0">
                <a:solidFill>
                  <a:srgbClr val="E94949"/>
                </a:solidFill>
              </a:rPr>
              <a:t>na sociálnych sieťach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sk-SK" sz="600" dirty="0">
              <a:solidFill>
                <a:srgbClr val="E94949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5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–</a:t>
            </a:r>
            <a:r>
              <a:rPr lang="sk-SK" sz="1500" dirty="0">
                <a:solidFill>
                  <a:srgbClr val="E94949"/>
                </a:solidFill>
              </a:rPr>
              <a:t> </a:t>
            </a:r>
            <a:r>
              <a:rPr lang="sk-SK" sz="1500" dirty="0">
                <a:solidFill>
                  <a:srgbClr val="FFFFFF"/>
                </a:solidFill>
              </a:rPr>
              <a:t>mnohí zamestnávatelia a kolegovia si dnes „prvý dojem“ o ľuďoch vytvárajú aj takto</a:t>
            </a:r>
            <a:endParaRPr sz="1500" dirty="0">
              <a:solidFill>
                <a:srgbClr val="FFFFFF"/>
              </a:solidFill>
            </a:endParaRPr>
          </a:p>
        </p:txBody>
      </p:sp>
      <p:grpSp>
        <p:nvGrpSpPr>
          <p:cNvPr id="884" name="Google Shape;884;p44"/>
          <p:cNvGrpSpPr/>
          <p:nvPr/>
        </p:nvGrpSpPr>
        <p:grpSpPr>
          <a:xfrm>
            <a:off x="1211154" y="2978587"/>
            <a:ext cx="2582339" cy="1602585"/>
            <a:chOff x="1171205" y="2978587"/>
            <a:chExt cx="2582339" cy="1602585"/>
          </a:xfrm>
        </p:grpSpPr>
        <p:sp>
          <p:nvSpPr>
            <p:cNvPr id="885" name="Google Shape;885;p44"/>
            <p:cNvSpPr/>
            <p:nvPr/>
          </p:nvSpPr>
          <p:spPr>
            <a:xfrm>
              <a:off x="1264749" y="2978587"/>
              <a:ext cx="2395266" cy="1430379"/>
            </a:xfrm>
            <a:custGeom>
              <a:avLst/>
              <a:gdLst/>
              <a:ahLst/>
              <a:cxnLst/>
              <a:rect l="l" t="t" r="r" b="b"/>
              <a:pathLst>
                <a:path w="154658" h="92357" extrusionOk="0">
                  <a:moveTo>
                    <a:pt x="3687" y="0"/>
                  </a:moveTo>
                  <a:cubicBezTo>
                    <a:pt x="1651" y="0"/>
                    <a:pt x="1" y="1651"/>
                    <a:pt x="1" y="3686"/>
                  </a:cubicBezTo>
                  <a:lnTo>
                    <a:pt x="1" y="88670"/>
                  </a:lnTo>
                  <a:cubicBezTo>
                    <a:pt x="1" y="90706"/>
                    <a:pt x="1650" y="92356"/>
                    <a:pt x="3687" y="92356"/>
                  </a:cubicBezTo>
                  <a:lnTo>
                    <a:pt x="150972" y="92356"/>
                  </a:lnTo>
                  <a:cubicBezTo>
                    <a:pt x="153007" y="92356"/>
                    <a:pt x="154658" y="90706"/>
                    <a:pt x="154658" y="88670"/>
                  </a:cubicBezTo>
                  <a:lnTo>
                    <a:pt x="154658" y="3686"/>
                  </a:lnTo>
                  <a:cubicBezTo>
                    <a:pt x="154658" y="1651"/>
                    <a:pt x="153007" y="0"/>
                    <a:pt x="1509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1347081" y="3059401"/>
              <a:ext cx="2221279" cy="1247224"/>
            </a:xfrm>
            <a:custGeom>
              <a:avLst/>
              <a:gdLst/>
              <a:ahLst/>
              <a:cxnLst/>
              <a:rect l="l" t="t" r="r" b="b"/>
              <a:pathLst>
                <a:path w="143424" h="80531" extrusionOk="0">
                  <a:moveTo>
                    <a:pt x="0" y="0"/>
                  </a:moveTo>
                  <a:lnTo>
                    <a:pt x="0" y="80531"/>
                  </a:lnTo>
                  <a:lnTo>
                    <a:pt x="143424" y="80531"/>
                  </a:lnTo>
                  <a:lnTo>
                    <a:pt x="1434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1171205" y="4383365"/>
              <a:ext cx="2582339" cy="197806"/>
            </a:xfrm>
            <a:custGeom>
              <a:avLst/>
              <a:gdLst/>
              <a:ahLst/>
              <a:cxnLst/>
              <a:rect l="l" t="t" r="r" b="b"/>
              <a:pathLst>
                <a:path w="166737" h="12772" extrusionOk="0">
                  <a:moveTo>
                    <a:pt x="0" y="1"/>
                  </a:moveTo>
                  <a:lnTo>
                    <a:pt x="0" y="12772"/>
                  </a:lnTo>
                  <a:lnTo>
                    <a:pt x="166737" y="12772"/>
                  </a:lnTo>
                  <a:lnTo>
                    <a:pt x="1667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4"/>
            <p:cNvSpPr/>
            <p:nvPr/>
          </p:nvSpPr>
          <p:spPr>
            <a:xfrm>
              <a:off x="1171205" y="4383365"/>
              <a:ext cx="2582339" cy="47624"/>
            </a:xfrm>
            <a:custGeom>
              <a:avLst/>
              <a:gdLst/>
              <a:ahLst/>
              <a:cxnLst/>
              <a:rect l="l" t="t" r="r" b="b"/>
              <a:pathLst>
                <a:path w="166737" h="3075" extrusionOk="0">
                  <a:moveTo>
                    <a:pt x="0" y="1"/>
                  </a:moveTo>
                  <a:lnTo>
                    <a:pt x="0" y="3075"/>
                  </a:lnTo>
                  <a:lnTo>
                    <a:pt x="166737" y="3075"/>
                  </a:lnTo>
                  <a:lnTo>
                    <a:pt x="1667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44"/>
          <p:cNvGrpSpPr/>
          <p:nvPr/>
        </p:nvGrpSpPr>
        <p:grpSpPr>
          <a:xfrm>
            <a:off x="4184304" y="1577898"/>
            <a:ext cx="1100526" cy="1989338"/>
            <a:chOff x="4144355" y="1577898"/>
            <a:chExt cx="1100526" cy="1989338"/>
          </a:xfrm>
        </p:grpSpPr>
        <p:sp>
          <p:nvSpPr>
            <p:cNvPr id="890" name="Google Shape;890;p44"/>
            <p:cNvSpPr/>
            <p:nvPr/>
          </p:nvSpPr>
          <p:spPr>
            <a:xfrm>
              <a:off x="4144355" y="1577898"/>
              <a:ext cx="1100526" cy="1989338"/>
            </a:xfrm>
            <a:custGeom>
              <a:avLst/>
              <a:gdLst/>
              <a:ahLst/>
              <a:cxnLst/>
              <a:rect l="l" t="t" r="r" b="b"/>
              <a:pathLst>
                <a:path w="71059" h="128448" extrusionOk="0">
                  <a:moveTo>
                    <a:pt x="7375" y="0"/>
                  </a:moveTo>
                  <a:cubicBezTo>
                    <a:pt x="3289" y="0"/>
                    <a:pt x="1" y="3289"/>
                    <a:pt x="1" y="7375"/>
                  </a:cubicBezTo>
                  <a:lnTo>
                    <a:pt x="1" y="121073"/>
                  </a:lnTo>
                  <a:cubicBezTo>
                    <a:pt x="1" y="125159"/>
                    <a:pt x="3289" y="128448"/>
                    <a:pt x="7375" y="128448"/>
                  </a:cubicBezTo>
                  <a:lnTo>
                    <a:pt x="63683" y="128448"/>
                  </a:lnTo>
                  <a:cubicBezTo>
                    <a:pt x="67769" y="128448"/>
                    <a:pt x="71058" y="125159"/>
                    <a:pt x="71058" y="121073"/>
                  </a:cubicBezTo>
                  <a:lnTo>
                    <a:pt x="71058" y="7375"/>
                  </a:lnTo>
                  <a:cubicBezTo>
                    <a:pt x="71058" y="3289"/>
                    <a:pt x="67769" y="0"/>
                    <a:pt x="636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4189672" y="1659811"/>
              <a:ext cx="1009893" cy="1725973"/>
            </a:xfrm>
            <a:custGeom>
              <a:avLst/>
              <a:gdLst/>
              <a:ahLst/>
              <a:cxnLst/>
              <a:rect l="l" t="t" r="r" b="b"/>
              <a:pathLst>
                <a:path w="65207" h="111443" extrusionOk="0">
                  <a:moveTo>
                    <a:pt x="0" y="1"/>
                  </a:moveTo>
                  <a:lnTo>
                    <a:pt x="0" y="111443"/>
                  </a:lnTo>
                  <a:lnTo>
                    <a:pt x="65206" y="111443"/>
                  </a:lnTo>
                  <a:lnTo>
                    <a:pt x="652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4624298" y="3408210"/>
              <a:ext cx="140611" cy="128113"/>
            </a:xfrm>
            <a:custGeom>
              <a:avLst/>
              <a:gdLst/>
              <a:ahLst/>
              <a:cxnLst/>
              <a:rect l="l" t="t" r="r" b="b"/>
              <a:pathLst>
                <a:path w="9079" h="8272" extrusionOk="0">
                  <a:moveTo>
                    <a:pt x="4540" y="1"/>
                  </a:moveTo>
                  <a:cubicBezTo>
                    <a:pt x="3482" y="1"/>
                    <a:pt x="2424" y="405"/>
                    <a:pt x="1617" y="1212"/>
                  </a:cubicBezTo>
                  <a:cubicBezTo>
                    <a:pt x="1" y="2827"/>
                    <a:pt x="1" y="5446"/>
                    <a:pt x="1617" y="7060"/>
                  </a:cubicBezTo>
                  <a:cubicBezTo>
                    <a:pt x="2424" y="7868"/>
                    <a:pt x="3482" y="8272"/>
                    <a:pt x="4540" y="8272"/>
                  </a:cubicBezTo>
                  <a:cubicBezTo>
                    <a:pt x="5599" y="8272"/>
                    <a:pt x="6657" y="7868"/>
                    <a:pt x="7464" y="7060"/>
                  </a:cubicBezTo>
                  <a:cubicBezTo>
                    <a:pt x="9078" y="5446"/>
                    <a:pt x="9078" y="2827"/>
                    <a:pt x="7464" y="1212"/>
                  </a:cubicBezTo>
                  <a:cubicBezTo>
                    <a:pt x="6657" y="405"/>
                    <a:pt x="5599" y="1"/>
                    <a:pt x="4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44"/>
          <p:cNvGrpSpPr/>
          <p:nvPr/>
        </p:nvGrpSpPr>
        <p:grpSpPr>
          <a:xfrm>
            <a:off x="1612559" y="1556773"/>
            <a:ext cx="2138127" cy="1235825"/>
            <a:chOff x="1572610" y="1556773"/>
            <a:chExt cx="2138127" cy="1235825"/>
          </a:xfrm>
        </p:grpSpPr>
        <p:sp>
          <p:nvSpPr>
            <p:cNvPr id="894" name="Google Shape;894;p44"/>
            <p:cNvSpPr/>
            <p:nvPr/>
          </p:nvSpPr>
          <p:spPr>
            <a:xfrm>
              <a:off x="1572610" y="1556773"/>
              <a:ext cx="2138127" cy="1235825"/>
            </a:xfrm>
            <a:custGeom>
              <a:avLst/>
              <a:gdLst/>
              <a:ahLst/>
              <a:cxnLst/>
              <a:rect l="l" t="t" r="r" b="b"/>
              <a:pathLst>
                <a:path w="138055" h="79795" extrusionOk="0">
                  <a:moveTo>
                    <a:pt x="7843" y="0"/>
                  </a:moveTo>
                  <a:cubicBezTo>
                    <a:pt x="3497" y="0"/>
                    <a:pt x="0" y="3497"/>
                    <a:pt x="0" y="7842"/>
                  </a:cubicBezTo>
                  <a:lnTo>
                    <a:pt x="0" y="71952"/>
                  </a:lnTo>
                  <a:cubicBezTo>
                    <a:pt x="0" y="76296"/>
                    <a:pt x="3497" y="79795"/>
                    <a:pt x="7843" y="79795"/>
                  </a:cubicBezTo>
                  <a:lnTo>
                    <a:pt x="130212" y="79795"/>
                  </a:lnTo>
                  <a:cubicBezTo>
                    <a:pt x="134558" y="79795"/>
                    <a:pt x="138055" y="76296"/>
                    <a:pt x="138055" y="71952"/>
                  </a:cubicBezTo>
                  <a:lnTo>
                    <a:pt x="138055" y="7842"/>
                  </a:lnTo>
                  <a:cubicBezTo>
                    <a:pt x="138055" y="3497"/>
                    <a:pt x="134558" y="0"/>
                    <a:pt x="13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4"/>
            <p:cNvSpPr/>
            <p:nvPr/>
          </p:nvSpPr>
          <p:spPr>
            <a:xfrm>
              <a:off x="1664094" y="1625104"/>
              <a:ext cx="1955127" cy="1039769"/>
            </a:xfrm>
            <a:custGeom>
              <a:avLst/>
              <a:gdLst/>
              <a:ahLst/>
              <a:cxnLst/>
              <a:rect l="l" t="t" r="r" b="b"/>
              <a:pathLst>
                <a:path w="126239" h="67136" extrusionOk="0">
                  <a:moveTo>
                    <a:pt x="1" y="1"/>
                  </a:moveTo>
                  <a:lnTo>
                    <a:pt x="1" y="67136"/>
                  </a:lnTo>
                  <a:lnTo>
                    <a:pt x="126239" y="67136"/>
                  </a:lnTo>
                  <a:lnTo>
                    <a:pt x="126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4"/>
            <p:cNvSpPr/>
            <p:nvPr/>
          </p:nvSpPr>
          <p:spPr>
            <a:xfrm>
              <a:off x="2598842" y="2679384"/>
              <a:ext cx="89022" cy="85677"/>
            </a:xfrm>
            <a:custGeom>
              <a:avLst/>
              <a:gdLst/>
              <a:ahLst/>
              <a:cxnLst/>
              <a:rect l="l" t="t" r="r" b="b"/>
              <a:pathLst>
                <a:path w="5748" h="5532" extrusionOk="0">
                  <a:moveTo>
                    <a:pt x="2766" y="1"/>
                  </a:moveTo>
                  <a:cubicBezTo>
                    <a:pt x="1239" y="1"/>
                    <a:pt x="1" y="1239"/>
                    <a:pt x="1" y="2767"/>
                  </a:cubicBezTo>
                  <a:cubicBezTo>
                    <a:pt x="1" y="3885"/>
                    <a:pt x="674" y="4892"/>
                    <a:pt x="1707" y="5321"/>
                  </a:cubicBezTo>
                  <a:cubicBezTo>
                    <a:pt x="2049" y="5462"/>
                    <a:pt x="2409" y="5531"/>
                    <a:pt x="2765" y="5531"/>
                  </a:cubicBezTo>
                  <a:cubicBezTo>
                    <a:pt x="3484" y="5531"/>
                    <a:pt x="4191" y="5250"/>
                    <a:pt x="4719" y="4721"/>
                  </a:cubicBezTo>
                  <a:cubicBezTo>
                    <a:pt x="5511" y="3931"/>
                    <a:pt x="5748" y="2741"/>
                    <a:pt x="5320" y="1708"/>
                  </a:cubicBezTo>
                  <a:cubicBezTo>
                    <a:pt x="4892" y="675"/>
                    <a:pt x="3885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44"/>
          <p:cNvGrpSpPr/>
          <p:nvPr/>
        </p:nvGrpSpPr>
        <p:grpSpPr>
          <a:xfrm>
            <a:off x="3867631" y="4039434"/>
            <a:ext cx="1146276" cy="415050"/>
            <a:chOff x="3827683" y="4039434"/>
            <a:chExt cx="1146276" cy="415050"/>
          </a:xfrm>
        </p:grpSpPr>
        <p:sp>
          <p:nvSpPr>
            <p:cNvPr id="898" name="Google Shape;898;p44"/>
            <p:cNvSpPr/>
            <p:nvPr/>
          </p:nvSpPr>
          <p:spPr>
            <a:xfrm>
              <a:off x="3961835" y="4039434"/>
              <a:ext cx="1012124" cy="415050"/>
            </a:xfrm>
            <a:custGeom>
              <a:avLst/>
              <a:gdLst/>
              <a:ahLst/>
              <a:cxnLst/>
              <a:rect l="l" t="t" r="r" b="b"/>
              <a:pathLst>
                <a:path w="65351" h="26799" extrusionOk="0">
                  <a:moveTo>
                    <a:pt x="3981" y="1"/>
                  </a:moveTo>
                  <a:cubicBezTo>
                    <a:pt x="1776" y="1"/>
                    <a:pt x="1" y="1777"/>
                    <a:pt x="1" y="3982"/>
                  </a:cubicBezTo>
                  <a:lnTo>
                    <a:pt x="1" y="22819"/>
                  </a:lnTo>
                  <a:cubicBezTo>
                    <a:pt x="1" y="25024"/>
                    <a:pt x="1776" y="26799"/>
                    <a:pt x="3981" y="26799"/>
                  </a:cubicBezTo>
                  <a:lnTo>
                    <a:pt x="61369" y="26799"/>
                  </a:lnTo>
                  <a:cubicBezTo>
                    <a:pt x="63574" y="26799"/>
                    <a:pt x="65350" y="25024"/>
                    <a:pt x="65350" y="22819"/>
                  </a:cubicBezTo>
                  <a:lnTo>
                    <a:pt x="65350" y="3982"/>
                  </a:lnTo>
                  <a:cubicBezTo>
                    <a:pt x="65350" y="1777"/>
                    <a:pt x="63574" y="1"/>
                    <a:pt x="6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4"/>
            <p:cNvSpPr/>
            <p:nvPr/>
          </p:nvSpPr>
          <p:spPr>
            <a:xfrm>
              <a:off x="3827683" y="4196772"/>
              <a:ext cx="167807" cy="161751"/>
            </a:xfrm>
            <a:custGeom>
              <a:avLst/>
              <a:gdLst/>
              <a:ahLst/>
              <a:cxnLst/>
              <a:rect l="l" t="t" r="r" b="b"/>
              <a:pathLst>
                <a:path w="10835" h="10444" extrusionOk="0">
                  <a:moveTo>
                    <a:pt x="0" y="0"/>
                  </a:moveTo>
                  <a:lnTo>
                    <a:pt x="10132" y="10443"/>
                  </a:lnTo>
                  <a:lnTo>
                    <a:pt x="10835" y="1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4046165" y="4161708"/>
              <a:ext cx="870382" cy="29380"/>
            </a:xfrm>
            <a:custGeom>
              <a:avLst/>
              <a:gdLst/>
              <a:ahLst/>
              <a:cxnLst/>
              <a:rect l="l" t="t" r="r" b="b"/>
              <a:pathLst>
                <a:path w="56199" h="1897" extrusionOk="0">
                  <a:moveTo>
                    <a:pt x="0" y="1"/>
                  </a:moveTo>
                  <a:lnTo>
                    <a:pt x="0" y="1897"/>
                  </a:lnTo>
                  <a:lnTo>
                    <a:pt x="56198" y="1897"/>
                  </a:lnTo>
                  <a:lnTo>
                    <a:pt x="561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4046165" y="4238743"/>
              <a:ext cx="870382" cy="29395"/>
            </a:xfrm>
            <a:custGeom>
              <a:avLst/>
              <a:gdLst/>
              <a:ahLst/>
              <a:cxnLst/>
              <a:rect l="l" t="t" r="r" b="b"/>
              <a:pathLst>
                <a:path w="56199" h="1898" extrusionOk="0">
                  <a:moveTo>
                    <a:pt x="0" y="0"/>
                  </a:moveTo>
                  <a:lnTo>
                    <a:pt x="0" y="1898"/>
                  </a:lnTo>
                  <a:lnTo>
                    <a:pt x="56198" y="1898"/>
                  </a:lnTo>
                  <a:lnTo>
                    <a:pt x="561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4046165" y="4315793"/>
              <a:ext cx="870382" cy="29395"/>
            </a:xfrm>
            <a:custGeom>
              <a:avLst/>
              <a:gdLst/>
              <a:ahLst/>
              <a:cxnLst/>
              <a:rect l="l" t="t" r="r" b="b"/>
              <a:pathLst>
                <a:path w="56199" h="1898" extrusionOk="0">
                  <a:moveTo>
                    <a:pt x="0" y="0"/>
                  </a:moveTo>
                  <a:lnTo>
                    <a:pt x="0" y="1898"/>
                  </a:lnTo>
                  <a:lnTo>
                    <a:pt x="56198" y="1898"/>
                  </a:lnTo>
                  <a:lnTo>
                    <a:pt x="561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44"/>
          <p:cNvGrpSpPr/>
          <p:nvPr/>
        </p:nvGrpSpPr>
        <p:grpSpPr>
          <a:xfrm>
            <a:off x="860424" y="1764119"/>
            <a:ext cx="701491" cy="404983"/>
            <a:chOff x="820475" y="1764119"/>
            <a:chExt cx="701491" cy="404983"/>
          </a:xfrm>
        </p:grpSpPr>
        <p:sp>
          <p:nvSpPr>
            <p:cNvPr id="904" name="Google Shape;904;p44"/>
            <p:cNvSpPr/>
            <p:nvPr/>
          </p:nvSpPr>
          <p:spPr>
            <a:xfrm>
              <a:off x="820475" y="1764119"/>
              <a:ext cx="599552" cy="404983"/>
            </a:xfrm>
            <a:custGeom>
              <a:avLst/>
              <a:gdLst/>
              <a:ahLst/>
              <a:cxnLst/>
              <a:rect l="l" t="t" r="r" b="b"/>
              <a:pathLst>
                <a:path w="38712" h="26149" extrusionOk="0">
                  <a:moveTo>
                    <a:pt x="3026" y="1"/>
                  </a:moveTo>
                  <a:cubicBezTo>
                    <a:pt x="1349" y="1"/>
                    <a:pt x="0" y="1351"/>
                    <a:pt x="0" y="3027"/>
                  </a:cubicBezTo>
                  <a:lnTo>
                    <a:pt x="0" y="23122"/>
                  </a:lnTo>
                  <a:cubicBezTo>
                    <a:pt x="0" y="24799"/>
                    <a:pt x="1349" y="26148"/>
                    <a:pt x="3026" y="26148"/>
                  </a:cubicBezTo>
                  <a:lnTo>
                    <a:pt x="35685" y="26148"/>
                  </a:lnTo>
                  <a:cubicBezTo>
                    <a:pt x="37361" y="26148"/>
                    <a:pt x="38712" y="24799"/>
                    <a:pt x="38712" y="23122"/>
                  </a:cubicBezTo>
                  <a:lnTo>
                    <a:pt x="38712" y="3027"/>
                  </a:lnTo>
                  <a:cubicBezTo>
                    <a:pt x="38712" y="1351"/>
                    <a:pt x="37361" y="1"/>
                    <a:pt x="35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291759" y="1908773"/>
              <a:ext cx="230206" cy="135841"/>
            </a:xfrm>
            <a:custGeom>
              <a:avLst/>
              <a:gdLst/>
              <a:ahLst/>
              <a:cxnLst/>
              <a:rect l="l" t="t" r="r" b="b"/>
              <a:pathLst>
                <a:path w="14864" h="8771" extrusionOk="0">
                  <a:moveTo>
                    <a:pt x="2308" y="1"/>
                  </a:moveTo>
                  <a:lnTo>
                    <a:pt x="0" y="8771"/>
                  </a:lnTo>
                  <a:lnTo>
                    <a:pt x="14864" y="3349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929398" y="1841572"/>
              <a:ext cx="187631" cy="270257"/>
            </a:xfrm>
            <a:custGeom>
              <a:avLst/>
              <a:gdLst/>
              <a:ahLst/>
              <a:cxnLst/>
              <a:rect l="l" t="t" r="r" b="b"/>
              <a:pathLst>
                <a:path w="12115" h="17450" extrusionOk="0">
                  <a:moveTo>
                    <a:pt x="6910" y="0"/>
                  </a:moveTo>
                  <a:cubicBezTo>
                    <a:pt x="5881" y="0"/>
                    <a:pt x="4775" y="475"/>
                    <a:pt x="3663" y="1758"/>
                  </a:cubicBezTo>
                  <a:cubicBezTo>
                    <a:pt x="0" y="5988"/>
                    <a:pt x="11206" y="17449"/>
                    <a:pt x="11206" y="17449"/>
                  </a:cubicBezTo>
                  <a:lnTo>
                    <a:pt x="12115" y="3806"/>
                  </a:lnTo>
                  <a:cubicBezTo>
                    <a:pt x="12115" y="3806"/>
                    <a:pt x="9824" y="0"/>
                    <a:pt x="69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1102951" y="1852290"/>
              <a:ext cx="195545" cy="259540"/>
            </a:xfrm>
            <a:custGeom>
              <a:avLst/>
              <a:gdLst/>
              <a:ahLst/>
              <a:cxnLst/>
              <a:rect l="l" t="t" r="r" b="b"/>
              <a:pathLst>
                <a:path w="12626" h="16758" extrusionOk="0">
                  <a:moveTo>
                    <a:pt x="6115" y="0"/>
                  </a:moveTo>
                  <a:cubicBezTo>
                    <a:pt x="3397" y="0"/>
                    <a:pt x="907" y="3114"/>
                    <a:pt x="907" y="3114"/>
                  </a:cubicBezTo>
                  <a:lnTo>
                    <a:pt x="0" y="16757"/>
                  </a:lnTo>
                  <a:cubicBezTo>
                    <a:pt x="0" y="16757"/>
                    <a:pt x="12626" y="6881"/>
                    <a:pt x="9554" y="2203"/>
                  </a:cubicBezTo>
                  <a:cubicBezTo>
                    <a:pt x="8484" y="571"/>
                    <a:pt x="7278" y="0"/>
                    <a:pt x="611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8" name="Google Shape;908;p44"/>
          <p:cNvPicPr preferRelativeResize="0"/>
          <p:nvPr/>
        </p:nvPicPr>
        <p:blipFill rotWithShape="1">
          <a:blip r:embed="rId3">
            <a:alphaModFix/>
          </a:blip>
          <a:srcRect r="2419"/>
          <a:stretch/>
        </p:blipFill>
        <p:spPr>
          <a:xfrm>
            <a:off x="1391886" y="3051475"/>
            <a:ext cx="2220872" cy="126464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9" name="Google Shape;909;p44"/>
          <p:cNvPicPr preferRelativeResize="0"/>
          <p:nvPr/>
        </p:nvPicPr>
        <p:blipFill rotWithShape="1">
          <a:blip r:embed="rId4">
            <a:alphaModFix/>
          </a:blip>
          <a:srcRect l="15949" r="5557"/>
          <a:stretch/>
        </p:blipFill>
        <p:spPr>
          <a:xfrm>
            <a:off x="4225561" y="1652075"/>
            <a:ext cx="1018012" cy="173325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0" name="Google Shape;91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5561" y="1617600"/>
            <a:ext cx="1972099" cy="104380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9"/>
          <p:cNvSpPr/>
          <p:nvPr/>
        </p:nvSpPr>
        <p:spPr>
          <a:xfrm>
            <a:off x="-54350" y="462025"/>
            <a:ext cx="4905600" cy="157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63;p31">
            <a:extLst>
              <a:ext uri="{FF2B5EF4-FFF2-40B4-BE49-F238E27FC236}">
                <a16:creationId xmlns:a16="http://schemas.microsoft.com/office/drawing/2014/main" id="{A9C8B6FB-02D8-494A-B800-36DA7E1EA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548" y="706225"/>
            <a:ext cx="4451452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/>
              <a:t>Ako sa pripraviť na pohovor</a:t>
            </a:r>
            <a:r>
              <a:rPr lang="sk-SK" sz="4000" dirty="0">
                <a:solidFill>
                  <a:srgbClr val="9E4B51"/>
                </a:solidFill>
              </a:rPr>
              <a:t/>
            </a:r>
            <a:br>
              <a:rPr lang="sk-SK" sz="4000" dirty="0">
                <a:solidFill>
                  <a:srgbClr val="9E4B51"/>
                </a:solidFill>
              </a:rPr>
            </a:br>
            <a:r>
              <a:rPr lang="sk-SK" sz="1400" dirty="0">
                <a:solidFill>
                  <a:srgbClr val="9E4B51"/>
                </a:solidFill>
              </a:rPr>
              <a:t/>
            </a:r>
            <a:br>
              <a:rPr lang="sk-SK" sz="1400" dirty="0">
                <a:solidFill>
                  <a:srgbClr val="9E4B51"/>
                </a:solidFill>
              </a:rPr>
            </a:br>
            <a:r>
              <a:rPr lang="sk-SK" sz="4000" dirty="0">
                <a:solidFill>
                  <a:schemeClr val="accent1"/>
                </a:solidFill>
              </a:rPr>
              <a:t/>
            </a:r>
            <a:br>
              <a:rPr lang="sk-SK" sz="4000" dirty="0">
                <a:solidFill>
                  <a:schemeClr val="accent1"/>
                </a:solidFill>
              </a:rPr>
            </a:br>
            <a:endParaRPr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9"/>
          <p:cNvSpPr txBox="1">
            <a:spLocks noGrp="1"/>
          </p:cNvSpPr>
          <p:nvPr>
            <p:ph type="title" idx="2"/>
          </p:nvPr>
        </p:nvSpPr>
        <p:spPr>
          <a:xfrm>
            <a:off x="2829828" y="402590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grpSp>
        <p:nvGrpSpPr>
          <p:cNvPr id="489" name="Google Shape;489;p29"/>
          <p:cNvGrpSpPr/>
          <p:nvPr/>
        </p:nvGrpSpPr>
        <p:grpSpPr>
          <a:xfrm>
            <a:off x="-591557" y="654108"/>
            <a:ext cx="3811574" cy="4111502"/>
            <a:chOff x="-591557" y="654108"/>
            <a:chExt cx="3811574" cy="4111502"/>
          </a:xfrm>
        </p:grpSpPr>
        <p:sp>
          <p:nvSpPr>
            <p:cNvPr id="490" name="Google Shape;490;p29"/>
            <p:cNvSpPr/>
            <p:nvPr/>
          </p:nvSpPr>
          <p:spPr>
            <a:xfrm>
              <a:off x="567347" y="1677931"/>
              <a:ext cx="907159" cy="109204"/>
            </a:xfrm>
            <a:custGeom>
              <a:avLst/>
              <a:gdLst/>
              <a:ahLst/>
              <a:cxnLst/>
              <a:rect l="l" t="t" r="r" b="b"/>
              <a:pathLst>
                <a:path w="43296" h="5212" extrusionOk="0">
                  <a:moveTo>
                    <a:pt x="0" y="1"/>
                  </a:moveTo>
                  <a:lnTo>
                    <a:pt x="8916" y="5211"/>
                  </a:lnTo>
                  <a:lnTo>
                    <a:pt x="43296" y="20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730211" y="1721805"/>
              <a:ext cx="744296" cy="248685"/>
            </a:xfrm>
            <a:custGeom>
              <a:avLst/>
              <a:gdLst/>
              <a:ahLst/>
              <a:cxnLst/>
              <a:rect l="l" t="t" r="r" b="b"/>
              <a:pathLst>
                <a:path w="35523" h="11869" extrusionOk="0">
                  <a:moveTo>
                    <a:pt x="35523" y="0"/>
                  </a:moveTo>
                  <a:lnTo>
                    <a:pt x="1143" y="3117"/>
                  </a:lnTo>
                  <a:lnTo>
                    <a:pt x="0" y="11868"/>
                  </a:lnTo>
                  <a:lnTo>
                    <a:pt x="4032" y="6874"/>
                  </a:lnTo>
                  <a:lnTo>
                    <a:pt x="35523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730211" y="1865833"/>
              <a:ext cx="121545" cy="104658"/>
            </a:xfrm>
            <a:custGeom>
              <a:avLst/>
              <a:gdLst/>
              <a:ahLst/>
              <a:cxnLst/>
              <a:rect l="l" t="t" r="r" b="b"/>
              <a:pathLst>
                <a:path w="5801" h="4995" extrusionOk="0">
                  <a:moveTo>
                    <a:pt x="4032" y="0"/>
                  </a:moveTo>
                  <a:lnTo>
                    <a:pt x="0" y="4994"/>
                  </a:lnTo>
                  <a:lnTo>
                    <a:pt x="0" y="4994"/>
                  </a:lnTo>
                  <a:lnTo>
                    <a:pt x="5801" y="3205"/>
                  </a:lnTo>
                  <a:lnTo>
                    <a:pt x="4032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814691" y="1721805"/>
              <a:ext cx="659815" cy="402518"/>
            </a:xfrm>
            <a:custGeom>
              <a:avLst/>
              <a:gdLst/>
              <a:ahLst/>
              <a:cxnLst/>
              <a:rect l="l" t="t" r="r" b="b"/>
              <a:pathLst>
                <a:path w="31491" h="19211" extrusionOk="0">
                  <a:moveTo>
                    <a:pt x="31491" y="0"/>
                  </a:moveTo>
                  <a:lnTo>
                    <a:pt x="0" y="6874"/>
                  </a:lnTo>
                  <a:lnTo>
                    <a:pt x="2409" y="19211"/>
                  </a:lnTo>
                  <a:lnTo>
                    <a:pt x="3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1055058" y="1975896"/>
              <a:ext cx="793241" cy="442370"/>
            </a:xfrm>
            <a:custGeom>
              <a:avLst/>
              <a:gdLst/>
              <a:ahLst/>
              <a:cxnLst/>
              <a:rect l="l" t="t" r="r" b="b"/>
              <a:pathLst>
                <a:path w="37859" h="21113" extrusionOk="0">
                  <a:moveTo>
                    <a:pt x="37858" y="1"/>
                  </a:moveTo>
                  <a:lnTo>
                    <a:pt x="1" y="21112"/>
                  </a:lnTo>
                  <a:lnTo>
                    <a:pt x="10323" y="20820"/>
                  </a:lnTo>
                  <a:lnTo>
                    <a:pt x="37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1271351" y="1975896"/>
              <a:ext cx="576948" cy="604563"/>
            </a:xfrm>
            <a:custGeom>
              <a:avLst/>
              <a:gdLst/>
              <a:ahLst/>
              <a:cxnLst/>
              <a:rect l="l" t="t" r="r" b="b"/>
              <a:pathLst>
                <a:path w="27536" h="28854" extrusionOk="0">
                  <a:moveTo>
                    <a:pt x="27535" y="1"/>
                  </a:moveTo>
                  <a:lnTo>
                    <a:pt x="0" y="20820"/>
                  </a:lnTo>
                  <a:lnTo>
                    <a:pt x="3656" y="28854"/>
                  </a:lnTo>
                  <a:lnTo>
                    <a:pt x="4439" y="22483"/>
                  </a:lnTo>
                  <a:lnTo>
                    <a:pt x="27535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1347953" y="2446971"/>
              <a:ext cx="83349" cy="133488"/>
            </a:xfrm>
            <a:custGeom>
              <a:avLst/>
              <a:gdLst/>
              <a:ahLst/>
              <a:cxnLst/>
              <a:rect l="l" t="t" r="r" b="b"/>
              <a:pathLst>
                <a:path w="3978" h="6371" extrusionOk="0">
                  <a:moveTo>
                    <a:pt x="783" y="0"/>
                  </a:moveTo>
                  <a:lnTo>
                    <a:pt x="0" y="6371"/>
                  </a:lnTo>
                  <a:lnTo>
                    <a:pt x="3978" y="1784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1364338" y="1975896"/>
              <a:ext cx="483961" cy="663817"/>
            </a:xfrm>
            <a:custGeom>
              <a:avLst/>
              <a:gdLst/>
              <a:ahLst/>
              <a:cxnLst/>
              <a:rect l="l" t="t" r="r" b="b"/>
              <a:pathLst>
                <a:path w="23098" h="31682" extrusionOk="0">
                  <a:moveTo>
                    <a:pt x="23097" y="1"/>
                  </a:moveTo>
                  <a:lnTo>
                    <a:pt x="1" y="22483"/>
                  </a:lnTo>
                  <a:lnTo>
                    <a:pt x="8567" y="31682"/>
                  </a:lnTo>
                  <a:lnTo>
                    <a:pt x="230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1105952" y="2941555"/>
              <a:ext cx="548809" cy="551721"/>
            </a:xfrm>
            <a:custGeom>
              <a:avLst/>
              <a:gdLst/>
              <a:ahLst/>
              <a:cxnLst/>
              <a:rect l="l" t="t" r="r" b="b"/>
              <a:pathLst>
                <a:path w="26193" h="26332" extrusionOk="0">
                  <a:moveTo>
                    <a:pt x="26192" y="0"/>
                  </a:moveTo>
                  <a:lnTo>
                    <a:pt x="1" y="26331"/>
                  </a:lnTo>
                  <a:lnTo>
                    <a:pt x="10109" y="24218"/>
                  </a:lnTo>
                  <a:lnTo>
                    <a:pt x="261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1317761" y="2941555"/>
              <a:ext cx="337000" cy="670417"/>
            </a:xfrm>
            <a:custGeom>
              <a:avLst/>
              <a:gdLst/>
              <a:ahLst/>
              <a:cxnLst/>
              <a:rect l="l" t="t" r="r" b="b"/>
              <a:pathLst>
                <a:path w="16084" h="31997" extrusionOk="0">
                  <a:moveTo>
                    <a:pt x="16083" y="0"/>
                  </a:moveTo>
                  <a:lnTo>
                    <a:pt x="0" y="24218"/>
                  </a:lnTo>
                  <a:lnTo>
                    <a:pt x="3272" y="31996"/>
                  </a:lnTo>
                  <a:lnTo>
                    <a:pt x="4663" y="25068"/>
                  </a:lnTo>
                  <a:lnTo>
                    <a:pt x="16083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1386296" y="3466792"/>
              <a:ext cx="101703" cy="145180"/>
            </a:xfrm>
            <a:custGeom>
              <a:avLst/>
              <a:gdLst/>
              <a:ahLst/>
              <a:cxnLst/>
              <a:rect l="l" t="t" r="r" b="b"/>
              <a:pathLst>
                <a:path w="4854" h="6929" extrusionOk="0">
                  <a:moveTo>
                    <a:pt x="1392" y="0"/>
                  </a:moveTo>
                  <a:lnTo>
                    <a:pt x="1" y="6928"/>
                  </a:lnTo>
                  <a:lnTo>
                    <a:pt x="4853" y="1192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415462" y="2941555"/>
              <a:ext cx="258428" cy="658600"/>
            </a:xfrm>
            <a:custGeom>
              <a:avLst/>
              <a:gdLst/>
              <a:ahLst/>
              <a:cxnLst/>
              <a:rect l="l" t="t" r="r" b="b"/>
              <a:pathLst>
                <a:path w="12334" h="31433" extrusionOk="0">
                  <a:moveTo>
                    <a:pt x="11420" y="0"/>
                  </a:moveTo>
                  <a:lnTo>
                    <a:pt x="0" y="25068"/>
                  </a:lnTo>
                  <a:lnTo>
                    <a:pt x="12334" y="31432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-154928" y="2219385"/>
              <a:ext cx="778197" cy="119450"/>
            </a:xfrm>
            <a:custGeom>
              <a:avLst/>
              <a:gdLst/>
              <a:ahLst/>
              <a:cxnLst/>
              <a:rect l="l" t="t" r="r" b="b"/>
              <a:pathLst>
                <a:path w="37141" h="5701" extrusionOk="0">
                  <a:moveTo>
                    <a:pt x="1" y="0"/>
                  </a:moveTo>
                  <a:lnTo>
                    <a:pt x="8612" y="5700"/>
                  </a:lnTo>
                  <a:lnTo>
                    <a:pt x="37140" y="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-42161" y="2221543"/>
              <a:ext cx="665430" cy="280659"/>
            </a:xfrm>
            <a:custGeom>
              <a:avLst/>
              <a:gdLst/>
              <a:ahLst/>
              <a:cxnLst/>
              <a:rect l="l" t="t" r="r" b="b"/>
              <a:pathLst>
                <a:path w="31759" h="13395" extrusionOk="0">
                  <a:moveTo>
                    <a:pt x="31758" y="0"/>
                  </a:moveTo>
                  <a:lnTo>
                    <a:pt x="3230" y="5597"/>
                  </a:lnTo>
                  <a:lnTo>
                    <a:pt x="0" y="13394"/>
                  </a:lnTo>
                  <a:lnTo>
                    <a:pt x="5904" y="9511"/>
                  </a:lnTo>
                  <a:lnTo>
                    <a:pt x="31758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-42161" y="2420801"/>
              <a:ext cx="156955" cy="81400"/>
            </a:xfrm>
            <a:custGeom>
              <a:avLst/>
              <a:gdLst/>
              <a:ahLst/>
              <a:cxnLst/>
              <a:rect l="l" t="t" r="r" b="b"/>
              <a:pathLst>
                <a:path w="7491" h="3885" extrusionOk="0">
                  <a:moveTo>
                    <a:pt x="5904" y="1"/>
                  </a:moveTo>
                  <a:lnTo>
                    <a:pt x="0" y="3884"/>
                  </a:lnTo>
                  <a:lnTo>
                    <a:pt x="7490" y="3300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81542" y="2221543"/>
              <a:ext cx="541727" cy="476774"/>
            </a:xfrm>
            <a:custGeom>
              <a:avLst/>
              <a:gdLst/>
              <a:ahLst/>
              <a:cxnLst/>
              <a:rect l="l" t="t" r="r" b="b"/>
              <a:pathLst>
                <a:path w="25855" h="22755" extrusionOk="0">
                  <a:moveTo>
                    <a:pt x="25854" y="0"/>
                  </a:moveTo>
                  <a:lnTo>
                    <a:pt x="0" y="9511"/>
                  </a:lnTo>
                  <a:lnTo>
                    <a:pt x="4150" y="22755"/>
                  </a:lnTo>
                  <a:lnTo>
                    <a:pt x="25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-4184" y="3570374"/>
              <a:ext cx="725438" cy="327110"/>
            </a:xfrm>
            <a:custGeom>
              <a:avLst/>
              <a:gdLst/>
              <a:ahLst/>
              <a:cxnLst/>
              <a:rect l="l" t="t" r="r" b="b"/>
              <a:pathLst>
                <a:path w="34623" h="15612" extrusionOk="0">
                  <a:moveTo>
                    <a:pt x="34622" y="1"/>
                  </a:moveTo>
                  <a:lnTo>
                    <a:pt x="0" y="13441"/>
                  </a:lnTo>
                  <a:lnTo>
                    <a:pt x="10097" y="15612"/>
                  </a:lnTo>
                  <a:lnTo>
                    <a:pt x="346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203916" y="3570374"/>
              <a:ext cx="517338" cy="503887"/>
            </a:xfrm>
            <a:custGeom>
              <a:avLst/>
              <a:gdLst/>
              <a:ahLst/>
              <a:cxnLst/>
              <a:rect l="l" t="t" r="r" b="b"/>
              <a:pathLst>
                <a:path w="24691" h="24049" extrusionOk="0">
                  <a:moveTo>
                    <a:pt x="24690" y="1"/>
                  </a:moveTo>
                  <a:lnTo>
                    <a:pt x="165" y="15612"/>
                  </a:lnTo>
                  <a:lnTo>
                    <a:pt x="1" y="24049"/>
                  </a:lnTo>
                  <a:lnTo>
                    <a:pt x="1" y="24049"/>
                  </a:lnTo>
                  <a:lnTo>
                    <a:pt x="4083" y="18280"/>
                  </a:lnTo>
                  <a:lnTo>
                    <a:pt x="24690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203916" y="3953365"/>
              <a:ext cx="141702" cy="120896"/>
            </a:xfrm>
            <a:custGeom>
              <a:avLst/>
              <a:gdLst/>
              <a:ahLst/>
              <a:cxnLst/>
              <a:rect l="l" t="t" r="r" b="b"/>
              <a:pathLst>
                <a:path w="6763" h="5770" extrusionOk="0">
                  <a:moveTo>
                    <a:pt x="4083" y="1"/>
                  </a:moveTo>
                  <a:lnTo>
                    <a:pt x="1" y="5770"/>
                  </a:lnTo>
                  <a:lnTo>
                    <a:pt x="6762" y="2494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289445" y="3570374"/>
              <a:ext cx="431810" cy="609718"/>
            </a:xfrm>
            <a:custGeom>
              <a:avLst/>
              <a:gdLst/>
              <a:ahLst/>
              <a:cxnLst/>
              <a:rect l="l" t="t" r="r" b="b"/>
              <a:pathLst>
                <a:path w="20609" h="29100" extrusionOk="0">
                  <a:moveTo>
                    <a:pt x="20608" y="1"/>
                  </a:moveTo>
                  <a:lnTo>
                    <a:pt x="1" y="18280"/>
                  </a:lnTo>
                  <a:lnTo>
                    <a:pt x="8692" y="29100"/>
                  </a:lnTo>
                  <a:lnTo>
                    <a:pt x="206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730201" y="4069968"/>
              <a:ext cx="669370" cy="407002"/>
            </a:xfrm>
            <a:custGeom>
              <a:avLst/>
              <a:gdLst/>
              <a:ahLst/>
              <a:cxnLst/>
              <a:rect l="l" t="t" r="r" b="b"/>
              <a:pathLst>
                <a:path w="31947" h="19425" extrusionOk="0">
                  <a:moveTo>
                    <a:pt x="31947" y="1"/>
                  </a:moveTo>
                  <a:lnTo>
                    <a:pt x="1" y="18942"/>
                  </a:lnTo>
                  <a:lnTo>
                    <a:pt x="10318" y="19424"/>
                  </a:lnTo>
                  <a:lnTo>
                    <a:pt x="319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946389" y="4069968"/>
              <a:ext cx="453182" cy="581956"/>
            </a:xfrm>
            <a:custGeom>
              <a:avLst/>
              <a:gdLst/>
              <a:ahLst/>
              <a:cxnLst/>
              <a:rect l="l" t="t" r="r" b="b"/>
              <a:pathLst>
                <a:path w="21629" h="27775" extrusionOk="0">
                  <a:moveTo>
                    <a:pt x="21629" y="1"/>
                  </a:moveTo>
                  <a:lnTo>
                    <a:pt x="0" y="19424"/>
                  </a:lnTo>
                  <a:lnTo>
                    <a:pt x="1222" y="27774"/>
                  </a:lnTo>
                  <a:lnTo>
                    <a:pt x="4301" y="21415"/>
                  </a:lnTo>
                  <a:lnTo>
                    <a:pt x="21629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971972" y="4518645"/>
              <a:ext cx="128502" cy="133279"/>
            </a:xfrm>
            <a:custGeom>
              <a:avLst/>
              <a:gdLst/>
              <a:ahLst/>
              <a:cxnLst/>
              <a:rect l="l" t="t" r="r" b="b"/>
              <a:pathLst>
                <a:path w="6133" h="6361" extrusionOk="0">
                  <a:moveTo>
                    <a:pt x="3080" y="1"/>
                  </a:moveTo>
                  <a:lnTo>
                    <a:pt x="1" y="6360"/>
                  </a:lnTo>
                  <a:lnTo>
                    <a:pt x="1" y="6360"/>
                  </a:lnTo>
                  <a:lnTo>
                    <a:pt x="6132" y="2020"/>
                  </a:lnTo>
                  <a:lnTo>
                    <a:pt x="3080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036506" y="4069968"/>
              <a:ext cx="363065" cy="642425"/>
            </a:xfrm>
            <a:custGeom>
              <a:avLst/>
              <a:gdLst/>
              <a:ahLst/>
              <a:cxnLst/>
              <a:rect l="l" t="t" r="r" b="b"/>
              <a:pathLst>
                <a:path w="17328" h="30661" extrusionOk="0">
                  <a:moveTo>
                    <a:pt x="17328" y="1"/>
                  </a:moveTo>
                  <a:lnTo>
                    <a:pt x="0" y="21415"/>
                  </a:lnTo>
                  <a:lnTo>
                    <a:pt x="10350" y="30661"/>
                  </a:lnTo>
                  <a:lnTo>
                    <a:pt x="173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369825" y="837308"/>
              <a:ext cx="858152" cy="297421"/>
            </a:xfrm>
            <a:custGeom>
              <a:avLst/>
              <a:gdLst/>
              <a:ahLst/>
              <a:cxnLst/>
              <a:rect l="l" t="t" r="r" b="b"/>
              <a:pathLst>
                <a:path w="40957" h="14195" extrusionOk="0">
                  <a:moveTo>
                    <a:pt x="0" y="1"/>
                  </a:moveTo>
                  <a:lnTo>
                    <a:pt x="7090" y="7509"/>
                  </a:lnTo>
                  <a:lnTo>
                    <a:pt x="40956" y="141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443788" y="994640"/>
              <a:ext cx="784189" cy="169233"/>
            </a:xfrm>
            <a:custGeom>
              <a:avLst/>
              <a:gdLst/>
              <a:ahLst/>
              <a:cxnLst/>
              <a:rect l="l" t="t" r="r" b="b"/>
              <a:pathLst>
                <a:path w="37427" h="8077" extrusionOk="0">
                  <a:moveTo>
                    <a:pt x="3560" y="0"/>
                  </a:moveTo>
                  <a:lnTo>
                    <a:pt x="0" y="8077"/>
                  </a:lnTo>
                  <a:lnTo>
                    <a:pt x="5275" y="4420"/>
                  </a:lnTo>
                  <a:lnTo>
                    <a:pt x="37426" y="668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443788" y="1087229"/>
              <a:ext cx="127182" cy="76644"/>
            </a:xfrm>
            <a:custGeom>
              <a:avLst/>
              <a:gdLst/>
              <a:ahLst/>
              <a:cxnLst/>
              <a:rect l="l" t="t" r="r" b="b"/>
              <a:pathLst>
                <a:path w="6070" h="3658" extrusionOk="0">
                  <a:moveTo>
                    <a:pt x="5275" y="1"/>
                  </a:moveTo>
                  <a:lnTo>
                    <a:pt x="0" y="3658"/>
                  </a:lnTo>
                  <a:lnTo>
                    <a:pt x="6070" y="3573"/>
                  </a:lnTo>
                  <a:lnTo>
                    <a:pt x="5275" y="1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529986" y="1087229"/>
              <a:ext cx="697991" cy="262262"/>
            </a:xfrm>
            <a:custGeom>
              <a:avLst/>
              <a:gdLst/>
              <a:ahLst/>
              <a:cxnLst/>
              <a:rect l="l" t="t" r="r" b="b"/>
              <a:pathLst>
                <a:path w="33313" h="12517" extrusionOk="0">
                  <a:moveTo>
                    <a:pt x="1161" y="1"/>
                  </a:moveTo>
                  <a:lnTo>
                    <a:pt x="0" y="12517"/>
                  </a:lnTo>
                  <a:lnTo>
                    <a:pt x="33312" y="2267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 rot="-580686">
              <a:off x="2429180" y="2942347"/>
              <a:ext cx="198490" cy="743483"/>
            </a:xfrm>
            <a:custGeom>
              <a:avLst/>
              <a:gdLst/>
              <a:ahLst/>
              <a:cxnLst/>
              <a:rect l="l" t="t" r="r" b="b"/>
              <a:pathLst>
                <a:path w="9473" h="35483" extrusionOk="0">
                  <a:moveTo>
                    <a:pt x="0" y="0"/>
                  </a:moveTo>
                  <a:lnTo>
                    <a:pt x="3565" y="29029"/>
                  </a:lnTo>
                  <a:lnTo>
                    <a:pt x="9473" y="35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 rot="-580686">
              <a:off x="2350763" y="2959461"/>
              <a:ext cx="147573" cy="660885"/>
            </a:xfrm>
            <a:custGeom>
              <a:avLst/>
              <a:gdLst/>
              <a:ahLst/>
              <a:cxnLst/>
              <a:rect l="l" t="t" r="r" b="b"/>
              <a:pathLst>
                <a:path w="7043" h="31541" extrusionOk="0">
                  <a:moveTo>
                    <a:pt x="3478" y="0"/>
                  </a:moveTo>
                  <a:lnTo>
                    <a:pt x="3415" y="27308"/>
                  </a:lnTo>
                  <a:lnTo>
                    <a:pt x="0" y="31541"/>
                  </a:lnTo>
                  <a:lnTo>
                    <a:pt x="7043" y="29029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 rot="-580686">
              <a:off x="2397800" y="3515420"/>
              <a:ext cx="71555" cy="107364"/>
            </a:xfrm>
            <a:custGeom>
              <a:avLst/>
              <a:gdLst/>
              <a:ahLst/>
              <a:cxnLst/>
              <a:rect l="l" t="t" r="r" b="b"/>
              <a:pathLst>
                <a:path w="3415" h="5124" extrusionOk="0">
                  <a:moveTo>
                    <a:pt x="445" y="1"/>
                  </a:moveTo>
                  <a:lnTo>
                    <a:pt x="0" y="5124"/>
                  </a:lnTo>
                  <a:lnTo>
                    <a:pt x="3415" y="891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 rot="-580686">
              <a:off x="2193739" y="2979069"/>
              <a:ext cx="224451" cy="576611"/>
            </a:xfrm>
            <a:custGeom>
              <a:avLst/>
              <a:gdLst/>
              <a:ahLst/>
              <a:cxnLst/>
              <a:rect l="l" t="t" r="r" b="b"/>
              <a:pathLst>
                <a:path w="10712" h="27519" extrusionOk="0">
                  <a:moveTo>
                    <a:pt x="10711" y="0"/>
                  </a:moveTo>
                  <a:lnTo>
                    <a:pt x="0" y="27519"/>
                  </a:lnTo>
                  <a:lnTo>
                    <a:pt x="0" y="27519"/>
                  </a:lnTo>
                  <a:lnTo>
                    <a:pt x="10648" y="27308"/>
                  </a:lnTo>
                  <a:lnTo>
                    <a:pt x="10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2756485" y="1103644"/>
              <a:ext cx="25855" cy="37484"/>
            </a:xfrm>
            <a:custGeom>
              <a:avLst/>
              <a:gdLst/>
              <a:ahLst/>
              <a:cxnLst/>
              <a:rect l="l" t="t" r="r" b="b"/>
              <a:pathLst>
                <a:path w="1234" h="1789" extrusionOk="0">
                  <a:moveTo>
                    <a:pt x="957" y="0"/>
                  </a:moveTo>
                  <a:cubicBezTo>
                    <a:pt x="866" y="0"/>
                    <a:pt x="778" y="51"/>
                    <a:pt x="737" y="138"/>
                  </a:cubicBezTo>
                  <a:cubicBezTo>
                    <a:pt x="734" y="143"/>
                    <a:pt x="509" y="616"/>
                    <a:pt x="84" y="1433"/>
                  </a:cubicBezTo>
                  <a:cubicBezTo>
                    <a:pt x="0" y="1595"/>
                    <a:pt x="117" y="1789"/>
                    <a:pt x="300" y="1789"/>
                  </a:cubicBezTo>
                  <a:cubicBezTo>
                    <a:pt x="391" y="1789"/>
                    <a:pt x="474" y="1739"/>
                    <a:pt x="516" y="1659"/>
                  </a:cubicBezTo>
                  <a:cubicBezTo>
                    <a:pt x="945" y="833"/>
                    <a:pt x="1174" y="352"/>
                    <a:pt x="1176" y="348"/>
                  </a:cubicBezTo>
                  <a:cubicBezTo>
                    <a:pt x="1234" y="227"/>
                    <a:pt x="1183" y="82"/>
                    <a:pt x="1062" y="24"/>
                  </a:cubicBezTo>
                  <a:cubicBezTo>
                    <a:pt x="1028" y="8"/>
                    <a:pt x="992" y="0"/>
                    <a:pt x="957" y="0"/>
                  </a:cubicBezTo>
                  <a:close/>
                </a:path>
              </a:pathLst>
            </a:custGeom>
            <a:solidFill>
              <a:srgbClr val="FFF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-499575" y="1184876"/>
              <a:ext cx="3238963" cy="2420559"/>
            </a:xfrm>
            <a:custGeom>
              <a:avLst/>
              <a:gdLst/>
              <a:ahLst/>
              <a:cxnLst/>
              <a:rect l="l" t="t" r="r" b="b"/>
              <a:pathLst>
                <a:path w="154586" h="115526" extrusionOk="0">
                  <a:moveTo>
                    <a:pt x="154307" y="1"/>
                  </a:moveTo>
                  <a:cubicBezTo>
                    <a:pt x="154222" y="1"/>
                    <a:pt x="154139" y="45"/>
                    <a:pt x="154095" y="125"/>
                  </a:cubicBezTo>
                  <a:cubicBezTo>
                    <a:pt x="153625" y="961"/>
                    <a:pt x="153129" y="1813"/>
                    <a:pt x="152623" y="2656"/>
                  </a:cubicBezTo>
                  <a:cubicBezTo>
                    <a:pt x="152526" y="2818"/>
                    <a:pt x="152642" y="3023"/>
                    <a:pt x="152831" y="3024"/>
                  </a:cubicBezTo>
                  <a:cubicBezTo>
                    <a:pt x="152916" y="3024"/>
                    <a:pt x="152996" y="2980"/>
                    <a:pt x="153040" y="2906"/>
                  </a:cubicBezTo>
                  <a:cubicBezTo>
                    <a:pt x="153549" y="2060"/>
                    <a:pt x="154046" y="1203"/>
                    <a:pt x="154520" y="364"/>
                  </a:cubicBezTo>
                  <a:cubicBezTo>
                    <a:pt x="154585" y="246"/>
                    <a:pt x="154543" y="97"/>
                    <a:pt x="154426" y="32"/>
                  </a:cubicBezTo>
                  <a:cubicBezTo>
                    <a:pt x="154388" y="11"/>
                    <a:pt x="154347" y="1"/>
                    <a:pt x="154307" y="1"/>
                  </a:cubicBezTo>
                  <a:close/>
                  <a:moveTo>
                    <a:pt x="151282" y="5035"/>
                  </a:moveTo>
                  <a:cubicBezTo>
                    <a:pt x="151204" y="5035"/>
                    <a:pt x="151127" y="5073"/>
                    <a:pt x="151080" y="5143"/>
                  </a:cubicBezTo>
                  <a:cubicBezTo>
                    <a:pt x="150553" y="5966"/>
                    <a:pt x="150010" y="6788"/>
                    <a:pt x="149468" y="7584"/>
                  </a:cubicBezTo>
                  <a:cubicBezTo>
                    <a:pt x="149358" y="7745"/>
                    <a:pt x="149473" y="7965"/>
                    <a:pt x="149668" y="7965"/>
                  </a:cubicBezTo>
                  <a:lnTo>
                    <a:pt x="149669" y="7965"/>
                  </a:lnTo>
                  <a:cubicBezTo>
                    <a:pt x="149750" y="7965"/>
                    <a:pt x="149825" y="7925"/>
                    <a:pt x="149870" y="7858"/>
                  </a:cubicBezTo>
                  <a:cubicBezTo>
                    <a:pt x="150415" y="7057"/>
                    <a:pt x="150961" y="6232"/>
                    <a:pt x="151490" y="5404"/>
                  </a:cubicBezTo>
                  <a:cubicBezTo>
                    <a:pt x="151559" y="5292"/>
                    <a:pt x="151524" y="5145"/>
                    <a:pt x="151413" y="5073"/>
                  </a:cubicBezTo>
                  <a:cubicBezTo>
                    <a:pt x="151373" y="5047"/>
                    <a:pt x="151327" y="5035"/>
                    <a:pt x="151282" y="5035"/>
                  </a:cubicBezTo>
                  <a:close/>
                  <a:moveTo>
                    <a:pt x="112655" y="8948"/>
                  </a:moveTo>
                  <a:cubicBezTo>
                    <a:pt x="112436" y="8950"/>
                    <a:pt x="112208" y="8958"/>
                    <a:pt x="111986" y="8979"/>
                  </a:cubicBezTo>
                  <a:cubicBezTo>
                    <a:pt x="111852" y="8990"/>
                    <a:pt x="111754" y="9109"/>
                    <a:pt x="111766" y="9243"/>
                  </a:cubicBezTo>
                  <a:cubicBezTo>
                    <a:pt x="111778" y="9368"/>
                    <a:pt x="111885" y="9464"/>
                    <a:pt x="112005" y="9464"/>
                  </a:cubicBezTo>
                  <a:cubicBezTo>
                    <a:pt x="112013" y="9464"/>
                    <a:pt x="112022" y="9463"/>
                    <a:pt x="112030" y="9462"/>
                  </a:cubicBezTo>
                  <a:cubicBezTo>
                    <a:pt x="112234" y="9444"/>
                    <a:pt x="112443" y="9434"/>
                    <a:pt x="112647" y="9434"/>
                  </a:cubicBezTo>
                  <a:lnTo>
                    <a:pt x="112655" y="9434"/>
                  </a:lnTo>
                  <a:cubicBezTo>
                    <a:pt x="113392" y="9436"/>
                    <a:pt x="114125" y="9550"/>
                    <a:pt x="114828" y="9772"/>
                  </a:cubicBezTo>
                  <a:cubicBezTo>
                    <a:pt x="114851" y="9780"/>
                    <a:pt x="114875" y="9783"/>
                    <a:pt x="114900" y="9783"/>
                  </a:cubicBezTo>
                  <a:cubicBezTo>
                    <a:pt x="115021" y="9783"/>
                    <a:pt x="115123" y="9695"/>
                    <a:pt x="115141" y="9576"/>
                  </a:cubicBezTo>
                  <a:cubicBezTo>
                    <a:pt x="115160" y="9458"/>
                    <a:pt x="115088" y="9344"/>
                    <a:pt x="114974" y="9307"/>
                  </a:cubicBezTo>
                  <a:cubicBezTo>
                    <a:pt x="114223" y="9072"/>
                    <a:pt x="113441" y="8950"/>
                    <a:pt x="112655" y="8948"/>
                  </a:cubicBezTo>
                  <a:close/>
                  <a:moveTo>
                    <a:pt x="109216" y="9798"/>
                  </a:moveTo>
                  <a:cubicBezTo>
                    <a:pt x="109179" y="9798"/>
                    <a:pt x="109141" y="9807"/>
                    <a:pt x="109105" y="9825"/>
                  </a:cubicBezTo>
                  <a:cubicBezTo>
                    <a:pt x="108234" y="10274"/>
                    <a:pt x="107427" y="10879"/>
                    <a:pt x="106709" y="11624"/>
                  </a:cubicBezTo>
                  <a:cubicBezTo>
                    <a:pt x="106560" y="11778"/>
                    <a:pt x="106670" y="12037"/>
                    <a:pt x="106884" y="12037"/>
                  </a:cubicBezTo>
                  <a:cubicBezTo>
                    <a:pt x="106950" y="12035"/>
                    <a:pt x="107014" y="12009"/>
                    <a:pt x="107059" y="11962"/>
                  </a:cubicBezTo>
                  <a:cubicBezTo>
                    <a:pt x="107741" y="11255"/>
                    <a:pt x="108503" y="10682"/>
                    <a:pt x="109328" y="10258"/>
                  </a:cubicBezTo>
                  <a:cubicBezTo>
                    <a:pt x="109447" y="10197"/>
                    <a:pt x="109495" y="10050"/>
                    <a:pt x="109432" y="9930"/>
                  </a:cubicBezTo>
                  <a:cubicBezTo>
                    <a:pt x="109389" y="9847"/>
                    <a:pt x="109304" y="9798"/>
                    <a:pt x="109216" y="9798"/>
                  </a:cubicBezTo>
                  <a:close/>
                  <a:moveTo>
                    <a:pt x="147981" y="9876"/>
                  </a:moveTo>
                  <a:cubicBezTo>
                    <a:pt x="147906" y="9876"/>
                    <a:pt x="147832" y="9910"/>
                    <a:pt x="147784" y="9976"/>
                  </a:cubicBezTo>
                  <a:cubicBezTo>
                    <a:pt x="147205" y="10771"/>
                    <a:pt x="146613" y="11557"/>
                    <a:pt x="146024" y="12312"/>
                  </a:cubicBezTo>
                  <a:cubicBezTo>
                    <a:pt x="145900" y="12472"/>
                    <a:pt x="146013" y="12704"/>
                    <a:pt x="146215" y="12705"/>
                  </a:cubicBezTo>
                  <a:cubicBezTo>
                    <a:pt x="146291" y="12705"/>
                    <a:pt x="146361" y="12670"/>
                    <a:pt x="146408" y="12611"/>
                  </a:cubicBezTo>
                  <a:cubicBezTo>
                    <a:pt x="147000" y="11852"/>
                    <a:pt x="147595" y="11061"/>
                    <a:pt x="148177" y="10262"/>
                  </a:cubicBezTo>
                  <a:cubicBezTo>
                    <a:pt x="148255" y="10154"/>
                    <a:pt x="148232" y="10002"/>
                    <a:pt x="148124" y="9922"/>
                  </a:cubicBezTo>
                  <a:cubicBezTo>
                    <a:pt x="148081" y="9891"/>
                    <a:pt x="148031" y="9876"/>
                    <a:pt x="147981" y="9876"/>
                  </a:cubicBezTo>
                  <a:close/>
                  <a:moveTo>
                    <a:pt x="117495" y="10606"/>
                  </a:moveTo>
                  <a:cubicBezTo>
                    <a:pt x="117419" y="10606"/>
                    <a:pt x="117344" y="10641"/>
                    <a:pt x="117296" y="10709"/>
                  </a:cubicBezTo>
                  <a:cubicBezTo>
                    <a:pt x="117216" y="10821"/>
                    <a:pt x="117245" y="10978"/>
                    <a:pt x="117362" y="11053"/>
                  </a:cubicBezTo>
                  <a:cubicBezTo>
                    <a:pt x="118094" y="11572"/>
                    <a:pt x="118810" y="12218"/>
                    <a:pt x="119493" y="12975"/>
                  </a:cubicBezTo>
                  <a:cubicBezTo>
                    <a:pt x="119540" y="13026"/>
                    <a:pt x="119605" y="13055"/>
                    <a:pt x="119674" y="13055"/>
                  </a:cubicBezTo>
                  <a:cubicBezTo>
                    <a:pt x="119885" y="13055"/>
                    <a:pt x="119996" y="12806"/>
                    <a:pt x="119855" y="12650"/>
                  </a:cubicBezTo>
                  <a:cubicBezTo>
                    <a:pt x="119148" y="11867"/>
                    <a:pt x="118403" y="11196"/>
                    <a:pt x="117643" y="10657"/>
                  </a:cubicBezTo>
                  <a:cubicBezTo>
                    <a:pt x="117599" y="10622"/>
                    <a:pt x="117547" y="10606"/>
                    <a:pt x="117495" y="10606"/>
                  </a:cubicBezTo>
                  <a:close/>
                  <a:moveTo>
                    <a:pt x="105187" y="13926"/>
                  </a:moveTo>
                  <a:cubicBezTo>
                    <a:pt x="105099" y="13926"/>
                    <a:pt x="105014" y="13974"/>
                    <a:pt x="104971" y="14058"/>
                  </a:cubicBezTo>
                  <a:cubicBezTo>
                    <a:pt x="104511" y="14947"/>
                    <a:pt x="104181" y="15900"/>
                    <a:pt x="103994" y="16883"/>
                  </a:cubicBezTo>
                  <a:cubicBezTo>
                    <a:pt x="103965" y="17034"/>
                    <a:pt x="104080" y="17172"/>
                    <a:pt x="104233" y="17172"/>
                  </a:cubicBezTo>
                  <a:cubicBezTo>
                    <a:pt x="104350" y="17172"/>
                    <a:pt x="104451" y="17088"/>
                    <a:pt x="104472" y="16974"/>
                  </a:cubicBezTo>
                  <a:cubicBezTo>
                    <a:pt x="104651" y="16036"/>
                    <a:pt x="104965" y="15130"/>
                    <a:pt x="105404" y="14281"/>
                  </a:cubicBezTo>
                  <a:cubicBezTo>
                    <a:pt x="105465" y="14162"/>
                    <a:pt x="105418" y="14015"/>
                    <a:pt x="105299" y="13954"/>
                  </a:cubicBezTo>
                  <a:cubicBezTo>
                    <a:pt x="105264" y="13935"/>
                    <a:pt x="105225" y="13926"/>
                    <a:pt x="105187" y="13926"/>
                  </a:cubicBezTo>
                  <a:close/>
                  <a:moveTo>
                    <a:pt x="144375" y="14493"/>
                  </a:moveTo>
                  <a:cubicBezTo>
                    <a:pt x="144304" y="14493"/>
                    <a:pt x="144233" y="14525"/>
                    <a:pt x="144185" y="14585"/>
                  </a:cubicBezTo>
                  <a:cubicBezTo>
                    <a:pt x="143548" y="15341"/>
                    <a:pt x="142900" y="16081"/>
                    <a:pt x="142259" y="16783"/>
                  </a:cubicBezTo>
                  <a:cubicBezTo>
                    <a:pt x="142116" y="16939"/>
                    <a:pt x="142227" y="17190"/>
                    <a:pt x="142439" y="17190"/>
                  </a:cubicBezTo>
                  <a:lnTo>
                    <a:pt x="142439" y="17189"/>
                  </a:lnTo>
                  <a:cubicBezTo>
                    <a:pt x="142440" y="17189"/>
                    <a:pt x="142441" y="17189"/>
                    <a:pt x="142443" y="17189"/>
                  </a:cubicBezTo>
                  <a:cubicBezTo>
                    <a:pt x="142509" y="17189"/>
                    <a:pt x="142573" y="17160"/>
                    <a:pt x="142619" y="17111"/>
                  </a:cubicBezTo>
                  <a:cubicBezTo>
                    <a:pt x="143264" y="16404"/>
                    <a:pt x="143916" y="15660"/>
                    <a:pt x="144558" y="14897"/>
                  </a:cubicBezTo>
                  <a:cubicBezTo>
                    <a:pt x="144647" y="14795"/>
                    <a:pt x="144636" y="14639"/>
                    <a:pt x="144531" y="14551"/>
                  </a:cubicBezTo>
                  <a:cubicBezTo>
                    <a:pt x="144486" y="14512"/>
                    <a:pt x="144431" y="14493"/>
                    <a:pt x="144375" y="14493"/>
                  </a:cubicBezTo>
                  <a:close/>
                  <a:moveTo>
                    <a:pt x="121453" y="14891"/>
                  </a:moveTo>
                  <a:cubicBezTo>
                    <a:pt x="121407" y="14891"/>
                    <a:pt x="121361" y="14904"/>
                    <a:pt x="121319" y="14931"/>
                  </a:cubicBezTo>
                  <a:cubicBezTo>
                    <a:pt x="121207" y="15005"/>
                    <a:pt x="121176" y="15156"/>
                    <a:pt x="121250" y="15268"/>
                  </a:cubicBezTo>
                  <a:cubicBezTo>
                    <a:pt x="121752" y="16031"/>
                    <a:pt x="122239" y="16877"/>
                    <a:pt x="122702" y="17780"/>
                  </a:cubicBezTo>
                  <a:cubicBezTo>
                    <a:pt x="122742" y="17861"/>
                    <a:pt x="122826" y="17912"/>
                    <a:pt x="122918" y="17912"/>
                  </a:cubicBezTo>
                  <a:lnTo>
                    <a:pt x="122918" y="17913"/>
                  </a:lnTo>
                  <a:cubicBezTo>
                    <a:pt x="123099" y="17912"/>
                    <a:pt x="123217" y="17721"/>
                    <a:pt x="123134" y="17559"/>
                  </a:cubicBezTo>
                  <a:cubicBezTo>
                    <a:pt x="122665" y="16640"/>
                    <a:pt x="122168" y="15779"/>
                    <a:pt x="121657" y="15000"/>
                  </a:cubicBezTo>
                  <a:cubicBezTo>
                    <a:pt x="121610" y="14930"/>
                    <a:pt x="121532" y="14891"/>
                    <a:pt x="121453" y="14891"/>
                  </a:cubicBezTo>
                  <a:close/>
                  <a:moveTo>
                    <a:pt x="140413" y="18822"/>
                  </a:moveTo>
                  <a:cubicBezTo>
                    <a:pt x="140350" y="18822"/>
                    <a:pt x="140288" y="18845"/>
                    <a:pt x="140241" y="18892"/>
                  </a:cubicBezTo>
                  <a:cubicBezTo>
                    <a:pt x="139541" y="19591"/>
                    <a:pt x="138827" y="20266"/>
                    <a:pt x="138122" y="20900"/>
                  </a:cubicBezTo>
                  <a:cubicBezTo>
                    <a:pt x="137956" y="21049"/>
                    <a:pt x="138061" y="21325"/>
                    <a:pt x="138285" y="21325"/>
                  </a:cubicBezTo>
                  <a:cubicBezTo>
                    <a:pt x="138344" y="21325"/>
                    <a:pt x="138403" y="21302"/>
                    <a:pt x="138447" y="21262"/>
                  </a:cubicBezTo>
                  <a:cubicBezTo>
                    <a:pt x="139159" y="20623"/>
                    <a:pt x="139878" y="19942"/>
                    <a:pt x="140584" y="19237"/>
                  </a:cubicBezTo>
                  <a:cubicBezTo>
                    <a:pt x="140679" y="19141"/>
                    <a:pt x="140679" y="18987"/>
                    <a:pt x="140585" y="18893"/>
                  </a:cubicBezTo>
                  <a:cubicBezTo>
                    <a:pt x="140538" y="18846"/>
                    <a:pt x="140475" y="18822"/>
                    <a:pt x="140413" y="18822"/>
                  </a:cubicBezTo>
                  <a:close/>
                  <a:moveTo>
                    <a:pt x="104135" y="19603"/>
                  </a:moveTo>
                  <a:cubicBezTo>
                    <a:pt x="104125" y="19603"/>
                    <a:pt x="104115" y="19604"/>
                    <a:pt x="104105" y="19605"/>
                  </a:cubicBezTo>
                  <a:cubicBezTo>
                    <a:pt x="103973" y="19622"/>
                    <a:pt x="103878" y="19742"/>
                    <a:pt x="103893" y="19876"/>
                  </a:cubicBezTo>
                  <a:cubicBezTo>
                    <a:pt x="104018" y="20873"/>
                    <a:pt x="104308" y="21843"/>
                    <a:pt x="104750" y="22746"/>
                  </a:cubicBezTo>
                  <a:cubicBezTo>
                    <a:pt x="104791" y="22830"/>
                    <a:pt x="104876" y="22882"/>
                    <a:pt x="104969" y="22882"/>
                  </a:cubicBezTo>
                  <a:lnTo>
                    <a:pt x="104970" y="22882"/>
                  </a:lnTo>
                  <a:cubicBezTo>
                    <a:pt x="105149" y="22882"/>
                    <a:pt x="105267" y="22694"/>
                    <a:pt x="105187" y="22532"/>
                  </a:cubicBezTo>
                  <a:cubicBezTo>
                    <a:pt x="104768" y="21677"/>
                    <a:pt x="104495" y="20759"/>
                    <a:pt x="104376" y="19814"/>
                  </a:cubicBezTo>
                  <a:cubicBezTo>
                    <a:pt x="104360" y="19692"/>
                    <a:pt x="104255" y="19603"/>
                    <a:pt x="104135" y="19603"/>
                  </a:cubicBezTo>
                  <a:close/>
                  <a:moveTo>
                    <a:pt x="124053" y="20122"/>
                  </a:moveTo>
                  <a:cubicBezTo>
                    <a:pt x="124030" y="20122"/>
                    <a:pt x="124006" y="20125"/>
                    <a:pt x="123982" y="20133"/>
                  </a:cubicBezTo>
                  <a:cubicBezTo>
                    <a:pt x="123853" y="20171"/>
                    <a:pt x="123780" y="20307"/>
                    <a:pt x="123820" y="20436"/>
                  </a:cubicBezTo>
                  <a:cubicBezTo>
                    <a:pt x="124083" y="21302"/>
                    <a:pt x="124278" y="22251"/>
                    <a:pt x="124400" y="23261"/>
                  </a:cubicBezTo>
                  <a:cubicBezTo>
                    <a:pt x="124415" y="23382"/>
                    <a:pt x="124518" y="23474"/>
                    <a:pt x="124641" y="23475"/>
                  </a:cubicBezTo>
                  <a:cubicBezTo>
                    <a:pt x="124650" y="23475"/>
                    <a:pt x="124661" y="23474"/>
                    <a:pt x="124671" y="23473"/>
                  </a:cubicBezTo>
                  <a:cubicBezTo>
                    <a:pt x="124804" y="23457"/>
                    <a:pt x="124900" y="23336"/>
                    <a:pt x="124884" y="23202"/>
                  </a:cubicBezTo>
                  <a:cubicBezTo>
                    <a:pt x="124758" y="22165"/>
                    <a:pt x="124556" y="21187"/>
                    <a:pt x="124286" y="20295"/>
                  </a:cubicBezTo>
                  <a:cubicBezTo>
                    <a:pt x="124253" y="20189"/>
                    <a:pt x="124157" y="20122"/>
                    <a:pt x="124053" y="20122"/>
                  </a:cubicBezTo>
                  <a:close/>
                  <a:moveTo>
                    <a:pt x="136046" y="22731"/>
                  </a:moveTo>
                  <a:cubicBezTo>
                    <a:pt x="135993" y="22731"/>
                    <a:pt x="135940" y="22748"/>
                    <a:pt x="135895" y="22784"/>
                  </a:cubicBezTo>
                  <a:cubicBezTo>
                    <a:pt x="135117" y="23401"/>
                    <a:pt x="134327" y="23984"/>
                    <a:pt x="133551" y="24514"/>
                  </a:cubicBezTo>
                  <a:cubicBezTo>
                    <a:pt x="133354" y="24650"/>
                    <a:pt x="133450" y="24958"/>
                    <a:pt x="133688" y="24958"/>
                  </a:cubicBezTo>
                  <a:lnTo>
                    <a:pt x="133689" y="24959"/>
                  </a:lnTo>
                  <a:cubicBezTo>
                    <a:pt x="133738" y="24959"/>
                    <a:pt x="133785" y="24943"/>
                    <a:pt x="133826" y="24916"/>
                  </a:cubicBezTo>
                  <a:cubicBezTo>
                    <a:pt x="134611" y="24378"/>
                    <a:pt x="135409" y="23789"/>
                    <a:pt x="136196" y="23165"/>
                  </a:cubicBezTo>
                  <a:cubicBezTo>
                    <a:pt x="136302" y="23081"/>
                    <a:pt x="136320" y="22928"/>
                    <a:pt x="136236" y="22823"/>
                  </a:cubicBezTo>
                  <a:cubicBezTo>
                    <a:pt x="136188" y="22763"/>
                    <a:pt x="136117" y="22731"/>
                    <a:pt x="136046" y="22731"/>
                  </a:cubicBezTo>
                  <a:close/>
                  <a:moveTo>
                    <a:pt x="106644" y="24783"/>
                  </a:moveTo>
                  <a:cubicBezTo>
                    <a:pt x="106584" y="24783"/>
                    <a:pt x="106524" y="24805"/>
                    <a:pt x="106477" y="24849"/>
                  </a:cubicBezTo>
                  <a:cubicBezTo>
                    <a:pt x="106379" y="24942"/>
                    <a:pt x="106375" y="25096"/>
                    <a:pt x="106468" y="25194"/>
                  </a:cubicBezTo>
                  <a:cubicBezTo>
                    <a:pt x="107125" y="25884"/>
                    <a:pt x="107903" y="26515"/>
                    <a:pt x="108783" y="27071"/>
                  </a:cubicBezTo>
                  <a:cubicBezTo>
                    <a:pt x="108822" y="27096"/>
                    <a:pt x="108867" y="27108"/>
                    <a:pt x="108912" y="27108"/>
                  </a:cubicBezTo>
                  <a:cubicBezTo>
                    <a:pt x="109021" y="27108"/>
                    <a:pt x="109116" y="27037"/>
                    <a:pt x="109147" y="26933"/>
                  </a:cubicBezTo>
                  <a:cubicBezTo>
                    <a:pt x="109176" y="26828"/>
                    <a:pt x="109135" y="26717"/>
                    <a:pt x="109043" y="26660"/>
                  </a:cubicBezTo>
                  <a:cubicBezTo>
                    <a:pt x="108196" y="26125"/>
                    <a:pt x="107449" y="25519"/>
                    <a:pt x="106821" y="24858"/>
                  </a:cubicBezTo>
                  <a:cubicBezTo>
                    <a:pt x="106773" y="24808"/>
                    <a:pt x="106709" y="24783"/>
                    <a:pt x="106644" y="24783"/>
                  </a:cubicBezTo>
                  <a:close/>
                  <a:moveTo>
                    <a:pt x="131205" y="26027"/>
                  </a:moveTo>
                  <a:cubicBezTo>
                    <a:pt x="131164" y="26027"/>
                    <a:pt x="131123" y="26037"/>
                    <a:pt x="131086" y="26058"/>
                  </a:cubicBezTo>
                  <a:cubicBezTo>
                    <a:pt x="130226" y="26548"/>
                    <a:pt x="129354" y="26991"/>
                    <a:pt x="128496" y="27373"/>
                  </a:cubicBezTo>
                  <a:cubicBezTo>
                    <a:pt x="128391" y="27421"/>
                    <a:pt x="128334" y="27534"/>
                    <a:pt x="128357" y="27646"/>
                  </a:cubicBezTo>
                  <a:cubicBezTo>
                    <a:pt x="128381" y="27759"/>
                    <a:pt x="128481" y="27838"/>
                    <a:pt x="128595" y="27839"/>
                  </a:cubicBezTo>
                  <a:cubicBezTo>
                    <a:pt x="128629" y="27839"/>
                    <a:pt x="128663" y="27832"/>
                    <a:pt x="128695" y="27818"/>
                  </a:cubicBezTo>
                  <a:cubicBezTo>
                    <a:pt x="129567" y="27428"/>
                    <a:pt x="130452" y="26978"/>
                    <a:pt x="131327" y="26482"/>
                  </a:cubicBezTo>
                  <a:cubicBezTo>
                    <a:pt x="131444" y="26415"/>
                    <a:pt x="131484" y="26267"/>
                    <a:pt x="131417" y="26150"/>
                  </a:cubicBezTo>
                  <a:cubicBezTo>
                    <a:pt x="131373" y="26071"/>
                    <a:pt x="131290" y="26027"/>
                    <a:pt x="131205" y="26027"/>
                  </a:cubicBezTo>
                  <a:close/>
                  <a:moveTo>
                    <a:pt x="111520" y="27937"/>
                  </a:moveTo>
                  <a:cubicBezTo>
                    <a:pt x="111424" y="27937"/>
                    <a:pt x="111332" y="27994"/>
                    <a:pt x="111294" y="28089"/>
                  </a:cubicBezTo>
                  <a:cubicBezTo>
                    <a:pt x="111244" y="28216"/>
                    <a:pt x="111306" y="28359"/>
                    <a:pt x="111434" y="28408"/>
                  </a:cubicBezTo>
                  <a:cubicBezTo>
                    <a:pt x="112305" y="28755"/>
                    <a:pt x="113253" y="29057"/>
                    <a:pt x="114254" y="29305"/>
                  </a:cubicBezTo>
                  <a:cubicBezTo>
                    <a:pt x="114274" y="29310"/>
                    <a:pt x="114293" y="29312"/>
                    <a:pt x="114313" y="29312"/>
                  </a:cubicBezTo>
                  <a:cubicBezTo>
                    <a:pt x="114436" y="29312"/>
                    <a:pt x="114540" y="29220"/>
                    <a:pt x="114555" y="29098"/>
                  </a:cubicBezTo>
                  <a:cubicBezTo>
                    <a:pt x="114569" y="28977"/>
                    <a:pt x="114490" y="28862"/>
                    <a:pt x="114371" y="28833"/>
                  </a:cubicBezTo>
                  <a:cubicBezTo>
                    <a:pt x="113391" y="28590"/>
                    <a:pt x="112463" y="28295"/>
                    <a:pt x="111613" y="27956"/>
                  </a:cubicBezTo>
                  <a:cubicBezTo>
                    <a:pt x="111583" y="27943"/>
                    <a:pt x="111551" y="27937"/>
                    <a:pt x="111520" y="27937"/>
                  </a:cubicBezTo>
                  <a:close/>
                  <a:moveTo>
                    <a:pt x="124802" y="25911"/>
                  </a:moveTo>
                  <a:cubicBezTo>
                    <a:pt x="124668" y="25911"/>
                    <a:pt x="124560" y="26018"/>
                    <a:pt x="124559" y="26153"/>
                  </a:cubicBezTo>
                  <a:cubicBezTo>
                    <a:pt x="124554" y="26997"/>
                    <a:pt x="124509" y="27887"/>
                    <a:pt x="124424" y="28798"/>
                  </a:cubicBezTo>
                  <a:cubicBezTo>
                    <a:pt x="123941" y="28920"/>
                    <a:pt x="123458" y="29024"/>
                    <a:pt x="122982" y="29111"/>
                  </a:cubicBezTo>
                  <a:cubicBezTo>
                    <a:pt x="122858" y="29134"/>
                    <a:pt x="122772" y="29247"/>
                    <a:pt x="122783" y="29372"/>
                  </a:cubicBezTo>
                  <a:cubicBezTo>
                    <a:pt x="122795" y="29498"/>
                    <a:pt x="122899" y="29593"/>
                    <a:pt x="123025" y="29594"/>
                  </a:cubicBezTo>
                  <a:lnTo>
                    <a:pt x="123025" y="29595"/>
                  </a:lnTo>
                  <a:cubicBezTo>
                    <a:pt x="123038" y="29594"/>
                    <a:pt x="123053" y="29593"/>
                    <a:pt x="123066" y="29591"/>
                  </a:cubicBezTo>
                  <a:cubicBezTo>
                    <a:pt x="123542" y="29503"/>
                    <a:pt x="124023" y="29399"/>
                    <a:pt x="124503" y="29279"/>
                  </a:cubicBezTo>
                  <a:cubicBezTo>
                    <a:pt x="124545" y="29308"/>
                    <a:pt x="124593" y="29321"/>
                    <a:pt x="124640" y="29321"/>
                  </a:cubicBezTo>
                  <a:cubicBezTo>
                    <a:pt x="124728" y="29321"/>
                    <a:pt x="124814" y="29273"/>
                    <a:pt x="124857" y="29188"/>
                  </a:cubicBezTo>
                  <a:cubicBezTo>
                    <a:pt x="125217" y="29092"/>
                    <a:pt x="125577" y="28986"/>
                    <a:pt x="125935" y="28872"/>
                  </a:cubicBezTo>
                  <a:cubicBezTo>
                    <a:pt x="126062" y="28832"/>
                    <a:pt x="126131" y="28696"/>
                    <a:pt x="126091" y="28568"/>
                  </a:cubicBezTo>
                  <a:cubicBezTo>
                    <a:pt x="126058" y="28464"/>
                    <a:pt x="125962" y="28398"/>
                    <a:pt x="125859" y="28398"/>
                  </a:cubicBezTo>
                  <a:cubicBezTo>
                    <a:pt x="125836" y="28398"/>
                    <a:pt x="125812" y="28402"/>
                    <a:pt x="125788" y="28409"/>
                  </a:cubicBezTo>
                  <a:cubicBezTo>
                    <a:pt x="125500" y="28501"/>
                    <a:pt x="125212" y="28586"/>
                    <a:pt x="124923" y="28666"/>
                  </a:cubicBezTo>
                  <a:cubicBezTo>
                    <a:pt x="124999" y="27802"/>
                    <a:pt x="125040" y="26960"/>
                    <a:pt x="125045" y="26156"/>
                  </a:cubicBezTo>
                  <a:cubicBezTo>
                    <a:pt x="125045" y="26021"/>
                    <a:pt x="124937" y="25912"/>
                    <a:pt x="124802" y="25911"/>
                  </a:cubicBezTo>
                  <a:close/>
                  <a:moveTo>
                    <a:pt x="117192" y="29339"/>
                  </a:moveTo>
                  <a:cubicBezTo>
                    <a:pt x="117069" y="29339"/>
                    <a:pt x="116964" y="29432"/>
                    <a:pt x="116953" y="29557"/>
                  </a:cubicBezTo>
                  <a:cubicBezTo>
                    <a:pt x="116938" y="29690"/>
                    <a:pt x="117036" y="29810"/>
                    <a:pt x="117169" y="29824"/>
                  </a:cubicBezTo>
                  <a:cubicBezTo>
                    <a:pt x="117875" y="29898"/>
                    <a:pt x="118586" y="29935"/>
                    <a:pt x="119296" y="29935"/>
                  </a:cubicBezTo>
                  <a:lnTo>
                    <a:pt x="119296" y="29936"/>
                  </a:lnTo>
                  <a:cubicBezTo>
                    <a:pt x="119571" y="29936"/>
                    <a:pt x="119852" y="29931"/>
                    <a:pt x="120130" y="29918"/>
                  </a:cubicBezTo>
                  <a:cubicBezTo>
                    <a:pt x="120265" y="29912"/>
                    <a:pt x="120369" y="29799"/>
                    <a:pt x="120363" y="29665"/>
                  </a:cubicBezTo>
                  <a:cubicBezTo>
                    <a:pt x="120358" y="29539"/>
                    <a:pt x="120250" y="29431"/>
                    <a:pt x="120130" y="29431"/>
                  </a:cubicBezTo>
                  <a:cubicBezTo>
                    <a:pt x="120123" y="29431"/>
                    <a:pt x="120116" y="29431"/>
                    <a:pt x="120109" y="29432"/>
                  </a:cubicBezTo>
                  <a:cubicBezTo>
                    <a:pt x="119837" y="29443"/>
                    <a:pt x="119565" y="29449"/>
                    <a:pt x="119293" y="29449"/>
                  </a:cubicBezTo>
                  <a:cubicBezTo>
                    <a:pt x="118601" y="29449"/>
                    <a:pt x="117909" y="29413"/>
                    <a:pt x="117220" y="29340"/>
                  </a:cubicBezTo>
                  <a:cubicBezTo>
                    <a:pt x="117211" y="29339"/>
                    <a:pt x="117201" y="29339"/>
                    <a:pt x="117192" y="29339"/>
                  </a:cubicBezTo>
                  <a:close/>
                  <a:moveTo>
                    <a:pt x="124230" y="31736"/>
                  </a:moveTo>
                  <a:cubicBezTo>
                    <a:pt x="124115" y="31736"/>
                    <a:pt x="124013" y="31819"/>
                    <a:pt x="123993" y="31937"/>
                  </a:cubicBezTo>
                  <a:cubicBezTo>
                    <a:pt x="123829" y="32864"/>
                    <a:pt x="123625" y="33823"/>
                    <a:pt x="123389" y="34790"/>
                  </a:cubicBezTo>
                  <a:cubicBezTo>
                    <a:pt x="123358" y="34920"/>
                    <a:pt x="123438" y="35052"/>
                    <a:pt x="123568" y="35083"/>
                  </a:cubicBezTo>
                  <a:cubicBezTo>
                    <a:pt x="123588" y="35088"/>
                    <a:pt x="123607" y="35090"/>
                    <a:pt x="123626" y="35090"/>
                  </a:cubicBezTo>
                  <a:cubicBezTo>
                    <a:pt x="123738" y="35090"/>
                    <a:pt x="123836" y="35013"/>
                    <a:pt x="123862" y="34904"/>
                  </a:cubicBezTo>
                  <a:cubicBezTo>
                    <a:pt x="124101" y="33928"/>
                    <a:pt x="124305" y="32958"/>
                    <a:pt x="124472" y="32022"/>
                  </a:cubicBezTo>
                  <a:cubicBezTo>
                    <a:pt x="124495" y="31891"/>
                    <a:pt x="124408" y="31764"/>
                    <a:pt x="124275" y="31740"/>
                  </a:cubicBezTo>
                  <a:cubicBezTo>
                    <a:pt x="124260" y="31737"/>
                    <a:pt x="124245" y="31736"/>
                    <a:pt x="124230" y="31736"/>
                  </a:cubicBezTo>
                  <a:close/>
                  <a:moveTo>
                    <a:pt x="122856" y="37432"/>
                  </a:moveTo>
                  <a:cubicBezTo>
                    <a:pt x="122751" y="37432"/>
                    <a:pt x="122654" y="37500"/>
                    <a:pt x="122622" y="37605"/>
                  </a:cubicBezTo>
                  <a:cubicBezTo>
                    <a:pt x="122349" y="38515"/>
                    <a:pt x="122045" y="39449"/>
                    <a:pt x="121716" y="40381"/>
                  </a:cubicBezTo>
                  <a:cubicBezTo>
                    <a:pt x="121672" y="40508"/>
                    <a:pt x="121738" y="40646"/>
                    <a:pt x="121864" y="40691"/>
                  </a:cubicBezTo>
                  <a:cubicBezTo>
                    <a:pt x="121890" y="40700"/>
                    <a:pt x="121918" y="40705"/>
                    <a:pt x="121946" y="40706"/>
                  </a:cubicBezTo>
                  <a:lnTo>
                    <a:pt x="121946" y="40705"/>
                  </a:lnTo>
                  <a:cubicBezTo>
                    <a:pt x="122049" y="40705"/>
                    <a:pt x="122141" y="40639"/>
                    <a:pt x="122175" y="40543"/>
                  </a:cubicBezTo>
                  <a:cubicBezTo>
                    <a:pt x="122506" y="39604"/>
                    <a:pt x="122813" y="38662"/>
                    <a:pt x="123088" y="37746"/>
                  </a:cubicBezTo>
                  <a:cubicBezTo>
                    <a:pt x="123128" y="37617"/>
                    <a:pt x="123054" y="37481"/>
                    <a:pt x="122926" y="37442"/>
                  </a:cubicBezTo>
                  <a:cubicBezTo>
                    <a:pt x="122903" y="37435"/>
                    <a:pt x="122879" y="37432"/>
                    <a:pt x="122856" y="37432"/>
                  </a:cubicBezTo>
                  <a:close/>
                  <a:moveTo>
                    <a:pt x="120913" y="42964"/>
                  </a:moveTo>
                  <a:cubicBezTo>
                    <a:pt x="120817" y="42964"/>
                    <a:pt x="120726" y="43021"/>
                    <a:pt x="120688" y="43116"/>
                  </a:cubicBezTo>
                  <a:cubicBezTo>
                    <a:pt x="120335" y="44001"/>
                    <a:pt x="119953" y="44907"/>
                    <a:pt x="119553" y="45809"/>
                  </a:cubicBezTo>
                  <a:cubicBezTo>
                    <a:pt x="119499" y="45931"/>
                    <a:pt x="119554" y="46075"/>
                    <a:pt x="119677" y="46130"/>
                  </a:cubicBezTo>
                  <a:cubicBezTo>
                    <a:pt x="119708" y="46144"/>
                    <a:pt x="119741" y="46151"/>
                    <a:pt x="119776" y="46151"/>
                  </a:cubicBezTo>
                  <a:lnTo>
                    <a:pt x="119776" y="46150"/>
                  </a:lnTo>
                  <a:cubicBezTo>
                    <a:pt x="119872" y="46150"/>
                    <a:pt x="119959" y="46093"/>
                    <a:pt x="119997" y="46006"/>
                  </a:cubicBezTo>
                  <a:cubicBezTo>
                    <a:pt x="120401" y="45099"/>
                    <a:pt x="120785" y="44187"/>
                    <a:pt x="121139" y="43296"/>
                  </a:cubicBezTo>
                  <a:cubicBezTo>
                    <a:pt x="121189" y="43171"/>
                    <a:pt x="121128" y="43031"/>
                    <a:pt x="121003" y="42981"/>
                  </a:cubicBezTo>
                  <a:cubicBezTo>
                    <a:pt x="120974" y="42969"/>
                    <a:pt x="120943" y="42964"/>
                    <a:pt x="120913" y="42964"/>
                  </a:cubicBezTo>
                  <a:close/>
                  <a:moveTo>
                    <a:pt x="118542" y="48321"/>
                  </a:moveTo>
                  <a:cubicBezTo>
                    <a:pt x="118451" y="48321"/>
                    <a:pt x="118364" y="48372"/>
                    <a:pt x="118322" y="48460"/>
                  </a:cubicBezTo>
                  <a:cubicBezTo>
                    <a:pt x="117902" y="49322"/>
                    <a:pt x="117459" y="50200"/>
                    <a:pt x="117002" y="51069"/>
                  </a:cubicBezTo>
                  <a:cubicBezTo>
                    <a:pt x="116917" y="51230"/>
                    <a:pt x="117035" y="51425"/>
                    <a:pt x="117217" y="51425"/>
                  </a:cubicBezTo>
                  <a:cubicBezTo>
                    <a:pt x="117308" y="51425"/>
                    <a:pt x="117390" y="51375"/>
                    <a:pt x="117432" y="51296"/>
                  </a:cubicBezTo>
                  <a:cubicBezTo>
                    <a:pt x="117892" y="50422"/>
                    <a:pt x="118339" y="49540"/>
                    <a:pt x="118759" y="48672"/>
                  </a:cubicBezTo>
                  <a:cubicBezTo>
                    <a:pt x="118819" y="48552"/>
                    <a:pt x="118769" y="48405"/>
                    <a:pt x="118648" y="48346"/>
                  </a:cubicBezTo>
                  <a:cubicBezTo>
                    <a:pt x="118614" y="48329"/>
                    <a:pt x="118578" y="48321"/>
                    <a:pt x="118542" y="48321"/>
                  </a:cubicBezTo>
                  <a:close/>
                  <a:moveTo>
                    <a:pt x="115813" y="53512"/>
                  </a:moveTo>
                  <a:cubicBezTo>
                    <a:pt x="115728" y="53512"/>
                    <a:pt x="115646" y="53556"/>
                    <a:pt x="115601" y="53635"/>
                  </a:cubicBezTo>
                  <a:cubicBezTo>
                    <a:pt x="115129" y="54470"/>
                    <a:pt x="114633" y="55320"/>
                    <a:pt x="114125" y="56160"/>
                  </a:cubicBezTo>
                  <a:cubicBezTo>
                    <a:pt x="114028" y="56322"/>
                    <a:pt x="114144" y="56528"/>
                    <a:pt x="114333" y="56529"/>
                  </a:cubicBezTo>
                  <a:cubicBezTo>
                    <a:pt x="114419" y="56529"/>
                    <a:pt x="114498" y="56484"/>
                    <a:pt x="114541" y="56411"/>
                  </a:cubicBezTo>
                  <a:cubicBezTo>
                    <a:pt x="115051" y="55567"/>
                    <a:pt x="115550" y="54714"/>
                    <a:pt x="116025" y="53875"/>
                  </a:cubicBezTo>
                  <a:cubicBezTo>
                    <a:pt x="116091" y="53758"/>
                    <a:pt x="116050" y="53609"/>
                    <a:pt x="115933" y="53544"/>
                  </a:cubicBezTo>
                  <a:cubicBezTo>
                    <a:pt x="115895" y="53522"/>
                    <a:pt x="115854" y="53512"/>
                    <a:pt x="115813" y="53512"/>
                  </a:cubicBezTo>
                  <a:close/>
                  <a:moveTo>
                    <a:pt x="112782" y="58527"/>
                  </a:moveTo>
                  <a:cubicBezTo>
                    <a:pt x="112702" y="58527"/>
                    <a:pt x="112624" y="58566"/>
                    <a:pt x="112578" y="58639"/>
                  </a:cubicBezTo>
                  <a:cubicBezTo>
                    <a:pt x="112055" y="59451"/>
                    <a:pt x="111513" y="60271"/>
                    <a:pt x="110963" y="61077"/>
                  </a:cubicBezTo>
                  <a:cubicBezTo>
                    <a:pt x="110853" y="61239"/>
                    <a:pt x="110969" y="61457"/>
                    <a:pt x="111165" y="61457"/>
                  </a:cubicBezTo>
                  <a:lnTo>
                    <a:pt x="111165" y="61459"/>
                  </a:lnTo>
                  <a:cubicBezTo>
                    <a:pt x="111245" y="61459"/>
                    <a:pt x="111320" y="61419"/>
                    <a:pt x="111365" y="61352"/>
                  </a:cubicBezTo>
                  <a:cubicBezTo>
                    <a:pt x="111917" y="60542"/>
                    <a:pt x="112462" y="59717"/>
                    <a:pt x="112987" y="58903"/>
                  </a:cubicBezTo>
                  <a:cubicBezTo>
                    <a:pt x="113059" y="58789"/>
                    <a:pt x="113026" y="58639"/>
                    <a:pt x="112914" y="58566"/>
                  </a:cubicBezTo>
                  <a:cubicBezTo>
                    <a:pt x="112873" y="58540"/>
                    <a:pt x="112827" y="58527"/>
                    <a:pt x="112782" y="58527"/>
                  </a:cubicBezTo>
                  <a:close/>
                  <a:moveTo>
                    <a:pt x="109483" y="63373"/>
                  </a:moveTo>
                  <a:cubicBezTo>
                    <a:pt x="109407" y="63373"/>
                    <a:pt x="109332" y="63408"/>
                    <a:pt x="109285" y="63474"/>
                  </a:cubicBezTo>
                  <a:cubicBezTo>
                    <a:pt x="108720" y="64260"/>
                    <a:pt x="108134" y="65052"/>
                    <a:pt x="107546" y="65826"/>
                  </a:cubicBezTo>
                  <a:cubicBezTo>
                    <a:pt x="107425" y="65986"/>
                    <a:pt x="107539" y="66216"/>
                    <a:pt x="107740" y="66216"/>
                  </a:cubicBezTo>
                  <a:cubicBezTo>
                    <a:pt x="107816" y="66216"/>
                    <a:pt x="107888" y="66181"/>
                    <a:pt x="107934" y="66120"/>
                  </a:cubicBezTo>
                  <a:cubicBezTo>
                    <a:pt x="108524" y="65342"/>
                    <a:pt x="109112" y="64548"/>
                    <a:pt x="109681" y="63758"/>
                  </a:cubicBezTo>
                  <a:cubicBezTo>
                    <a:pt x="109759" y="63649"/>
                    <a:pt x="109734" y="63497"/>
                    <a:pt x="109625" y="63419"/>
                  </a:cubicBezTo>
                  <a:cubicBezTo>
                    <a:pt x="109582" y="63388"/>
                    <a:pt x="109532" y="63373"/>
                    <a:pt x="109483" y="63373"/>
                  </a:cubicBezTo>
                  <a:close/>
                  <a:moveTo>
                    <a:pt x="105937" y="68045"/>
                  </a:moveTo>
                  <a:cubicBezTo>
                    <a:pt x="105867" y="68045"/>
                    <a:pt x="105798" y="68075"/>
                    <a:pt x="105749" y="68133"/>
                  </a:cubicBezTo>
                  <a:cubicBezTo>
                    <a:pt x="105144" y="68890"/>
                    <a:pt x="104521" y="69652"/>
                    <a:pt x="103897" y="70396"/>
                  </a:cubicBezTo>
                  <a:cubicBezTo>
                    <a:pt x="103764" y="70554"/>
                    <a:pt x="103876" y="70795"/>
                    <a:pt x="104083" y="70795"/>
                  </a:cubicBezTo>
                  <a:cubicBezTo>
                    <a:pt x="104155" y="70795"/>
                    <a:pt x="104223" y="70764"/>
                    <a:pt x="104270" y="70708"/>
                  </a:cubicBezTo>
                  <a:cubicBezTo>
                    <a:pt x="104896" y="69961"/>
                    <a:pt x="105523" y="69197"/>
                    <a:pt x="106130" y="68436"/>
                  </a:cubicBezTo>
                  <a:cubicBezTo>
                    <a:pt x="106212" y="68331"/>
                    <a:pt x="106192" y="68180"/>
                    <a:pt x="106089" y="68098"/>
                  </a:cubicBezTo>
                  <a:cubicBezTo>
                    <a:pt x="106044" y="68062"/>
                    <a:pt x="105991" y="68045"/>
                    <a:pt x="105937" y="68045"/>
                  </a:cubicBezTo>
                  <a:close/>
                  <a:moveTo>
                    <a:pt x="102171" y="72531"/>
                  </a:moveTo>
                  <a:cubicBezTo>
                    <a:pt x="102104" y="72531"/>
                    <a:pt x="102037" y="72559"/>
                    <a:pt x="101989" y="72614"/>
                  </a:cubicBezTo>
                  <a:cubicBezTo>
                    <a:pt x="101348" y="73341"/>
                    <a:pt x="100688" y="74072"/>
                    <a:pt x="100029" y="74784"/>
                  </a:cubicBezTo>
                  <a:cubicBezTo>
                    <a:pt x="99886" y="74941"/>
                    <a:pt x="99996" y="75193"/>
                    <a:pt x="100209" y="75193"/>
                  </a:cubicBezTo>
                  <a:cubicBezTo>
                    <a:pt x="100276" y="75193"/>
                    <a:pt x="100341" y="75165"/>
                    <a:pt x="100387" y="75115"/>
                  </a:cubicBezTo>
                  <a:cubicBezTo>
                    <a:pt x="101049" y="74400"/>
                    <a:pt x="101711" y="73666"/>
                    <a:pt x="102355" y="72935"/>
                  </a:cubicBezTo>
                  <a:cubicBezTo>
                    <a:pt x="102443" y="72835"/>
                    <a:pt x="102433" y="72681"/>
                    <a:pt x="102332" y="72592"/>
                  </a:cubicBezTo>
                  <a:cubicBezTo>
                    <a:pt x="102286" y="72552"/>
                    <a:pt x="102229" y="72531"/>
                    <a:pt x="102171" y="72531"/>
                  </a:cubicBezTo>
                  <a:close/>
                  <a:moveTo>
                    <a:pt x="98195" y="76836"/>
                  </a:moveTo>
                  <a:cubicBezTo>
                    <a:pt x="98131" y="76836"/>
                    <a:pt x="98067" y="76861"/>
                    <a:pt x="98019" y="76910"/>
                  </a:cubicBezTo>
                  <a:cubicBezTo>
                    <a:pt x="97344" y="77608"/>
                    <a:pt x="96650" y="78308"/>
                    <a:pt x="95961" y="78988"/>
                  </a:cubicBezTo>
                  <a:cubicBezTo>
                    <a:pt x="95805" y="79140"/>
                    <a:pt x="95914" y="79404"/>
                    <a:pt x="96132" y="79404"/>
                  </a:cubicBezTo>
                  <a:lnTo>
                    <a:pt x="96132" y="79402"/>
                  </a:lnTo>
                  <a:cubicBezTo>
                    <a:pt x="96195" y="79402"/>
                    <a:pt x="96256" y="79377"/>
                    <a:pt x="96302" y="79333"/>
                  </a:cubicBezTo>
                  <a:cubicBezTo>
                    <a:pt x="96996" y="78650"/>
                    <a:pt x="97691" y="77949"/>
                    <a:pt x="98369" y="77247"/>
                  </a:cubicBezTo>
                  <a:cubicBezTo>
                    <a:pt x="98463" y="77151"/>
                    <a:pt x="98460" y="76997"/>
                    <a:pt x="98364" y="76904"/>
                  </a:cubicBezTo>
                  <a:cubicBezTo>
                    <a:pt x="98317" y="76858"/>
                    <a:pt x="98256" y="76836"/>
                    <a:pt x="98195" y="76836"/>
                  </a:cubicBezTo>
                  <a:close/>
                  <a:moveTo>
                    <a:pt x="94027" y="80942"/>
                  </a:moveTo>
                  <a:cubicBezTo>
                    <a:pt x="93964" y="80942"/>
                    <a:pt x="93901" y="80967"/>
                    <a:pt x="93853" y="81016"/>
                  </a:cubicBezTo>
                  <a:cubicBezTo>
                    <a:pt x="93145" y="81682"/>
                    <a:pt x="92421" y="82347"/>
                    <a:pt x="91701" y="82995"/>
                  </a:cubicBezTo>
                  <a:cubicBezTo>
                    <a:pt x="91535" y="83143"/>
                    <a:pt x="91641" y="83419"/>
                    <a:pt x="91863" y="83419"/>
                  </a:cubicBezTo>
                  <a:lnTo>
                    <a:pt x="91864" y="83418"/>
                  </a:lnTo>
                  <a:cubicBezTo>
                    <a:pt x="91923" y="83418"/>
                    <a:pt x="91980" y="83396"/>
                    <a:pt x="92025" y="83355"/>
                  </a:cubicBezTo>
                  <a:cubicBezTo>
                    <a:pt x="92749" y="82706"/>
                    <a:pt x="93475" y="82038"/>
                    <a:pt x="94186" y="81369"/>
                  </a:cubicBezTo>
                  <a:cubicBezTo>
                    <a:pt x="94291" y="81279"/>
                    <a:pt x="94298" y="81119"/>
                    <a:pt x="94204" y="81019"/>
                  </a:cubicBezTo>
                  <a:cubicBezTo>
                    <a:pt x="94156" y="80968"/>
                    <a:pt x="94091" y="80942"/>
                    <a:pt x="94027" y="80942"/>
                  </a:cubicBezTo>
                  <a:close/>
                  <a:moveTo>
                    <a:pt x="89660" y="84864"/>
                  </a:moveTo>
                  <a:cubicBezTo>
                    <a:pt x="89604" y="84864"/>
                    <a:pt x="89548" y="84883"/>
                    <a:pt x="89503" y="84922"/>
                  </a:cubicBezTo>
                  <a:cubicBezTo>
                    <a:pt x="88761" y="85558"/>
                    <a:pt x="88007" y="86189"/>
                    <a:pt x="87259" y="86799"/>
                  </a:cubicBezTo>
                  <a:cubicBezTo>
                    <a:pt x="87083" y="86944"/>
                    <a:pt x="87185" y="87232"/>
                    <a:pt x="87415" y="87232"/>
                  </a:cubicBezTo>
                  <a:cubicBezTo>
                    <a:pt x="87470" y="87231"/>
                    <a:pt x="87525" y="87212"/>
                    <a:pt x="87568" y="87176"/>
                  </a:cubicBezTo>
                  <a:cubicBezTo>
                    <a:pt x="88319" y="86564"/>
                    <a:pt x="89076" y="85929"/>
                    <a:pt x="89819" y="85293"/>
                  </a:cubicBezTo>
                  <a:cubicBezTo>
                    <a:pt x="89921" y="85205"/>
                    <a:pt x="89933" y="85051"/>
                    <a:pt x="89845" y="84949"/>
                  </a:cubicBezTo>
                  <a:cubicBezTo>
                    <a:pt x="89797" y="84893"/>
                    <a:pt x="89728" y="84864"/>
                    <a:pt x="89660" y="84864"/>
                  </a:cubicBezTo>
                  <a:close/>
                  <a:moveTo>
                    <a:pt x="85121" y="88577"/>
                  </a:moveTo>
                  <a:cubicBezTo>
                    <a:pt x="85070" y="88577"/>
                    <a:pt x="85019" y="88593"/>
                    <a:pt x="84975" y="88626"/>
                  </a:cubicBezTo>
                  <a:cubicBezTo>
                    <a:pt x="84210" y="89223"/>
                    <a:pt x="83427" y="89819"/>
                    <a:pt x="82649" y="90397"/>
                  </a:cubicBezTo>
                  <a:cubicBezTo>
                    <a:pt x="82461" y="90536"/>
                    <a:pt x="82560" y="90835"/>
                    <a:pt x="82793" y="90835"/>
                  </a:cubicBezTo>
                  <a:cubicBezTo>
                    <a:pt x="82794" y="90835"/>
                    <a:pt x="82794" y="90835"/>
                    <a:pt x="82794" y="90835"/>
                  </a:cubicBezTo>
                  <a:lnTo>
                    <a:pt x="82794" y="90834"/>
                  </a:lnTo>
                  <a:cubicBezTo>
                    <a:pt x="82847" y="90834"/>
                    <a:pt x="82898" y="90817"/>
                    <a:pt x="82939" y="90786"/>
                  </a:cubicBezTo>
                  <a:cubicBezTo>
                    <a:pt x="83719" y="90206"/>
                    <a:pt x="84505" y="89608"/>
                    <a:pt x="85276" y="89010"/>
                  </a:cubicBezTo>
                  <a:cubicBezTo>
                    <a:pt x="85378" y="88926"/>
                    <a:pt x="85396" y="88775"/>
                    <a:pt x="85314" y="88671"/>
                  </a:cubicBezTo>
                  <a:cubicBezTo>
                    <a:pt x="85266" y="88610"/>
                    <a:pt x="85194" y="88577"/>
                    <a:pt x="85121" y="88577"/>
                  </a:cubicBezTo>
                  <a:close/>
                  <a:moveTo>
                    <a:pt x="80415" y="92074"/>
                  </a:moveTo>
                  <a:cubicBezTo>
                    <a:pt x="80370" y="92074"/>
                    <a:pt x="80324" y="92087"/>
                    <a:pt x="80283" y="92114"/>
                  </a:cubicBezTo>
                  <a:cubicBezTo>
                    <a:pt x="79495" y="92672"/>
                    <a:pt x="78685" y="93230"/>
                    <a:pt x="77876" y="93775"/>
                  </a:cubicBezTo>
                  <a:cubicBezTo>
                    <a:pt x="77677" y="93910"/>
                    <a:pt x="77772" y="94220"/>
                    <a:pt x="78012" y="94220"/>
                  </a:cubicBezTo>
                  <a:lnTo>
                    <a:pt x="78012" y="94219"/>
                  </a:lnTo>
                  <a:cubicBezTo>
                    <a:pt x="78061" y="94219"/>
                    <a:pt x="78109" y="94206"/>
                    <a:pt x="78148" y="94178"/>
                  </a:cubicBezTo>
                  <a:cubicBezTo>
                    <a:pt x="78961" y="93631"/>
                    <a:pt x="79773" y="93070"/>
                    <a:pt x="80564" y="92511"/>
                  </a:cubicBezTo>
                  <a:cubicBezTo>
                    <a:pt x="80668" y="92430"/>
                    <a:pt x="80689" y="92283"/>
                    <a:pt x="80614" y="92176"/>
                  </a:cubicBezTo>
                  <a:cubicBezTo>
                    <a:pt x="80566" y="92110"/>
                    <a:pt x="80491" y="92074"/>
                    <a:pt x="80415" y="92074"/>
                  </a:cubicBezTo>
                  <a:close/>
                  <a:moveTo>
                    <a:pt x="75569" y="95338"/>
                  </a:moveTo>
                  <a:cubicBezTo>
                    <a:pt x="75522" y="95338"/>
                    <a:pt x="75474" y="95352"/>
                    <a:pt x="75433" y="95381"/>
                  </a:cubicBezTo>
                  <a:cubicBezTo>
                    <a:pt x="74616" y="95903"/>
                    <a:pt x="73781" y="96423"/>
                    <a:pt x="72951" y="96927"/>
                  </a:cubicBezTo>
                  <a:cubicBezTo>
                    <a:pt x="72858" y="96984"/>
                    <a:pt x="72814" y="97096"/>
                    <a:pt x="72844" y="97201"/>
                  </a:cubicBezTo>
                  <a:cubicBezTo>
                    <a:pt x="72873" y="97305"/>
                    <a:pt x="72969" y="97378"/>
                    <a:pt x="73078" y="97378"/>
                  </a:cubicBezTo>
                  <a:lnTo>
                    <a:pt x="73078" y="97378"/>
                  </a:lnTo>
                  <a:cubicBezTo>
                    <a:pt x="73123" y="97378"/>
                    <a:pt x="73166" y="97366"/>
                    <a:pt x="73204" y="97343"/>
                  </a:cubicBezTo>
                  <a:cubicBezTo>
                    <a:pt x="74037" y="96837"/>
                    <a:pt x="74875" y="96314"/>
                    <a:pt x="75695" y="95790"/>
                  </a:cubicBezTo>
                  <a:cubicBezTo>
                    <a:pt x="75812" y="95719"/>
                    <a:pt x="75847" y="95566"/>
                    <a:pt x="75774" y="95451"/>
                  </a:cubicBezTo>
                  <a:cubicBezTo>
                    <a:pt x="75727" y="95378"/>
                    <a:pt x="75649" y="95338"/>
                    <a:pt x="75569" y="95338"/>
                  </a:cubicBezTo>
                  <a:close/>
                  <a:moveTo>
                    <a:pt x="73078" y="97378"/>
                  </a:moveTo>
                  <a:cubicBezTo>
                    <a:pt x="73077" y="97378"/>
                    <a:pt x="73077" y="97378"/>
                    <a:pt x="73077" y="97378"/>
                  </a:cubicBezTo>
                  <a:lnTo>
                    <a:pt x="73078" y="97378"/>
                  </a:lnTo>
                  <a:cubicBezTo>
                    <a:pt x="73078" y="97378"/>
                    <a:pt x="73078" y="97378"/>
                    <a:pt x="73078" y="97378"/>
                  </a:cubicBezTo>
                  <a:close/>
                  <a:moveTo>
                    <a:pt x="70556" y="98384"/>
                  </a:moveTo>
                  <a:cubicBezTo>
                    <a:pt x="70515" y="98384"/>
                    <a:pt x="70473" y="98395"/>
                    <a:pt x="70435" y="98417"/>
                  </a:cubicBezTo>
                  <a:cubicBezTo>
                    <a:pt x="69591" y="98904"/>
                    <a:pt x="68733" y="99384"/>
                    <a:pt x="67885" y="99847"/>
                  </a:cubicBezTo>
                  <a:cubicBezTo>
                    <a:pt x="67787" y="99900"/>
                    <a:pt x="67739" y="100012"/>
                    <a:pt x="67766" y="100120"/>
                  </a:cubicBezTo>
                  <a:cubicBezTo>
                    <a:pt x="67793" y="100227"/>
                    <a:pt x="67890" y="100303"/>
                    <a:pt x="68001" y="100303"/>
                  </a:cubicBezTo>
                  <a:lnTo>
                    <a:pt x="68000" y="100302"/>
                  </a:lnTo>
                  <a:lnTo>
                    <a:pt x="68000" y="100302"/>
                  </a:lnTo>
                  <a:cubicBezTo>
                    <a:pt x="68002" y="100302"/>
                    <a:pt x="68004" y="100302"/>
                    <a:pt x="68006" y="100302"/>
                  </a:cubicBezTo>
                  <a:cubicBezTo>
                    <a:pt x="68045" y="100302"/>
                    <a:pt x="68084" y="100292"/>
                    <a:pt x="68118" y="100274"/>
                  </a:cubicBezTo>
                  <a:cubicBezTo>
                    <a:pt x="68969" y="99809"/>
                    <a:pt x="69830" y="99327"/>
                    <a:pt x="70679" y="98838"/>
                  </a:cubicBezTo>
                  <a:cubicBezTo>
                    <a:pt x="70794" y="98771"/>
                    <a:pt x="70835" y="98623"/>
                    <a:pt x="70767" y="98506"/>
                  </a:cubicBezTo>
                  <a:cubicBezTo>
                    <a:pt x="70722" y="98428"/>
                    <a:pt x="70641" y="98384"/>
                    <a:pt x="70556" y="98384"/>
                  </a:cubicBezTo>
                  <a:close/>
                  <a:moveTo>
                    <a:pt x="65413" y="101188"/>
                  </a:moveTo>
                  <a:cubicBezTo>
                    <a:pt x="65376" y="101188"/>
                    <a:pt x="65337" y="101197"/>
                    <a:pt x="65302" y="101215"/>
                  </a:cubicBezTo>
                  <a:cubicBezTo>
                    <a:pt x="64438" y="101661"/>
                    <a:pt x="63558" y="102100"/>
                    <a:pt x="62688" y="102523"/>
                  </a:cubicBezTo>
                  <a:cubicBezTo>
                    <a:pt x="62586" y="102573"/>
                    <a:pt x="62530" y="102686"/>
                    <a:pt x="62556" y="102796"/>
                  </a:cubicBezTo>
                  <a:cubicBezTo>
                    <a:pt x="62581" y="102907"/>
                    <a:pt x="62680" y="102985"/>
                    <a:pt x="62793" y="102985"/>
                  </a:cubicBezTo>
                  <a:lnTo>
                    <a:pt x="62793" y="102984"/>
                  </a:lnTo>
                  <a:cubicBezTo>
                    <a:pt x="62796" y="102984"/>
                    <a:pt x="62798" y="102984"/>
                    <a:pt x="62800" y="102984"/>
                  </a:cubicBezTo>
                  <a:cubicBezTo>
                    <a:pt x="62834" y="102984"/>
                    <a:pt x="62869" y="102976"/>
                    <a:pt x="62900" y="102961"/>
                  </a:cubicBezTo>
                  <a:cubicBezTo>
                    <a:pt x="63774" y="102536"/>
                    <a:pt x="64657" y="102094"/>
                    <a:pt x="65525" y="101648"/>
                  </a:cubicBezTo>
                  <a:cubicBezTo>
                    <a:pt x="65644" y="101587"/>
                    <a:pt x="65691" y="101440"/>
                    <a:pt x="65630" y="101321"/>
                  </a:cubicBezTo>
                  <a:cubicBezTo>
                    <a:pt x="65586" y="101236"/>
                    <a:pt x="65501" y="101188"/>
                    <a:pt x="65413" y="101188"/>
                  </a:cubicBezTo>
                  <a:close/>
                  <a:moveTo>
                    <a:pt x="60143" y="103745"/>
                  </a:moveTo>
                  <a:cubicBezTo>
                    <a:pt x="60109" y="103745"/>
                    <a:pt x="60075" y="103752"/>
                    <a:pt x="60042" y="103767"/>
                  </a:cubicBezTo>
                  <a:cubicBezTo>
                    <a:pt x="59156" y="104171"/>
                    <a:pt x="58257" y="104569"/>
                    <a:pt x="57369" y="104949"/>
                  </a:cubicBezTo>
                  <a:cubicBezTo>
                    <a:pt x="57262" y="104995"/>
                    <a:pt x="57202" y="105109"/>
                    <a:pt x="57225" y="105223"/>
                  </a:cubicBezTo>
                  <a:cubicBezTo>
                    <a:pt x="57249" y="105336"/>
                    <a:pt x="57348" y="105417"/>
                    <a:pt x="57465" y="105417"/>
                  </a:cubicBezTo>
                  <a:lnTo>
                    <a:pt x="57464" y="105416"/>
                  </a:lnTo>
                  <a:cubicBezTo>
                    <a:pt x="57497" y="105416"/>
                    <a:pt x="57530" y="105411"/>
                    <a:pt x="57560" y="105397"/>
                  </a:cubicBezTo>
                  <a:cubicBezTo>
                    <a:pt x="58452" y="105015"/>
                    <a:pt x="59356" y="104616"/>
                    <a:pt x="60244" y="104210"/>
                  </a:cubicBezTo>
                  <a:cubicBezTo>
                    <a:pt x="60366" y="104154"/>
                    <a:pt x="60421" y="104010"/>
                    <a:pt x="60364" y="103888"/>
                  </a:cubicBezTo>
                  <a:cubicBezTo>
                    <a:pt x="60323" y="103798"/>
                    <a:pt x="60235" y="103745"/>
                    <a:pt x="60143" y="103745"/>
                  </a:cubicBezTo>
                  <a:close/>
                  <a:moveTo>
                    <a:pt x="54758" y="106051"/>
                  </a:moveTo>
                  <a:cubicBezTo>
                    <a:pt x="54728" y="106051"/>
                    <a:pt x="54697" y="106057"/>
                    <a:pt x="54668" y="106069"/>
                  </a:cubicBezTo>
                  <a:cubicBezTo>
                    <a:pt x="53765" y="106430"/>
                    <a:pt x="52847" y="106786"/>
                    <a:pt x="51942" y="107124"/>
                  </a:cubicBezTo>
                  <a:cubicBezTo>
                    <a:pt x="51831" y="107164"/>
                    <a:pt x="51766" y="107279"/>
                    <a:pt x="51787" y="107394"/>
                  </a:cubicBezTo>
                  <a:cubicBezTo>
                    <a:pt x="51808" y="107511"/>
                    <a:pt x="51909" y="107595"/>
                    <a:pt x="52026" y="107595"/>
                  </a:cubicBezTo>
                  <a:lnTo>
                    <a:pt x="52026" y="107595"/>
                  </a:lnTo>
                  <a:cubicBezTo>
                    <a:pt x="52055" y="107595"/>
                    <a:pt x="52084" y="107589"/>
                    <a:pt x="52112" y="107579"/>
                  </a:cubicBezTo>
                  <a:cubicBezTo>
                    <a:pt x="53020" y="107240"/>
                    <a:pt x="53941" y="106885"/>
                    <a:pt x="54849" y="106521"/>
                  </a:cubicBezTo>
                  <a:cubicBezTo>
                    <a:pt x="54974" y="106471"/>
                    <a:pt x="55035" y="106329"/>
                    <a:pt x="54985" y="106205"/>
                  </a:cubicBezTo>
                  <a:cubicBezTo>
                    <a:pt x="54946" y="106110"/>
                    <a:pt x="54854" y="106051"/>
                    <a:pt x="54758" y="106051"/>
                  </a:cubicBezTo>
                  <a:close/>
                  <a:moveTo>
                    <a:pt x="52026" y="107595"/>
                  </a:moveTo>
                  <a:lnTo>
                    <a:pt x="52026" y="107595"/>
                  </a:lnTo>
                  <a:cubicBezTo>
                    <a:pt x="52026" y="107595"/>
                    <a:pt x="52026" y="107595"/>
                    <a:pt x="52026" y="107595"/>
                  </a:cubicBezTo>
                  <a:lnTo>
                    <a:pt x="52027" y="107595"/>
                  </a:lnTo>
                  <a:cubicBezTo>
                    <a:pt x="52027" y="107595"/>
                    <a:pt x="52026" y="107595"/>
                    <a:pt x="52026" y="107595"/>
                  </a:cubicBezTo>
                  <a:close/>
                  <a:moveTo>
                    <a:pt x="49271" y="108099"/>
                  </a:moveTo>
                  <a:cubicBezTo>
                    <a:pt x="49245" y="108099"/>
                    <a:pt x="49218" y="108103"/>
                    <a:pt x="49191" y="108113"/>
                  </a:cubicBezTo>
                  <a:cubicBezTo>
                    <a:pt x="48277" y="108430"/>
                    <a:pt x="47344" y="108740"/>
                    <a:pt x="46418" y="109036"/>
                  </a:cubicBezTo>
                  <a:cubicBezTo>
                    <a:pt x="46304" y="109073"/>
                    <a:pt x="46234" y="109188"/>
                    <a:pt x="46252" y="109306"/>
                  </a:cubicBezTo>
                  <a:cubicBezTo>
                    <a:pt x="46270" y="109424"/>
                    <a:pt x="46372" y="109511"/>
                    <a:pt x="46492" y="109512"/>
                  </a:cubicBezTo>
                  <a:lnTo>
                    <a:pt x="46491" y="109511"/>
                  </a:lnTo>
                  <a:cubicBezTo>
                    <a:pt x="46517" y="109511"/>
                    <a:pt x="46542" y="109507"/>
                    <a:pt x="46566" y="109499"/>
                  </a:cubicBezTo>
                  <a:cubicBezTo>
                    <a:pt x="47495" y="109203"/>
                    <a:pt x="48432" y="108890"/>
                    <a:pt x="49351" y="108573"/>
                  </a:cubicBezTo>
                  <a:cubicBezTo>
                    <a:pt x="49478" y="108529"/>
                    <a:pt x="49544" y="108389"/>
                    <a:pt x="49500" y="108262"/>
                  </a:cubicBezTo>
                  <a:cubicBezTo>
                    <a:pt x="49466" y="108162"/>
                    <a:pt x="49372" y="108099"/>
                    <a:pt x="49271" y="108099"/>
                  </a:cubicBezTo>
                  <a:close/>
                  <a:moveTo>
                    <a:pt x="43688" y="109886"/>
                  </a:moveTo>
                  <a:cubicBezTo>
                    <a:pt x="43667" y="109886"/>
                    <a:pt x="43645" y="109889"/>
                    <a:pt x="43624" y="109895"/>
                  </a:cubicBezTo>
                  <a:cubicBezTo>
                    <a:pt x="42699" y="110167"/>
                    <a:pt x="41752" y="110433"/>
                    <a:pt x="40811" y="110686"/>
                  </a:cubicBezTo>
                  <a:cubicBezTo>
                    <a:pt x="40693" y="110717"/>
                    <a:pt x="40616" y="110832"/>
                    <a:pt x="40633" y="110953"/>
                  </a:cubicBezTo>
                  <a:cubicBezTo>
                    <a:pt x="40649" y="111073"/>
                    <a:pt x="40750" y="111164"/>
                    <a:pt x="40873" y="111165"/>
                  </a:cubicBezTo>
                  <a:lnTo>
                    <a:pt x="40873" y="111164"/>
                  </a:lnTo>
                  <a:cubicBezTo>
                    <a:pt x="40894" y="111164"/>
                    <a:pt x="40916" y="111162"/>
                    <a:pt x="40936" y="111156"/>
                  </a:cubicBezTo>
                  <a:cubicBezTo>
                    <a:pt x="41882" y="110902"/>
                    <a:pt x="42832" y="110635"/>
                    <a:pt x="43761" y="110362"/>
                  </a:cubicBezTo>
                  <a:cubicBezTo>
                    <a:pt x="43888" y="110321"/>
                    <a:pt x="43958" y="110187"/>
                    <a:pt x="43920" y="110060"/>
                  </a:cubicBezTo>
                  <a:cubicBezTo>
                    <a:pt x="43889" y="109955"/>
                    <a:pt x="43793" y="109886"/>
                    <a:pt x="43688" y="109886"/>
                  </a:cubicBezTo>
                  <a:close/>
                  <a:moveTo>
                    <a:pt x="38036" y="111403"/>
                  </a:moveTo>
                  <a:cubicBezTo>
                    <a:pt x="38017" y="111403"/>
                    <a:pt x="37997" y="111405"/>
                    <a:pt x="37978" y="111410"/>
                  </a:cubicBezTo>
                  <a:cubicBezTo>
                    <a:pt x="37041" y="111638"/>
                    <a:pt x="36083" y="111861"/>
                    <a:pt x="35131" y="112069"/>
                  </a:cubicBezTo>
                  <a:cubicBezTo>
                    <a:pt x="35008" y="112094"/>
                    <a:pt x="34924" y="112208"/>
                    <a:pt x="34937" y="112333"/>
                  </a:cubicBezTo>
                  <a:cubicBezTo>
                    <a:pt x="34950" y="112457"/>
                    <a:pt x="35054" y="112551"/>
                    <a:pt x="35178" y="112551"/>
                  </a:cubicBezTo>
                  <a:cubicBezTo>
                    <a:pt x="35179" y="112551"/>
                    <a:pt x="35181" y="112551"/>
                    <a:pt x="35182" y="112551"/>
                  </a:cubicBezTo>
                  <a:lnTo>
                    <a:pt x="35182" y="112549"/>
                  </a:lnTo>
                  <a:cubicBezTo>
                    <a:pt x="35199" y="112549"/>
                    <a:pt x="35217" y="112548"/>
                    <a:pt x="35234" y="112544"/>
                  </a:cubicBezTo>
                  <a:cubicBezTo>
                    <a:pt x="36191" y="112334"/>
                    <a:pt x="37153" y="112112"/>
                    <a:pt x="38094" y="111883"/>
                  </a:cubicBezTo>
                  <a:cubicBezTo>
                    <a:pt x="38224" y="111851"/>
                    <a:pt x="38304" y="111719"/>
                    <a:pt x="38273" y="111589"/>
                  </a:cubicBezTo>
                  <a:cubicBezTo>
                    <a:pt x="38246" y="111478"/>
                    <a:pt x="38145" y="111403"/>
                    <a:pt x="38036" y="111403"/>
                  </a:cubicBezTo>
                  <a:close/>
                  <a:moveTo>
                    <a:pt x="32312" y="112656"/>
                  </a:moveTo>
                  <a:cubicBezTo>
                    <a:pt x="32297" y="112656"/>
                    <a:pt x="32283" y="112658"/>
                    <a:pt x="32268" y="112660"/>
                  </a:cubicBezTo>
                  <a:cubicBezTo>
                    <a:pt x="31317" y="112846"/>
                    <a:pt x="30350" y="113023"/>
                    <a:pt x="29393" y="113186"/>
                  </a:cubicBezTo>
                  <a:cubicBezTo>
                    <a:pt x="29268" y="113208"/>
                    <a:pt x="29180" y="113321"/>
                    <a:pt x="29191" y="113447"/>
                  </a:cubicBezTo>
                  <a:cubicBezTo>
                    <a:pt x="29201" y="113572"/>
                    <a:pt x="29306" y="113670"/>
                    <a:pt x="29433" y="113670"/>
                  </a:cubicBezTo>
                  <a:cubicBezTo>
                    <a:pt x="29447" y="113669"/>
                    <a:pt x="29461" y="113668"/>
                    <a:pt x="29474" y="113665"/>
                  </a:cubicBezTo>
                  <a:cubicBezTo>
                    <a:pt x="30436" y="113501"/>
                    <a:pt x="31407" y="113324"/>
                    <a:pt x="32362" y="113139"/>
                  </a:cubicBezTo>
                  <a:cubicBezTo>
                    <a:pt x="32491" y="113110"/>
                    <a:pt x="32575" y="112984"/>
                    <a:pt x="32550" y="112853"/>
                  </a:cubicBezTo>
                  <a:cubicBezTo>
                    <a:pt x="32527" y="112737"/>
                    <a:pt x="32426" y="112656"/>
                    <a:pt x="32312" y="112656"/>
                  </a:cubicBezTo>
                  <a:close/>
                  <a:moveTo>
                    <a:pt x="26541" y="113642"/>
                  </a:moveTo>
                  <a:cubicBezTo>
                    <a:pt x="26530" y="113642"/>
                    <a:pt x="26518" y="113643"/>
                    <a:pt x="26506" y="113645"/>
                  </a:cubicBezTo>
                  <a:cubicBezTo>
                    <a:pt x="25542" y="113787"/>
                    <a:pt x="24567" y="113919"/>
                    <a:pt x="23610" y="114038"/>
                  </a:cubicBezTo>
                  <a:cubicBezTo>
                    <a:pt x="23482" y="114053"/>
                    <a:pt x="23388" y="114165"/>
                    <a:pt x="23396" y="114294"/>
                  </a:cubicBezTo>
                  <a:cubicBezTo>
                    <a:pt x="23404" y="114421"/>
                    <a:pt x="23509" y="114522"/>
                    <a:pt x="23637" y="114522"/>
                  </a:cubicBezTo>
                  <a:cubicBezTo>
                    <a:pt x="23638" y="114522"/>
                    <a:pt x="23639" y="114522"/>
                    <a:pt x="23639" y="114522"/>
                  </a:cubicBezTo>
                  <a:lnTo>
                    <a:pt x="23638" y="114522"/>
                  </a:lnTo>
                  <a:cubicBezTo>
                    <a:pt x="23650" y="114522"/>
                    <a:pt x="23660" y="114522"/>
                    <a:pt x="23670" y="114521"/>
                  </a:cubicBezTo>
                  <a:cubicBezTo>
                    <a:pt x="24631" y="114402"/>
                    <a:pt x="25610" y="114269"/>
                    <a:pt x="26577" y="114126"/>
                  </a:cubicBezTo>
                  <a:cubicBezTo>
                    <a:pt x="26710" y="114107"/>
                    <a:pt x="26802" y="113984"/>
                    <a:pt x="26782" y="113850"/>
                  </a:cubicBezTo>
                  <a:cubicBezTo>
                    <a:pt x="26765" y="113729"/>
                    <a:pt x="26661" y="113642"/>
                    <a:pt x="26541" y="113642"/>
                  </a:cubicBezTo>
                  <a:close/>
                  <a:moveTo>
                    <a:pt x="20730" y="114363"/>
                  </a:moveTo>
                  <a:cubicBezTo>
                    <a:pt x="20722" y="114363"/>
                    <a:pt x="20713" y="114364"/>
                    <a:pt x="20705" y="114364"/>
                  </a:cubicBezTo>
                  <a:cubicBezTo>
                    <a:pt x="19745" y="114462"/>
                    <a:pt x="18765" y="114550"/>
                    <a:pt x="17795" y="114626"/>
                  </a:cubicBezTo>
                  <a:cubicBezTo>
                    <a:pt x="17664" y="114636"/>
                    <a:pt x="17566" y="114747"/>
                    <a:pt x="17571" y="114878"/>
                  </a:cubicBezTo>
                  <a:cubicBezTo>
                    <a:pt x="17576" y="115008"/>
                    <a:pt x="17682" y="115111"/>
                    <a:pt x="17813" y="115112"/>
                  </a:cubicBezTo>
                  <a:cubicBezTo>
                    <a:pt x="17818" y="115112"/>
                    <a:pt x="17825" y="115112"/>
                    <a:pt x="17832" y="115111"/>
                  </a:cubicBezTo>
                  <a:cubicBezTo>
                    <a:pt x="18807" y="115035"/>
                    <a:pt x="19791" y="114947"/>
                    <a:pt x="20754" y="114849"/>
                  </a:cubicBezTo>
                  <a:cubicBezTo>
                    <a:pt x="20887" y="114836"/>
                    <a:pt x="20985" y="114716"/>
                    <a:pt x="20971" y="114582"/>
                  </a:cubicBezTo>
                  <a:cubicBezTo>
                    <a:pt x="20960" y="114457"/>
                    <a:pt x="20853" y="114363"/>
                    <a:pt x="20730" y="114363"/>
                  </a:cubicBezTo>
                  <a:close/>
                  <a:moveTo>
                    <a:pt x="14886" y="114823"/>
                  </a:moveTo>
                  <a:cubicBezTo>
                    <a:pt x="14883" y="114823"/>
                    <a:pt x="14880" y="114823"/>
                    <a:pt x="14877" y="114823"/>
                  </a:cubicBezTo>
                  <a:cubicBezTo>
                    <a:pt x="13913" y="114878"/>
                    <a:pt x="12931" y="114923"/>
                    <a:pt x="11956" y="114957"/>
                  </a:cubicBezTo>
                  <a:cubicBezTo>
                    <a:pt x="11823" y="114961"/>
                    <a:pt x="11718" y="115071"/>
                    <a:pt x="11721" y="115204"/>
                  </a:cubicBezTo>
                  <a:cubicBezTo>
                    <a:pt x="11723" y="115336"/>
                    <a:pt x="11832" y="115443"/>
                    <a:pt x="11964" y="115443"/>
                  </a:cubicBezTo>
                  <a:lnTo>
                    <a:pt x="11972" y="115443"/>
                  </a:lnTo>
                  <a:cubicBezTo>
                    <a:pt x="12951" y="115409"/>
                    <a:pt x="13938" y="115365"/>
                    <a:pt x="14904" y="115309"/>
                  </a:cubicBezTo>
                  <a:cubicBezTo>
                    <a:pt x="15037" y="115299"/>
                    <a:pt x="15137" y="115186"/>
                    <a:pt x="15129" y="115053"/>
                  </a:cubicBezTo>
                  <a:cubicBezTo>
                    <a:pt x="15122" y="114924"/>
                    <a:pt x="15014" y="114823"/>
                    <a:pt x="14886" y="114823"/>
                  </a:cubicBezTo>
                  <a:close/>
                  <a:moveTo>
                    <a:pt x="243" y="114862"/>
                  </a:moveTo>
                  <a:cubicBezTo>
                    <a:pt x="118" y="114862"/>
                    <a:pt x="14" y="114967"/>
                    <a:pt x="7" y="115094"/>
                  </a:cubicBezTo>
                  <a:cubicBezTo>
                    <a:pt x="0" y="115229"/>
                    <a:pt x="105" y="115342"/>
                    <a:pt x="238" y="115349"/>
                  </a:cubicBezTo>
                  <a:cubicBezTo>
                    <a:pt x="1213" y="115398"/>
                    <a:pt x="2198" y="115437"/>
                    <a:pt x="3170" y="115466"/>
                  </a:cubicBezTo>
                  <a:lnTo>
                    <a:pt x="3178" y="115466"/>
                  </a:lnTo>
                  <a:cubicBezTo>
                    <a:pt x="3180" y="115466"/>
                    <a:pt x="3181" y="115466"/>
                    <a:pt x="3182" y="115466"/>
                  </a:cubicBezTo>
                  <a:cubicBezTo>
                    <a:pt x="3314" y="115466"/>
                    <a:pt x="3423" y="115359"/>
                    <a:pt x="3424" y="115225"/>
                  </a:cubicBezTo>
                  <a:cubicBezTo>
                    <a:pt x="3426" y="115091"/>
                    <a:pt x="3319" y="114981"/>
                    <a:pt x="3185" y="114978"/>
                  </a:cubicBezTo>
                  <a:cubicBezTo>
                    <a:pt x="2216" y="114951"/>
                    <a:pt x="1234" y="114912"/>
                    <a:pt x="262" y="114863"/>
                  </a:cubicBezTo>
                  <a:cubicBezTo>
                    <a:pt x="256" y="114862"/>
                    <a:pt x="249" y="114862"/>
                    <a:pt x="243" y="114862"/>
                  </a:cubicBezTo>
                  <a:close/>
                  <a:moveTo>
                    <a:pt x="9032" y="115026"/>
                  </a:moveTo>
                  <a:cubicBezTo>
                    <a:pt x="8454" y="115034"/>
                    <a:pt x="7874" y="115038"/>
                    <a:pt x="7292" y="115038"/>
                  </a:cubicBezTo>
                  <a:cubicBezTo>
                    <a:pt x="6899" y="115036"/>
                    <a:pt x="6503" y="115036"/>
                    <a:pt x="6108" y="115033"/>
                  </a:cubicBezTo>
                  <a:lnTo>
                    <a:pt x="6106" y="115033"/>
                  </a:lnTo>
                  <a:cubicBezTo>
                    <a:pt x="5972" y="115033"/>
                    <a:pt x="5862" y="115142"/>
                    <a:pt x="5862" y="115275"/>
                  </a:cubicBezTo>
                  <a:cubicBezTo>
                    <a:pt x="5861" y="115410"/>
                    <a:pt x="5970" y="115519"/>
                    <a:pt x="6105" y="115520"/>
                  </a:cubicBezTo>
                  <a:cubicBezTo>
                    <a:pt x="6425" y="115522"/>
                    <a:pt x="6747" y="115525"/>
                    <a:pt x="7066" y="115525"/>
                  </a:cubicBezTo>
                  <a:cubicBezTo>
                    <a:pt x="7142" y="115525"/>
                    <a:pt x="7217" y="115525"/>
                    <a:pt x="7292" y="115525"/>
                  </a:cubicBezTo>
                  <a:cubicBezTo>
                    <a:pt x="7877" y="115525"/>
                    <a:pt x="8459" y="115520"/>
                    <a:pt x="9039" y="115513"/>
                  </a:cubicBezTo>
                  <a:cubicBezTo>
                    <a:pt x="9173" y="115512"/>
                    <a:pt x="9282" y="115402"/>
                    <a:pt x="9280" y="115268"/>
                  </a:cubicBezTo>
                  <a:cubicBezTo>
                    <a:pt x="9279" y="115134"/>
                    <a:pt x="9170" y="115026"/>
                    <a:pt x="9036" y="1150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-591557" y="3585551"/>
              <a:ext cx="41004" cy="12509"/>
            </a:xfrm>
            <a:custGeom>
              <a:avLst/>
              <a:gdLst/>
              <a:ahLst/>
              <a:cxnLst/>
              <a:rect l="l" t="t" r="r" b="b"/>
              <a:pathLst>
                <a:path w="1957" h="597" extrusionOk="0">
                  <a:moveTo>
                    <a:pt x="253" y="1"/>
                  </a:moveTo>
                  <a:cubicBezTo>
                    <a:pt x="128" y="1"/>
                    <a:pt x="21" y="98"/>
                    <a:pt x="10" y="225"/>
                  </a:cubicBezTo>
                  <a:cubicBezTo>
                    <a:pt x="0" y="358"/>
                    <a:pt x="100" y="476"/>
                    <a:pt x="234" y="486"/>
                  </a:cubicBezTo>
                  <a:cubicBezTo>
                    <a:pt x="722" y="526"/>
                    <a:pt x="1208" y="562"/>
                    <a:pt x="1693" y="596"/>
                  </a:cubicBezTo>
                  <a:lnTo>
                    <a:pt x="1709" y="596"/>
                  </a:lnTo>
                  <a:cubicBezTo>
                    <a:pt x="1709" y="596"/>
                    <a:pt x="1710" y="596"/>
                    <a:pt x="1711" y="596"/>
                  </a:cubicBezTo>
                  <a:cubicBezTo>
                    <a:pt x="1841" y="596"/>
                    <a:pt x="1948" y="493"/>
                    <a:pt x="1952" y="362"/>
                  </a:cubicBezTo>
                  <a:cubicBezTo>
                    <a:pt x="1957" y="232"/>
                    <a:pt x="1857" y="120"/>
                    <a:pt x="1726" y="111"/>
                  </a:cubicBezTo>
                  <a:cubicBezTo>
                    <a:pt x="1243" y="77"/>
                    <a:pt x="758" y="41"/>
                    <a:pt x="273" y="2"/>
                  </a:cubicBezTo>
                  <a:cubicBezTo>
                    <a:pt x="266" y="1"/>
                    <a:pt x="259" y="1"/>
                    <a:pt x="253" y="1"/>
                  </a:cubicBezTo>
                  <a:close/>
                </a:path>
              </a:pathLst>
            </a:custGeom>
            <a:solidFill>
              <a:srgbClr val="FFF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439411" y="2600239"/>
              <a:ext cx="718985" cy="338467"/>
            </a:xfrm>
            <a:custGeom>
              <a:avLst/>
              <a:gdLst/>
              <a:ahLst/>
              <a:cxnLst/>
              <a:rect l="l" t="t" r="r" b="b"/>
              <a:pathLst>
                <a:path w="34315" h="16154" extrusionOk="0">
                  <a:moveTo>
                    <a:pt x="34314" y="1"/>
                  </a:moveTo>
                  <a:lnTo>
                    <a:pt x="1" y="14209"/>
                  </a:lnTo>
                  <a:lnTo>
                    <a:pt x="10143" y="16153"/>
                  </a:lnTo>
                  <a:lnTo>
                    <a:pt x="34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651911" y="2600239"/>
              <a:ext cx="506485" cy="515264"/>
            </a:xfrm>
            <a:custGeom>
              <a:avLst/>
              <a:gdLst/>
              <a:ahLst/>
              <a:cxnLst/>
              <a:rect l="l" t="t" r="r" b="b"/>
              <a:pathLst>
                <a:path w="24173" h="24592" extrusionOk="0">
                  <a:moveTo>
                    <a:pt x="24172" y="1"/>
                  </a:moveTo>
                  <a:lnTo>
                    <a:pt x="1" y="16153"/>
                  </a:lnTo>
                  <a:lnTo>
                    <a:pt x="23" y="24592"/>
                  </a:lnTo>
                  <a:lnTo>
                    <a:pt x="3976" y="18734"/>
                  </a:lnTo>
                  <a:lnTo>
                    <a:pt x="24172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652393" y="2992763"/>
              <a:ext cx="140130" cy="122740"/>
            </a:xfrm>
            <a:custGeom>
              <a:avLst/>
              <a:gdLst/>
              <a:ahLst/>
              <a:cxnLst/>
              <a:rect l="l" t="t" r="r" b="b"/>
              <a:pathLst>
                <a:path w="6688" h="5858" extrusionOk="0">
                  <a:moveTo>
                    <a:pt x="3953" y="0"/>
                  </a:moveTo>
                  <a:lnTo>
                    <a:pt x="0" y="5858"/>
                  </a:lnTo>
                  <a:lnTo>
                    <a:pt x="6687" y="2434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735218" y="2600239"/>
              <a:ext cx="423178" cy="615144"/>
            </a:xfrm>
            <a:custGeom>
              <a:avLst/>
              <a:gdLst/>
              <a:ahLst/>
              <a:cxnLst/>
              <a:rect l="l" t="t" r="r" b="b"/>
              <a:pathLst>
                <a:path w="20197" h="29359" extrusionOk="0">
                  <a:moveTo>
                    <a:pt x="20196" y="1"/>
                  </a:moveTo>
                  <a:lnTo>
                    <a:pt x="0" y="18734"/>
                  </a:lnTo>
                  <a:lnTo>
                    <a:pt x="8930" y="29359"/>
                  </a:lnTo>
                  <a:lnTo>
                    <a:pt x="201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 rot="-559917">
              <a:off x="2422126" y="4015490"/>
              <a:ext cx="303934" cy="716380"/>
            </a:xfrm>
            <a:custGeom>
              <a:avLst/>
              <a:gdLst/>
              <a:ahLst/>
              <a:cxnLst/>
              <a:rect l="l" t="t" r="r" b="b"/>
              <a:pathLst>
                <a:path w="14506" h="34191" extrusionOk="0">
                  <a:moveTo>
                    <a:pt x="0" y="1"/>
                  </a:moveTo>
                  <a:lnTo>
                    <a:pt x="5910" y="28465"/>
                  </a:lnTo>
                  <a:lnTo>
                    <a:pt x="14506" y="34190"/>
                  </a:lnTo>
                  <a:lnTo>
                    <a:pt x="14506" y="341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 rot="-559917">
              <a:off x="2423308" y="4030093"/>
              <a:ext cx="124310" cy="722163"/>
            </a:xfrm>
            <a:custGeom>
              <a:avLst/>
              <a:gdLst/>
              <a:ahLst/>
              <a:cxnLst/>
              <a:rect l="l" t="t" r="r" b="b"/>
              <a:pathLst>
                <a:path w="5933" h="34467" extrusionOk="0">
                  <a:moveTo>
                    <a:pt x="23" y="1"/>
                  </a:moveTo>
                  <a:lnTo>
                    <a:pt x="1289" y="27518"/>
                  </a:lnTo>
                  <a:lnTo>
                    <a:pt x="1" y="34467"/>
                  </a:lnTo>
                  <a:lnTo>
                    <a:pt x="1" y="34467"/>
                  </a:lnTo>
                  <a:lnTo>
                    <a:pt x="5933" y="28465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 rot="-559917">
              <a:off x="2421071" y="4610996"/>
              <a:ext cx="76623" cy="149390"/>
            </a:xfrm>
            <a:custGeom>
              <a:avLst/>
              <a:gdLst/>
              <a:ahLst/>
              <a:cxnLst/>
              <a:rect l="l" t="t" r="r" b="b"/>
              <a:pathLst>
                <a:path w="3657" h="7130" extrusionOk="0">
                  <a:moveTo>
                    <a:pt x="1" y="0"/>
                  </a:moveTo>
                  <a:lnTo>
                    <a:pt x="2369" y="7130"/>
                  </a:lnTo>
                  <a:lnTo>
                    <a:pt x="3657" y="1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 rot="-559917">
              <a:off x="2153624" y="4060031"/>
              <a:ext cx="289498" cy="604138"/>
            </a:xfrm>
            <a:custGeom>
              <a:avLst/>
              <a:gdLst/>
              <a:ahLst/>
              <a:cxnLst/>
              <a:rect l="l" t="t" r="r" b="b"/>
              <a:pathLst>
                <a:path w="13817" h="28834" extrusionOk="0">
                  <a:moveTo>
                    <a:pt x="12551" y="1"/>
                  </a:moveTo>
                  <a:lnTo>
                    <a:pt x="1" y="28834"/>
                  </a:lnTo>
                  <a:lnTo>
                    <a:pt x="13817" y="27518"/>
                  </a:lnTo>
                  <a:lnTo>
                    <a:pt x="125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690275" y="2131007"/>
              <a:ext cx="469273" cy="708886"/>
            </a:xfrm>
            <a:custGeom>
              <a:avLst/>
              <a:gdLst/>
              <a:ahLst/>
              <a:cxnLst/>
              <a:rect l="l" t="t" r="r" b="b"/>
              <a:pathLst>
                <a:path w="22397" h="33833" extrusionOk="0">
                  <a:moveTo>
                    <a:pt x="22397" y="0"/>
                  </a:moveTo>
                  <a:lnTo>
                    <a:pt x="0" y="33833"/>
                  </a:lnTo>
                  <a:lnTo>
                    <a:pt x="8457" y="29151"/>
                  </a:lnTo>
                  <a:lnTo>
                    <a:pt x="22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867449" y="2131007"/>
              <a:ext cx="292099" cy="717770"/>
            </a:xfrm>
            <a:custGeom>
              <a:avLst/>
              <a:gdLst/>
              <a:ahLst/>
              <a:cxnLst/>
              <a:rect l="l" t="t" r="r" b="b"/>
              <a:pathLst>
                <a:path w="13941" h="34257" extrusionOk="0">
                  <a:moveTo>
                    <a:pt x="13941" y="0"/>
                  </a:moveTo>
                  <a:lnTo>
                    <a:pt x="1" y="29151"/>
                  </a:lnTo>
                  <a:lnTo>
                    <a:pt x="6495" y="34257"/>
                  </a:lnTo>
                  <a:lnTo>
                    <a:pt x="4407" y="28623"/>
                  </a:lnTo>
                  <a:lnTo>
                    <a:pt x="1394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1959766" y="2730731"/>
              <a:ext cx="71741" cy="118046"/>
            </a:xfrm>
            <a:custGeom>
              <a:avLst/>
              <a:gdLst/>
              <a:ahLst/>
              <a:cxnLst/>
              <a:rect l="l" t="t" r="r" b="b"/>
              <a:pathLst>
                <a:path w="3424" h="5634" extrusionOk="0">
                  <a:moveTo>
                    <a:pt x="1" y="0"/>
                  </a:moveTo>
                  <a:lnTo>
                    <a:pt x="2089" y="5634"/>
                  </a:lnTo>
                  <a:lnTo>
                    <a:pt x="3424" y="1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B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959766" y="2131007"/>
              <a:ext cx="232112" cy="682821"/>
            </a:xfrm>
            <a:custGeom>
              <a:avLst/>
              <a:gdLst/>
              <a:ahLst/>
              <a:cxnLst/>
              <a:rect l="l" t="t" r="r" b="b"/>
              <a:pathLst>
                <a:path w="11078" h="32589" extrusionOk="0">
                  <a:moveTo>
                    <a:pt x="9535" y="0"/>
                  </a:moveTo>
                  <a:lnTo>
                    <a:pt x="1" y="28623"/>
                  </a:lnTo>
                  <a:lnTo>
                    <a:pt x="11078" y="32589"/>
                  </a:lnTo>
                  <a:lnTo>
                    <a:pt x="11078" y="32589"/>
                  </a:lnTo>
                  <a:lnTo>
                    <a:pt x="95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2402052" y="654108"/>
              <a:ext cx="817965" cy="444319"/>
            </a:xfrm>
            <a:custGeom>
              <a:avLst/>
              <a:gdLst/>
              <a:ahLst/>
              <a:cxnLst/>
              <a:rect l="l" t="t" r="r" b="b"/>
              <a:pathLst>
                <a:path w="39039" h="21206" extrusionOk="0">
                  <a:moveTo>
                    <a:pt x="39038" y="0"/>
                  </a:moveTo>
                  <a:lnTo>
                    <a:pt x="0" y="18631"/>
                  </a:lnTo>
                  <a:lnTo>
                    <a:pt x="11882" y="21206"/>
                  </a:lnTo>
                  <a:lnTo>
                    <a:pt x="39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2651010" y="654108"/>
              <a:ext cx="569007" cy="651979"/>
            </a:xfrm>
            <a:custGeom>
              <a:avLst/>
              <a:gdLst/>
              <a:ahLst/>
              <a:cxnLst/>
              <a:rect l="l" t="t" r="r" b="b"/>
              <a:pathLst>
                <a:path w="27157" h="31117" extrusionOk="0">
                  <a:moveTo>
                    <a:pt x="27156" y="0"/>
                  </a:moveTo>
                  <a:lnTo>
                    <a:pt x="0" y="21206"/>
                  </a:lnTo>
                  <a:lnTo>
                    <a:pt x="706" y="31117"/>
                  </a:lnTo>
                  <a:lnTo>
                    <a:pt x="4605" y="24357"/>
                  </a:lnTo>
                  <a:lnTo>
                    <a:pt x="27156" y="0"/>
                  </a:lnTo>
                  <a:close/>
                </a:path>
              </a:pathLst>
            </a:custGeom>
            <a:solidFill>
              <a:srgbClr val="7C3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2665803" y="1164427"/>
              <a:ext cx="147673" cy="141660"/>
            </a:xfrm>
            <a:custGeom>
              <a:avLst/>
              <a:gdLst/>
              <a:ahLst/>
              <a:cxnLst/>
              <a:rect l="l" t="t" r="r" b="b"/>
              <a:pathLst>
                <a:path w="7048" h="6761" extrusionOk="0">
                  <a:moveTo>
                    <a:pt x="3899" y="1"/>
                  </a:moveTo>
                  <a:lnTo>
                    <a:pt x="0" y="6761"/>
                  </a:lnTo>
                  <a:lnTo>
                    <a:pt x="7047" y="2942"/>
                  </a:lnTo>
                  <a:lnTo>
                    <a:pt x="3899" y="1"/>
                  </a:lnTo>
                  <a:close/>
                </a:path>
              </a:pathLst>
            </a:custGeom>
            <a:solidFill>
              <a:srgbClr val="5D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2747475" y="654108"/>
              <a:ext cx="472542" cy="741404"/>
            </a:xfrm>
            <a:custGeom>
              <a:avLst/>
              <a:gdLst/>
              <a:ahLst/>
              <a:cxnLst/>
              <a:rect l="l" t="t" r="r" b="b"/>
              <a:pathLst>
                <a:path w="22553" h="35385" extrusionOk="0">
                  <a:moveTo>
                    <a:pt x="22552" y="0"/>
                  </a:moveTo>
                  <a:lnTo>
                    <a:pt x="1" y="24357"/>
                  </a:lnTo>
                  <a:lnTo>
                    <a:pt x="8825" y="35385"/>
                  </a:lnTo>
                  <a:lnTo>
                    <a:pt x="22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 txBox="1">
            <a:spLocks noGrp="1"/>
          </p:cNvSpPr>
          <p:nvPr>
            <p:ph type="title"/>
          </p:nvPr>
        </p:nvSpPr>
        <p:spPr>
          <a:xfrm>
            <a:off x="4338486" y="482698"/>
            <a:ext cx="3981425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STRATÉGIA UPLATNENIA SA </a:t>
            </a:r>
            <a:br>
              <a:rPr lang="sk-SK" dirty="0"/>
            </a:br>
            <a:r>
              <a:rPr lang="sk-SK" dirty="0"/>
              <a:t>PO UKONČENÍ VŠ</a:t>
            </a:r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1"/>
          </p:nvPr>
        </p:nvSpPr>
        <p:spPr>
          <a:xfrm>
            <a:off x="4338475" y="732719"/>
            <a:ext cx="4200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Kedy a ako začať s hľadaním práce</a:t>
            </a:r>
            <a:endParaRPr dirty="0"/>
          </a:p>
        </p:txBody>
      </p:sp>
      <p:sp>
        <p:nvSpPr>
          <p:cNvPr id="543" name="Google Shape;543;p29"/>
          <p:cNvSpPr txBox="1">
            <a:spLocks noGrp="1"/>
          </p:cNvSpPr>
          <p:nvPr>
            <p:ph type="title" idx="3"/>
          </p:nvPr>
        </p:nvSpPr>
        <p:spPr>
          <a:xfrm>
            <a:off x="4338486" y="1559876"/>
            <a:ext cx="419999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REAGOVAŤ </a:t>
            </a:r>
            <a:br>
              <a:rPr lang="sk-SK" dirty="0"/>
            </a:br>
            <a:r>
              <a:rPr lang="sk-SK" dirty="0"/>
              <a:t>NA PRACOVNÚ PONUKU</a:t>
            </a:r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4"/>
          </p:nvPr>
        </p:nvSpPr>
        <p:spPr>
          <a:xfrm>
            <a:off x="4338474" y="1817658"/>
            <a:ext cx="4601597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pl-PL" dirty="0"/>
              <a:t>Ako napísať dobrý životopis </a:t>
            </a:r>
            <a:br>
              <a:rPr lang="pl-PL" dirty="0"/>
            </a:br>
            <a:r>
              <a:rPr lang="pl-PL" dirty="0"/>
              <a:t>a pripraviť sa na </a:t>
            </a:r>
            <a:r>
              <a:rPr lang="pl-PL" dirty="0" smtClean="0"/>
              <a:t>pohovor</a:t>
            </a:r>
            <a:endParaRPr b="1" dirty="0">
              <a:latin typeface="Montserrat" panose="00000500000000000000" pitchFamily="2" charset="-18"/>
            </a:endParaRPr>
          </a:p>
        </p:txBody>
      </p:sp>
      <p:sp>
        <p:nvSpPr>
          <p:cNvPr id="545" name="Google Shape;545;p29"/>
          <p:cNvSpPr txBox="1">
            <a:spLocks noGrp="1"/>
          </p:cNvSpPr>
          <p:nvPr>
            <p:ph type="title" idx="5"/>
          </p:nvPr>
        </p:nvSpPr>
        <p:spPr>
          <a:xfrm>
            <a:off x="2829828" y="1506579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546" name="Google Shape;546;p29"/>
          <p:cNvSpPr txBox="1">
            <a:spLocks noGrp="1"/>
          </p:cNvSpPr>
          <p:nvPr>
            <p:ph type="title" idx="6"/>
          </p:nvPr>
        </p:nvSpPr>
        <p:spPr>
          <a:xfrm>
            <a:off x="4338486" y="2636349"/>
            <a:ext cx="35778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OBLASTI UPLATNENIA SA</a:t>
            </a:r>
          </a:p>
        </p:txBody>
      </p:sp>
      <p:sp>
        <p:nvSpPr>
          <p:cNvPr id="547" name="Google Shape;547;p29"/>
          <p:cNvSpPr txBox="1">
            <a:spLocks noGrp="1"/>
          </p:cNvSpPr>
          <p:nvPr>
            <p:ph type="subTitle" idx="7"/>
          </p:nvPr>
        </p:nvSpPr>
        <p:spPr>
          <a:xfrm>
            <a:off x="4338474" y="2901187"/>
            <a:ext cx="4726503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Kde sa uplatniť ako študent JO a MO štúdia</a:t>
            </a:r>
            <a:endParaRPr dirty="0"/>
          </a:p>
        </p:txBody>
      </p:sp>
      <p:sp>
        <p:nvSpPr>
          <p:cNvPr id="548" name="Google Shape;548;p29"/>
          <p:cNvSpPr txBox="1">
            <a:spLocks noGrp="1"/>
          </p:cNvSpPr>
          <p:nvPr>
            <p:ph type="title" idx="8"/>
          </p:nvPr>
        </p:nvSpPr>
        <p:spPr>
          <a:xfrm>
            <a:off x="2829828" y="2674774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 idx="9"/>
          </p:nvPr>
        </p:nvSpPr>
        <p:spPr>
          <a:xfrm>
            <a:off x="4338474" y="3783543"/>
            <a:ext cx="4601598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pt-BR" dirty="0"/>
              <a:t>KDE NAŠLI UPLATNENIE </a:t>
            </a:r>
            <a:r>
              <a:rPr lang="sk-SK" dirty="0"/>
              <a:t/>
            </a:r>
            <a:br>
              <a:rPr lang="sk-SK" dirty="0"/>
            </a:br>
            <a:r>
              <a:rPr lang="pt-BR" dirty="0"/>
              <a:t>NAŠI ABSOLVENTI</a:t>
            </a:r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 idx="14"/>
          </p:nvPr>
        </p:nvSpPr>
        <p:spPr>
          <a:xfrm>
            <a:off x="2829828" y="3639062"/>
            <a:ext cx="14229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67" name="Google Shape;547;p29">
            <a:extLst>
              <a:ext uri="{FF2B5EF4-FFF2-40B4-BE49-F238E27FC236}">
                <a16:creationId xmlns:a16="http://schemas.microsoft.com/office/drawing/2014/main" id="{7DC83223-7547-4866-B0ED-23B7B01C2090}"/>
              </a:ext>
            </a:extLst>
          </p:cNvPr>
          <p:cNvSpPr txBox="1">
            <a:spLocks/>
          </p:cNvSpPr>
          <p:nvPr/>
        </p:nvSpPr>
        <p:spPr>
          <a:xfrm>
            <a:off x="4321470" y="4035680"/>
            <a:ext cx="4726503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sk-SK" dirty="0"/>
              <a:t>Zoznam firiem a inštitúcií</a:t>
            </a:r>
          </a:p>
        </p:txBody>
      </p:sp>
      <p:sp>
        <p:nvSpPr>
          <p:cNvPr id="68" name="Google Shape;549;p29"/>
          <p:cNvSpPr txBox="1">
            <a:spLocks/>
          </p:cNvSpPr>
          <p:nvPr/>
        </p:nvSpPr>
        <p:spPr>
          <a:xfrm>
            <a:off x="4321470" y="4598006"/>
            <a:ext cx="4601598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ERASMUS + NA UPJŠ</a:t>
            </a:r>
            <a:endParaRPr lang="pt-BR" dirty="0"/>
          </a:p>
        </p:txBody>
      </p:sp>
      <p:sp>
        <p:nvSpPr>
          <p:cNvPr id="69" name="Google Shape;551;p29"/>
          <p:cNvSpPr txBox="1">
            <a:spLocks/>
          </p:cNvSpPr>
          <p:nvPr/>
        </p:nvSpPr>
        <p:spPr>
          <a:xfrm>
            <a:off x="2829914" y="4500126"/>
            <a:ext cx="1422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bril Fatface"/>
              <a:buNone/>
              <a:defRPr sz="30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/>
              <a:t>0</a:t>
            </a:r>
            <a:r>
              <a:rPr lang="sk-SK" dirty="0" smtClean="0"/>
              <a:t>5</a:t>
            </a:r>
            <a:r>
              <a:rPr lang="en" dirty="0" smtClean="0"/>
              <a:t>.</a:t>
            </a:r>
            <a:endParaRPr lang="e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4"/>
          <p:cNvSpPr txBox="1">
            <a:spLocks noGrp="1"/>
          </p:cNvSpPr>
          <p:nvPr>
            <p:ph type="body" idx="2"/>
          </p:nvPr>
        </p:nvSpPr>
        <p:spPr>
          <a:xfrm>
            <a:off x="3872086" y="1569700"/>
            <a:ext cx="4944533" cy="2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-SK" dirty="0"/>
              <a:t>Dbajte na prvý dojem - príďte pripravený a vhodne oblečený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sk-SK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-SK" dirty="0">
                <a:solidFill>
                  <a:srgbClr val="323249"/>
                </a:solidFill>
              </a:rPr>
              <a:t>H</a:t>
            </a:r>
            <a:r>
              <a:rPr lang="sk-SK" dirty="0">
                <a:solidFill>
                  <a:srgbClr val="323249"/>
                </a:solidFill>
                <a:latin typeface="Montserrat Medium"/>
                <a:sym typeface="Montserrat Medium"/>
              </a:rPr>
              <a:t>ovorte fakty, nezavádzajte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sk-SK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sk-SK" dirty="0"/>
              <a:t>Čím viac pohovorov absolvujete, tým viac cenných skúseností získate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636" name="Google Shape;636;p34"/>
          <p:cNvPicPr preferRelativeResize="0"/>
          <p:nvPr/>
        </p:nvPicPr>
        <p:blipFill rotWithShape="1">
          <a:blip r:embed="rId3">
            <a:alphaModFix/>
          </a:blip>
          <a:srcRect l="8287" r="14115"/>
          <a:stretch/>
        </p:blipFill>
        <p:spPr>
          <a:xfrm>
            <a:off x="445339" y="1569700"/>
            <a:ext cx="3345178" cy="2873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50;p47">
            <a:extLst>
              <a:ext uri="{FF2B5EF4-FFF2-40B4-BE49-F238E27FC236}">
                <a16:creationId xmlns:a16="http://schemas.microsoft.com/office/drawing/2014/main" id="{D7C7E80E-A4D9-46B6-AA0A-53B1CFEBF4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sa pripraviť na pohovor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1373788"/>
            <a:ext cx="6687260" cy="3503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sa pripraviť na pohovor</a:t>
            </a:r>
            <a:endParaRPr dirty="0"/>
          </a:p>
        </p:txBody>
      </p:sp>
      <p:grpSp>
        <p:nvGrpSpPr>
          <p:cNvPr id="112" name="Google Shape;951;p47">
            <a:extLst>
              <a:ext uri="{FF2B5EF4-FFF2-40B4-BE49-F238E27FC236}">
                <a16:creationId xmlns:a16="http://schemas.microsoft.com/office/drawing/2014/main" id="{06CFED63-1477-423A-A847-C5EDB1164C4F}"/>
              </a:ext>
            </a:extLst>
          </p:cNvPr>
          <p:cNvGrpSpPr/>
          <p:nvPr/>
        </p:nvGrpSpPr>
        <p:grpSpPr>
          <a:xfrm>
            <a:off x="500686" y="392947"/>
            <a:ext cx="1598606" cy="1445805"/>
            <a:chOff x="913900" y="238100"/>
            <a:chExt cx="5792050" cy="5238425"/>
          </a:xfrm>
        </p:grpSpPr>
        <p:sp>
          <p:nvSpPr>
            <p:cNvPr id="113" name="Google Shape;952;p47">
              <a:extLst>
                <a:ext uri="{FF2B5EF4-FFF2-40B4-BE49-F238E27FC236}">
                  <a16:creationId xmlns:a16="http://schemas.microsoft.com/office/drawing/2014/main" id="{5F0DD5AE-D444-4193-B096-71CF0D755BA1}"/>
                </a:ext>
              </a:extLst>
            </p:cNvPr>
            <p:cNvSpPr/>
            <p:nvPr/>
          </p:nvSpPr>
          <p:spPr>
            <a:xfrm>
              <a:off x="913900" y="3240825"/>
              <a:ext cx="5792050" cy="2235700"/>
            </a:xfrm>
            <a:custGeom>
              <a:avLst/>
              <a:gdLst/>
              <a:ahLst/>
              <a:cxnLst/>
              <a:rect l="l" t="t" r="r" b="b"/>
              <a:pathLst>
                <a:path w="231682" h="89428" extrusionOk="0">
                  <a:moveTo>
                    <a:pt x="192736" y="1"/>
                  </a:moveTo>
                  <a:lnTo>
                    <a:pt x="199652" y="12599"/>
                  </a:lnTo>
                  <a:lnTo>
                    <a:pt x="126427" y="52807"/>
                  </a:lnTo>
                  <a:lnTo>
                    <a:pt x="112586" y="27603"/>
                  </a:lnTo>
                  <a:lnTo>
                    <a:pt x="0" y="89427"/>
                  </a:lnTo>
                  <a:lnTo>
                    <a:pt x="29760" y="89427"/>
                  </a:lnTo>
                  <a:lnTo>
                    <a:pt x="106926" y="47054"/>
                  </a:lnTo>
                  <a:lnTo>
                    <a:pt x="120765" y="72259"/>
                  </a:lnTo>
                  <a:lnTo>
                    <a:pt x="206546" y="25155"/>
                  </a:lnTo>
                  <a:lnTo>
                    <a:pt x="213465" y="37753"/>
                  </a:lnTo>
                  <a:lnTo>
                    <a:pt x="231653" y="3241"/>
                  </a:lnTo>
                  <a:lnTo>
                    <a:pt x="231682" y="3188"/>
                  </a:lnTo>
                  <a:lnTo>
                    <a:pt x="1927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53;p47">
              <a:extLst>
                <a:ext uri="{FF2B5EF4-FFF2-40B4-BE49-F238E27FC236}">
                  <a16:creationId xmlns:a16="http://schemas.microsoft.com/office/drawing/2014/main" id="{1BB7CD4E-8215-4580-88C9-E74C40C8EB23}"/>
                </a:ext>
              </a:extLst>
            </p:cNvPr>
            <p:cNvSpPr/>
            <p:nvPr/>
          </p:nvSpPr>
          <p:spPr>
            <a:xfrm>
              <a:off x="1232100" y="3321850"/>
              <a:ext cx="5473125" cy="2154675"/>
            </a:xfrm>
            <a:custGeom>
              <a:avLst/>
              <a:gdLst/>
              <a:ahLst/>
              <a:cxnLst/>
              <a:rect l="l" t="t" r="r" b="b"/>
              <a:pathLst>
                <a:path w="218925" h="86187" extrusionOk="0">
                  <a:moveTo>
                    <a:pt x="218925" y="0"/>
                  </a:moveTo>
                  <a:lnTo>
                    <a:pt x="110113" y="58525"/>
                  </a:lnTo>
                  <a:lnTo>
                    <a:pt x="96272" y="33321"/>
                  </a:lnTo>
                  <a:lnTo>
                    <a:pt x="1" y="86186"/>
                  </a:lnTo>
                  <a:lnTo>
                    <a:pt x="17032" y="86186"/>
                  </a:lnTo>
                  <a:lnTo>
                    <a:pt x="94198" y="43813"/>
                  </a:lnTo>
                  <a:lnTo>
                    <a:pt x="108037" y="69018"/>
                  </a:lnTo>
                  <a:lnTo>
                    <a:pt x="193818" y="21914"/>
                  </a:lnTo>
                  <a:lnTo>
                    <a:pt x="200737" y="34512"/>
                  </a:lnTo>
                  <a:lnTo>
                    <a:pt x="218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54;p47">
              <a:extLst>
                <a:ext uri="{FF2B5EF4-FFF2-40B4-BE49-F238E27FC236}">
                  <a16:creationId xmlns:a16="http://schemas.microsoft.com/office/drawing/2014/main" id="{345FF484-D45F-47CF-8092-1A2584844550}"/>
                </a:ext>
              </a:extLst>
            </p:cNvPr>
            <p:cNvSpPr/>
            <p:nvPr/>
          </p:nvSpPr>
          <p:spPr>
            <a:xfrm>
              <a:off x="2588550" y="3983825"/>
              <a:ext cx="197400" cy="203300"/>
            </a:xfrm>
            <a:custGeom>
              <a:avLst/>
              <a:gdLst/>
              <a:ahLst/>
              <a:cxnLst/>
              <a:rect l="l" t="t" r="r" b="b"/>
              <a:pathLst>
                <a:path w="7896" h="8132" extrusionOk="0">
                  <a:moveTo>
                    <a:pt x="5050" y="1"/>
                  </a:moveTo>
                  <a:lnTo>
                    <a:pt x="69" y="3429"/>
                  </a:lnTo>
                  <a:cubicBezTo>
                    <a:pt x="69" y="3429"/>
                    <a:pt x="1" y="5692"/>
                    <a:pt x="2007" y="8132"/>
                  </a:cubicBezTo>
                  <a:lnTo>
                    <a:pt x="7896" y="4238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55;p47">
              <a:extLst>
                <a:ext uri="{FF2B5EF4-FFF2-40B4-BE49-F238E27FC236}">
                  <a16:creationId xmlns:a16="http://schemas.microsoft.com/office/drawing/2014/main" id="{F1FFC299-2E71-4258-9E50-905C797663AA}"/>
                </a:ext>
              </a:extLst>
            </p:cNvPr>
            <p:cNvSpPr/>
            <p:nvPr/>
          </p:nvSpPr>
          <p:spPr>
            <a:xfrm>
              <a:off x="2412175" y="4038825"/>
              <a:ext cx="270325" cy="510900"/>
            </a:xfrm>
            <a:custGeom>
              <a:avLst/>
              <a:gdLst/>
              <a:ahLst/>
              <a:cxnLst/>
              <a:rect l="l" t="t" r="r" b="b"/>
              <a:pathLst>
                <a:path w="10813" h="20436" extrusionOk="0">
                  <a:moveTo>
                    <a:pt x="6842" y="1"/>
                  </a:moveTo>
                  <a:cubicBezTo>
                    <a:pt x="6836" y="1"/>
                    <a:pt x="6830" y="1"/>
                    <a:pt x="6824" y="1"/>
                  </a:cubicBezTo>
                  <a:cubicBezTo>
                    <a:pt x="5023" y="18"/>
                    <a:pt x="0" y="2419"/>
                    <a:pt x="0" y="2419"/>
                  </a:cubicBezTo>
                  <a:cubicBezTo>
                    <a:pt x="0" y="2419"/>
                    <a:pt x="5295" y="20316"/>
                    <a:pt x="6290" y="20415"/>
                  </a:cubicBezTo>
                  <a:cubicBezTo>
                    <a:pt x="6415" y="20428"/>
                    <a:pt x="6552" y="20436"/>
                    <a:pt x="6697" y="20436"/>
                  </a:cubicBezTo>
                  <a:cubicBezTo>
                    <a:pt x="7704" y="20436"/>
                    <a:pt x="9046" y="20039"/>
                    <a:pt x="8698" y="17940"/>
                  </a:cubicBezTo>
                  <a:cubicBezTo>
                    <a:pt x="8298" y="15539"/>
                    <a:pt x="9582" y="7593"/>
                    <a:pt x="10069" y="6828"/>
                  </a:cubicBezTo>
                  <a:cubicBezTo>
                    <a:pt x="10813" y="5660"/>
                    <a:pt x="10489" y="4986"/>
                    <a:pt x="9748" y="4117"/>
                  </a:cubicBezTo>
                  <a:cubicBezTo>
                    <a:pt x="8728" y="2510"/>
                    <a:pt x="8625" y="1"/>
                    <a:pt x="6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56;p47">
              <a:extLst>
                <a:ext uri="{FF2B5EF4-FFF2-40B4-BE49-F238E27FC236}">
                  <a16:creationId xmlns:a16="http://schemas.microsoft.com/office/drawing/2014/main" id="{FE1A3B5E-FBB6-41B9-BF1E-DC285941D4E9}"/>
                </a:ext>
              </a:extLst>
            </p:cNvPr>
            <p:cNvSpPr/>
            <p:nvPr/>
          </p:nvSpPr>
          <p:spPr>
            <a:xfrm>
              <a:off x="2690000" y="2646700"/>
              <a:ext cx="981050" cy="1474275"/>
            </a:xfrm>
            <a:custGeom>
              <a:avLst/>
              <a:gdLst/>
              <a:ahLst/>
              <a:cxnLst/>
              <a:rect l="l" t="t" r="r" b="b"/>
              <a:pathLst>
                <a:path w="39242" h="58971" extrusionOk="0">
                  <a:moveTo>
                    <a:pt x="23297" y="1"/>
                  </a:moveTo>
                  <a:lnTo>
                    <a:pt x="24053" y="33222"/>
                  </a:lnTo>
                  <a:cubicBezTo>
                    <a:pt x="24053" y="33222"/>
                    <a:pt x="16689" y="37558"/>
                    <a:pt x="11709" y="42561"/>
                  </a:cubicBezTo>
                  <a:cubicBezTo>
                    <a:pt x="8390" y="45897"/>
                    <a:pt x="1" y="53270"/>
                    <a:pt x="1" y="53270"/>
                  </a:cubicBezTo>
                  <a:cubicBezTo>
                    <a:pt x="628" y="56592"/>
                    <a:pt x="2712" y="58971"/>
                    <a:pt x="2712" y="58971"/>
                  </a:cubicBezTo>
                  <a:cubicBezTo>
                    <a:pt x="2712" y="58971"/>
                    <a:pt x="32483" y="45093"/>
                    <a:pt x="35590" y="39322"/>
                  </a:cubicBezTo>
                  <a:cubicBezTo>
                    <a:pt x="38700" y="33551"/>
                    <a:pt x="39242" y="4314"/>
                    <a:pt x="39242" y="4314"/>
                  </a:cubicBezTo>
                  <a:lnTo>
                    <a:pt x="23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57;p47">
              <a:extLst>
                <a:ext uri="{FF2B5EF4-FFF2-40B4-BE49-F238E27FC236}">
                  <a16:creationId xmlns:a16="http://schemas.microsoft.com/office/drawing/2014/main" id="{7F4BDF8D-24C0-4580-85BC-D88A0711A794}"/>
                </a:ext>
              </a:extLst>
            </p:cNvPr>
            <p:cNvSpPr/>
            <p:nvPr/>
          </p:nvSpPr>
          <p:spPr>
            <a:xfrm>
              <a:off x="2646600" y="3939225"/>
              <a:ext cx="168050" cy="207550"/>
            </a:xfrm>
            <a:custGeom>
              <a:avLst/>
              <a:gdLst/>
              <a:ahLst/>
              <a:cxnLst/>
              <a:rect l="l" t="t" r="r" b="b"/>
              <a:pathLst>
                <a:path w="6722" h="8302" extrusionOk="0">
                  <a:moveTo>
                    <a:pt x="2780" y="1"/>
                  </a:moveTo>
                  <a:cubicBezTo>
                    <a:pt x="2780" y="1"/>
                    <a:pt x="609" y="1326"/>
                    <a:pt x="0" y="2035"/>
                  </a:cubicBezTo>
                  <a:cubicBezTo>
                    <a:pt x="0" y="2035"/>
                    <a:pt x="1685" y="7630"/>
                    <a:pt x="4567" y="8301"/>
                  </a:cubicBezTo>
                  <a:lnTo>
                    <a:pt x="6722" y="6934"/>
                  </a:lnTo>
                  <a:cubicBezTo>
                    <a:pt x="6722" y="6934"/>
                    <a:pt x="3649" y="3133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58;p47">
              <a:extLst>
                <a:ext uri="{FF2B5EF4-FFF2-40B4-BE49-F238E27FC236}">
                  <a16:creationId xmlns:a16="http://schemas.microsoft.com/office/drawing/2014/main" id="{24824255-E673-40B6-BBC9-6DC303AFEA63}"/>
                </a:ext>
              </a:extLst>
            </p:cNvPr>
            <p:cNvSpPr/>
            <p:nvPr/>
          </p:nvSpPr>
          <p:spPr>
            <a:xfrm>
              <a:off x="4880700" y="3656725"/>
              <a:ext cx="198350" cy="194275"/>
            </a:xfrm>
            <a:custGeom>
              <a:avLst/>
              <a:gdLst/>
              <a:ahLst/>
              <a:cxnLst/>
              <a:rect l="l" t="t" r="r" b="b"/>
              <a:pathLst>
                <a:path w="7934" h="7771" extrusionOk="0">
                  <a:moveTo>
                    <a:pt x="4406" y="0"/>
                  </a:moveTo>
                  <a:lnTo>
                    <a:pt x="1" y="2583"/>
                  </a:lnTo>
                  <a:lnTo>
                    <a:pt x="3121" y="7763"/>
                  </a:lnTo>
                  <a:cubicBezTo>
                    <a:pt x="3121" y="7763"/>
                    <a:pt x="3195" y="7770"/>
                    <a:pt x="3331" y="7770"/>
                  </a:cubicBezTo>
                  <a:cubicBezTo>
                    <a:pt x="3947" y="7770"/>
                    <a:pt x="5839" y="7632"/>
                    <a:pt x="7933" y="6114"/>
                  </a:cubicBezTo>
                  <a:lnTo>
                    <a:pt x="4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59;p47">
              <a:extLst>
                <a:ext uri="{FF2B5EF4-FFF2-40B4-BE49-F238E27FC236}">
                  <a16:creationId xmlns:a16="http://schemas.microsoft.com/office/drawing/2014/main" id="{5FFB4ED4-3A14-443A-B456-2902E23AA7D2}"/>
                </a:ext>
              </a:extLst>
            </p:cNvPr>
            <p:cNvSpPr/>
            <p:nvPr/>
          </p:nvSpPr>
          <p:spPr>
            <a:xfrm>
              <a:off x="4941075" y="3753975"/>
              <a:ext cx="532600" cy="277000"/>
            </a:xfrm>
            <a:custGeom>
              <a:avLst/>
              <a:gdLst/>
              <a:ahLst/>
              <a:cxnLst/>
              <a:rect l="l" t="t" r="r" b="b"/>
              <a:pathLst>
                <a:path w="21304" h="11080" extrusionOk="0">
                  <a:moveTo>
                    <a:pt x="18655" y="1"/>
                  </a:moveTo>
                  <a:cubicBezTo>
                    <a:pt x="18372" y="1"/>
                    <a:pt x="18066" y="47"/>
                    <a:pt x="17743" y="153"/>
                  </a:cubicBezTo>
                  <a:cubicBezTo>
                    <a:pt x="16463" y="570"/>
                    <a:pt x="13426" y="733"/>
                    <a:pt x="10829" y="733"/>
                  </a:cubicBezTo>
                  <a:cubicBezTo>
                    <a:pt x="8732" y="733"/>
                    <a:pt x="6921" y="627"/>
                    <a:pt x="6551" y="463"/>
                  </a:cubicBezTo>
                  <a:cubicBezTo>
                    <a:pt x="6156" y="288"/>
                    <a:pt x="5823" y="209"/>
                    <a:pt x="5530" y="209"/>
                  </a:cubicBezTo>
                  <a:cubicBezTo>
                    <a:pt x="4886" y="209"/>
                    <a:pt x="4433" y="593"/>
                    <a:pt x="3919" y="1188"/>
                  </a:cubicBezTo>
                  <a:cubicBezTo>
                    <a:pt x="2477" y="2441"/>
                    <a:pt x="0" y="2918"/>
                    <a:pt x="287" y="4696"/>
                  </a:cubicBezTo>
                  <a:cubicBezTo>
                    <a:pt x="574" y="6474"/>
                    <a:pt x="3702" y="11079"/>
                    <a:pt x="3702" y="11079"/>
                  </a:cubicBezTo>
                  <a:cubicBezTo>
                    <a:pt x="3702" y="11079"/>
                    <a:pt x="15832" y="4776"/>
                    <a:pt x="20551" y="2161"/>
                  </a:cubicBezTo>
                  <a:cubicBezTo>
                    <a:pt x="21303" y="1745"/>
                    <a:pt x="20395" y="1"/>
                    <a:pt x="18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60;p47">
              <a:extLst>
                <a:ext uri="{FF2B5EF4-FFF2-40B4-BE49-F238E27FC236}">
                  <a16:creationId xmlns:a16="http://schemas.microsoft.com/office/drawing/2014/main" id="{0E8C32C0-9B29-404B-8C4F-620654CBE86C}"/>
                </a:ext>
              </a:extLst>
            </p:cNvPr>
            <p:cNvSpPr/>
            <p:nvPr/>
          </p:nvSpPr>
          <p:spPr>
            <a:xfrm>
              <a:off x="3177450" y="2339075"/>
              <a:ext cx="1847000" cy="1432450"/>
            </a:xfrm>
            <a:custGeom>
              <a:avLst/>
              <a:gdLst/>
              <a:ahLst/>
              <a:cxnLst/>
              <a:rect l="l" t="t" r="r" b="b"/>
              <a:pathLst>
                <a:path w="73880" h="57298" extrusionOk="0">
                  <a:moveTo>
                    <a:pt x="18226" y="0"/>
                  </a:moveTo>
                  <a:lnTo>
                    <a:pt x="3401" y="2786"/>
                  </a:lnTo>
                  <a:cubicBezTo>
                    <a:pt x="2844" y="2891"/>
                    <a:pt x="2376" y="3284"/>
                    <a:pt x="2202" y="3824"/>
                  </a:cubicBezTo>
                  <a:cubicBezTo>
                    <a:pt x="2195" y="3850"/>
                    <a:pt x="2188" y="3873"/>
                    <a:pt x="2183" y="3894"/>
                  </a:cubicBezTo>
                  <a:cubicBezTo>
                    <a:pt x="1" y="12726"/>
                    <a:pt x="6234" y="19173"/>
                    <a:pt x="15213" y="20636"/>
                  </a:cubicBezTo>
                  <a:cubicBezTo>
                    <a:pt x="28568" y="22810"/>
                    <a:pt x="46074" y="23437"/>
                    <a:pt x="46074" y="23437"/>
                  </a:cubicBezTo>
                  <a:cubicBezTo>
                    <a:pt x="49145" y="32768"/>
                    <a:pt x="55484" y="37949"/>
                    <a:pt x="58187" y="42278"/>
                  </a:cubicBezTo>
                  <a:cubicBezTo>
                    <a:pt x="60774" y="46419"/>
                    <a:pt x="68081" y="57183"/>
                    <a:pt x="68081" y="57183"/>
                  </a:cubicBezTo>
                  <a:cubicBezTo>
                    <a:pt x="68387" y="57261"/>
                    <a:pt x="68686" y="57297"/>
                    <a:pt x="68975" y="57297"/>
                  </a:cubicBezTo>
                  <a:cubicBezTo>
                    <a:pt x="71889" y="57297"/>
                    <a:pt x="73879" y="53676"/>
                    <a:pt x="73879" y="53676"/>
                  </a:cubicBezTo>
                  <a:cubicBezTo>
                    <a:pt x="73879" y="53676"/>
                    <a:pt x="59557" y="22659"/>
                    <a:pt x="55281" y="17652"/>
                  </a:cubicBezTo>
                  <a:cubicBezTo>
                    <a:pt x="51005" y="12643"/>
                    <a:pt x="18226" y="0"/>
                    <a:pt x="18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61;p47">
              <a:extLst>
                <a:ext uri="{FF2B5EF4-FFF2-40B4-BE49-F238E27FC236}">
                  <a16:creationId xmlns:a16="http://schemas.microsoft.com/office/drawing/2014/main" id="{91ACA71E-FD4C-4F35-82C2-9268EE63D6ED}"/>
                </a:ext>
              </a:extLst>
            </p:cNvPr>
            <p:cNvSpPr/>
            <p:nvPr/>
          </p:nvSpPr>
          <p:spPr>
            <a:xfrm>
              <a:off x="4837275" y="3629750"/>
              <a:ext cx="204250" cy="164700"/>
            </a:xfrm>
            <a:custGeom>
              <a:avLst/>
              <a:gdLst/>
              <a:ahLst/>
              <a:cxnLst/>
              <a:rect l="l" t="t" r="r" b="b"/>
              <a:pathLst>
                <a:path w="8170" h="6588" extrusionOk="0">
                  <a:moveTo>
                    <a:pt x="7065" y="0"/>
                  </a:moveTo>
                  <a:cubicBezTo>
                    <a:pt x="7065" y="0"/>
                    <a:pt x="3293" y="2773"/>
                    <a:pt x="1" y="4055"/>
                  </a:cubicBezTo>
                  <a:cubicBezTo>
                    <a:pt x="1" y="4055"/>
                    <a:pt x="1096" y="5961"/>
                    <a:pt x="1787" y="6588"/>
                  </a:cubicBezTo>
                  <a:cubicBezTo>
                    <a:pt x="1787" y="6588"/>
                    <a:pt x="6061" y="5437"/>
                    <a:pt x="8169" y="2185"/>
                  </a:cubicBezTo>
                  <a:lnTo>
                    <a:pt x="7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62;p47">
              <a:extLst>
                <a:ext uri="{FF2B5EF4-FFF2-40B4-BE49-F238E27FC236}">
                  <a16:creationId xmlns:a16="http://schemas.microsoft.com/office/drawing/2014/main" id="{33D765BE-9088-4200-90E7-77DF73949DBC}"/>
                </a:ext>
              </a:extLst>
            </p:cNvPr>
            <p:cNvSpPr/>
            <p:nvPr/>
          </p:nvSpPr>
          <p:spPr>
            <a:xfrm>
              <a:off x="5012575" y="847075"/>
              <a:ext cx="324175" cy="284875"/>
            </a:xfrm>
            <a:custGeom>
              <a:avLst/>
              <a:gdLst/>
              <a:ahLst/>
              <a:cxnLst/>
              <a:rect l="l" t="t" r="r" b="b"/>
              <a:pathLst>
                <a:path w="12967" h="11395" extrusionOk="0">
                  <a:moveTo>
                    <a:pt x="11801" y="0"/>
                  </a:moveTo>
                  <a:cubicBezTo>
                    <a:pt x="10554" y="0"/>
                    <a:pt x="6622" y="2378"/>
                    <a:pt x="6444" y="2420"/>
                  </a:cubicBezTo>
                  <a:cubicBezTo>
                    <a:pt x="6428" y="2424"/>
                    <a:pt x="6407" y="2426"/>
                    <a:pt x="6383" y="2426"/>
                  </a:cubicBezTo>
                  <a:cubicBezTo>
                    <a:pt x="6112" y="2426"/>
                    <a:pt x="5314" y="2224"/>
                    <a:pt x="4510" y="2171"/>
                  </a:cubicBezTo>
                  <a:cubicBezTo>
                    <a:pt x="4445" y="2167"/>
                    <a:pt x="4383" y="2165"/>
                    <a:pt x="4321" y="2165"/>
                  </a:cubicBezTo>
                  <a:cubicBezTo>
                    <a:pt x="3558" y="2165"/>
                    <a:pt x="3083" y="2513"/>
                    <a:pt x="2489" y="3637"/>
                  </a:cubicBezTo>
                  <a:cubicBezTo>
                    <a:pt x="1847" y="4857"/>
                    <a:pt x="1353" y="6932"/>
                    <a:pt x="1353" y="6932"/>
                  </a:cubicBezTo>
                  <a:cubicBezTo>
                    <a:pt x="944" y="7128"/>
                    <a:pt x="487" y="7338"/>
                    <a:pt x="1" y="7556"/>
                  </a:cubicBezTo>
                  <a:cubicBezTo>
                    <a:pt x="734" y="8861"/>
                    <a:pt x="1510" y="10141"/>
                    <a:pt x="2330" y="11394"/>
                  </a:cubicBezTo>
                  <a:cubicBezTo>
                    <a:pt x="3065" y="10914"/>
                    <a:pt x="3729" y="10475"/>
                    <a:pt x="4287" y="10100"/>
                  </a:cubicBezTo>
                  <a:cubicBezTo>
                    <a:pt x="4542" y="10182"/>
                    <a:pt x="4798" y="10228"/>
                    <a:pt x="5047" y="10228"/>
                  </a:cubicBezTo>
                  <a:cubicBezTo>
                    <a:pt x="5221" y="10228"/>
                    <a:pt x="5392" y="10206"/>
                    <a:pt x="5558" y="10158"/>
                  </a:cubicBezTo>
                  <a:cubicBezTo>
                    <a:pt x="6612" y="9850"/>
                    <a:pt x="7508" y="9507"/>
                    <a:pt x="8030" y="9296"/>
                  </a:cubicBezTo>
                  <a:cubicBezTo>
                    <a:pt x="8339" y="9166"/>
                    <a:pt x="8520" y="9087"/>
                    <a:pt x="8520" y="9087"/>
                  </a:cubicBezTo>
                  <a:cubicBezTo>
                    <a:pt x="8526" y="9090"/>
                    <a:pt x="8531" y="9094"/>
                    <a:pt x="8536" y="9098"/>
                  </a:cubicBezTo>
                  <a:cubicBezTo>
                    <a:pt x="8591" y="9120"/>
                    <a:pt x="8767" y="9185"/>
                    <a:pt x="9075" y="9185"/>
                  </a:cubicBezTo>
                  <a:cubicBezTo>
                    <a:pt x="9328" y="9185"/>
                    <a:pt x="9668" y="9142"/>
                    <a:pt x="10104" y="8996"/>
                  </a:cubicBezTo>
                  <a:cubicBezTo>
                    <a:pt x="11190" y="8630"/>
                    <a:pt x="11887" y="7785"/>
                    <a:pt x="11868" y="7244"/>
                  </a:cubicBezTo>
                  <a:cubicBezTo>
                    <a:pt x="11852" y="6698"/>
                    <a:pt x="11201" y="6429"/>
                    <a:pt x="11201" y="6429"/>
                  </a:cubicBezTo>
                  <a:cubicBezTo>
                    <a:pt x="11201" y="6429"/>
                    <a:pt x="11641" y="6003"/>
                    <a:pt x="11580" y="5432"/>
                  </a:cubicBezTo>
                  <a:cubicBezTo>
                    <a:pt x="11520" y="4857"/>
                    <a:pt x="10496" y="4364"/>
                    <a:pt x="10496" y="4364"/>
                  </a:cubicBezTo>
                  <a:cubicBezTo>
                    <a:pt x="10496" y="4364"/>
                    <a:pt x="10931" y="3745"/>
                    <a:pt x="10477" y="3193"/>
                  </a:cubicBezTo>
                  <a:cubicBezTo>
                    <a:pt x="10345" y="3027"/>
                    <a:pt x="10127" y="2969"/>
                    <a:pt x="9886" y="2969"/>
                  </a:cubicBezTo>
                  <a:cubicBezTo>
                    <a:pt x="9351" y="2969"/>
                    <a:pt x="8703" y="3257"/>
                    <a:pt x="8627" y="3289"/>
                  </a:cubicBezTo>
                  <a:cubicBezTo>
                    <a:pt x="8811" y="3159"/>
                    <a:pt x="12966" y="239"/>
                    <a:pt x="11952" y="15"/>
                  </a:cubicBezTo>
                  <a:cubicBezTo>
                    <a:pt x="11907" y="5"/>
                    <a:pt x="11857" y="0"/>
                    <a:pt x="1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63;p47">
              <a:extLst>
                <a:ext uri="{FF2B5EF4-FFF2-40B4-BE49-F238E27FC236}">
                  <a16:creationId xmlns:a16="http://schemas.microsoft.com/office/drawing/2014/main" id="{A81FEB6F-59C5-4880-B44B-619419520CA2}"/>
                </a:ext>
              </a:extLst>
            </p:cNvPr>
            <p:cNvSpPr/>
            <p:nvPr/>
          </p:nvSpPr>
          <p:spPr>
            <a:xfrm>
              <a:off x="3940900" y="1004625"/>
              <a:ext cx="1145575" cy="361350"/>
            </a:xfrm>
            <a:custGeom>
              <a:avLst/>
              <a:gdLst/>
              <a:ahLst/>
              <a:cxnLst/>
              <a:rect l="l" t="t" r="r" b="b"/>
              <a:pathLst>
                <a:path w="45823" h="14454" extrusionOk="0">
                  <a:moveTo>
                    <a:pt x="43589" y="454"/>
                  </a:moveTo>
                  <a:cubicBezTo>
                    <a:pt x="43589" y="454"/>
                    <a:pt x="43589" y="454"/>
                    <a:pt x="43589" y="454"/>
                  </a:cubicBezTo>
                  <a:lnTo>
                    <a:pt x="43589" y="454"/>
                  </a:lnTo>
                  <a:cubicBezTo>
                    <a:pt x="43589" y="454"/>
                    <a:pt x="43589" y="454"/>
                    <a:pt x="43589" y="454"/>
                  </a:cubicBezTo>
                  <a:close/>
                  <a:moveTo>
                    <a:pt x="2415" y="0"/>
                  </a:moveTo>
                  <a:cubicBezTo>
                    <a:pt x="1246" y="2994"/>
                    <a:pt x="0" y="6773"/>
                    <a:pt x="2072" y="9382"/>
                  </a:cubicBezTo>
                  <a:cubicBezTo>
                    <a:pt x="3311" y="10950"/>
                    <a:pt x="5429" y="12148"/>
                    <a:pt x="9039" y="12808"/>
                  </a:cubicBezTo>
                  <a:cubicBezTo>
                    <a:pt x="10108" y="13004"/>
                    <a:pt x="11306" y="13152"/>
                    <a:pt x="12654" y="13251"/>
                  </a:cubicBezTo>
                  <a:cubicBezTo>
                    <a:pt x="12654" y="13251"/>
                    <a:pt x="21000" y="14454"/>
                    <a:pt x="26001" y="14454"/>
                  </a:cubicBezTo>
                  <a:cubicBezTo>
                    <a:pt x="26977" y="14454"/>
                    <a:pt x="27826" y="14408"/>
                    <a:pt x="28461" y="14298"/>
                  </a:cubicBezTo>
                  <a:cubicBezTo>
                    <a:pt x="32344" y="13626"/>
                    <a:pt x="45823" y="4993"/>
                    <a:pt x="45823" y="4993"/>
                  </a:cubicBezTo>
                  <a:cubicBezTo>
                    <a:pt x="44799" y="4303"/>
                    <a:pt x="43588" y="455"/>
                    <a:pt x="43589" y="454"/>
                  </a:cubicBezTo>
                  <a:lnTo>
                    <a:pt x="43589" y="454"/>
                  </a:lnTo>
                  <a:cubicBezTo>
                    <a:pt x="37992" y="2937"/>
                    <a:pt x="27882" y="6219"/>
                    <a:pt x="27882" y="6219"/>
                  </a:cubicBezTo>
                  <a:cubicBezTo>
                    <a:pt x="27160" y="6081"/>
                    <a:pt x="13737" y="3471"/>
                    <a:pt x="13737" y="3471"/>
                  </a:cubicBezTo>
                  <a:cubicBezTo>
                    <a:pt x="4294" y="1489"/>
                    <a:pt x="2415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64;p47">
              <a:extLst>
                <a:ext uri="{FF2B5EF4-FFF2-40B4-BE49-F238E27FC236}">
                  <a16:creationId xmlns:a16="http://schemas.microsoft.com/office/drawing/2014/main" id="{CD0E1379-8BFD-4502-934F-A6EF1DB21043}"/>
                </a:ext>
              </a:extLst>
            </p:cNvPr>
            <p:cNvSpPr/>
            <p:nvPr/>
          </p:nvSpPr>
          <p:spPr>
            <a:xfrm>
              <a:off x="4987800" y="1004600"/>
              <a:ext cx="109725" cy="156575"/>
            </a:xfrm>
            <a:custGeom>
              <a:avLst/>
              <a:gdLst/>
              <a:ahLst/>
              <a:cxnLst/>
              <a:rect l="l" t="t" r="r" b="b"/>
              <a:pathLst>
                <a:path w="4389" h="6263" extrusionOk="0">
                  <a:moveTo>
                    <a:pt x="1800" y="0"/>
                  </a:moveTo>
                  <a:lnTo>
                    <a:pt x="0" y="802"/>
                  </a:lnTo>
                  <a:lnTo>
                    <a:pt x="2700" y="6262"/>
                  </a:lnTo>
                  <a:lnTo>
                    <a:pt x="4389" y="5325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65;p47">
              <a:extLst>
                <a:ext uri="{FF2B5EF4-FFF2-40B4-BE49-F238E27FC236}">
                  <a16:creationId xmlns:a16="http://schemas.microsoft.com/office/drawing/2014/main" id="{46700BC5-1B0D-465F-8449-20C9D94A21D3}"/>
                </a:ext>
              </a:extLst>
            </p:cNvPr>
            <p:cNvSpPr/>
            <p:nvPr/>
          </p:nvSpPr>
          <p:spPr>
            <a:xfrm>
              <a:off x="1499975" y="1932525"/>
              <a:ext cx="1595675" cy="1341125"/>
            </a:xfrm>
            <a:custGeom>
              <a:avLst/>
              <a:gdLst/>
              <a:ahLst/>
              <a:cxnLst/>
              <a:rect l="l" t="t" r="r" b="b"/>
              <a:pathLst>
                <a:path w="63827" h="53645" extrusionOk="0">
                  <a:moveTo>
                    <a:pt x="15452" y="0"/>
                  </a:moveTo>
                  <a:cubicBezTo>
                    <a:pt x="14614" y="0"/>
                    <a:pt x="13813" y="478"/>
                    <a:pt x="13442" y="1290"/>
                  </a:cubicBezTo>
                  <a:lnTo>
                    <a:pt x="510" y="29461"/>
                  </a:lnTo>
                  <a:cubicBezTo>
                    <a:pt x="0" y="30571"/>
                    <a:pt x="488" y="31883"/>
                    <a:pt x="1597" y="32393"/>
                  </a:cubicBezTo>
                  <a:lnTo>
                    <a:pt x="47455" y="53443"/>
                  </a:lnTo>
                  <a:cubicBezTo>
                    <a:pt x="47753" y="53580"/>
                    <a:pt x="48066" y="53645"/>
                    <a:pt x="48374" y="53645"/>
                  </a:cubicBezTo>
                  <a:cubicBezTo>
                    <a:pt x="49211" y="53645"/>
                    <a:pt x="50014" y="53166"/>
                    <a:pt x="50387" y="52357"/>
                  </a:cubicBezTo>
                  <a:lnTo>
                    <a:pt x="63318" y="24185"/>
                  </a:lnTo>
                  <a:cubicBezTo>
                    <a:pt x="63827" y="23075"/>
                    <a:pt x="63340" y="21762"/>
                    <a:pt x="62231" y="21254"/>
                  </a:cubicBezTo>
                  <a:lnTo>
                    <a:pt x="16373" y="202"/>
                  </a:lnTo>
                  <a:cubicBezTo>
                    <a:pt x="16074" y="65"/>
                    <a:pt x="15761" y="0"/>
                    <a:pt x="15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66;p47">
              <a:extLst>
                <a:ext uri="{FF2B5EF4-FFF2-40B4-BE49-F238E27FC236}">
                  <a16:creationId xmlns:a16="http://schemas.microsoft.com/office/drawing/2014/main" id="{4829BDD3-D00C-41AD-A9F6-F62FD9A62385}"/>
                </a:ext>
              </a:extLst>
            </p:cNvPr>
            <p:cNvSpPr/>
            <p:nvPr/>
          </p:nvSpPr>
          <p:spPr>
            <a:xfrm>
              <a:off x="1660675" y="1932500"/>
              <a:ext cx="1434975" cy="986625"/>
            </a:xfrm>
            <a:custGeom>
              <a:avLst/>
              <a:gdLst/>
              <a:ahLst/>
              <a:cxnLst/>
              <a:rect l="l" t="t" r="r" b="b"/>
              <a:pathLst>
                <a:path w="57399" h="39465" extrusionOk="0">
                  <a:moveTo>
                    <a:pt x="9024" y="0"/>
                  </a:moveTo>
                  <a:cubicBezTo>
                    <a:pt x="8187" y="0"/>
                    <a:pt x="7386" y="479"/>
                    <a:pt x="7015" y="1291"/>
                  </a:cubicBezTo>
                  <a:lnTo>
                    <a:pt x="0" y="16568"/>
                  </a:lnTo>
                  <a:lnTo>
                    <a:pt x="49877" y="39464"/>
                  </a:lnTo>
                  <a:lnTo>
                    <a:pt x="56890" y="24186"/>
                  </a:lnTo>
                  <a:cubicBezTo>
                    <a:pt x="57399" y="23076"/>
                    <a:pt x="56912" y="21763"/>
                    <a:pt x="55803" y="21255"/>
                  </a:cubicBezTo>
                  <a:lnTo>
                    <a:pt x="9947" y="203"/>
                  </a:lnTo>
                  <a:cubicBezTo>
                    <a:pt x="9647" y="66"/>
                    <a:pt x="9333" y="0"/>
                    <a:pt x="9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67;p47">
              <a:extLst>
                <a:ext uri="{FF2B5EF4-FFF2-40B4-BE49-F238E27FC236}">
                  <a16:creationId xmlns:a16="http://schemas.microsoft.com/office/drawing/2014/main" id="{D563D23F-4870-4259-8CED-0E02E26C4C12}"/>
                </a:ext>
              </a:extLst>
            </p:cNvPr>
            <p:cNvSpPr/>
            <p:nvPr/>
          </p:nvSpPr>
          <p:spPr>
            <a:xfrm>
              <a:off x="2305575" y="1973425"/>
              <a:ext cx="418725" cy="308475"/>
            </a:xfrm>
            <a:custGeom>
              <a:avLst/>
              <a:gdLst/>
              <a:ahLst/>
              <a:cxnLst/>
              <a:rect l="l" t="t" r="r" b="b"/>
              <a:pathLst>
                <a:path w="16749" h="12339" extrusionOk="0">
                  <a:moveTo>
                    <a:pt x="4199" y="1"/>
                  </a:moveTo>
                  <a:cubicBezTo>
                    <a:pt x="3306" y="1"/>
                    <a:pt x="2450" y="511"/>
                    <a:pt x="2053" y="1374"/>
                  </a:cubicBezTo>
                  <a:lnTo>
                    <a:pt x="1" y="5844"/>
                  </a:lnTo>
                  <a:lnTo>
                    <a:pt x="2268" y="6885"/>
                  </a:lnTo>
                  <a:lnTo>
                    <a:pt x="4264" y="2542"/>
                  </a:lnTo>
                  <a:lnTo>
                    <a:pt x="10067" y="5207"/>
                  </a:lnTo>
                  <a:lnTo>
                    <a:pt x="10232" y="5282"/>
                  </a:lnTo>
                  <a:lnTo>
                    <a:pt x="11570" y="5896"/>
                  </a:lnTo>
                  <a:lnTo>
                    <a:pt x="11679" y="5946"/>
                  </a:lnTo>
                  <a:lnTo>
                    <a:pt x="13880" y="6957"/>
                  </a:lnTo>
                  <a:lnTo>
                    <a:pt x="11888" y="11300"/>
                  </a:lnTo>
                  <a:lnTo>
                    <a:pt x="14154" y="12339"/>
                  </a:lnTo>
                  <a:lnTo>
                    <a:pt x="16207" y="7871"/>
                  </a:lnTo>
                  <a:cubicBezTo>
                    <a:pt x="16749" y="6689"/>
                    <a:pt x="16228" y="5288"/>
                    <a:pt x="15050" y="4746"/>
                  </a:cubicBezTo>
                  <a:lnTo>
                    <a:pt x="11947" y="3321"/>
                  </a:lnTo>
                  <a:lnTo>
                    <a:pt x="11788" y="3249"/>
                  </a:lnTo>
                  <a:lnTo>
                    <a:pt x="11030" y="2900"/>
                  </a:lnTo>
                  <a:lnTo>
                    <a:pt x="10622" y="2713"/>
                  </a:lnTo>
                  <a:lnTo>
                    <a:pt x="5178" y="216"/>
                  </a:lnTo>
                  <a:cubicBezTo>
                    <a:pt x="4861" y="70"/>
                    <a:pt x="4527" y="1"/>
                    <a:pt x="4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68;p47">
              <a:extLst>
                <a:ext uri="{FF2B5EF4-FFF2-40B4-BE49-F238E27FC236}">
                  <a16:creationId xmlns:a16="http://schemas.microsoft.com/office/drawing/2014/main" id="{6C990F0A-876B-4686-A0D4-9B65C32BEAC6}"/>
                </a:ext>
              </a:extLst>
            </p:cNvPr>
            <p:cNvSpPr/>
            <p:nvPr/>
          </p:nvSpPr>
          <p:spPr>
            <a:xfrm>
              <a:off x="2557250" y="2041250"/>
              <a:ext cx="43050" cy="79600"/>
            </a:xfrm>
            <a:custGeom>
              <a:avLst/>
              <a:gdLst/>
              <a:ahLst/>
              <a:cxnLst/>
              <a:rect l="l" t="t" r="r" b="b"/>
              <a:pathLst>
                <a:path w="1722" h="3184" extrusionOk="0">
                  <a:moveTo>
                    <a:pt x="555" y="0"/>
                  </a:moveTo>
                  <a:cubicBezTo>
                    <a:pt x="352" y="705"/>
                    <a:pt x="134" y="1590"/>
                    <a:pt x="0" y="2495"/>
                  </a:cubicBezTo>
                  <a:lnTo>
                    <a:pt x="165" y="2569"/>
                  </a:lnTo>
                  <a:lnTo>
                    <a:pt x="1503" y="3183"/>
                  </a:lnTo>
                  <a:cubicBezTo>
                    <a:pt x="1477" y="2470"/>
                    <a:pt x="1521" y="1578"/>
                    <a:pt x="1721" y="536"/>
                  </a:cubicBezTo>
                  <a:lnTo>
                    <a:pt x="963" y="18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69;p47">
              <a:extLst>
                <a:ext uri="{FF2B5EF4-FFF2-40B4-BE49-F238E27FC236}">
                  <a16:creationId xmlns:a16="http://schemas.microsoft.com/office/drawing/2014/main" id="{13ECFF79-5FDC-431C-8E2B-F708F2E30472}"/>
                </a:ext>
              </a:extLst>
            </p:cNvPr>
            <p:cNvSpPr/>
            <p:nvPr/>
          </p:nvSpPr>
          <p:spPr>
            <a:xfrm>
              <a:off x="1866700" y="2391475"/>
              <a:ext cx="135925" cy="161975"/>
            </a:xfrm>
            <a:custGeom>
              <a:avLst/>
              <a:gdLst/>
              <a:ahLst/>
              <a:cxnLst/>
              <a:rect l="l" t="t" r="r" b="b"/>
              <a:pathLst>
                <a:path w="5437" h="6479" extrusionOk="0">
                  <a:moveTo>
                    <a:pt x="2599" y="0"/>
                  </a:moveTo>
                  <a:cubicBezTo>
                    <a:pt x="2416" y="0"/>
                    <a:pt x="2241" y="105"/>
                    <a:pt x="2161" y="283"/>
                  </a:cubicBezTo>
                  <a:lnTo>
                    <a:pt x="111" y="4746"/>
                  </a:lnTo>
                  <a:cubicBezTo>
                    <a:pt x="1" y="4987"/>
                    <a:pt x="106" y="5272"/>
                    <a:pt x="348" y="5384"/>
                  </a:cubicBezTo>
                  <a:lnTo>
                    <a:pt x="2636" y="6434"/>
                  </a:lnTo>
                  <a:cubicBezTo>
                    <a:pt x="2701" y="6464"/>
                    <a:pt x="2770" y="6478"/>
                    <a:pt x="2837" y="6478"/>
                  </a:cubicBezTo>
                  <a:cubicBezTo>
                    <a:pt x="3019" y="6478"/>
                    <a:pt x="3193" y="6374"/>
                    <a:pt x="3274" y="6198"/>
                  </a:cubicBezTo>
                  <a:lnTo>
                    <a:pt x="5323" y="1734"/>
                  </a:lnTo>
                  <a:cubicBezTo>
                    <a:pt x="5436" y="1493"/>
                    <a:pt x="5331" y="1207"/>
                    <a:pt x="5089" y="1095"/>
                  </a:cubicBezTo>
                  <a:lnTo>
                    <a:pt x="2798" y="44"/>
                  </a:lnTo>
                  <a:cubicBezTo>
                    <a:pt x="2733" y="14"/>
                    <a:pt x="2665" y="0"/>
                    <a:pt x="2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70;p47">
              <a:extLst>
                <a:ext uri="{FF2B5EF4-FFF2-40B4-BE49-F238E27FC236}">
                  <a16:creationId xmlns:a16="http://schemas.microsoft.com/office/drawing/2014/main" id="{0062BC22-E105-498D-9F2E-B108F089E45C}"/>
                </a:ext>
              </a:extLst>
            </p:cNvPr>
            <p:cNvSpPr/>
            <p:nvPr/>
          </p:nvSpPr>
          <p:spPr>
            <a:xfrm>
              <a:off x="1895100" y="2391475"/>
              <a:ext cx="107475" cy="99125"/>
            </a:xfrm>
            <a:custGeom>
              <a:avLst/>
              <a:gdLst/>
              <a:ahLst/>
              <a:cxnLst/>
              <a:rect l="l" t="t" r="r" b="b"/>
              <a:pathLst>
                <a:path w="4299" h="3965" extrusionOk="0">
                  <a:moveTo>
                    <a:pt x="1463" y="0"/>
                  </a:moveTo>
                  <a:cubicBezTo>
                    <a:pt x="1280" y="0"/>
                    <a:pt x="1105" y="105"/>
                    <a:pt x="1025" y="283"/>
                  </a:cubicBezTo>
                  <a:lnTo>
                    <a:pt x="1" y="2512"/>
                  </a:lnTo>
                  <a:lnTo>
                    <a:pt x="3163" y="3965"/>
                  </a:lnTo>
                  <a:lnTo>
                    <a:pt x="4187" y="1734"/>
                  </a:lnTo>
                  <a:cubicBezTo>
                    <a:pt x="4299" y="1494"/>
                    <a:pt x="4195" y="1207"/>
                    <a:pt x="3953" y="1095"/>
                  </a:cubicBezTo>
                  <a:lnTo>
                    <a:pt x="1662" y="44"/>
                  </a:lnTo>
                  <a:cubicBezTo>
                    <a:pt x="1597" y="14"/>
                    <a:pt x="1529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71;p47">
              <a:extLst>
                <a:ext uri="{FF2B5EF4-FFF2-40B4-BE49-F238E27FC236}">
                  <a16:creationId xmlns:a16="http://schemas.microsoft.com/office/drawing/2014/main" id="{537BD8D7-435B-4272-B921-3D78B5DFB158}"/>
                </a:ext>
              </a:extLst>
            </p:cNvPr>
            <p:cNvSpPr/>
            <p:nvPr/>
          </p:nvSpPr>
          <p:spPr>
            <a:xfrm>
              <a:off x="2565675" y="2712325"/>
              <a:ext cx="135950" cy="162025"/>
            </a:xfrm>
            <a:custGeom>
              <a:avLst/>
              <a:gdLst/>
              <a:ahLst/>
              <a:cxnLst/>
              <a:rect l="l" t="t" r="r" b="b"/>
              <a:pathLst>
                <a:path w="5438" h="6481" extrusionOk="0">
                  <a:moveTo>
                    <a:pt x="2599" y="1"/>
                  </a:moveTo>
                  <a:cubicBezTo>
                    <a:pt x="2416" y="1"/>
                    <a:pt x="2242" y="106"/>
                    <a:pt x="2161" y="284"/>
                  </a:cubicBezTo>
                  <a:lnTo>
                    <a:pt x="111" y="4747"/>
                  </a:lnTo>
                  <a:cubicBezTo>
                    <a:pt x="1" y="4987"/>
                    <a:pt x="106" y="5272"/>
                    <a:pt x="346" y="5384"/>
                  </a:cubicBezTo>
                  <a:lnTo>
                    <a:pt x="2640" y="6436"/>
                  </a:lnTo>
                  <a:cubicBezTo>
                    <a:pt x="2705" y="6466"/>
                    <a:pt x="2773" y="6480"/>
                    <a:pt x="2839" y="6480"/>
                  </a:cubicBezTo>
                  <a:cubicBezTo>
                    <a:pt x="3021" y="6480"/>
                    <a:pt x="3196" y="6376"/>
                    <a:pt x="3277" y="6200"/>
                  </a:cubicBezTo>
                  <a:lnTo>
                    <a:pt x="5326" y="1736"/>
                  </a:lnTo>
                  <a:cubicBezTo>
                    <a:pt x="5437" y="1496"/>
                    <a:pt x="5333" y="1208"/>
                    <a:pt x="5091" y="1097"/>
                  </a:cubicBezTo>
                  <a:lnTo>
                    <a:pt x="2799" y="44"/>
                  </a:lnTo>
                  <a:cubicBezTo>
                    <a:pt x="2734" y="15"/>
                    <a:pt x="2666" y="1"/>
                    <a:pt x="2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72;p47">
              <a:extLst>
                <a:ext uri="{FF2B5EF4-FFF2-40B4-BE49-F238E27FC236}">
                  <a16:creationId xmlns:a16="http://schemas.microsoft.com/office/drawing/2014/main" id="{4202B685-DE0A-4E15-882A-60896F7F8471}"/>
                </a:ext>
              </a:extLst>
            </p:cNvPr>
            <p:cNvSpPr/>
            <p:nvPr/>
          </p:nvSpPr>
          <p:spPr>
            <a:xfrm>
              <a:off x="2594075" y="2712325"/>
              <a:ext cx="107550" cy="99175"/>
            </a:xfrm>
            <a:custGeom>
              <a:avLst/>
              <a:gdLst/>
              <a:ahLst/>
              <a:cxnLst/>
              <a:rect l="l" t="t" r="r" b="b"/>
              <a:pathLst>
                <a:path w="4302" h="3967" extrusionOk="0">
                  <a:moveTo>
                    <a:pt x="1463" y="1"/>
                  </a:moveTo>
                  <a:cubicBezTo>
                    <a:pt x="1280" y="1"/>
                    <a:pt x="1105" y="106"/>
                    <a:pt x="1025" y="284"/>
                  </a:cubicBezTo>
                  <a:lnTo>
                    <a:pt x="0" y="2514"/>
                  </a:lnTo>
                  <a:lnTo>
                    <a:pt x="3165" y="3967"/>
                  </a:lnTo>
                  <a:lnTo>
                    <a:pt x="4190" y="1736"/>
                  </a:lnTo>
                  <a:cubicBezTo>
                    <a:pt x="4301" y="1495"/>
                    <a:pt x="4197" y="1208"/>
                    <a:pt x="3955" y="1097"/>
                  </a:cubicBezTo>
                  <a:lnTo>
                    <a:pt x="1662" y="44"/>
                  </a:lnTo>
                  <a:cubicBezTo>
                    <a:pt x="1597" y="15"/>
                    <a:pt x="1529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73;p47">
              <a:extLst>
                <a:ext uri="{FF2B5EF4-FFF2-40B4-BE49-F238E27FC236}">
                  <a16:creationId xmlns:a16="http://schemas.microsoft.com/office/drawing/2014/main" id="{7FCA9A40-1741-491F-A115-1558E9AC8F02}"/>
                </a:ext>
              </a:extLst>
            </p:cNvPr>
            <p:cNvSpPr/>
            <p:nvPr/>
          </p:nvSpPr>
          <p:spPr>
            <a:xfrm>
              <a:off x="2442675" y="1780800"/>
              <a:ext cx="257250" cy="351575"/>
            </a:xfrm>
            <a:custGeom>
              <a:avLst/>
              <a:gdLst/>
              <a:ahLst/>
              <a:cxnLst/>
              <a:rect l="l" t="t" r="r" b="b"/>
              <a:pathLst>
                <a:path w="10290" h="14063" extrusionOk="0">
                  <a:moveTo>
                    <a:pt x="5830" y="1"/>
                  </a:moveTo>
                  <a:cubicBezTo>
                    <a:pt x="5412" y="903"/>
                    <a:pt x="5038" y="1717"/>
                    <a:pt x="4729" y="2399"/>
                  </a:cubicBezTo>
                  <a:cubicBezTo>
                    <a:pt x="3404" y="3955"/>
                    <a:pt x="2082" y="6390"/>
                    <a:pt x="1159" y="8595"/>
                  </a:cubicBezTo>
                  <a:cubicBezTo>
                    <a:pt x="1159" y="8595"/>
                    <a:pt x="1" y="10964"/>
                    <a:pt x="179" y="11743"/>
                  </a:cubicBezTo>
                  <a:cubicBezTo>
                    <a:pt x="271" y="12154"/>
                    <a:pt x="565" y="12251"/>
                    <a:pt x="822" y="12251"/>
                  </a:cubicBezTo>
                  <a:cubicBezTo>
                    <a:pt x="1053" y="12251"/>
                    <a:pt x="1254" y="12173"/>
                    <a:pt x="1254" y="12173"/>
                  </a:cubicBezTo>
                  <a:cubicBezTo>
                    <a:pt x="1254" y="12173"/>
                    <a:pt x="1453" y="12781"/>
                    <a:pt x="2012" y="12781"/>
                  </a:cubicBezTo>
                  <a:cubicBezTo>
                    <a:pt x="2154" y="12781"/>
                    <a:pt x="2320" y="12741"/>
                    <a:pt x="2512" y="12642"/>
                  </a:cubicBezTo>
                  <a:cubicBezTo>
                    <a:pt x="2512" y="12642"/>
                    <a:pt x="2518" y="13298"/>
                    <a:pt x="3064" y="13522"/>
                  </a:cubicBezTo>
                  <a:cubicBezTo>
                    <a:pt x="3144" y="13555"/>
                    <a:pt x="3221" y="13570"/>
                    <a:pt x="3293" y="13570"/>
                  </a:cubicBezTo>
                  <a:cubicBezTo>
                    <a:pt x="3709" y="13570"/>
                    <a:pt x="3975" y="13100"/>
                    <a:pt x="3975" y="13100"/>
                  </a:cubicBezTo>
                  <a:lnTo>
                    <a:pt x="3975" y="13100"/>
                  </a:lnTo>
                  <a:cubicBezTo>
                    <a:pt x="3975" y="13100"/>
                    <a:pt x="3882" y="13875"/>
                    <a:pt x="4597" y="14048"/>
                  </a:cubicBezTo>
                  <a:cubicBezTo>
                    <a:pt x="4639" y="14058"/>
                    <a:pt x="4681" y="14063"/>
                    <a:pt x="4724" y="14063"/>
                  </a:cubicBezTo>
                  <a:cubicBezTo>
                    <a:pt x="5216" y="14063"/>
                    <a:pt x="5724" y="13434"/>
                    <a:pt x="5724" y="13434"/>
                  </a:cubicBezTo>
                  <a:lnTo>
                    <a:pt x="5066" y="13100"/>
                  </a:lnTo>
                  <a:cubicBezTo>
                    <a:pt x="5143" y="12155"/>
                    <a:pt x="5493" y="11220"/>
                    <a:pt x="5843" y="10742"/>
                  </a:cubicBezTo>
                  <a:cubicBezTo>
                    <a:pt x="5920" y="10599"/>
                    <a:pt x="6135" y="10481"/>
                    <a:pt x="6362" y="10481"/>
                  </a:cubicBezTo>
                  <a:cubicBezTo>
                    <a:pt x="6540" y="10481"/>
                    <a:pt x="6725" y="10553"/>
                    <a:pt x="6857" y="10742"/>
                  </a:cubicBezTo>
                  <a:cubicBezTo>
                    <a:pt x="6993" y="10937"/>
                    <a:pt x="6982" y="11146"/>
                    <a:pt x="6950" y="11251"/>
                  </a:cubicBezTo>
                  <a:cubicBezTo>
                    <a:pt x="7349" y="11463"/>
                    <a:pt x="8001" y="11769"/>
                    <a:pt x="8408" y="11920"/>
                  </a:cubicBezTo>
                  <a:cubicBezTo>
                    <a:pt x="8886" y="10720"/>
                    <a:pt x="8146" y="8610"/>
                    <a:pt x="8291" y="7495"/>
                  </a:cubicBezTo>
                  <a:cubicBezTo>
                    <a:pt x="8359" y="6979"/>
                    <a:pt x="8343" y="6271"/>
                    <a:pt x="8306" y="5614"/>
                  </a:cubicBezTo>
                  <a:cubicBezTo>
                    <a:pt x="8754" y="5037"/>
                    <a:pt x="9453" y="4133"/>
                    <a:pt x="10289" y="3026"/>
                  </a:cubicBezTo>
                  <a:cubicBezTo>
                    <a:pt x="9734" y="2644"/>
                    <a:pt x="9179" y="2262"/>
                    <a:pt x="8623" y="1878"/>
                  </a:cubicBezTo>
                  <a:cubicBezTo>
                    <a:pt x="7703" y="1239"/>
                    <a:pt x="6747" y="646"/>
                    <a:pt x="5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74;p47">
              <a:extLst>
                <a:ext uri="{FF2B5EF4-FFF2-40B4-BE49-F238E27FC236}">
                  <a16:creationId xmlns:a16="http://schemas.microsoft.com/office/drawing/2014/main" id="{A4C1625C-BA48-407A-915D-321A7743DB2F}"/>
                </a:ext>
              </a:extLst>
            </p:cNvPr>
            <p:cNvSpPr/>
            <p:nvPr/>
          </p:nvSpPr>
          <p:spPr>
            <a:xfrm>
              <a:off x="2562375" y="954375"/>
              <a:ext cx="1102500" cy="940875"/>
            </a:xfrm>
            <a:custGeom>
              <a:avLst/>
              <a:gdLst/>
              <a:ahLst/>
              <a:cxnLst/>
              <a:rect l="l" t="t" r="r" b="b"/>
              <a:pathLst>
                <a:path w="44100" h="37635" extrusionOk="0">
                  <a:moveTo>
                    <a:pt x="41078" y="1"/>
                  </a:moveTo>
                  <a:cubicBezTo>
                    <a:pt x="41077" y="1"/>
                    <a:pt x="28727" y="5678"/>
                    <a:pt x="22416" y="9219"/>
                  </a:cubicBezTo>
                  <a:cubicBezTo>
                    <a:pt x="22416" y="9219"/>
                    <a:pt x="12982" y="14326"/>
                    <a:pt x="9818" y="17825"/>
                  </a:cubicBezTo>
                  <a:lnTo>
                    <a:pt x="0" y="34461"/>
                  </a:lnTo>
                  <a:cubicBezTo>
                    <a:pt x="0" y="34461"/>
                    <a:pt x="2765" y="37635"/>
                    <a:pt x="4773" y="37635"/>
                  </a:cubicBezTo>
                  <a:cubicBezTo>
                    <a:pt x="4837" y="37635"/>
                    <a:pt x="4901" y="37631"/>
                    <a:pt x="4964" y="37624"/>
                  </a:cubicBezTo>
                  <a:cubicBezTo>
                    <a:pt x="8601" y="32680"/>
                    <a:pt x="13689" y="25582"/>
                    <a:pt x="14672" y="23224"/>
                  </a:cubicBezTo>
                  <a:lnTo>
                    <a:pt x="27109" y="19188"/>
                  </a:lnTo>
                  <a:lnTo>
                    <a:pt x="39109" y="14279"/>
                  </a:lnTo>
                  <a:cubicBezTo>
                    <a:pt x="39109" y="14279"/>
                    <a:pt x="44099" y="5680"/>
                    <a:pt x="4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75;p47">
              <a:extLst>
                <a:ext uri="{FF2B5EF4-FFF2-40B4-BE49-F238E27FC236}">
                  <a16:creationId xmlns:a16="http://schemas.microsoft.com/office/drawing/2014/main" id="{EB4C30DA-2E83-4BD1-8BEC-3DE961B8F896}"/>
                </a:ext>
              </a:extLst>
            </p:cNvPr>
            <p:cNvSpPr/>
            <p:nvPr/>
          </p:nvSpPr>
          <p:spPr>
            <a:xfrm>
              <a:off x="2540100" y="1786900"/>
              <a:ext cx="172450" cy="140625"/>
            </a:xfrm>
            <a:custGeom>
              <a:avLst/>
              <a:gdLst/>
              <a:ahLst/>
              <a:cxnLst/>
              <a:rect l="l" t="t" r="r" b="b"/>
              <a:pathLst>
                <a:path w="6898" h="5625" extrusionOk="0">
                  <a:moveTo>
                    <a:pt x="1328" y="1"/>
                  </a:moveTo>
                  <a:cubicBezTo>
                    <a:pt x="686" y="469"/>
                    <a:pt x="107" y="1177"/>
                    <a:pt x="1" y="2070"/>
                  </a:cubicBezTo>
                  <a:lnTo>
                    <a:pt x="5442" y="5624"/>
                  </a:lnTo>
                  <a:cubicBezTo>
                    <a:pt x="6019" y="5105"/>
                    <a:pt x="6499" y="4436"/>
                    <a:pt x="6897" y="3639"/>
                  </a:cubicBezTo>
                  <a:lnTo>
                    <a:pt x="1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76;p47">
              <a:extLst>
                <a:ext uri="{FF2B5EF4-FFF2-40B4-BE49-F238E27FC236}">
                  <a16:creationId xmlns:a16="http://schemas.microsoft.com/office/drawing/2014/main" id="{19C8D186-ED1E-4C8E-8323-C64D1D96AB0A}"/>
                </a:ext>
              </a:extLst>
            </p:cNvPr>
            <p:cNvSpPr/>
            <p:nvPr/>
          </p:nvSpPr>
          <p:spPr>
            <a:xfrm>
              <a:off x="3214300" y="869225"/>
              <a:ext cx="838675" cy="1620600"/>
            </a:xfrm>
            <a:custGeom>
              <a:avLst/>
              <a:gdLst/>
              <a:ahLst/>
              <a:cxnLst/>
              <a:rect l="l" t="t" r="r" b="b"/>
              <a:pathLst>
                <a:path w="33547" h="64824" extrusionOk="0">
                  <a:moveTo>
                    <a:pt x="22540" y="0"/>
                  </a:moveTo>
                  <a:cubicBezTo>
                    <a:pt x="22540" y="0"/>
                    <a:pt x="14610" y="2798"/>
                    <a:pt x="11177" y="5637"/>
                  </a:cubicBezTo>
                  <a:cubicBezTo>
                    <a:pt x="9961" y="6642"/>
                    <a:pt x="9268" y="13228"/>
                    <a:pt x="7691" y="20905"/>
                  </a:cubicBezTo>
                  <a:lnTo>
                    <a:pt x="7689" y="20905"/>
                  </a:lnTo>
                  <a:cubicBezTo>
                    <a:pt x="7415" y="22245"/>
                    <a:pt x="7136" y="23657"/>
                    <a:pt x="6850" y="25143"/>
                  </a:cubicBezTo>
                  <a:cubicBezTo>
                    <a:pt x="6398" y="27513"/>
                    <a:pt x="5931" y="30058"/>
                    <a:pt x="5450" y="32749"/>
                  </a:cubicBezTo>
                  <a:cubicBezTo>
                    <a:pt x="4882" y="35935"/>
                    <a:pt x="3269" y="44019"/>
                    <a:pt x="1640" y="50479"/>
                  </a:cubicBezTo>
                  <a:cubicBezTo>
                    <a:pt x="0" y="56979"/>
                    <a:pt x="559" y="63359"/>
                    <a:pt x="559" y="63359"/>
                  </a:cubicBezTo>
                  <a:cubicBezTo>
                    <a:pt x="559" y="63359"/>
                    <a:pt x="2125" y="63762"/>
                    <a:pt x="4445" y="63762"/>
                  </a:cubicBezTo>
                  <a:cubicBezTo>
                    <a:pt x="6478" y="63762"/>
                    <a:pt x="9091" y="63452"/>
                    <a:pt x="11735" y="62289"/>
                  </a:cubicBezTo>
                  <a:cubicBezTo>
                    <a:pt x="13658" y="61444"/>
                    <a:pt x="15605" y="61110"/>
                    <a:pt x="17520" y="61110"/>
                  </a:cubicBezTo>
                  <a:cubicBezTo>
                    <a:pt x="22551" y="61110"/>
                    <a:pt x="27357" y="63416"/>
                    <a:pt x="30903" y="64823"/>
                  </a:cubicBezTo>
                  <a:cubicBezTo>
                    <a:pt x="30903" y="64823"/>
                    <a:pt x="30226" y="60167"/>
                    <a:pt x="30903" y="56463"/>
                  </a:cubicBezTo>
                  <a:cubicBezTo>
                    <a:pt x="31619" y="52545"/>
                    <a:pt x="31529" y="48650"/>
                    <a:pt x="31691" y="46102"/>
                  </a:cubicBezTo>
                  <a:cubicBezTo>
                    <a:pt x="32237" y="37516"/>
                    <a:pt x="32987" y="37322"/>
                    <a:pt x="33489" y="9084"/>
                  </a:cubicBezTo>
                  <a:cubicBezTo>
                    <a:pt x="33546" y="5882"/>
                    <a:pt x="27859" y="1487"/>
                    <a:pt x="27859" y="1487"/>
                  </a:cubicBezTo>
                  <a:lnTo>
                    <a:pt x="22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77;p47">
              <a:extLst>
                <a:ext uri="{FF2B5EF4-FFF2-40B4-BE49-F238E27FC236}">
                  <a16:creationId xmlns:a16="http://schemas.microsoft.com/office/drawing/2014/main" id="{B18F7807-402E-4486-8BB7-9012FB2DF5CF}"/>
                </a:ext>
              </a:extLst>
            </p:cNvPr>
            <p:cNvSpPr/>
            <p:nvPr/>
          </p:nvSpPr>
          <p:spPr>
            <a:xfrm>
              <a:off x="3792850" y="1119825"/>
              <a:ext cx="181425" cy="1045200"/>
            </a:xfrm>
            <a:custGeom>
              <a:avLst/>
              <a:gdLst/>
              <a:ahLst/>
              <a:cxnLst/>
              <a:rect l="l" t="t" r="r" b="b"/>
              <a:pathLst>
                <a:path w="7257" h="41808" extrusionOk="0">
                  <a:moveTo>
                    <a:pt x="4438" y="0"/>
                  </a:moveTo>
                  <a:lnTo>
                    <a:pt x="2972" y="154"/>
                  </a:lnTo>
                  <a:lnTo>
                    <a:pt x="2895" y="1375"/>
                  </a:lnTo>
                  <a:lnTo>
                    <a:pt x="0" y="32659"/>
                  </a:lnTo>
                  <a:lnTo>
                    <a:pt x="4001" y="41807"/>
                  </a:lnTo>
                  <a:lnTo>
                    <a:pt x="7256" y="32227"/>
                  </a:lnTo>
                  <a:lnTo>
                    <a:pt x="4583" y="1653"/>
                  </a:lnTo>
                  <a:lnTo>
                    <a:pt x="44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78;p47">
              <a:extLst>
                <a:ext uri="{FF2B5EF4-FFF2-40B4-BE49-F238E27FC236}">
                  <a16:creationId xmlns:a16="http://schemas.microsoft.com/office/drawing/2014/main" id="{9CBD0631-CC12-4012-AD47-F2485C37FB1B}"/>
                </a:ext>
              </a:extLst>
            </p:cNvPr>
            <p:cNvSpPr/>
            <p:nvPr/>
          </p:nvSpPr>
          <p:spPr>
            <a:xfrm>
              <a:off x="3820600" y="974675"/>
              <a:ext cx="112275" cy="184800"/>
            </a:xfrm>
            <a:custGeom>
              <a:avLst/>
              <a:gdLst/>
              <a:ahLst/>
              <a:cxnLst/>
              <a:rect l="l" t="t" r="r" b="b"/>
              <a:pathLst>
                <a:path w="4491" h="7392" extrusionOk="0">
                  <a:moveTo>
                    <a:pt x="2739" y="1"/>
                  </a:moveTo>
                  <a:lnTo>
                    <a:pt x="1" y="3333"/>
                  </a:lnTo>
                  <a:lnTo>
                    <a:pt x="2739" y="7391"/>
                  </a:lnTo>
                  <a:lnTo>
                    <a:pt x="4491" y="359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79;p47">
              <a:extLst>
                <a:ext uri="{FF2B5EF4-FFF2-40B4-BE49-F238E27FC236}">
                  <a16:creationId xmlns:a16="http://schemas.microsoft.com/office/drawing/2014/main" id="{1FFD08ED-D73F-4DF7-A0EE-6CE6287BA807}"/>
                </a:ext>
              </a:extLst>
            </p:cNvPr>
            <p:cNvSpPr/>
            <p:nvPr/>
          </p:nvSpPr>
          <p:spPr>
            <a:xfrm>
              <a:off x="3716050" y="864025"/>
              <a:ext cx="173025" cy="242500"/>
            </a:xfrm>
            <a:custGeom>
              <a:avLst/>
              <a:gdLst/>
              <a:ahLst/>
              <a:cxnLst/>
              <a:rect l="l" t="t" r="r" b="b"/>
              <a:pathLst>
                <a:path w="6921" h="9700" extrusionOk="0">
                  <a:moveTo>
                    <a:pt x="1958" y="1"/>
                  </a:moveTo>
                  <a:cubicBezTo>
                    <a:pt x="1476" y="1"/>
                    <a:pt x="884" y="136"/>
                    <a:pt x="529" y="705"/>
                  </a:cubicBezTo>
                  <a:cubicBezTo>
                    <a:pt x="422" y="877"/>
                    <a:pt x="332" y="1154"/>
                    <a:pt x="261" y="1461"/>
                  </a:cubicBezTo>
                  <a:cubicBezTo>
                    <a:pt x="1" y="2569"/>
                    <a:pt x="36" y="3728"/>
                    <a:pt x="332" y="4825"/>
                  </a:cubicBezTo>
                  <a:cubicBezTo>
                    <a:pt x="1458" y="8993"/>
                    <a:pt x="3644" y="9699"/>
                    <a:pt x="3644" y="9699"/>
                  </a:cubicBezTo>
                  <a:lnTo>
                    <a:pt x="6921" y="4427"/>
                  </a:lnTo>
                  <a:cubicBezTo>
                    <a:pt x="6921" y="4427"/>
                    <a:pt x="3487" y="3300"/>
                    <a:pt x="2741" y="111"/>
                  </a:cubicBezTo>
                  <a:cubicBezTo>
                    <a:pt x="2741" y="111"/>
                    <a:pt x="2394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80;p47">
              <a:extLst>
                <a:ext uri="{FF2B5EF4-FFF2-40B4-BE49-F238E27FC236}">
                  <a16:creationId xmlns:a16="http://schemas.microsoft.com/office/drawing/2014/main" id="{919CADDB-66A8-45C1-A027-DED087383B3D}"/>
                </a:ext>
              </a:extLst>
            </p:cNvPr>
            <p:cNvSpPr/>
            <p:nvPr/>
          </p:nvSpPr>
          <p:spPr>
            <a:xfrm>
              <a:off x="3889050" y="902725"/>
              <a:ext cx="102475" cy="203800"/>
            </a:xfrm>
            <a:custGeom>
              <a:avLst/>
              <a:gdLst/>
              <a:ahLst/>
              <a:cxnLst/>
              <a:rect l="l" t="t" r="r" b="b"/>
              <a:pathLst>
                <a:path w="4099" h="8152" extrusionOk="0">
                  <a:moveTo>
                    <a:pt x="2059" y="0"/>
                  </a:moveTo>
                  <a:cubicBezTo>
                    <a:pt x="1388" y="1504"/>
                    <a:pt x="1" y="2879"/>
                    <a:pt x="1" y="2879"/>
                  </a:cubicBezTo>
                  <a:lnTo>
                    <a:pt x="2570" y="8151"/>
                  </a:lnTo>
                  <a:lnTo>
                    <a:pt x="3499" y="4238"/>
                  </a:lnTo>
                  <a:cubicBezTo>
                    <a:pt x="4099" y="1932"/>
                    <a:pt x="2059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81;p47">
              <a:extLst>
                <a:ext uri="{FF2B5EF4-FFF2-40B4-BE49-F238E27FC236}">
                  <a16:creationId xmlns:a16="http://schemas.microsoft.com/office/drawing/2014/main" id="{080CD680-1619-45D0-BE1F-6BF2EAAD7160}"/>
                </a:ext>
              </a:extLst>
            </p:cNvPr>
            <p:cNvSpPr/>
            <p:nvPr/>
          </p:nvSpPr>
          <p:spPr>
            <a:xfrm>
              <a:off x="3779000" y="766625"/>
              <a:ext cx="199525" cy="210025"/>
            </a:xfrm>
            <a:custGeom>
              <a:avLst/>
              <a:gdLst/>
              <a:ahLst/>
              <a:cxnLst/>
              <a:rect l="l" t="t" r="r" b="b"/>
              <a:pathLst>
                <a:path w="7981" h="8401" extrusionOk="0">
                  <a:moveTo>
                    <a:pt x="3730" y="0"/>
                  </a:moveTo>
                  <a:cubicBezTo>
                    <a:pt x="2122" y="35"/>
                    <a:pt x="751" y="296"/>
                    <a:pt x="751" y="296"/>
                  </a:cubicBezTo>
                  <a:lnTo>
                    <a:pt x="1" y="5562"/>
                  </a:lnTo>
                  <a:cubicBezTo>
                    <a:pt x="971" y="6824"/>
                    <a:pt x="2603" y="8297"/>
                    <a:pt x="5091" y="8400"/>
                  </a:cubicBezTo>
                  <a:cubicBezTo>
                    <a:pt x="5094" y="8400"/>
                    <a:pt x="5098" y="8401"/>
                    <a:pt x="5102" y="8401"/>
                  </a:cubicBezTo>
                  <a:cubicBezTo>
                    <a:pt x="5504" y="8401"/>
                    <a:pt x="6070" y="7489"/>
                    <a:pt x="6192" y="7108"/>
                  </a:cubicBezTo>
                  <a:lnTo>
                    <a:pt x="6889" y="4945"/>
                  </a:lnTo>
                  <a:lnTo>
                    <a:pt x="7980" y="1559"/>
                  </a:lnTo>
                  <a:lnTo>
                    <a:pt x="37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82;p47">
              <a:extLst>
                <a:ext uri="{FF2B5EF4-FFF2-40B4-BE49-F238E27FC236}">
                  <a16:creationId xmlns:a16="http://schemas.microsoft.com/office/drawing/2014/main" id="{A976F2B1-CBB5-4819-ABEC-A895710A3F0C}"/>
                </a:ext>
              </a:extLst>
            </p:cNvPr>
            <p:cNvSpPr/>
            <p:nvPr/>
          </p:nvSpPr>
          <p:spPr>
            <a:xfrm>
              <a:off x="3704050" y="390300"/>
              <a:ext cx="420525" cy="491250"/>
            </a:xfrm>
            <a:custGeom>
              <a:avLst/>
              <a:gdLst/>
              <a:ahLst/>
              <a:cxnLst/>
              <a:rect l="l" t="t" r="r" b="b"/>
              <a:pathLst>
                <a:path w="16821" h="19650" extrusionOk="0">
                  <a:moveTo>
                    <a:pt x="9534" y="0"/>
                  </a:moveTo>
                  <a:cubicBezTo>
                    <a:pt x="7086" y="0"/>
                    <a:pt x="4296" y="602"/>
                    <a:pt x="1889" y="2646"/>
                  </a:cubicBezTo>
                  <a:cubicBezTo>
                    <a:pt x="611" y="3728"/>
                    <a:pt x="0" y="5404"/>
                    <a:pt x="281" y="7055"/>
                  </a:cubicBezTo>
                  <a:cubicBezTo>
                    <a:pt x="559" y="8672"/>
                    <a:pt x="1049" y="10917"/>
                    <a:pt x="1880" y="13071"/>
                  </a:cubicBezTo>
                  <a:cubicBezTo>
                    <a:pt x="1880" y="13075"/>
                    <a:pt x="1881" y="13079"/>
                    <a:pt x="1884" y="13081"/>
                  </a:cubicBezTo>
                  <a:lnTo>
                    <a:pt x="1904" y="13136"/>
                  </a:lnTo>
                  <a:cubicBezTo>
                    <a:pt x="3131" y="16285"/>
                    <a:pt x="6055" y="15733"/>
                    <a:pt x="8644" y="17463"/>
                  </a:cubicBezTo>
                  <a:cubicBezTo>
                    <a:pt x="11016" y="19047"/>
                    <a:pt x="12508" y="19649"/>
                    <a:pt x="13509" y="19649"/>
                  </a:cubicBezTo>
                  <a:cubicBezTo>
                    <a:pt x="14886" y="19649"/>
                    <a:pt x="15335" y="18510"/>
                    <a:pt x="15865" y="17220"/>
                  </a:cubicBezTo>
                  <a:cubicBezTo>
                    <a:pt x="15935" y="17053"/>
                    <a:pt x="15996" y="16879"/>
                    <a:pt x="16053" y="16702"/>
                  </a:cubicBezTo>
                  <a:cubicBezTo>
                    <a:pt x="16150" y="16383"/>
                    <a:pt x="16230" y="16058"/>
                    <a:pt x="16292" y="15730"/>
                  </a:cubicBezTo>
                  <a:cubicBezTo>
                    <a:pt x="16291" y="15728"/>
                    <a:pt x="16292" y="15727"/>
                    <a:pt x="16292" y="15724"/>
                  </a:cubicBezTo>
                  <a:cubicBezTo>
                    <a:pt x="16439" y="14969"/>
                    <a:pt x="16506" y="14190"/>
                    <a:pt x="16563" y="13460"/>
                  </a:cubicBezTo>
                  <a:cubicBezTo>
                    <a:pt x="16565" y="13431"/>
                    <a:pt x="16566" y="13404"/>
                    <a:pt x="16569" y="13377"/>
                  </a:cubicBezTo>
                  <a:cubicBezTo>
                    <a:pt x="16609" y="12865"/>
                    <a:pt x="16643" y="12381"/>
                    <a:pt x="16695" y="11949"/>
                  </a:cubicBezTo>
                  <a:cubicBezTo>
                    <a:pt x="16725" y="11710"/>
                    <a:pt x="16748" y="11479"/>
                    <a:pt x="16768" y="11257"/>
                  </a:cubicBezTo>
                  <a:cubicBezTo>
                    <a:pt x="16801" y="10880"/>
                    <a:pt x="16816" y="10465"/>
                    <a:pt x="16816" y="10027"/>
                  </a:cubicBezTo>
                  <a:cubicBezTo>
                    <a:pt x="16816" y="10024"/>
                    <a:pt x="16818" y="10024"/>
                    <a:pt x="16818" y="10023"/>
                  </a:cubicBezTo>
                  <a:cubicBezTo>
                    <a:pt x="16818" y="10016"/>
                    <a:pt x="16818" y="10008"/>
                    <a:pt x="16818" y="10001"/>
                  </a:cubicBezTo>
                  <a:cubicBezTo>
                    <a:pt x="16820" y="8206"/>
                    <a:pt x="16573" y="6007"/>
                    <a:pt x="16325" y="4260"/>
                  </a:cubicBezTo>
                  <a:cubicBezTo>
                    <a:pt x="16041" y="2242"/>
                    <a:pt x="14492" y="635"/>
                    <a:pt x="12488" y="274"/>
                  </a:cubicBezTo>
                  <a:cubicBezTo>
                    <a:pt x="11609" y="115"/>
                    <a:pt x="10604" y="0"/>
                    <a:pt x="9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83;p47">
              <a:extLst>
                <a:ext uri="{FF2B5EF4-FFF2-40B4-BE49-F238E27FC236}">
                  <a16:creationId xmlns:a16="http://schemas.microsoft.com/office/drawing/2014/main" id="{2F22324E-AB44-4246-8551-8965D12EBD0C}"/>
                </a:ext>
              </a:extLst>
            </p:cNvPr>
            <p:cNvSpPr/>
            <p:nvPr/>
          </p:nvSpPr>
          <p:spPr>
            <a:xfrm>
              <a:off x="3607275" y="238100"/>
              <a:ext cx="572525" cy="571000"/>
            </a:xfrm>
            <a:custGeom>
              <a:avLst/>
              <a:gdLst/>
              <a:ahLst/>
              <a:cxnLst/>
              <a:rect l="l" t="t" r="r" b="b"/>
              <a:pathLst>
                <a:path w="22901" h="22840" extrusionOk="0">
                  <a:moveTo>
                    <a:pt x="10863" y="0"/>
                  </a:moveTo>
                  <a:cubicBezTo>
                    <a:pt x="8332" y="0"/>
                    <a:pt x="7030" y="2875"/>
                    <a:pt x="4385" y="3611"/>
                  </a:cubicBezTo>
                  <a:cubicBezTo>
                    <a:pt x="1698" y="4359"/>
                    <a:pt x="0" y="9048"/>
                    <a:pt x="860" y="11713"/>
                  </a:cubicBezTo>
                  <a:cubicBezTo>
                    <a:pt x="990" y="12113"/>
                    <a:pt x="1113" y="12480"/>
                    <a:pt x="1233" y="12829"/>
                  </a:cubicBezTo>
                  <a:cubicBezTo>
                    <a:pt x="2420" y="16271"/>
                    <a:pt x="4188" y="19480"/>
                    <a:pt x="6412" y="22362"/>
                  </a:cubicBezTo>
                  <a:cubicBezTo>
                    <a:pt x="6499" y="22474"/>
                    <a:pt x="6580" y="22582"/>
                    <a:pt x="6655" y="22682"/>
                  </a:cubicBezTo>
                  <a:cubicBezTo>
                    <a:pt x="6709" y="22754"/>
                    <a:pt x="6895" y="22839"/>
                    <a:pt x="7167" y="22839"/>
                  </a:cubicBezTo>
                  <a:cubicBezTo>
                    <a:pt x="7706" y="22839"/>
                    <a:pt x="8582" y="22508"/>
                    <a:pt x="9439" y="21091"/>
                  </a:cubicBezTo>
                  <a:cubicBezTo>
                    <a:pt x="10548" y="19255"/>
                    <a:pt x="10475" y="17930"/>
                    <a:pt x="10475" y="17930"/>
                  </a:cubicBezTo>
                  <a:cubicBezTo>
                    <a:pt x="7912" y="17589"/>
                    <a:pt x="5987" y="14411"/>
                    <a:pt x="7126" y="12735"/>
                  </a:cubicBezTo>
                  <a:cubicBezTo>
                    <a:pt x="7126" y="12735"/>
                    <a:pt x="7628" y="12145"/>
                    <a:pt x="8308" y="12081"/>
                  </a:cubicBezTo>
                  <a:cubicBezTo>
                    <a:pt x="8417" y="12070"/>
                    <a:pt x="8524" y="12065"/>
                    <a:pt x="8630" y="12065"/>
                  </a:cubicBezTo>
                  <a:cubicBezTo>
                    <a:pt x="9989" y="12065"/>
                    <a:pt x="11075" y="12902"/>
                    <a:pt x="11366" y="13786"/>
                  </a:cubicBezTo>
                  <a:cubicBezTo>
                    <a:pt x="11680" y="14738"/>
                    <a:pt x="11900" y="15429"/>
                    <a:pt x="11900" y="15429"/>
                  </a:cubicBezTo>
                  <a:lnTo>
                    <a:pt x="13382" y="15548"/>
                  </a:lnTo>
                  <a:cubicBezTo>
                    <a:pt x="13382" y="15548"/>
                    <a:pt x="12653" y="13111"/>
                    <a:pt x="12616" y="12226"/>
                  </a:cubicBezTo>
                  <a:cubicBezTo>
                    <a:pt x="12581" y="11342"/>
                    <a:pt x="13923" y="11660"/>
                    <a:pt x="13693" y="9980"/>
                  </a:cubicBezTo>
                  <a:cubicBezTo>
                    <a:pt x="13461" y="8299"/>
                    <a:pt x="12006" y="8091"/>
                    <a:pt x="12634" y="7440"/>
                  </a:cubicBezTo>
                  <a:cubicBezTo>
                    <a:pt x="12837" y="7230"/>
                    <a:pt x="13417" y="7142"/>
                    <a:pt x="14152" y="7142"/>
                  </a:cubicBezTo>
                  <a:cubicBezTo>
                    <a:pt x="15694" y="7142"/>
                    <a:pt x="17915" y="7530"/>
                    <a:pt x="18753" y="8000"/>
                  </a:cubicBezTo>
                  <a:cubicBezTo>
                    <a:pt x="18943" y="8106"/>
                    <a:pt x="19132" y="8151"/>
                    <a:pt x="19318" y="8151"/>
                  </a:cubicBezTo>
                  <a:cubicBezTo>
                    <a:pt x="20341" y="8151"/>
                    <a:pt x="21231" y="6777"/>
                    <a:pt x="21231" y="6777"/>
                  </a:cubicBezTo>
                  <a:cubicBezTo>
                    <a:pt x="22892" y="4977"/>
                    <a:pt x="22901" y="2026"/>
                    <a:pt x="20361" y="1626"/>
                  </a:cubicBezTo>
                  <a:cubicBezTo>
                    <a:pt x="16053" y="946"/>
                    <a:pt x="13594" y="96"/>
                    <a:pt x="10983" y="2"/>
                  </a:cubicBezTo>
                  <a:cubicBezTo>
                    <a:pt x="10943" y="1"/>
                    <a:pt x="10903" y="0"/>
                    <a:pt x="10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84;p47">
              <a:extLst>
                <a:ext uri="{FF2B5EF4-FFF2-40B4-BE49-F238E27FC236}">
                  <a16:creationId xmlns:a16="http://schemas.microsoft.com/office/drawing/2014/main" id="{1C2C966A-0F8D-4AE6-8677-E4CFF8A5BAEC}"/>
                </a:ext>
              </a:extLst>
            </p:cNvPr>
            <p:cNvSpPr/>
            <p:nvPr/>
          </p:nvSpPr>
          <p:spPr>
            <a:xfrm>
              <a:off x="4111475" y="565225"/>
              <a:ext cx="49325" cy="132575"/>
            </a:xfrm>
            <a:custGeom>
              <a:avLst/>
              <a:gdLst/>
              <a:ahLst/>
              <a:cxnLst/>
              <a:rect l="l" t="t" r="r" b="b"/>
              <a:pathLst>
                <a:path w="1973" h="5303" extrusionOk="0">
                  <a:moveTo>
                    <a:pt x="249" y="1"/>
                  </a:moveTo>
                  <a:lnTo>
                    <a:pt x="0" y="5303"/>
                  </a:lnTo>
                  <a:cubicBezTo>
                    <a:pt x="0" y="5303"/>
                    <a:pt x="1972" y="4811"/>
                    <a:pt x="1911" y="4077"/>
                  </a:cubicBezTo>
                  <a:cubicBezTo>
                    <a:pt x="1802" y="2771"/>
                    <a:pt x="249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220;p47">
            <a:extLst>
              <a:ext uri="{FF2B5EF4-FFF2-40B4-BE49-F238E27FC236}">
                <a16:creationId xmlns:a16="http://schemas.microsoft.com/office/drawing/2014/main" id="{26763289-E4C7-4842-9300-25C2997FEDDE}"/>
              </a:ext>
            </a:extLst>
          </p:cNvPr>
          <p:cNvGrpSpPr/>
          <p:nvPr/>
        </p:nvGrpSpPr>
        <p:grpSpPr>
          <a:xfrm flipH="1">
            <a:off x="7157739" y="3353312"/>
            <a:ext cx="2043290" cy="1756834"/>
            <a:chOff x="809100" y="238100"/>
            <a:chExt cx="6002025" cy="5237950"/>
          </a:xfrm>
        </p:grpSpPr>
        <p:sp>
          <p:nvSpPr>
            <p:cNvPr id="147" name="Google Shape;1221;p47">
              <a:extLst>
                <a:ext uri="{FF2B5EF4-FFF2-40B4-BE49-F238E27FC236}">
                  <a16:creationId xmlns:a16="http://schemas.microsoft.com/office/drawing/2014/main" id="{6DF6F4D2-C3DA-49DE-A8DE-4056C06DF867}"/>
                </a:ext>
              </a:extLst>
            </p:cNvPr>
            <p:cNvSpPr/>
            <p:nvPr/>
          </p:nvSpPr>
          <p:spPr>
            <a:xfrm>
              <a:off x="1022300" y="1934900"/>
              <a:ext cx="5664175" cy="3003375"/>
            </a:xfrm>
            <a:custGeom>
              <a:avLst/>
              <a:gdLst/>
              <a:ahLst/>
              <a:cxnLst/>
              <a:rect l="l" t="t" r="r" b="b"/>
              <a:pathLst>
                <a:path w="226567" h="120135" extrusionOk="0">
                  <a:moveTo>
                    <a:pt x="225662" y="1"/>
                  </a:moveTo>
                  <a:cubicBezTo>
                    <a:pt x="225520" y="1"/>
                    <a:pt x="225377" y="39"/>
                    <a:pt x="225248" y="119"/>
                  </a:cubicBezTo>
                  <a:lnTo>
                    <a:pt x="144194" y="50175"/>
                  </a:lnTo>
                  <a:lnTo>
                    <a:pt x="136332" y="43208"/>
                  </a:lnTo>
                  <a:lnTo>
                    <a:pt x="76424" y="79226"/>
                  </a:lnTo>
                  <a:lnTo>
                    <a:pt x="69091" y="73300"/>
                  </a:lnTo>
                  <a:lnTo>
                    <a:pt x="422" y="118683"/>
                  </a:lnTo>
                  <a:cubicBezTo>
                    <a:pt x="131" y="118875"/>
                    <a:pt x="0" y="119237"/>
                    <a:pt x="101" y="119571"/>
                  </a:cubicBezTo>
                  <a:cubicBezTo>
                    <a:pt x="202" y="119906"/>
                    <a:pt x="510" y="120135"/>
                    <a:pt x="861" y="120135"/>
                  </a:cubicBezTo>
                  <a:cubicBezTo>
                    <a:pt x="1015" y="120135"/>
                    <a:pt x="1166" y="120088"/>
                    <a:pt x="1296" y="120003"/>
                  </a:cubicBezTo>
                  <a:lnTo>
                    <a:pt x="68997" y="75260"/>
                  </a:lnTo>
                  <a:lnTo>
                    <a:pt x="76290" y="81154"/>
                  </a:lnTo>
                  <a:lnTo>
                    <a:pt x="136151" y="45164"/>
                  </a:lnTo>
                  <a:lnTo>
                    <a:pt x="144026" y="52142"/>
                  </a:lnTo>
                  <a:lnTo>
                    <a:pt x="226080" y="1467"/>
                  </a:lnTo>
                  <a:cubicBezTo>
                    <a:pt x="226451" y="1237"/>
                    <a:pt x="226566" y="749"/>
                    <a:pt x="226336" y="377"/>
                  </a:cubicBezTo>
                  <a:cubicBezTo>
                    <a:pt x="226187" y="135"/>
                    <a:pt x="225927" y="1"/>
                    <a:pt x="225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22;p47">
              <a:extLst>
                <a:ext uri="{FF2B5EF4-FFF2-40B4-BE49-F238E27FC236}">
                  <a16:creationId xmlns:a16="http://schemas.microsoft.com/office/drawing/2014/main" id="{F17C3909-E963-4FCE-82FC-52F691738120}"/>
                </a:ext>
              </a:extLst>
            </p:cNvPr>
            <p:cNvSpPr/>
            <p:nvPr/>
          </p:nvSpPr>
          <p:spPr>
            <a:xfrm>
              <a:off x="6592500" y="1842950"/>
              <a:ext cx="218625" cy="219900"/>
            </a:xfrm>
            <a:custGeom>
              <a:avLst/>
              <a:gdLst/>
              <a:ahLst/>
              <a:cxnLst/>
              <a:rect l="l" t="t" r="r" b="b"/>
              <a:pathLst>
                <a:path w="8745" h="8796" extrusionOk="0">
                  <a:moveTo>
                    <a:pt x="918" y="1"/>
                  </a:moveTo>
                  <a:cubicBezTo>
                    <a:pt x="364" y="1"/>
                    <a:pt x="1" y="617"/>
                    <a:pt x="301" y="1108"/>
                  </a:cubicBezTo>
                  <a:lnTo>
                    <a:pt x="4764" y="8445"/>
                  </a:lnTo>
                  <a:cubicBezTo>
                    <a:pt x="4908" y="8681"/>
                    <a:pt x="5147" y="8795"/>
                    <a:pt x="5386" y="8795"/>
                  </a:cubicBezTo>
                  <a:cubicBezTo>
                    <a:pt x="5669" y="8795"/>
                    <a:pt x="5951" y="8634"/>
                    <a:pt x="6068" y="8326"/>
                  </a:cubicBezTo>
                  <a:lnTo>
                    <a:pt x="8573" y="1777"/>
                  </a:lnTo>
                  <a:cubicBezTo>
                    <a:pt x="8744" y="1331"/>
                    <a:pt x="8449" y="844"/>
                    <a:pt x="7974" y="790"/>
                  </a:cubicBezTo>
                  <a:lnTo>
                    <a:pt x="1005" y="6"/>
                  </a:lnTo>
                  <a:cubicBezTo>
                    <a:pt x="976" y="3"/>
                    <a:pt x="947" y="1"/>
                    <a:pt x="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23;p47">
              <a:extLst>
                <a:ext uri="{FF2B5EF4-FFF2-40B4-BE49-F238E27FC236}">
                  <a16:creationId xmlns:a16="http://schemas.microsoft.com/office/drawing/2014/main" id="{4C609EB3-1324-4980-8585-6D4F13EDC71F}"/>
                </a:ext>
              </a:extLst>
            </p:cNvPr>
            <p:cNvSpPr/>
            <p:nvPr/>
          </p:nvSpPr>
          <p:spPr>
            <a:xfrm>
              <a:off x="5435200" y="1048975"/>
              <a:ext cx="362375" cy="403000"/>
            </a:xfrm>
            <a:custGeom>
              <a:avLst/>
              <a:gdLst/>
              <a:ahLst/>
              <a:cxnLst/>
              <a:rect l="l" t="t" r="r" b="b"/>
              <a:pathLst>
                <a:path w="14495" h="16120" extrusionOk="0">
                  <a:moveTo>
                    <a:pt x="7581" y="0"/>
                  </a:moveTo>
                  <a:cubicBezTo>
                    <a:pt x="3748" y="0"/>
                    <a:pt x="0" y="3801"/>
                    <a:pt x="0" y="8445"/>
                  </a:cubicBezTo>
                  <a:cubicBezTo>
                    <a:pt x="0" y="12921"/>
                    <a:pt x="2841" y="16120"/>
                    <a:pt x="6473" y="16120"/>
                  </a:cubicBezTo>
                  <a:cubicBezTo>
                    <a:pt x="6608" y="16120"/>
                    <a:pt x="6745" y="16115"/>
                    <a:pt x="6883" y="16106"/>
                  </a:cubicBezTo>
                  <a:cubicBezTo>
                    <a:pt x="14495" y="15607"/>
                    <a:pt x="13776" y="11753"/>
                    <a:pt x="13131" y="5796"/>
                  </a:cubicBezTo>
                  <a:cubicBezTo>
                    <a:pt x="12605" y="926"/>
                    <a:pt x="11415" y="0"/>
                    <a:pt x="7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224;p47">
              <a:extLst>
                <a:ext uri="{FF2B5EF4-FFF2-40B4-BE49-F238E27FC236}">
                  <a16:creationId xmlns:a16="http://schemas.microsoft.com/office/drawing/2014/main" id="{59D5C04A-550A-47F8-8E12-2B0F37849F60}"/>
                </a:ext>
              </a:extLst>
            </p:cNvPr>
            <p:cNvSpPr/>
            <p:nvPr/>
          </p:nvSpPr>
          <p:spPr>
            <a:xfrm>
              <a:off x="5436700" y="1497275"/>
              <a:ext cx="805750" cy="544375"/>
            </a:xfrm>
            <a:custGeom>
              <a:avLst/>
              <a:gdLst/>
              <a:ahLst/>
              <a:cxnLst/>
              <a:rect l="l" t="t" r="r" b="b"/>
              <a:pathLst>
                <a:path w="32230" h="21775" extrusionOk="0">
                  <a:moveTo>
                    <a:pt x="31452" y="1"/>
                  </a:moveTo>
                  <a:lnTo>
                    <a:pt x="31452" y="1"/>
                  </a:lnTo>
                  <a:cubicBezTo>
                    <a:pt x="26675" y="4385"/>
                    <a:pt x="18891" y="11516"/>
                    <a:pt x="15446" y="13495"/>
                  </a:cubicBezTo>
                  <a:cubicBezTo>
                    <a:pt x="13779" y="11516"/>
                    <a:pt x="10473" y="6217"/>
                    <a:pt x="9803" y="5377"/>
                  </a:cubicBezTo>
                  <a:cubicBezTo>
                    <a:pt x="8910" y="4258"/>
                    <a:pt x="7640" y="1881"/>
                    <a:pt x="6156" y="1881"/>
                  </a:cubicBezTo>
                  <a:cubicBezTo>
                    <a:pt x="6064" y="1881"/>
                    <a:pt x="5971" y="1890"/>
                    <a:pt x="5877" y="1909"/>
                  </a:cubicBezTo>
                  <a:cubicBezTo>
                    <a:pt x="4490" y="2192"/>
                    <a:pt x="2525" y="4809"/>
                    <a:pt x="1785" y="5919"/>
                  </a:cubicBezTo>
                  <a:cubicBezTo>
                    <a:pt x="586" y="7718"/>
                    <a:pt x="0" y="10071"/>
                    <a:pt x="809" y="12077"/>
                  </a:cubicBezTo>
                  <a:cubicBezTo>
                    <a:pt x="1060" y="12700"/>
                    <a:pt x="1583" y="12824"/>
                    <a:pt x="2200" y="12824"/>
                  </a:cubicBezTo>
                  <a:cubicBezTo>
                    <a:pt x="2607" y="12824"/>
                    <a:pt x="3055" y="12770"/>
                    <a:pt x="3493" y="12770"/>
                  </a:cubicBezTo>
                  <a:cubicBezTo>
                    <a:pt x="4018" y="12770"/>
                    <a:pt x="4528" y="12847"/>
                    <a:pt x="4936" y="13187"/>
                  </a:cubicBezTo>
                  <a:cubicBezTo>
                    <a:pt x="7264" y="15129"/>
                    <a:pt x="9932" y="18441"/>
                    <a:pt x="12262" y="20383"/>
                  </a:cubicBezTo>
                  <a:cubicBezTo>
                    <a:pt x="13074" y="21059"/>
                    <a:pt x="14006" y="21774"/>
                    <a:pt x="15039" y="21774"/>
                  </a:cubicBezTo>
                  <a:cubicBezTo>
                    <a:pt x="15123" y="21774"/>
                    <a:pt x="15208" y="21770"/>
                    <a:pt x="15293" y="21760"/>
                  </a:cubicBezTo>
                  <a:cubicBezTo>
                    <a:pt x="16207" y="21653"/>
                    <a:pt x="16938" y="20982"/>
                    <a:pt x="17601" y="20345"/>
                  </a:cubicBezTo>
                  <a:cubicBezTo>
                    <a:pt x="21630" y="16464"/>
                    <a:pt x="24382" y="13794"/>
                    <a:pt x="28402" y="9903"/>
                  </a:cubicBezTo>
                  <a:cubicBezTo>
                    <a:pt x="29466" y="8873"/>
                    <a:pt x="30549" y="7817"/>
                    <a:pt x="31210" y="6495"/>
                  </a:cubicBezTo>
                  <a:cubicBezTo>
                    <a:pt x="31870" y="5171"/>
                    <a:pt x="32230" y="1259"/>
                    <a:pt x="3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225;p47">
              <a:extLst>
                <a:ext uri="{FF2B5EF4-FFF2-40B4-BE49-F238E27FC236}">
                  <a16:creationId xmlns:a16="http://schemas.microsoft.com/office/drawing/2014/main" id="{7BA6CCB0-7A38-4849-9727-80B07292C779}"/>
                </a:ext>
              </a:extLst>
            </p:cNvPr>
            <p:cNvSpPr/>
            <p:nvPr/>
          </p:nvSpPr>
          <p:spPr>
            <a:xfrm>
              <a:off x="5270700" y="2196850"/>
              <a:ext cx="824975" cy="1053875"/>
            </a:xfrm>
            <a:custGeom>
              <a:avLst/>
              <a:gdLst/>
              <a:ahLst/>
              <a:cxnLst/>
              <a:rect l="l" t="t" r="r" b="b"/>
              <a:pathLst>
                <a:path w="32999" h="42155" extrusionOk="0">
                  <a:moveTo>
                    <a:pt x="30719" y="0"/>
                  </a:moveTo>
                  <a:cubicBezTo>
                    <a:pt x="30664" y="0"/>
                    <a:pt x="30607" y="2"/>
                    <a:pt x="30551" y="7"/>
                  </a:cubicBezTo>
                  <a:cubicBezTo>
                    <a:pt x="23172" y="618"/>
                    <a:pt x="15839" y="1689"/>
                    <a:pt x="8593" y="3214"/>
                  </a:cubicBezTo>
                  <a:cubicBezTo>
                    <a:pt x="6088" y="3742"/>
                    <a:pt x="3527" y="3837"/>
                    <a:pt x="2094" y="6124"/>
                  </a:cubicBezTo>
                  <a:cubicBezTo>
                    <a:pt x="1528" y="7026"/>
                    <a:pt x="1" y="16481"/>
                    <a:pt x="516" y="16481"/>
                  </a:cubicBezTo>
                  <a:cubicBezTo>
                    <a:pt x="518" y="16481"/>
                    <a:pt x="519" y="16481"/>
                    <a:pt x="521" y="16481"/>
                  </a:cubicBezTo>
                  <a:cubicBezTo>
                    <a:pt x="8575" y="15692"/>
                    <a:pt x="16505" y="13941"/>
                    <a:pt x="24143" y="11265"/>
                  </a:cubicBezTo>
                  <a:cubicBezTo>
                    <a:pt x="24807" y="20353"/>
                    <a:pt x="25440" y="32713"/>
                    <a:pt x="26106" y="41801"/>
                  </a:cubicBezTo>
                  <a:cubicBezTo>
                    <a:pt x="26910" y="41892"/>
                    <a:pt x="27767" y="42154"/>
                    <a:pt x="28632" y="42154"/>
                  </a:cubicBezTo>
                  <a:cubicBezTo>
                    <a:pt x="29296" y="42154"/>
                    <a:pt x="29964" y="42000"/>
                    <a:pt x="30618" y="41494"/>
                  </a:cubicBezTo>
                  <a:cubicBezTo>
                    <a:pt x="32416" y="29257"/>
                    <a:pt x="32998" y="14630"/>
                    <a:pt x="32777" y="2038"/>
                  </a:cubicBezTo>
                  <a:cubicBezTo>
                    <a:pt x="32757" y="903"/>
                    <a:pt x="31834" y="0"/>
                    <a:pt x="30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226;p47">
              <a:extLst>
                <a:ext uri="{FF2B5EF4-FFF2-40B4-BE49-F238E27FC236}">
                  <a16:creationId xmlns:a16="http://schemas.microsoft.com/office/drawing/2014/main" id="{0D9BD797-667F-4359-AB8D-AA05B61C6E62}"/>
                </a:ext>
              </a:extLst>
            </p:cNvPr>
            <p:cNvSpPr/>
            <p:nvPr/>
          </p:nvSpPr>
          <p:spPr>
            <a:xfrm>
              <a:off x="4932900" y="2353625"/>
              <a:ext cx="625500" cy="1287625"/>
            </a:xfrm>
            <a:custGeom>
              <a:avLst/>
              <a:gdLst/>
              <a:ahLst/>
              <a:cxnLst/>
              <a:rect l="l" t="t" r="r" b="b"/>
              <a:pathLst>
                <a:path w="25020" h="51505" extrusionOk="0">
                  <a:moveTo>
                    <a:pt x="4135" y="1"/>
                  </a:moveTo>
                  <a:cubicBezTo>
                    <a:pt x="3706" y="1"/>
                    <a:pt x="3337" y="66"/>
                    <a:pt x="3070" y="236"/>
                  </a:cubicBezTo>
                  <a:lnTo>
                    <a:pt x="1656" y="1296"/>
                  </a:lnTo>
                  <a:cubicBezTo>
                    <a:pt x="5319" y="15298"/>
                    <a:pt x="13716" y="25108"/>
                    <a:pt x="13694" y="27043"/>
                  </a:cubicBezTo>
                  <a:cubicBezTo>
                    <a:pt x="13678" y="28370"/>
                    <a:pt x="5052" y="41005"/>
                    <a:pt x="1452" y="48488"/>
                  </a:cubicBezTo>
                  <a:cubicBezTo>
                    <a:pt x="0" y="51504"/>
                    <a:pt x="3241" y="49320"/>
                    <a:pt x="2430" y="51395"/>
                  </a:cubicBezTo>
                  <a:cubicBezTo>
                    <a:pt x="9851" y="43842"/>
                    <a:pt x="14216" y="39089"/>
                    <a:pt x="21878" y="31441"/>
                  </a:cubicBezTo>
                  <a:cubicBezTo>
                    <a:pt x="25019" y="28307"/>
                    <a:pt x="23234" y="26393"/>
                    <a:pt x="22457" y="22451"/>
                  </a:cubicBezTo>
                  <a:cubicBezTo>
                    <a:pt x="21574" y="17980"/>
                    <a:pt x="20176" y="6738"/>
                    <a:pt x="19812" y="5674"/>
                  </a:cubicBezTo>
                  <a:cubicBezTo>
                    <a:pt x="19225" y="3963"/>
                    <a:pt x="15296" y="1961"/>
                    <a:pt x="13769" y="994"/>
                  </a:cubicBezTo>
                  <a:cubicBezTo>
                    <a:pt x="13016" y="517"/>
                    <a:pt x="12134" y="314"/>
                    <a:pt x="11239" y="314"/>
                  </a:cubicBezTo>
                  <a:cubicBezTo>
                    <a:pt x="10611" y="314"/>
                    <a:pt x="9978" y="414"/>
                    <a:pt x="9379" y="590"/>
                  </a:cubicBezTo>
                  <a:cubicBezTo>
                    <a:pt x="9202" y="641"/>
                    <a:pt x="8994" y="663"/>
                    <a:pt x="8762" y="663"/>
                  </a:cubicBezTo>
                  <a:cubicBezTo>
                    <a:pt x="7488" y="663"/>
                    <a:pt x="5504" y="1"/>
                    <a:pt x="4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227;p47">
              <a:extLst>
                <a:ext uri="{FF2B5EF4-FFF2-40B4-BE49-F238E27FC236}">
                  <a16:creationId xmlns:a16="http://schemas.microsoft.com/office/drawing/2014/main" id="{F853B365-D8E4-46D8-9EDC-252C0FAFD327}"/>
                </a:ext>
              </a:extLst>
            </p:cNvPr>
            <p:cNvSpPr/>
            <p:nvPr/>
          </p:nvSpPr>
          <p:spPr>
            <a:xfrm>
              <a:off x="4955600" y="1469700"/>
              <a:ext cx="696125" cy="1000550"/>
            </a:xfrm>
            <a:custGeom>
              <a:avLst/>
              <a:gdLst/>
              <a:ahLst/>
              <a:cxnLst/>
              <a:rect l="l" t="t" r="r" b="b"/>
              <a:pathLst>
                <a:path w="27845" h="40022" extrusionOk="0">
                  <a:moveTo>
                    <a:pt x="24211" y="0"/>
                  </a:moveTo>
                  <a:cubicBezTo>
                    <a:pt x="22448" y="0"/>
                    <a:pt x="20351" y="1679"/>
                    <a:pt x="18705" y="3605"/>
                  </a:cubicBezTo>
                  <a:cubicBezTo>
                    <a:pt x="15618" y="7214"/>
                    <a:pt x="11742" y="11649"/>
                    <a:pt x="9315" y="15730"/>
                  </a:cubicBezTo>
                  <a:cubicBezTo>
                    <a:pt x="6271" y="20852"/>
                    <a:pt x="1809" y="30361"/>
                    <a:pt x="1108" y="36367"/>
                  </a:cubicBezTo>
                  <a:cubicBezTo>
                    <a:pt x="814" y="38898"/>
                    <a:pt x="0" y="40022"/>
                    <a:pt x="2545" y="40022"/>
                  </a:cubicBezTo>
                  <a:cubicBezTo>
                    <a:pt x="22381" y="40022"/>
                    <a:pt x="25588" y="31434"/>
                    <a:pt x="25588" y="31434"/>
                  </a:cubicBezTo>
                  <a:cubicBezTo>
                    <a:pt x="25588" y="31434"/>
                    <a:pt x="27845" y="6648"/>
                    <a:pt x="27513" y="4567"/>
                  </a:cubicBezTo>
                  <a:cubicBezTo>
                    <a:pt x="26980" y="1225"/>
                    <a:pt x="25717" y="0"/>
                    <a:pt x="24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228;p47">
              <a:extLst>
                <a:ext uri="{FF2B5EF4-FFF2-40B4-BE49-F238E27FC236}">
                  <a16:creationId xmlns:a16="http://schemas.microsoft.com/office/drawing/2014/main" id="{4A20004A-8D25-41B8-B45E-63405D6B4869}"/>
                </a:ext>
              </a:extLst>
            </p:cNvPr>
            <p:cNvSpPr/>
            <p:nvPr/>
          </p:nvSpPr>
          <p:spPr>
            <a:xfrm>
              <a:off x="3718900" y="3271450"/>
              <a:ext cx="824300" cy="1040900"/>
            </a:xfrm>
            <a:custGeom>
              <a:avLst/>
              <a:gdLst/>
              <a:ahLst/>
              <a:cxnLst/>
              <a:rect l="l" t="t" r="r" b="b"/>
              <a:pathLst>
                <a:path w="32972" h="41636" extrusionOk="0">
                  <a:moveTo>
                    <a:pt x="30206" y="1"/>
                  </a:moveTo>
                  <a:cubicBezTo>
                    <a:pt x="30131" y="1"/>
                    <a:pt x="30054" y="4"/>
                    <a:pt x="29978" y="11"/>
                  </a:cubicBezTo>
                  <a:cubicBezTo>
                    <a:pt x="22792" y="629"/>
                    <a:pt x="15651" y="1682"/>
                    <a:pt x="8593" y="3167"/>
                  </a:cubicBezTo>
                  <a:cubicBezTo>
                    <a:pt x="6088" y="3695"/>
                    <a:pt x="3527" y="3791"/>
                    <a:pt x="2094" y="6077"/>
                  </a:cubicBezTo>
                  <a:cubicBezTo>
                    <a:pt x="1528" y="6980"/>
                    <a:pt x="1" y="16435"/>
                    <a:pt x="515" y="16435"/>
                  </a:cubicBezTo>
                  <a:cubicBezTo>
                    <a:pt x="516" y="16435"/>
                    <a:pt x="518" y="16435"/>
                    <a:pt x="519" y="16435"/>
                  </a:cubicBezTo>
                  <a:cubicBezTo>
                    <a:pt x="8574" y="15646"/>
                    <a:pt x="16505" y="13895"/>
                    <a:pt x="24143" y="11219"/>
                  </a:cubicBezTo>
                  <a:cubicBezTo>
                    <a:pt x="24812" y="20373"/>
                    <a:pt x="24996" y="32451"/>
                    <a:pt x="25666" y="41606"/>
                  </a:cubicBezTo>
                  <a:cubicBezTo>
                    <a:pt x="26213" y="41628"/>
                    <a:pt x="26609" y="41636"/>
                    <a:pt x="26918" y="41636"/>
                  </a:cubicBezTo>
                  <a:cubicBezTo>
                    <a:pt x="27743" y="41636"/>
                    <a:pt x="27947" y="41579"/>
                    <a:pt x="28772" y="41579"/>
                  </a:cubicBezTo>
                  <a:cubicBezTo>
                    <a:pt x="29081" y="41579"/>
                    <a:pt x="29477" y="41587"/>
                    <a:pt x="30024" y="41609"/>
                  </a:cubicBezTo>
                  <a:cubicBezTo>
                    <a:pt x="31784" y="29588"/>
                    <a:pt x="32972" y="14668"/>
                    <a:pt x="32785" y="2520"/>
                  </a:cubicBezTo>
                  <a:cubicBezTo>
                    <a:pt x="32764" y="1105"/>
                    <a:pt x="31596" y="1"/>
                    <a:pt x="30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229;p47">
              <a:extLst>
                <a:ext uri="{FF2B5EF4-FFF2-40B4-BE49-F238E27FC236}">
                  <a16:creationId xmlns:a16="http://schemas.microsoft.com/office/drawing/2014/main" id="{C2C1FFB0-F775-4F37-ABB3-856DBA5AFD52}"/>
                </a:ext>
              </a:extLst>
            </p:cNvPr>
            <p:cNvSpPr/>
            <p:nvPr/>
          </p:nvSpPr>
          <p:spPr>
            <a:xfrm>
              <a:off x="4385150" y="238100"/>
              <a:ext cx="1951775" cy="814350"/>
            </a:xfrm>
            <a:custGeom>
              <a:avLst/>
              <a:gdLst/>
              <a:ahLst/>
              <a:cxnLst/>
              <a:rect l="l" t="t" r="r" b="b"/>
              <a:pathLst>
                <a:path w="78071" h="32574" extrusionOk="0">
                  <a:moveTo>
                    <a:pt x="67184" y="1"/>
                  </a:moveTo>
                  <a:cubicBezTo>
                    <a:pt x="64904" y="1"/>
                    <a:pt x="62636" y="392"/>
                    <a:pt x="60687" y="1116"/>
                  </a:cubicBezTo>
                  <a:cubicBezTo>
                    <a:pt x="55489" y="3052"/>
                    <a:pt x="51051" y="6577"/>
                    <a:pt x="46128" y="9127"/>
                  </a:cubicBezTo>
                  <a:cubicBezTo>
                    <a:pt x="45762" y="9316"/>
                    <a:pt x="45394" y="9501"/>
                    <a:pt x="45024" y="9675"/>
                  </a:cubicBezTo>
                  <a:cubicBezTo>
                    <a:pt x="39516" y="12307"/>
                    <a:pt x="33552" y="13411"/>
                    <a:pt x="27484" y="13411"/>
                  </a:cubicBezTo>
                  <a:cubicBezTo>
                    <a:pt x="25181" y="13411"/>
                    <a:pt x="22863" y="13252"/>
                    <a:pt x="20549" y="12957"/>
                  </a:cubicBezTo>
                  <a:cubicBezTo>
                    <a:pt x="14321" y="12166"/>
                    <a:pt x="8122" y="10394"/>
                    <a:pt x="2328" y="8093"/>
                  </a:cubicBezTo>
                  <a:lnTo>
                    <a:pt x="2328" y="8093"/>
                  </a:lnTo>
                  <a:cubicBezTo>
                    <a:pt x="5235" y="12419"/>
                    <a:pt x="9097" y="18952"/>
                    <a:pt x="14016" y="20678"/>
                  </a:cubicBezTo>
                  <a:cubicBezTo>
                    <a:pt x="11883" y="22714"/>
                    <a:pt x="9413" y="23235"/>
                    <a:pt x="6731" y="23235"/>
                  </a:cubicBezTo>
                  <a:cubicBezTo>
                    <a:pt x="4600" y="23235"/>
                    <a:pt x="2336" y="22906"/>
                    <a:pt x="0" y="22747"/>
                  </a:cubicBezTo>
                  <a:lnTo>
                    <a:pt x="0" y="22747"/>
                  </a:lnTo>
                  <a:cubicBezTo>
                    <a:pt x="5661" y="29024"/>
                    <a:pt x="14122" y="32573"/>
                    <a:pt x="22554" y="32573"/>
                  </a:cubicBezTo>
                  <a:cubicBezTo>
                    <a:pt x="25165" y="32573"/>
                    <a:pt x="27774" y="32233"/>
                    <a:pt x="30297" y="31527"/>
                  </a:cubicBezTo>
                  <a:cubicBezTo>
                    <a:pt x="35600" y="30045"/>
                    <a:pt x="40375" y="27137"/>
                    <a:pt x="45209" y="24487"/>
                  </a:cubicBezTo>
                  <a:cubicBezTo>
                    <a:pt x="50044" y="21840"/>
                    <a:pt x="55152" y="19375"/>
                    <a:pt x="60645" y="18910"/>
                  </a:cubicBezTo>
                  <a:cubicBezTo>
                    <a:pt x="60949" y="18885"/>
                    <a:pt x="61257" y="18872"/>
                    <a:pt x="61570" y="18872"/>
                  </a:cubicBezTo>
                  <a:cubicBezTo>
                    <a:pt x="66916" y="18872"/>
                    <a:pt x="73501" y="22482"/>
                    <a:pt x="76402" y="26805"/>
                  </a:cubicBezTo>
                  <a:lnTo>
                    <a:pt x="78070" y="4456"/>
                  </a:lnTo>
                  <a:cubicBezTo>
                    <a:pt x="75730" y="1361"/>
                    <a:pt x="71436" y="1"/>
                    <a:pt x="67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230;p47">
              <a:extLst>
                <a:ext uri="{FF2B5EF4-FFF2-40B4-BE49-F238E27FC236}">
                  <a16:creationId xmlns:a16="http://schemas.microsoft.com/office/drawing/2014/main" id="{183D43AE-C951-400E-B0F0-84D76526DAEA}"/>
                </a:ext>
              </a:extLst>
            </p:cNvPr>
            <p:cNvSpPr/>
            <p:nvPr/>
          </p:nvSpPr>
          <p:spPr>
            <a:xfrm>
              <a:off x="6127375" y="324475"/>
              <a:ext cx="211375" cy="2834975"/>
            </a:xfrm>
            <a:custGeom>
              <a:avLst/>
              <a:gdLst/>
              <a:ahLst/>
              <a:cxnLst/>
              <a:rect l="l" t="t" r="r" b="b"/>
              <a:pathLst>
                <a:path w="8455" h="113399" fill="none" extrusionOk="0">
                  <a:moveTo>
                    <a:pt x="8454" y="1"/>
                  </a:moveTo>
                  <a:lnTo>
                    <a:pt x="1" y="113398"/>
                  </a:lnTo>
                </a:path>
              </a:pathLst>
            </a:custGeom>
            <a:noFill/>
            <a:ln w="263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231;p47">
              <a:extLst>
                <a:ext uri="{FF2B5EF4-FFF2-40B4-BE49-F238E27FC236}">
                  <a16:creationId xmlns:a16="http://schemas.microsoft.com/office/drawing/2014/main" id="{F97FEA66-DA68-490F-BECC-10CD0FEED2A9}"/>
                </a:ext>
              </a:extLst>
            </p:cNvPr>
            <p:cNvSpPr/>
            <p:nvPr/>
          </p:nvSpPr>
          <p:spPr>
            <a:xfrm>
              <a:off x="2949450" y="3419275"/>
              <a:ext cx="903150" cy="1268375"/>
            </a:xfrm>
            <a:custGeom>
              <a:avLst/>
              <a:gdLst/>
              <a:ahLst/>
              <a:cxnLst/>
              <a:rect l="l" t="t" r="r" b="b"/>
              <a:pathLst>
                <a:path w="36126" h="50735" extrusionOk="0">
                  <a:moveTo>
                    <a:pt x="29705" y="1"/>
                  </a:moveTo>
                  <a:cubicBezTo>
                    <a:pt x="25471" y="1"/>
                    <a:pt x="20246" y="318"/>
                    <a:pt x="19672" y="5026"/>
                  </a:cubicBezTo>
                  <a:cubicBezTo>
                    <a:pt x="18865" y="11633"/>
                    <a:pt x="18883" y="18447"/>
                    <a:pt x="18499" y="25095"/>
                  </a:cubicBezTo>
                  <a:cubicBezTo>
                    <a:pt x="18398" y="26823"/>
                    <a:pt x="18274" y="28638"/>
                    <a:pt x="17346" y="30100"/>
                  </a:cubicBezTo>
                  <a:cubicBezTo>
                    <a:pt x="16488" y="31458"/>
                    <a:pt x="7469" y="41235"/>
                    <a:pt x="725" y="47847"/>
                  </a:cubicBezTo>
                  <a:cubicBezTo>
                    <a:pt x="1" y="48557"/>
                    <a:pt x="2402" y="50734"/>
                    <a:pt x="2402" y="50734"/>
                  </a:cubicBezTo>
                  <a:cubicBezTo>
                    <a:pt x="2402" y="50734"/>
                    <a:pt x="3276" y="49301"/>
                    <a:pt x="3902" y="48825"/>
                  </a:cubicBezTo>
                  <a:cubicBezTo>
                    <a:pt x="12716" y="42122"/>
                    <a:pt x="27153" y="34917"/>
                    <a:pt x="28889" y="32533"/>
                  </a:cubicBezTo>
                  <a:cubicBezTo>
                    <a:pt x="30401" y="30456"/>
                    <a:pt x="30954" y="27855"/>
                    <a:pt x="31471" y="25338"/>
                  </a:cubicBezTo>
                  <a:lnTo>
                    <a:pt x="35596" y="5257"/>
                  </a:lnTo>
                  <a:cubicBezTo>
                    <a:pt x="35891" y="3822"/>
                    <a:pt x="36125" y="2144"/>
                    <a:pt x="35146" y="1054"/>
                  </a:cubicBezTo>
                  <a:cubicBezTo>
                    <a:pt x="34317" y="132"/>
                    <a:pt x="32936" y="9"/>
                    <a:pt x="31694" y="9"/>
                  </a:cubicBezTo>
                  <a:cubicBezTo>
                    <a:pt x="31687" y="9"/>
                    <a:pt x="31680" y="9"/>
                    <a:pt x="31673" y="9"/>
                  </a:cubicBezTo>
                  <a:cubicBezTo>
                    <a:pt x="31646" y="9"/>
                    <a:pt x="31618" y="9"/>
                    <a:pt x="31591" y="9"/>
                  </a:cubicBezTo>
                  <a:cubicBezTo>
                    <a:pt x="31000" y="9"/>
                    <a:pt x="30364" y="1"/>
                    <a:pt x="29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232;p47">
              <a:extLst>
                <a:ext uri="{FF2B5EF4-FFF2-40B4-BE49-F238E27FC236}">
                  <a16:creationId xmlns:a16="http://schemas.microsoft.com/office/drawing/2014/main" id="{6D0232A2-234E-4E1E-B333-997270FA365B}"/>
                </a:ext>
              </a:extLst>
            </p:cNvPr>
            <p:cNvSpPr/>
            <p:nvPr/>
          </p:nvSpPr>
          <p:spPr>
            <a:xfrm>
              <a:off x="4761675" y="1513700"/>
              <a:ext cx="764400" cy="903775"/>
            </a:xfrm>
            <a:custGeom>
              <a:avLst/>
              <a:gdLst/>
              <a:ahLst/>
              <a:cxnLst/>
              <a:rect l="l" t="t" r="r" b="b"/>
              <a:pathLst>
                <a:path w="30576" h="36151" extrusionOk="0">
                  <a:moveTo>
                    <a:pt x="27720" y="1"/>
                  </a:moveTo>
                  <a:cubicBezTo>
                    <a:pt x="27372" y="1"/>
                    <a:pt x="26991" y="29"/>
                    <a:pt x="26585" y="81"/>
                  </a:cubicBezTo>
                  <a:cubicBezTo>
                    <a:pt x="23245" y="493"/>
                    <a:pt x="18328" y="2435"/>
                    <a:pt x="16802" y="3020"/>
                  </a:cubicBezTo>
                  <a:cubicBezTo>
                    <a:pt x="12602" y="4645"/>
                    <a:pt x="8654" y="7253"/>
                    <a:pt x="6205" y="11031"/>
                  </a:cubicBezTo>
                  <a:cubicBezTo>
                    <a:pt x="4179" y="14161"/>
                    <a:pt x="2348" y="17943"/>
                    <a:pt x="1593" y="21590"/>
                  </a:cubicBezTo>
                  <a:cubicBezTo>
                    <a:pt x="849" y="25212"/>
                    <a:pt x="706" y="28447"/>
                    <a:pt x="142" y="32098"/>
                  </a:cubicBezTo>
                  <a:cubicBezTo>
                    <a:pt x="0" y="33005"/>
                    <a:pt x="305" y="34310"/>
                    <a:pt x="706" y="35132"/>
                  </a:cubicBezTo>
                  <a:cubicBezTo>
                    <a:pt x="845" y="35418"/>
                    <a:pt x="1070" y="35666"/>
                    <a:pt x="1335" y="35845"/>
                  </a:cubicBezTo>
                  <a:cubicBezTo>
                    <a:pt x="1541" y="35983"/>
                    <a:pt x="1768" y="36082"/>
                    <a:pt x="2001" y="36120"/>
                  </a:cubicBezTo>
                  <a:cubicBezTo>
                    <a:pt x="2094" y="36140"/>
                    <a:pt x="2187" y="36150"/>
                    <a:pt x="2279" y="36150"/>
                  </a:cubicBezTo>
                  <a:cubicBezTo>
                    <a:pt x="2528" y="36150"/>
                    <a:pt x="2769" y="36075"/>
                    <a:pt x="2977" y="35914"/>
                  </a:cubicBezTo>
                  <a:cubicBezTo>
                    <a:pt x="3790" y="31138"/>
                    <a:pt x="4618" y="26314"/>
                    <a:pt x="6529" y="21861"/>
                  </a:cubicBezTo>
                  <a:cubicBezTo>
                    <a:pt x="8438" y="17407"/>
                    <a:pt x="11557" y="13295"/>
                    <a:pt x="15905" y="11158"/>
                  </a:cubicBezTo>
                  <a:cubicBezTo>
                    <a:pt x="18761" y="9749"/>
                    <a:pt x="21996" y="9253"/>
                    <a:pt x="24866" y="7882"/>
                  </a:cubicBezTo>
                  <a:cubicBezTo>
                    <a:pt x="24882" y="7876"/>
                    <a:pt x="24897" y="7866"/>
                    <a:pt x="24914" y="7861"/>
                  </a:cubicBezTo>
                  <a:cubicBezTo>
                    <a:pt x="25885" y="7386"/>
                    <a:pt x="27943" y="5908"/>
                    <a:pt x="29183" y="4288"/>
                  </a:cubicBezTo>
                  <a:cubicBezTo>
                    <a:pt x="29272" y="4172"/>
                    <a:pt x="29356" y="4050"/>
                    <a:pt x="29442" y="3929"/>
                  </a:cubicBezTo>
                  <a:cubicBezTo>
                    <a:pt x="30285" y="2684"/>
                    <a:pt x="30575" y="1396"/>
                    <a:pt x="29467" y="445"/>
                  </a:cubicBezTo>
                  <a:cubicBezTo>
                    <a:pt x="29246" y="255"/>
                    <a:pt x="28935" y="128"/>
                    <a:pt x="28549" y="65"/>
                  </a:cubicBezTo>
                  <a:cubicBezTo>
                    <a:pt x="28460" y="49"/>
                    <a:pt x="28364" y="39"/>
                    <a:pt x="28264" y="28"/>
                  </a:cubicBezTo>
                  <a:cubicBezTo>
                    <a:pt x="28093" y="9"/>
                    <a:pt x="27912" y="1"/>
                    <a:pt x="27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233;p47">
              <a:extLst>
                <a:ext uri="{FF2B5EF4-FFF2-40B4-BE49-F238E27FC236}">
                  <a16:creationId xmlns:a16="http://schemas.microsoft.com/office/drawing/2014/main" id="{29FED027-C44D-438B-9807-616A265E8A0F}"/>
                </a:ext>
              </a:extLst>
            </p:cNvPr>
            <p:cNvSpPr/>
            <p:nvPr/>
          </p:nvSpPr>
          <p:spPr>
            <a:xfrm>
              <a:off x="1968775" y="3836850"/>
              <a:ext cx="598350" cy="1482150"/>
            </a:xfrm>
            <a:custGeom>
              <a:avLst/>
              <a:gdLst/>
              <a:ahLst/>
              <a:cxnLst/>
              <a:rect l="l" t="t" r="r" b="b"/>
              <a:pathLst>
                <a:path w="23934" h="59286" extrusionOk="0">
                  <a:moveTo>
                    <a:pt x="8160" y="1"/>
                  </a:moveTo>
                  <a:cubicBezTo>
                    <a:pt x="7054" y="1"/>
                    <a:pt x="6034" y="733"/>
                    <a:pt x="5170" y="1464"/>
                  </a:cubicBezTo>
                  <a:cubicBezTo>
                    <a:pt x="1828" y="4287"/>
                    <a:pt x="0" y="12483"/>
                    <a:pt x="3018" y="17099"/>
                  </a:cubicBezTo>
                  <a:cubicBezTo>
                    <a:pt x="4310" y="19076"/>
                    <a:pt x="13801" y="31344"/>
                    <a:pt x="14276" y="33238"/>
                  </a:cubicBezTo>
                  <a:cubicBezTo>
                    <a:pt x="13936" y="35470"/>
                    <a:pt x="11777" y="51951"/>
                    <a:pt x="10541" y="58413"/>
                  </a:cubicBezTo>
                  <a:cubicBezTo>
                    <a:pt x="11355" y="58992"/>
                    <a:pt x="11974" y="59286"/>
                    <a:pt x="12548" y="59286"/>
                  </a:cubicBezTo>
                  <a:cubicBezTo>
                    <a:pt x="13249" y="59286"/>
                    <a:pt x="13882" y="58848"/>
                    <a:pt x="14717" y="57959"/>
                  </a:cubicBezTo>
                  <a:cubicBezTo>
                    <a:pt x="16088" y="56500"/>
                    <a:pt x="22539" y="33412"/>
                    <a:pt x="23793" y="28888"/>
                  </a:cubicBezTo>
                  <a:cubicBezTo>
                    <a:pt x="23933" y="28385"/>
                    <a:pt x="23926" y="27851"/>
                    <a:pt x="23771" y="27353"/>
                  </a:cubicBezTo>
                  <a:cubicBezTo>
                    <a:pt x="23315" y="25880"/>
                    <a:pt x="16040" y="10202"/>
                    <a:pt x="12643" y="3952"/>
                  </a:cubicBezTo>
                  <a:cubicBezTo>
                    <a:pt x="12383" y="3476"/>
                    <a:pt x="10578" y="1283"/>
                    <a:pt x="10184" y="910"/>
                  </a:cubicBezTo>
                  <a:cubicBezTo>
                    <a:pt x="9489" y="254"/>
                    <a:pt x="8810" y="1"/>
                    <a:pt x="8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234;p47">
              <a:extLst>
                <a:ext uri="{FF2B5EF4-FFF2-40B4-BE49-F238E27FC236}">
                  <a16:creationId xmlns:a16="http://schemas.microsoft.com/office/drawing/2014/main" id="{CB9FD697-A76B-4D71-996D-460EBBEC4AE7}"/>
                </a:ext>
              </a:extLst>
            </p:cNvPr>
            <p:cNvSpPr/>
            <p:nvPr/>
          </p:nvSpPr>
          <p:spPr>
            <a:xfrm>
              <a:off x="1122650" y="3976025"/>
              <a:ext cx="1108375" cy="1397825"/>
            </a:xfrm>
            <a:custGeom>
              <a:avLst/>
              <a:gdLst/>
              <a:ahLst/>
              <a:cxnLst/>
              <a:rect l="l" t="t" r="r" b="b"/>
              <a:pathLst>
                <a:path w="44335" h="55913" extrusionOk="0">
                  <a:moveTo>
                    <a:pt x="38868" y="0"/>
                  </a:moveTo>
                  <a:cubicBezTo>
                    <a:pt x="34737" y="0"/>
                    <a:pt x="29226" y="1019"/>
                    <a:pt x="26749" y="1110"/>
                  </a:cubicBezTo>
                  <a:cubicBezTo>
                    <a:pt x="24009" y="1211"/>
                    <a:pt x="23737" y="28155"/>
                    <a:pt x="23737" y="28155"/>
                  </a:cubicBezTo>
                  <a:cubicBezTo>
                    <a:pt x="23737" y="28155"/>
                    <a:pt x="6073" y="47064"/>
                    <a:pt x="1614" y="52680"/>
                  </a:cubicBezTo>
                  <a:cubicBezTo>
                    <a:pt x="1" y="54713"/>
                    <a:pt x="6" y="55913"/>
                    <a:pt x="1035" y="55913"/>
                  </a:cubicBezTo>
                  <a:cubicBezTo>
                    <a:pt x="1634" y="55913"/>
                    <a:pt x="2579" y="55506"/>
                    <a:pt x="3755" y="54621"/>
                  </a:cubicBezTo>
                  <a:cubicBezTo>
                    <a:pt x="10662" y="49417"/>
                    <a:pt x="26644" y="37652"/>
                    <a:pt x="32115" y="31591"/>
                  </a:cubicBezTo>
                  <a:cubicBezTo>
                    <a:pt x="42718" y="12312"/>
                    <a:pt x="44334" y="4652"/>
                    <a:pt x="43988" y="1967"/>
                  </a:cubicBezTo>
                  <a:cubicBezTo>
                    <a:pt x="43794" y="460"/>
                    <a:pt x="41642" y="0"/>
                    <a:pt x="38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235;p47">
              <a:extLst>
                <a:ext uri="{FF2B5EF4-FFF2-40B4-BE49-F238E27FC236}">
                  <a16:creationId xmlns:a16="http://schemas.microsoft.com/office/drawing/2014/main" id="{50560E23-81CA-4ECA-B9D3-A8A4C5282C12}"/>
                </a:ext>
              </a:extLst>
            </p:cNvPr>
            <p:cNvSpPr/>
            <p:nvPr/>
          </p:nvSpPr>
          <p:spPr>
            <a:xfrm>
              <a:off x="3467950" y="2550125"/>
              <a:ext cx="639525" cy="987725"/>
            </a:xfrm>
            <a:custGeom>
              <a:avLst/>
              <a:gdLst/>
              <a:ahLst/>
              <a:cxnLst/>
              <a:rect l="l" t="t" r="r" b="b"/>
              <a:pathLst>
                <a:path w="25581" h="39509" extrusionOk="0">
                  <a:moveTo>
                    <a:pt x="21963" y="0"/>
                  </a:moveTo>
                  <a:cubicBezTo>
                    <a:pt x="20180" y="0"/>
                    <a:pt x="17990" y="1966"/>
                    <a:pt x="16259" y="3989"/>
                  </a:cubicBezTo>
                  <a:cubicBezTo>
                    <a:pt x="13173" y="7598"/>
                    <a:pt x="10847" y="8416"/>
                    <a:pt x="8422" y="12497"/>
                  </a:cubicBezTo>
                  <a:cubicBezTo>
                    <a:pt x="5376" y="17621"/>
                    <a:pt x="701" y="31180"/>
                    <a:pt x="1" y="37186"/>
                  </a:cubicBezTo>
                  <a:cubicBezTo>
                    <a:pt x="2804" y="38679"/>
                    <a:pt x="7262" y="39508"/>
                    <a:pt x="11485" y="39508"/>
                  </a:cubicBezTo>
                  <a:cubicBezTo>
                    <a:pt x="16667" y="39508"/>
                    <a:pt x="21495" y="38259"/>
                    <a:pt x="22471" y="35454"/>
                  </a:cubicBezTo>
                  <a:cubicBezTo>
                    <a:pt x="24913" y="28446"/>
                    <a:pt x="25580" y="21406"/>
                    <a:pt x="25081" y="12020"/>
                  </a:cubicBezTo>
                  <a:cubicBezTo>
                    <a:pt x="24969" y="9915"/>
                    <a:pt x="25279" y="6368"/>
                    <a:pt x="24948" y="4288"/>
                  </a:cubicBezTo>
                  <a:cubicBezTo>
                    <a:pt x="24448" y="1146"/>
                    <a:pt x="23324" y="0"/>
                    <a:pt x="21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236;p47">
              <a:extLst>
                <a:ext uri="{FF2B5EF4-FFF2-40B4-BE49-F238E27FC236}">
                  <a16:creationId xmlns:a16="http://schemas.microsoft.com/office/drawing/2014/main" id="{F9C6BD70-DE41-413E-9FFF-9CC46DE9FB4E}"/>
                </a:ext>
              </a:extLst>
            </p:cNvPr>
            <p:cNvSpPr/>
            <p:nvPr/>
          </p:nvSpPr>
          <p:spPr>
            <a:xfrm>
              <a:off x="3184600" y="2597150"/>
              <a:ext cx="774575" cy="884750"/>
            </a:xfrm>
            <a:custGeom>
              <a:avLst/>
              <a:gdLst/>
              <a:ahLst/>
              <a:cxnLst/>
              <a:rect l="l" t="t" r="r" b="b"/>
              <a:pathLst>
                <a:path w="30983" h="35390" extrusionOk="0">
                  <a:moveTo>
                    <a:pt x="28178" y="1"/>
                  </a:moveTo>
                  <a:cubicBezTo>
                    <a:pt x="24946" y="1"/>
                    <a:pt x="18964" y="2359"/>
                    <a:pt x="17253" y="3019"/>
                  </a:cubicBezTo>
                  <a:cubicBezTo>
                    <a:pt x="13057" y="4640"/>
                    <a:pt x="9105" y="7251"/>
                    <a:pt x="6656" y="11030"/>
                  </a:cubicBezTo>
                  <a:cubicBezTo>
                    <a:pt x="4634" y="14160"/>
                    <a:pt x="1106" y="26179"/>
                    <a:pt x="351" y="29831"/>
                  </a:cubicBezTo>
                  <a:cubicBezTo>
                    <a:pt x="0" y="31524"/>
                    <a:pt x="4" y="31796"/>
                    <a:pt x="165" y="31796"/>
                  </a:cubicBezTo>
                  <a:cubicBezTo>
                    <a:pt x="241" y="31796"/>
                    <a:pt x="352" y="31735"/>
                    <a:pt x="478" y="31735"/>
                  </a:cubicBezTo>
                  <a:cubicBezTo>
                    <a:pt x="652" y="31735"/>
                    <a:pt x="854" y="31854"/>
                    <a:pt x="1025" y="32423"/>
                  </a:cubicBezTo>
                  <a:cubicBezTo>
                    <a:pt x="1288" y="33303"/>
                    <a:pt x="760" y="34302"/>
                    <a:pt x="1157" y="35130"/>
                  </a:cubicBezTo>
                  <a:cubicBezTo>
                    <a:pt x="1246" y="35314"/>
                    <a:pt x="1400" y="35390"/>
                    <a:pt x="1593" y="35390"/>
                  </a:cubicBezTo>
                  <a:cubicBezTo>
                    <a:pt x="2260" y="35390"/>
                    <a:pt x="3395" y="34481"/>
                    <a:pt x="3956" y="34042"/>
                  </a:cubicBezTo>
                  <a:cubicBezTo>
                    <a:pt x="3531" y="30254"/>
                    <a:pt x="5581" y="26516"/>
                    <a:pt x="7486" y="22063"/>
                  </a:cubicBezTo>
                  <a:cubicBezTo>
                    <a:pt x="8592" y="19488"/>
                    <a:pt x="9560" y="16404"/>
                    <a:pt x="11335" y="14312"/>
                  </a:cubicBezTo>
                  <a:cubicBezTo>
                    <a:pt x="12628" y="12789"/>
                    <a:pt x="22481" y="9246"/>
                    <a:pt x="25367" y="7852"/>
                  </a:cubicBezTo>
                  <a:cubicBezTo>
                    <a:pt x="26355" y="7377"/>
                    <a:pt x="28455" y="5863"/>
                    <a:pt x="29685" y="4217"/>
                  </a:cubicBezTo>
                  <a:cubicBezTo>
                    <a:pt x="29790" y="4075"/>
                    <a:pt x="29890" y="3932"/>
                    <a:pt x="29981" y="3795"/>
                  </a:cubicBezTo>
                  <a:cubicBezTo>
                    <a:pt x="30755" y="2592"/>
                    <a:pt x="30982" y="1362"/>
                    <a:pt x="29918" y="444"/>
                  </a:cubicBezTo>
                  <a:cubicBezTo>
                    <a:pt x="29791" y="332"/>
                    <a:pt x="29628" y="244"/>
                    <a:pt x="29443" y="175"/>
                  </a:cubicBezTo>
                  <a:cubicBezTo>
                    <a:pt x="29433" y="169"/>
                    <a:pt x="29422" y="165"/>
                    <a:pt x="29410" y="164"/>
                  </a:cubicBezTo>
                  <a:cubicBezTo>
                    <a:pt x="29088" y="59"/>
                    <a:pt x="28699" y="5"/>
                    <a:pt x="28255" y="1"/>
                  </a:cubicBezTo>
                  <a:cubicBezTo>
                    <a:pt x="28229" y="1"/>
                    <a:pt x="28204" y="1"/>
                    <a:pt x="28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237;p47">
              <a:extLst>
                <a:ext uri="{FF2B5EF4-FFF2-40B4-BE49-F238E27FC236}">
                  <a16:creationId xmlns:a16="http://schemas.microsoft.com/office/drawing/2014/main" id="{F1CAA784-45E1-4685-92F2-AF718957F042}"/>
                </a:ext>
              </a:extLst>
            </p:cNvPr>
            <p:cNvSpPr/>
            <p:nvPr/>
          </p:nvSpPr>
          <p:spPr>
            <a:xfrm>
              <a:off x="1398775" y="3195075"/>
              <a:ext cx="762800" cy="903725"/>
            </a:xfrm>
            <a:custGeom>
              <a:avLst/>
              <a:gdLst/>
              <a:ahLst/>
              <a:cxnLst/>
              <a:rect l="l" t="t" r="r" b="b"/>
              <a:pathLst>
                <a:path w="30512" h="36149" extrusionOk="0">
                  <a:moveTo>
                    <a:pt x="27710" y="0"/>
                  </a:moveTo>
                  <a:cubicBezTo>
                    <a:pt x="24478" y="0"/>
                    <a:pt x="18493" y="2359"/>
                    <a:pt x="16780" y="3020"/>
                  </a:cubicBezTo>
                  <a:cubicBezTo>
                    <a:pt x="12584" y="4639"/>
                    <a:pt x="8632" y="7252"/>
                    <a:pt x="6183" y="11030"/>
                  </a:cubicBezTo>
                  <a:cubicBezTo>
                    <a:pt x="4163" y="14160"/>
                    <a:pt x="554" y="23641"/>
                    <a:pt x="111" y="31030"/>
                  </a:cubicBezTo>
                  <a:cubicBezTo>
                    <a:pt x="37" y="32261"/>
                    <a:pt x="0" y="32620"/>
                    <a:pt x="5" y="32620"/>
                  </a:cubicBezTo>
                  <a:cubicBezTo>
                    <a:pt x="11" y="32620"/>
                    <a:pt x="96" y="31926"/>
                    <a:pt x="273" y="31926"/>
                  </a:cubicBezTo>
                  <a:cubicBezTo>
                    <a:pt x="349" y="31926"/>
                    <a:pt x="442" y="32055"/>
                    <a:pt x="552" y="32424"/>
                  </a:cubicBezTo>
                  <a:cubicBezTo>
                    <a:pt x="817" y="33303"/>
                    <a:pt x="289" y="34302"/>
                    <a:pt x="686" y="35132"/>
                  </a:cubicBezTo>
                  <a:cubicBezTo>
                    <a:pt x="970" y="35715"/>
                    <a:pt x="1629" y="36148"/>
                    <a:pt x="2246" y="36148"/>
                  </a:cubicBezTo>
                  <a:cubicBezTo>
                    <a:pt x="2499" y="36148"/>
                    <a:pt x="2744" y="36076"/>
                    <a:pt x="2954" y="35912"/>
                  </a:cubicBezTo>
                  <a:cubicBezTo>
                    <a:pt x="2529" y="32124"/>
                    <a:pt x="7859" y="18893"/>
                    <a:pt x="9635" y="16801"/>
                  </a:cubicBezTo>
                  <a:cubicBezTo>
                    <a:pt x="10928" y="15280"/>
                    <a:pt x="22010" y="9247"/>
                    <a:pt x="24896" y="7854"/>
                  </a:cubicBezTo>
                  <a:cubicBezTo>
                    <a:pt x="25884" y="7379"/>
                    <a:pt x="27984" y="5864"/>
                    <a:pt x="29212" y="4217"/>
                  </a:cubicBezTo>
                  <a:cubicBezTo>
                    <a:pt x="29319" y="4076"/>
                    <a:pt x="29418" y="3933"/>
                    <a:pt x="29508" y="3796"/>
                  </a:cubicBezTo>
                  <a:cubicBezTo>
                    <a:pt x="30284" y="2592"/>
                    <a:pt x="30511" y="1364"/>
                    <a:pt x="29445" y="445"/>
                  </a:cubicBezTo>
                  <a:cubicBezTo>
                    <a:pt x="29319" y="332"/>
                    <a:pt x="29155" y="244"/>
                    <a:pt x="28970" y="176"/>
                  </a:cubicBezTo>
                  <a:cubicBezTo>
                    <a:pt x="28960" y="169"/>
                    <a:pt x="28950" y="166"/>
                    <a:pt x="28939" y="164"/>
                  </a:cubicBezTo>
                  <a:cubicBezTo>
                    <a:pt x="28617" y="59"/>
                    <a:pt x="28226" y="6"/>
                    <a:pt x="27783" y="0"/>
                  </a:cubicBezTo>
                  <a:cubicBezTo>
                    <a:pt x="27759" y="0"/>
                    <a:pt x="27735" y="0"/>
                    <a:pt x="27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38;p47">
              <a:extLst>
                <a:ext uri="{FF2B5EF4-FFF2-40B4-BE49-F238E27FC236}">
                  <a16:creationId xmlns:a16="http://schemas.microsoft.com/office/drawing/2014/main" id="{BEE33770-3B58-4BE6-AAB2-F6780D650FA0}"/>
                </a:ext>
              </a:extLst>
            </p:cNvPr>
            <p:cNvSpPr/>
            <p:nvPr/>
          </p:nvSpPr>
          <p:spPr>
            <a:xfrm>
              <a:off x="3995775" y="2322325"/>
              <a:ext cx="996000" cy="529650"/>
            </a:xfrm>
            <a:custGeom>
              <a:avLst/>
              <a:gdLst/>
              <a:ahLst/>
              <a:cxnLst/>
              <a:rect l="l" t="t" r="r" b="b"/>
              <a:pathLst>
                <a:path w="39840" h="21186" extrusionOk="0">
                  <a:moveTo>
                    <a:pt x="32386" y="1"/>
                  </a:moveTo>
                  <a:lnTo>
                    <a:pt x="32386" y="1"/>
                  </a:lnTo>
                  <a:cubicBezTo>
                    <a:pt x="32714" y="175"/>
                    <a:pt x="4596" y="12275"/>
                    <a:pt x="971" y="12275"/>
                  </a:cubicBezTo>
                  <a:cubicBezTo>
                    <a:pt x="697" y="12275"/>
                    <a:pt x="563" y="12206"/>
                    <a:pt x="592" y="12058"/>
                  </a:cubicBezTo>
                  <a:lnTo>
                    <a:pt x="592" y="12058"/>
                  </a:lnTo>
                  <a:cubicBezTo>
                    <a:pt x="296" y="13586"/>
                    <a:pt x="1" y="15144"/>
                    <a:pt x="180" y="16691"/>
                  </a:cubicBezTo>
                  <a:cubicBezTo>
                    <a:pt x="361" y="18237"/>
                    <a:pt x="1095" y="19799"/>
                    <a:pt x="2433" y="20597"/>
                  </a:cubicBezTo>
                  <a:cubicBezTo>
                    <a:pt x="3144" y="21019"/>
                    <a:pt x="3922" y="21186"/>
                    <a:pt x="4728" y="21186"/>
                  </a:cubicBezTo>
                  <a:cubicBezTo>
                    <a:pt x="6210" y="21186"/>
                    <a:pt x="7784" y="20621"/>
                    <a:pt x="9194" y="20047"/>
                  </a:cubicBezTo>
                  <a:cubicBezTo>
                    <a:pt x="11238" y="19214"/>
                    <a:pt x="39839" y="3950"/>
                    <a:pt x="3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39;p47">
              <a:extLst>
                <a:ext uri="{FF2B5EF4-FFF2-40B4-BE49-F238E27FC236}">
                  <a16:creationId xmlns:a16="http://schemas.microsoft.com/office/drawing/2014/main" id="{C528A343-E529-4940-85A1-5C0EB807E60C}"/>
                </a:ext>
              </a:extLst>
            </p:cNvPr>
            <p:cNvSpPr/>
            <p:nvPr/>
          </p:nvSpPr>
          <p:spPr>
            <a:xfrm>
              <a:off x="1717775" y="3130725"/>
              <a:ext cx="597875" cy="976825"/>
            </a:xfrm>
            <a:custGeom>
              <a:avLst/>
              <a:gdLst/>
              <a:ahLst/>
              <a:cxnLst/>
              <a:rect l="l" t="t" r="r" b="b"/>
              <a:pathLst>
                <a:path w="23915" h="39073" extrusionOk="0">
                  <a:moveTo>
                    <a:pt x="16649" y="1"/>
                  </a:moveTo>
                  <a:cubicBezTo>
                    <a:pt x="13978" y="1"/>
                    <a:pt x="11139" y="2699"/>
                    <a:pt x="9857" y="5344"/>
                  </a:cubicBezTo>
                  <a:cubicBezTo>
                    <a:pt x="7787" y="9617"/>
                    <a:pt x="4698" y="12479"/>
                    <a:pt x="3385" y="17042"/>
                  </a:cubicBezTo>
                  <a:cubicBezTo>
                    <a:pt x="1739" y="22770"/>
                    <a:pt x="1" y="33073"/>
                    <a:pt x="847" y="39059"/>
                  </a:cubicBezTo>
                  <a:cubicBezTo>
                    <a:pt x="946" y="39068"/>
                    <a:pt x="1053" y="39073"/>
                    <a:pt x="1168" y="39073"/>
                  </a:cubicBezTo>
                  <a:cubicBezTo>
                    <a:pt x="5103" y="39073"/>
                    <a:pt x="18119" y="33731"/>
                    <a:pt x="21974" y="32427"/>
                  </a:cubicBezTo>
                  <a:cubicBezTo>
                    <a:pt x="22269" y="32327"/>
                    <a:pt x="22683" y="32197"/>
                    <a:pt x="22683" y="32197"/>
                  </a:cubicBezTo>
                  <a:cubicBezTo>
                    <a:pt x="22683" y="32197"/>
                    <a:pt x="22632" y="31844"/>
                    <a:pt x="22608" y="31667"/>
                  </a:cubicBezTo>
                  <a:cubicBezTo>
                    <a:pt x="21657" y="24494"/>
                    <a:pt x="23914" y="16947"/>
                    <a:pt x="23261" y="9733"/>
                  </a:cubicBezTo>
                  <a:cubicBezTo>
                    <a:pt x="23071" y="7635"/>
                    <a:pt x="21737" y="5411"/>
                    <a:pt x="20888" y="3481"/>
                  </a:cubicBezTo>
                  <a:cubicBezTo>
                    <a:pt x="19781" y="965"/>
                    <a:pt x="18245" y="1"/>
                    <a:pt x="16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40;p47">
              <a:extLst>
                <a:ext uri="{FF2B5EF4-FFF2-40B4-BE49-F238E27FC236}">
                  <a16:creationId xmlns:a16="http://schemas.microsoft.com/office/drawing/2014/main" id="{400B78D6-5DB1-4AAD-AB6F-B00CD8541C2A}"/>
                </a:ext>
              </a:extLst>
            </p:cNvPr>
            <p:cNvSpPr/>
            <p:nvPr/>
          </p:nvSpPr>
          <p:spPr>
            <a:xfrm>
              <a:off x="2077525" y="3049975"/>
              <a:ext cx="82500" cy="113800"/>
            </a:xfrm>
            <a:custGeom>
              <a:avLst/>
              <a:gdLst/>
              <a:ahLst/>
              <a:cxnLst/>
              <a:rect l="l" t="t" r="r" b="b"/>
              <a:pathLst>
                <a:path w="3300" h="4552" extrusionOk="0">
                  <a:moveTo>
                    <a:pt x="1651" y="0"/>
                  </a:moveTo>
                  <a:cubicBezTo>
                    <a:pt x="740" y="0"/>
                    <a:pt x="0" y="1019"/>
                    <a:pt x="0" y="2275"/>
                  </a:cubicBezTo>
                  <a:cubicBezTo>
                    <a:pt x="0" y="3532"/>
                    <a:pt x="740" y="4552"/>
                    <a:pt x="1651" y="4552"/>
                  </a:cubicBezTo>
                  <a:cubicBezTo>
                    <a:pt x="2561" y="4552"/>
                    <a:pt x="3300" y="3532"/>
                    <a:pt x="3300" y="2275"/>
                  </a:cubicBezTo>
                  <a:cubicBezTo>
                    <a:pt x="3300" y="1019"/>
                    <a:pt x="2561" y="0"/>
                    <a:pt x="1651" y="0"/>
                  </a:cubicBezTo>
                  <a:close/>
                </a:path>
              </a:pathLst>
            </a:custGeom>
            <a:solidFill>
              <a:srgbClr val="852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41;p47">
              <a:extLst>
                <a:ext uri="{FF2B5EF4-FFF2-40B4-BE49-F238E27FC236}">
                  <a16:creationId xmlns:a16="http://schemas.microsoft.com/office/drawing/2014/main" id="{36B2C3AD-73BB-42E1-829B-CC6909C151CD}"/>
                </a:ext>
              </a:extLst>
            </p:cNvPr>
            <p:cNvSpPr/>
            <p:nvPr/>
          </p:nvSpPr>
          <p:spPr>
            <a:xfrm>
              <a:off x="5564350" y="1594575"/>
              <a:ext cx="117900" cy="735025"/>
            </a:xfrm>
            <a:custGeom>
              <a:avLst/>
              <a:gdLst/>
              <a:ahLst/>
              <a:cxnLst/>
              <a:rect l="l" t="t" r="r" b="b"/>
              <a:pathLst>
                <a:path w="4716" h="29401" extrusionOk="0">
                  <a:moveTo>
                    <a:pt x="3098" y="1"/>
                  </a:moveTo>
                  <a:cubicBezTo>
                    <a:pt x="2322" y="5043"/>
                    <a:pt x="1" y="29401"/>
                    <a:pt x="1" y="29401"/>
                  </a:cubicBezTo>
                  <a:lnTo>
                    <a:pt x="3196" y="27414"/>
                  </a:lnTo>
                  <a:cubicBezTo>
                    <a:pt x="4715" y="17211"/>
                    <a:pt x="3296" y="8754"/>
                    <a:pt x="3296" y="8754"/>
                  </a:cubicBezTo>
                  <a:lnTo>
                    <a:pt x="3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42;p47">
              <a:extLst>
                <a:ext uri="{FF2B5EF4-FFF2-40B4-BE49-F238E27FC236}">
                  <a16:creationId xmlns:a16="http://schemas.microsoft.com/office/drawing/2014/main" id="{89C55ED9-FCD7-4B39-9D12-447A310E61C4}"/>
                </a:ext>
              </a:extLst>
            </p:cNvPr>
            <p:cNvSpPr/>
            <p:nvPr/>
          </p:nvSpPr>
          <p:spPr>
            <a:xfrm>
              <a:off x="2145925" y="3213850"/>
              <a:ext cx="964925" cy="320450"/>
            </a:xfrm>
            <a:custGeom>
              <a:avLst/>
              <a:gdLst/>
              <a:ahLst/>
              <a:cxnLst/>
              <a:rect l="l" t="t" r="r" b="b"/>
              <a:pathLst>
                <a:path w="38597" h="12818" extrusionOk="0">
                  <a:moveTo>
                    <a:pt x="3714" y="0"/>
                  </a:moveTo>
                  <a:cubicBezTo>
                    <a:pt x="3714" y="0"/>
                    <a:pt x="1704" y="3231"/>
                    <a:pt x="985" y="4612"/>
                  </a:cubicBezTo>
                  <a:cubicBezTo>
                    <a:pt x="268" y="5994"/>
                    <a:pt x="0" y="7699"/>
                    <a:pt x="662" y="9110"/>
                  </a:cubicBezTo>
                  <a:cubicBezTo>
                    <a:pt x="1011" y="9854"/>
                    <a:pt x="1306" y="10090"/>
                    <a:pt x="1641" y="10090"/>
                  </a:cubicBezTo>
                  <a:cubicBezTo>
                    <a:pt x="2224" y="10090"/>
                    <a:pt x="2932" y="9376"/>
                    <a:pt x="4273" y="9376"/>
                  </a:cubicBezTo>
                  <a:cubicBezTo>
                    <a:pt x="4362" y="9376"/>
                    <a:pt x="4454" y="9379"/>
                    <a:pt x="4549" y="9386"/>
                  </a:cubicBezTo>
                  <a:cubicBezTo>
                    <a:pt x="21176" y="10574"/>
                    <a:pt x="30958" y="12817"/>
                    <a:pt x="35273" y="12817"/>
                  </a:cubicBezTo>
                  <a:cubicBezTo>
                    <a:pt x="38154" y="12817"/>
                    <a:pt x="38597" y="11817"/>
                    <a:pt x="37012" y="8835"/>
                  </a:cubicBezTo>
                  <a:lnTo>
                    <a:pt x="37012" y="8835"/>
                  </a:lnTo>
                  <a:cubicBezTo>
                    <a:pt x="37015" y="8842"/>
                    <a:pt x="37007" y="8845"/>
                    <a:pt x="36987" y="8845"/>
                  </a:cubicBezTo>
                  <a:cubicBezTo>
                    <a:pt x="35949" y="8845"/>
                    <a:pt x="3714" y="0"/>
                    <a:pt x="3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43;p47">
              <a:extLst>
                <a:ext uri="{FF2B5EF4-FFF2-40B4-BE49-F238E27FC236}">
                  <a16:creationId xmlns:a16="http://schemas.microsoft.com/office/drawing/2014/main" id="{19444B66-3E0C-49DB-B36F-ED298481144C}"/>
                </a:ext>
              </a:extLst>
            </p:cNvPr>
            <p:cNvSpPr/>
            <p:nvPr/>
          </p:nvSpPr>
          <p:spPr>
            <a:xfrm>
              <a:off x="2113000" y="3066100"/>
              <a:ext cx="135700" cy="241675"/>
            </a:xfrm>
            <a:custGeom>
              <a:avLst/>
              <a:gdLst/>
              <a:ahLst/>
              <a:cxnLst/>
              <a:rect l="l" t="t" r="r" b="b"/>
              <a:pathLst>
                <a:path w="5428" h="9667" extrusionOk="0">
                  <a:moveTo>
                    <a:pt x="5428" y="1"/>
                  </a:moveTo>
                  <a:lnTo>
                    <a:pt x="5428" y="1"/>
                  </a:lnTo>
                  <a:cubicBezTo>
                    <a:pt x="5428" y="1"/>
                    <a:pt x="5428" y="1"/>
                    <a:pt x="5428" y="1"/>
                  </a:cubicBezTo>
                  <a:lnTo>
                    <a:pt x="5428" y="1"/>
                  </a:lnTo>
                  <a:cubicBezTo>
                    <a:pt x="5428" y="1"/>
                    <a:pt x="5428" y="1"/>
                    <a:pt x="5428" y="1"/>
                  </a:cubicBezTo>
                  <a:close/>
                  <a:moveTo>
                    <a:pt x="5428" y="1"/>
                  </a:moveTo>
                  <a:lnTo>
                    <a:pt x="5428" y="1"/>
                  </a:lnTo>
                  <a:cubicBezTo>
                    <a:pt x="5424" y="141"/>
                    <a:pt x="2689" y="322"/>
                    <a:pt x="2376" y="341"/>
                  </a:cubicBezTo>
                  <a:cubicBezTo>
                    <a:pt x="2081" y="360"/>
                    <a:pt x="1785" y="375"/>
                    <a:pt x="1488" y="389"/>
                  </a:cubicBezTo>
                  <a:cubicBezTo>
                    <a:pt x="1482" y="389"/>
                    <a:pt x="1475" y="389"/>
                    <a:pt x="1468" y="389"/>
                  </a:cubicBezTo>
                  <a:cubicBezTo>
                    <a:pt x="1192" y="389"/>
                    <a:pt x="555" y="179"/>
                    <a:pt x="555" y="179"/>
                  </a:cubicBezTo>
                  <a:cubicBezTo>
                    <a:pt x="555" y="179"/>
                    <a:pt x="363" y="1267"/>
                    <a:pt x="332" y="1591"/>
                  </a:cubicBezTo>
                  <a:cubicBezTo>
                    <a:pt x="275" y="2236"/>
                    <a:pt x="163" y="2874"/>
                    <a:pt x="0" y="3501"/>
                  </a:cubicBezTo>
                  <a:cubicBezTo>
                    <a:pt x="967" y="4578"/>
                    <a:pt x="2707" y="9666"/>
                    <a:pt x="4556" y="9666"/>
                  </a:cubicBezTo>
                  <a:cubicBezTo>
                    <a:pt x="4820" y="8387"/>
                    <a:pt x="5405" y="1307"/>
                    <a:pt x="5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44;p47">
              <a:extLst>
                <a:ext uri="{FF2B5EF4-FFF2-40B4-BE49-F238E27FC236}">
                  <a16:creationId xmlns:a16="http://schemas.microsoft.com/office/drawing/2014/main" id="{391A993B-44DB-4750-B849-4D5A333499D7}"/>
                </a:ext>
              </a:extLst>
            </p:cNvPr>
            <p:cNvSpPr/>
            <p:nvPr/>
          </p:nvSpPr>
          <p:spPr>
            <a:xfrm>
              <a:off x="5319150" y="862025"/>
              <a:ext cx="491250" cy="587900"/>
            </a:xfrm>
            <a:custGeom>
              <a:avLst/>
              <a:gdLst/>
              <a:ahLst/>
              <a:cxnLst/>
              <a:rect l="l" t="t" r="r" b="b"/>
              <a:pathLst>
                <a:path w="19650" h="23516" extrusionOk="0">
                  <a:moveTo>
                    <a:pt x="17673" y="1"/>
                  </a:moveTo>
                  <a:cubicBezTo>
                    <a:pt x="17504" y="1"/>
                    <a:pt x="17332" y="91"/>
                    <a:pt x="17181" y="181"/>
                  </a:cubicBezTo>
                  <a:cubicBezTo>
                    <a:pt x="16101" y="818"/>
                    <a:pt x="15070" y="1544"/>
                    <a:pt x="13931" y="2069"/>
                  </a:cubicBezTo>
                  <a:cubicBezTo>
                    <a:pt x="11742" y="3081"/>
                    <a:pt x="9356" y="3037"/>
                    <a:pt x="7119" y="3916"/>
                  </a:cubicBezTo>
                  <a:cubicBezTo>
                    <a:pt x="3586" y="5304"/>
                    <a:pt x="324" y="8358"/>
                    <a:pt x="117" y="12354"/>
                  </a:cubicBezTo>
                  <a:cubicBezTo>
                    <a:pt x="1" y="14592"/>
                    <a:pt x="1064" y="16665"/>
                    <a:pt x="2360" y="18417"/>
                  </a:cubicBezTo>
                  <a:cubicBezTo>
                    <a:pt x="3024" y="19314"/>
                    <a:pt x="3771" y="20139"/>
                    <a:pt x="4529" y="20953"/>
                  </a:cubicBezTo>
                  <a:cubicBezTo>
                    <a:pt x="4810" y="21257"/>
                    <a:pt x="6303" y="23515"/>
                    <a:pt x="6418" y="23515"/>
                  </a:cubicBezTo>
                  <a:cubicBezTo>
                    <a:pt x="6418" y="23515"/>
                    <a:pt x="6418" y="23515"/>
                    <a:pt x="6418" y="23515"/>
                  </a:cubicBezTo>
                  <a:cubicBezTo>
                    <a:pt x="6951" y="23492"/>
                    <a:pt x="7424" y="23337"/>
                    <a:pt x="7811" y="23182"/>
                  </a:cubicBezTo>
                  <a:cubicBezTo>
                    <a:pt x="8133" y="23052"/>
                    <a:pt x="8300" y="22899"/>
                    <a:pt x="8250" y="22516"/>
                  </a:cubicBezTo>
                  <a:cubicBezTo>
                    <a:pt x="8226" y="22333"/>
                    <a:pt x="8095" y="22173"/>
                    <a:pt x="8086" y="21990"/>
                  </a:cubicBezTo>
                  <a:cubicBezTo>
                    <a:pt x="8010" y="20590"/>
                    <a:pt x="7458" y="19768"/>
                    <a:pt x="7478" y="18619"/>
                  </a:cubicBezTo>
                  <a:cubicBezTo>
                    <a:pt x="7480" y="18444"/>
                    <a:pt x="7018" y="18343"/>
                    <a:pt x="6902" y="18305"/>
                  </a:cubicBezTo>
                  <a:cubicBezTo>
                    <a:pt x="6612" y="18208"/>
                    <a:pt x="6325" y="18101"/>
                    <a:pt x="6054" y="17953"/>
                  </a:cubicBezTo>
                  <a:cubicBezTo>
                    <a:pt x="5366" y="17577"/>
                    <a:pt x="4578" y="16526"/>
                    <a:pt x="5244" y="15758"/>
                  </a:cubicBezTo>
                  <a:cubicBezTo>
                    <a:pt x="5511" y="15453"/>
                    <a:pt x="5918" y="15305"/>
                    <a:pt x="6319" y="15305"/>
                  </a:cubicBezTo>
                  <a:cubicBezTo>
                    <a:pt x="6335" y="15305"/>
                    <a:pt x="6352" y="15305"/>
                    <a:pt x="6368" y="15306"/>
                  </a:cubicBezTo>
                  <a:cubicBezTo>
                    <a:pt x="6823" y="15318"/>
                    <a:pt x="7252" y="15533"/>
                    <a:pt x="7602" y="15824"/>
                  </a:cubicBezTo>
                  <a:cubicBezTo>
                    <a:pt x="7953" y="16115"/>
                    <a:pt x="8233" y="16477"/>
                    <a:pt x="8512" y="16837"/>
                  </a:cubicBezTo>
                  <a:cubicBezTo>
                    <a:pt x="8413" y="16143"/>
                    <a:pt x="8196" y="15552"/>
                    <a:pt x="8198" y="14887"/>
                  </a:cubicBezTo>
                  <a:cubicBezTo>
                    <a:pt x="8198" y="14755"/>
                    <a:pt x="8209" y="14621"/>
                    <a:pt x="8265" y="14503"/>
                  </a:cubicBezTo>
                  <a:cubicBezTo>
                    <a:pt x="8341" y="14346"/>
                    <a:pt x="8453" y="14324"/>
                    <a:pt x="8596" y="14260"/>
                  </a:cubicBezTo>
                  <a:cubicBezTo>
                    <a:pt x="9204" y="13990"/>
                    <a:pt x="9803" y="13704"/>
                    <a:pt x="10396" y="13403"/>
                  </a:cubicBezTo>
                  <a:cubicBezTo>
                    <a:pt x="12464" y="12354"/>
                    <a:pt x="14440" y="11131"/>
                    <a:pt x="16343" y="9807"/>
                  </a:cubicBezTo>
                  <a:cubicBezTo>
                    <a:pt x="17974" y="8673"/>
                    <a:pt x="19156" y="7125"/>
                    <a:pt x="19425" y="5106"/>
                  </a:cubicBezTo>
                  <a:cubicBezTo>
                    <a:pt x="19649" y="3418"/>
                    <a:pt x="19173" y="1646"/>
                    <a:pt x="18132" y="298"/>
                  </a:cubicBezTo>
                  <a:cubicBezTo>
                    <a:pt x="18045" y="186"/>
                    <a:pt x="17950" y="73"/>
                    <a:pt x="17817" y="25"/>
                  </a:cubicBezTo>
                  <a:cubicBezTo>
                    <a:pt x="17770" y="8"/>
                    <a:pt x="17722" y="1"/>
                    <a:pt x="17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45;p47">
              <a:extLst>
                <a:ext uri="{FF2B5EF4-FFF2-40B4-BE49-F238E27FC236}">
                  <a16:creationId xmlns:a16="http://schemas.microsoft.com/office/drawing/2014/main" id="{D12F51A3-78EC-49FA-9918-E16C74EBFDA7}"/>
                </a:ext>
              </a:extLst>
            </p:cNvPr>
            <p:cNvSpPr/>
            <p:nvPr/>
          </p:nvSpPr>
          <p:spPr>
            <a:xfrm>
              <a:off x="3892450" y="2181400"/>
              <a:ext cx="383950" cy="397450"/>
            </a:xfrm>
            <a:custGeom>
              <a:avLst/>
              <a:gdLst/>
              <a:ahLst/>
              <a:cxnLst/>
              <a:rect l="l" t="t" r="r" b="b"/>
              <a:pathLst>
                <a:path w="15358" h="15898" extrusionOk="0">
                  <a:moveTo>
                    <a:pt x="9139" y="1"/>
                  </a:moveTo>
                  <a:cubicBezTo>
                    <a:pt x="5816" y="1"/>
                    <a:pt x="2266" y="2523"/>
                    <a:pt x="1220" y="6370"/>
                  </a:cubicBezTo>
                  <a:cubicBezTo>
                    <a:pt x="1" y="10851"/>
                    <a:pt x="2094" y="14807"/>
                    <a:pt x="5851" y="15569"/>
                  </a:cubicBezTo>
                  <a:cubicBezTo>
                    <a:pt x="6947" y="15792"/>
                    <a:pt x="7889" y="15898"/>
                    <a:pt x="8702" y="15898"/>
                  </a:cubicBezTo>
                  <a:cubicBezTo>
                    <a:pt x="13433" y="15898"/>
                    <a:pt x="13783" y="12311"/>
                    <a:pt x="14586" y="7260"/>
                  </a:cubicBezTo>
                  <a:cubicBezTo>
                    <a:pt x="15357" y="2424"/>
                    <a:pt x="14452" y="1219"/>
                    <a:pt x="10752" y="212"/>
                  </a:cubicBezTo>
                  <a:cubicBezTo>
                    <a:pt x="10229" y="69"/>
                    <a:pt x="9687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46;p47">
              <a:extLst>
                <a:ext uri="{FF2B5EF4-FFF2-40B4-BE49-F238E27FC236}">
                  <a16:creationId xmlns:a16="http://schemas.microsoft.com/office/drawing/2014/main" id="{8EC9AEA7-4EA3-4A88-A35B-565B3EBF1676}"/>
                </a:ext>
              </a:extLst>
            </p:cNvPr>
            <p:cNvSpPr/>
            <p:nvPr/>
          </p:nvSpPr>
          <p:spPr>
            <a:xfrm>
              <a:off x="3810175" y="2031875"/>
              <a:ext cx="577300" cy="484000"/>
            </a:xfrm>
            <a:custGeom>
              <a:avLst/>
              <a:gdLst/>
              <a:ahLst/>
              <a:cxnLst/>
              <a:rect l="l" t="t" r="r" b="b"/>
              <a:pathLst>
                <a:path w="23092" h="19360" extrusionOk="0">
                  <a:moveTo>
                    <a:pt x="17085" y="0"/>
                  </a:moveTo>
                  <a:cubicBezTo>
                    <a:pt x="16760" y="0"/>
                    <a:pt x="16436" y="24"/>
                    <a:pt x="16115" y="69"/>
                  </a:cubicBezTo>
                  <a:cubicBezTo>
                    <a:pt x="15605" y="140"/>
                    <a:pt x="15101" y="268"/>
                    <a:pt x="14627" y="472"/>
                  </a:cubicBezTo>
                  <a:cubicBezTo>
                    <a:pt x="14385" y="576"/>
                    <a:pt x="14154" y="702"/>
                    <a:pt x="13937" y="851"/>
                  </a:cubicBezTo>
                  <a:cubicBezTo>
                    <a:pt x="13850" y="911"/>
                    <a:pt x="13736" y="1043"/>
                    <a:pt x="13637" y="1078"/>
                  </a:cubicBezTo>
                  <a:cubicBezTo>
                    <a:pt x="13612" y="1086"/>
                    <a:pt x="13589" y="1090"/>
                    <a:pt x="13566" y="1090"/>
                  </a:cubicBezTo>
                  <a:cubicBezTo>
                    <a:pt x="13476" y="1090"/>
                    <a:pt x="13398" y="1032"/>
                    <a:pt x="13306" y="989"/>
                  </a:cubicBezTo>
                  <a:cubicBezTo>
                    <a:pt x="12446" y="589"/>
                    <a:pt x="11511" y="383"/>
                    <a:pt x="10566" y="383"/>
                  </a:cubicBezTo>
                  <a:cubicBezTo>
                    <a:pt x="10373" y="383"/>
                    <a:pt x="10179" y="392"/>
                    <a:pt x="9986" y="409"/>
                  </a:cubicBezTo>
                  <a:cubicBezTo>
                    <a:pt x="9529" y="451"/>
                    <a:pt x="9071" y="544"/>
                    <a:pt x="8662" y="754"/>
                  </a:cubicBezTo>
                  <a:cubicBezTo>
                    <a:pt x="8352" y="912"/>
                    <a:pt x="8072" y="1143"/>
                    <a:pt x="7881" y="1438"/>
                  </a:cubicBezTo>
                  <a:cubicBezTo>
                    <a:pt x="7727" y="1676"/>
                    <a:pt x="7529" y="1751"/>
                    <a:pt x="7308" y="1751"/>
                  </a:cubicBezTo>
                  <a:cubicBezTo>
                    <a:pt x="6939" y="1751"/>
                    <a:pt x="6505" y="1541"/>
                    <a:pt x="6091" y="1530"/>
                  </a:cubicBezTo>
                  <a:cubicBezTo>
                    <a:pt x="6053" y="1529"/>
                    <a:pt x="6015" y="1528"/>
                    <a:pt x="5977" y="1528"/>
                  </a:cubicBezTo>
                  <a:cubicBezTo>
                    <a:pt x="5244" y="1528"/>
                    <a:pt x="4510" y="1734"/>
                    <a:pt x="3893" y="2135"/>
                  </a:cubicBezTo>
                  <a:cubicBezTo>
                    <a:pt x="3062" y="2675"/>
                    <a:pt x="2464" y="3556"/>
                    <a:pt x="2247" y="4521"/>
                  </a:cubicBezTo>
                  <a:cubicBezTo>
                    <a:pt x="2192" y="4762"/>
                    <a:pt x="2165" y="5065"/>
                    <a:pt x="2055" y="5289"/>
                  </a:cubicBezTo>
                  <a:cubicBezTo>
                    <a:pt x="1943" y="5512"/>
                    <a:pt x="1724" y="5551"/>
                    <a:pt x="1513" y="5691"/>
                  </a:cubicBezTo>
                  <a:cubicBezTo>
                    <a:pt x="1074" y="5980"/>
                    <a:pt x="724" y="6392"/>
                    <a:pt x="480" y="6854"/>
                  </a:cubicBezTo>
                  <a:cubicBezTo>
                    <a:pt x="145" y="7493"/>
                    <a:pt x="11" y="8223"/>
                    <a:pt x="5" y="8944"/>
                  </a:cubicBezTo>
                  <a:cubicBezTo>
                    <a:pt x="1" y="9738"/>
                    <a:pt x="147" y="10526"/>
                    <a:pt x="435" y="11264"/>
                  </a:cubicBezTo>
                  <a:cubicBezTo>
                    <a:pt x="539" y="11528"/>
                    <a:pt x="687" y="11767"/>
                    <a:pt x="818" y="12016"/>
                  </a:cubicBezTo>
                  <a:cubicBezTo>
                    <a:pt x="972" y="12311"/>
                    <a:pt x="865" y="12386"/>
                    <a:pt x="766" y="12686"/>
                  </a:cubicBezTo>
                  <a:cubicBezTo>
                    <a:pt x="601" y="13181"/>
                    <a:pt x="609" y="13734"/>
                    <a:pt x="799" y="14222"/>
                  </a:cubicBezTo>
                  <a:cubicBezTo>
                    <a:pt x="907" y="14499"/>
                    <a:pt x="1080" y="14747"/>
                    <a:pt x="1301" y="14945"/>
                  </a:cubicBezTo>
                  <a:cubicBezTo>
                    <a:pt x="1570" y="15187"/>
                    <a:pt x="2021" y="15222"/>
                    <a:pt x="1954" y="15631"/>
                  </a:cubicBezTo>
                  <a:cubicBezTo>
                    <a:pt x="1892" y="16012"/>
                    <a:pt x="1818" y="16353"/>
                    <a:pt x="1860" y="16745"/>
                  </a:cubicBezTo>
                  <a:cubicBezTo>
                    <a:pt x="1941" y="17490"/>
                    <a:pt x="2300" y="18212"/>
                    <a:pt x="2879" y="18694"/>
                  </a:cubicBezTo>
                  <a:cubicBezTo>
                    <a:pt x="3395" y="19125"/>
                    <a:pt x="4092" y="19359"/>
                    <a:pt x="4781" y="19359"/>
                  </a:cubicBezTo>
                  <a:cubicBezTo>
                    <a:pt x="5224" y="19359"/>
                    <a:pt x="5663" y="19263"/>
                    <a:pt x="6050" y="19059"/>
                  </a:cubicBezTo>
                  <a:cubicBezTo>
                    <a:pt x="6510" y="18818"/>
                    <a:pt x="6381" y="17958"/>
                    <a:pt x="6381" y="17501"/>
                  </a:cubicBezTo>
                  <a:cubicBezTo>
                    <a:pt x="6381" y="16895"/>
                    <a:pt x="6367" y="16287"/>
                    <a:pt x="6538" y="15698"/>
                  </a:cubicBezTo>
                  <a:cubicBezTo>
                    <a:pt x="6587" y="15529"/>
                    <a:pt x="6168" y="15312"/>
                    <a:pt x="6066" y="15244"/>
                  </a:cubicBezTo>
                  <a:cubicBezTo>
                    <a:pt x="5811" y="15075"/>
                    <a:pt x="5561" y="14896"/>
                    <a:pt x="5340" y="14683"/>
                  </a:cubicBezTo>
                  <a:cubicBezTo>
                    <a:pt x="4775" y="14138"/>
                    <a:pt x="4289" y="12917"/>
                    <a:pt x="5134" y="12351"/>
                  </a:cubicBezTo>
                  <a:cubicBezTo>
                    <a:pt x="5352" y="12206"/>
                    <a:pt x="5610" y="12140"/>
                    <a:pt x="5870" y="12140"/>
                  </a:cubicBezTo>
                  <a:cubicBezTo>
                    <a:pt x="6028" y="12140"/>
                    <a:pt x="6187" y="12164"/>
                    <a:pt x="6338" y="12210"/>
                  </a:cubicBezTo>
                  <a:cubicBezTo>
                    <a:pt x="6772" y="12342"/>
                    <a:pt x="7131" y="12662"/>
                    <a:pt x="7393" y="13034"/>
                  </a:cubicBezTo>
                  <a:cubicBezTo>
                    <a:pt x="7654" y="13406"/>
                    <a:pt x="7830" y="13831"/>
                    <a:pt x="8003" y="14250"/>
                  </a:cubicBezTo>
                  <a:cubicBezTo>
                    <a:pt x="8092" y="13555"/>
                    <a:pt x="8036" y="12927"/>
                    <a:pt x="8213" y="12285"/>
                  </a:cubicBezTo>
                  <a:cubicBezTo>
                    <a:pt x="8249" y="12159"/>
                    <a:pt x="8295" y="12032"/>
                    <a:pt x="8380" y="11934"/>
                  </a:cubicBezTo>
                  <a:cubicBezTo>
                    <a:pt x="8470" y="11830"/>
                    <a:pt x="8574" y="11792"/>
                    <a:pt x="8683" y="11792"/>
                  </a:cubicBezTo>
                  <a:cubicBezTo>
                    <a:pt x="8925" y="11792"/>
                    <a:pt x="9197" y="11976"/>
                    <a:pt x="9416" y="12039"/>
                  </a:cubicBezTo>
                  <a:cubicBezTo>
                    <a:pt x="9670" y="12112"/>
                    <a:pt x="9931" y="12148"/>
                    <a:pt x="10194" y="12148"/>
                  </a:cubicBezTo>
                  <a:cubicBezTo>
                    <a:pt x="10381" y="12148"/>
                    <a:pt x="10568" y="12130"/>
                    <a:pt x="10753" y="12092"/>
                  </a:cubicBezTo>
                  <a:cubicBezTo>
                    <a:pt x="10798" y="12082"/>
                    <a:pt x="10840" y="12073"/>
                    <a:pt x="10882" y="12061"/>
                  </a:cubicBezTo>
                  <a:cubicBezTo>
                    <a:pt x="11349" y="11942"/>
                    <a:pt x="11776" y="11707"/>
                    <a:pt x="12126" y="11379"/>
                  </a:cubicBezTo>
                  <a:cubicBezTo>
                    <a:pt x="12275" y="11240"/>
                    <a:pt x="12313" y="11112"/>
                    <a:pt x="12458" y="11112"/>
                  </a:cubicBezTo>
                  <a:cubicBezTo>
                    <a:pt x="12495" y="11112"/>
                    <a:pt x="12539" y="11121"/>
                    <a:pt x="12594" y="11139"/>
                  </a:cubicBezTo>
                  <a:cubicBezTo>
                    <a:pt x="12816" y="11214"/>
                    <a:pt x="13044" y="11268"/>
                    <a:pt x="13275" y="11298"/>
                  </a:cubicBezTo>
                  <a:cubicBezTo>
                    <a:pt x="13424" y="11318"/>
                    <a:pt x="13573" y="11327"/>
                    <a:pt x="13721" y="11327"/>
                  </a:cubicBezTo>
                  <a:cubicBezTo>
                    <a:pt x="14590" y="11327"/>
                    <a:pt x="15432" y="10992"/>
                    <a:pt x="16067" y="10383"/>
                  </a:cubicBezTo>
                  <a:cubicBezTo>
                    <a:pt x="16233" y="10226"/>
                    <a:pt x="16352" y="9989"/>
                    <a:pt x="16520" y="9848"/>
                  </a:cubicBezTo>
                  <a:cubicBezTo>
                    <a:pt x="16729" y="9673"/>
                    <a:pt x="17152" y="9612"/>
                    <a:pt x="17408" y="9521"/>
                  </a:cubicBezTo>
                  <a:cubicBezTo>
                    <a:pt x="20048" y="8583"/>
                    <a:pt x="23092" y="5610"/>
                    <a:pt x="21639" y="2563"/>
                  </a:cubicBezTo>
                  <a:cubicBezTo>
                    <a:pt x="21174" y="1588"/>
                    <a:pt x="20301" y="832"/>
                    <a:pt x="19302" y="419"/>
                  </a:cubicBezTo>
                  <a:cubicBezTo>
                    <a:pt x="18602" y="130"/>
                    <a:pt x="17844" y="0"/>
                    <a:pt x="17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47;p47">
              <a:extLst>
                <a:ext uri="{FF2B5EF4-FFF2-40B4-BE49-F238E27FC236}">
                  <a16:creationId xmlns:a16="http://schemas.microsoft.com/office/drawing/2014/main" id="{9E7977D9-1647-4CF7-90F8-4C085165DD6B}"/>
                </a:ext>
              </a:extLst>
            </p:cNvPr>
            <p:cNvSpPr/>
            <p:nvPr/>
          </p:nvSpPr>
          <p:spPr>
            <a:xfrm>
              <a:off x="2041575" y="2703925"/>
              <a:ext cx="360950" cy="398700"/>
            </a:xfrm>
            <a:custGeom>
              <a:avLst/>
              <a:gdLst/>
              <a:ahLst/>
              <a:cxnLst/>
              <a:rect l="l" t="t" r="r" b="b"/>
              <a:pathLst>
                <a:path w="14438" h="15948" extrusionOk="0">
                  <a:moveTo>
                    <a:pt x="8649" y="1"/>
                  </a:moveTo>
                  <a:cubicBezTo>
                    <a:pt x="5135" y="1"/>
                    <a:pt x="1466" y="2976"/>
                    <a:pt x="766" y="7162"/>
                  </a:cubicBezTo>
                  <a:cubicBezTo>
                    <a:pt x="1" y="11742"/>
                    <a:pt x="2478" y="15469"/>
                    <a:pt x="6294" y="15853"/>
                  </a:cubicBezTo>
                  <a:cubicBezTo>
                    <a:pt x="6926" y="15916"/>
                    <a:pt x="7506" y="15947"/>
                    <a:pt x="8036" y="15947"/>
                  </a:cubicBezTo>
                  <a:cubicBezTo>
                    <a:pt x="13874" y="15947"/>
                    <a:pt x="13838" y="12196"/>
                    <a:pt x="14155" y="6713"/>
                  </a:cubicBezTo>
                  <a:cubicBezTo>
                    <a:pt x="14438" y="1823"/>
                    <a:pt x="13418" y="713"/>
                    <a:pt x="9637" y="82"/>
                  </a:cubicBezTo>
                  <a:cubicBezTo>
                    <a:pt x="9311" y="27"/>
                    <a:pt x="8980" y="1"/>
                    <a:pt x="8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48;p47">
              <a:extLst>
                <a:ext uri="{FF2B5EF4-FFF2-40B4-BE49-F238E27FC236}">
                  <a16:creationId xmlns:a16="http://schemas.microsoft.com/office/drawing/2014/main" id="{15F51F7E-661D-4648-AA24-D204F165A4F8}"/>
                </a:ext>
              </a:extLst>
            </p:cNvPr>
            <p:cNvSpPr/>
            <p:nvPr/>
          </p:nvSpPr>
          <p:spPr>
            <a:xfrm>
              <a:off x="1753150" y="2550125"/>
              <a:ext cx="751700" cy="757650"/>
            </a:xfrm>
            <a:custGeom>
              <a:avLst/>
              <a:gdLst/>
              <a:ahLst/>
              <a:cxnLst/>
              <a:rect l="l" t="t" r="r" b="b"/>
              <a:pathLst>
                <a:path w="30068" h="30306" extrusionOk="0">
                  <a:moveTo>
                    <a:pt x="24440" y="0"/>
                  </a:moveTo>
                  <a:cubicBezTo>
                    <a:pt x="23901" y="0"/>
                    <a:pt x="23360" y="70"/>
                    <a:pt x="22837" y="198"/>
                  </a:cubicBezTo>
                  <a:cubicBezTo>
                    <a:pt x="22226" y="347"/>
                    <a:pt x="21755" y="582"/>
                    <a:pt x="21144" y="589"/>
                  </a:cubicBezTo>
                  <a:cubicBezTo>
                    <a:pt x="21131" y="589"/>
                    <a:pt x="21117" y="589"/>
                    <a:pt x="21104" y="589"/>
                  </a:cubicBezTo>
                  <a:cubicBezTo>
                    <a:pt x="20387" y="589"/>
                    <a:pt x="19622" y="375"/>
                    <a:pt x="18900" y="331"/>
                  </a:cubicBezTo>
                  <a:cubicBezTo>
                    <a:pt x="18525" y="309"/>
                    <a:pt x="18149" y="297"/>
                    <a:pt x="17773" y="297"/>
                  </a:cubicBezTo>
                  <a:cubicBezTo>
                    <a:pt x="16624" y="297"/>
                    <a:pt x="15475" y="408"/>
                    <a:pt x="14357" y="677"/>
                  </a:cubicBezTo>
                  <a:cubicBezTo>
                    <a:pt x="10892" y="1512"/>
                    <a:pt x="9138" y="3649"/>
                    <a:pt x="7293" y="6484"/>
                  </a:cubicBezTo>
                  <a:cubicBezTo>
                    <a:pt x="5249" y="9624"/>
                    <a:pt x="3499" y="12947"/>
                    <a:pt x="2067" y="16410"/>
                  </a:cubicBezTo>
                  <a:cubicBezTo>
                    <a:pt x="746" y="19607"/>
                    <a:pt x="1" y="23364"/>
                    <a:pt x="1654" y="26603"/>
                  </a:cubicBezTo>
                  <a:cubicBezTo>
                    <a:pt x="2499" y="28260"/>
                    <a:pt x="3989" y="29618"/>
                    <a:pt x="5781" y="30115"/>
                  </a:cubicBezTo>
                  <a:cubicBezTo>
                    <a:pt x="6256" y="30247"/>
                    <a:pt x="6700" y="30305"/>
                    <a:pt x="7124" y="30305"/>
                  </a:cubicBezTo>
                  <a:cubicBezTo>
                    <a:pt x="8491" y="30305"/>
                    <a:pt x="9643" y="29694"/>
                    <a:pt x="10924" y="28958"/>
                  </a:cubicBezTo>
                  <a:cubicBezTo>
                    <a:pt x="12565" y="28016"/>
                    <a:pt x="13831" y="26753"/>
                    <a:pt x="14543" y="24948"/>
                  </a:cubicBezTo>
                  <a:cubicBezTo>
                    <a:pt x="15267" y="23109"/>
                    <a:pt x="14897" y="22146"/>
                    <a:pt x="14836" y="19263"/>
                  </a:cubicBezTo>
                  <a:lnTo>
                    <a:pt x="14836" y="19263"/>
                  </a:lnTo>
                  <a:cubicBezTo>
                    <a:pt x="14895" y="18592"/>
                    <a:pt x="14882" y="17918"/>
                    <a:pt x="14798" y="17250"/>
                  </a:cubicBezTo>
                  <a:cubicBezTo>
                    <a:pt x="14791" y="17185"/>
                    <a:pt x="14780" y="17115"/>
                    <a:pt x="14736" y="17065"/>
                  </a:cubicBezTo>
                  <a:cubicBezTo>
                    <a:pt x="14683" y="17006"/>
                    <a:pt x="14599" y="16989"/>
                    <a:pt x="14522" y="16974"/>
                  </a:cubicBezTo>
                  <a:cubicBezTo>
                    <a:pt x="14102" y="16890"/>
                    <a:pt x="13700" y="16714"/>
                    <a:pt x="13367" y="16444"/>
                  </a:cubicBezTo>
                  <a:cubicBezTo>
                    <a:pt x="13035" y="16174"/>
                    <a:pt x="12779" y="15808"/>
                    <a:pt x="12663" y="15396"/>
                  </a:cubicBezTo>
                  <a:cubicBezTo>
                    <a:pt x="12516" y="14872"/>
                    <a:pt x="12615" y="14289"/>
                    <a:pt x="12909" y="13834"/>
                  </a:cubicBezTo>
                  <a:cubicBezTo>
                    <a:pt x="13063" y="13597"/>
                    <a:pt x="13232" y="13408"/>
                    <a:pt x="13501" y="13309"/>
                  </a:cubicBezTo>
                  <a:cubicBezTo>
                    <a:pt x="13661" y="13249"/>
                    <a:pt x="13833" y="13221"/>
                    <a:pt x="14004" y="13221"/>
                  </a:cubicBezTo>
                  <a:cubicBezTo>
                    <a:pt x="14111" y="13221"/>
                    <a:pt x="14217" y="13232"/>
                    <a:pt x="14322" y="13253"/>
                  </a:cubicBezTo>
                  <a:cubicBezTo>
                    <a:pt x="14768" y="13339"/>
                    <a:pt x="15157" y="13624"/>
                    <a:pt x="15454" y="13967"/>
                  </a:cubicBezTo>
                  <a:cubicBezTo>
                    <a:pt x="15752" y="14312"/>
                    <a:pt x="15969" y="14715"/>
                    <a:pt x="16183" y="15116"/>
                  </a:cubicBezTo>
                  <a:cubicBezTo>
                    <a:pt x="16202" y="14415"/>
                    <a:pt x="16084" y="13796"/>
                    <a:pt x="16196" y="13141"/>
                  </a:cubicBezTo>
                  <a:cubicBezTo>
                    <a:pt x="16242" y="12875"/>
                    <a:pt x="16304" y="12799"/>
                    <a:pt x="16454" y="12799"/>
                  </a:cubicBezTo>
                  <a:cubicBezTo>
                    <a:pt x="16519" y="12799"/>
                    <a:pt x="16600" y="12813"/>
                    <a:pt x="16705" y="12832"/>
                  </a:cubicBezTo>
                  <a:cubicBezTo>
                    <a:pt x="17010" y="12887"/>
                    <a:pt x="17317" y="12922"/>
                    <a:pt x="17626" y="12937"/>
                  </a:cubicBezTo>
                  <a:cubicBezTo>
                    <a:pt x="17763" y="12945"/>
                    <a:pt x="17900" y="12949"/>
                    <a:pt x="18036" y="12949"/>
                  </a:cubicBezTo>
                  <a:cubicBezTo>
                    <a:pt x="18307" y="12949"/>
                    <a:pt x="18578" y="12934"/>
                    <a:pt x="18847" y="12905"/>
                  </a:cubicBezTo>
                  <a:cubicBezTo>
                    <a:pt x="19057" y="12884"/>
                    <a:pt x="19266" y="12853"/>
                    <a:pt x="19474" y="12814"/>
                  </a:cubicBezTo>
                  <a:cubicBezTo>
                    <a:pt x="20134" y="12691"/>
                    <a:pt x="20777" y="12482"/>
                    <a:pt x="21385" y="12195"/>
                  </a:cubicBezTo>
                  <a:cubicBezTo>
                    <a:pt x="21996" y="11906"/>
                    <a:pt x="22509" y="11503"/>
                    <a:pt x="23071" y="11138"/>
                  </a:cubicBezTo>
                  <a:cubicBezTo>
                    <a:pt x="23697" y="10732"/>
                    <a:pt x="24173" y="10215"/>
                    <a:pt x="24731" y="9733"/>
                  </a:cubicBezTo>
                  <a:cubicBezTo>
                    <a:pt x="25172" y="9352"/>
                    <a:pt x="25748" y="9131"/>
                    <a:pt x="26233" y="8783"/>
                  </a:cubicBezTo>
                  <a:cubicBezTo>
                    <a:pt x="28264" y="7332"/>
                    <a:pt x="30067" y="4576"/>
                    <a:pt x="28582" y="2127"/>
                  </a:cubicBezTo>
                  <a:cubicBezTo>
                    <a:pt x="28022" y="1203"/>
                    <a:pt x="27078" y="540"/>
                    <a:pt x="26042" y="228"/>
                  </a:cubicBezTo>
                  <a:cubicBezTo>
                    <a:pt x="25523" y="72"/>
                    <a:pt x="24983" y="0"/>
                    <a:pt x="24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49;p47">
              <a:extLst>
                <a:ext uri="{FF2B5EF4-FFF2-40B4-BE49-F238E27FC236}">
                  <a16:creationId xmlns:a16="http://schemas.microsoft.com/office/drawing/2014/main" id="{ED0DD445-972F-4FB7-AB41-8DFF4AC429E9}"/>
                </a:ext>
              </a:extLst>
            </p:cNvPr>
            <p:cNvSpPr/>
            <p:nvPr/>
          </p:nvSpPr>
          <p:spPr>
            <a:xfrm>
              <a:off x="5496125" y="1415775"/>
              <a:ext cx="150625" cy="163000"/>
            </a:xfrm>
            <a:custGeom>
              <a:avLst/>
              <a:gdLst/>
              <a:ahLst/>
              <a:cxnLst/>
              <a:rect l="l" t="t" r="r" b="b"/>
              <a:pathLst>
                <a:path w="6025" h="6520" extrusionOk="0">
                  <a:moveTo>
                    <a:pt x="1217" y="1"/>
                  </a:moveTo>
                  <a:cubicBezTo>
                    <a:pt x="1217" y="1"/>
                    <a:pt x="808" y="1028"/>
                    <a:pt x="712" y="1339"/>
                  </a:cubicBezTo>
                  <a:cubicBezTo>
                    <a:pt x="525" y="1958"/>
                    <a:pt x="287" y="2562"/>
                    <a:pt x="1" y="3142"/>
                  </a:cubicBezTo>
                  <a:cubicBezTo>
                    <a:pt x="728" y="4393"/>
                    <a:pt x="2628" y="6146"/>
                    <a:pt x="4439" y="6520"/>
                  </a:cubicBezTo>
                  <a:cubicBezTo>
                    <a:pt x="4955" y="5320"/>
                    <a:pt x="5738" y="2090"/>
                    <a:pt x="6025" y="815"/>
                  </a:cubicBezTo>
                  <a:lnTo>
                    <a:pt x="6025" y="815"/>
                  </a:lnTo>
                  <a:cubicBezTo>
                    <a:pt x="6020" y="835"/>
                    <a:pt x="5954" y="844"/>
                    <a:pt x="5844" y="844"/>
                  </a:cubicBezTo>
                  <a:cubicBezTo>
                    <a:pt x="5226" y="844"/>
                    <a:pt x="3230" y="567"/>
                    <a:pt x="2968" y="529"/>
                  </a:cubicBezTo>
                  <a:cubicBezTo>
                    <a:pt x="2674" y="487"/>
                    <a:pt x="2381" y="442"/>
                    <a:pt x="2088" y="395"/>
                  </a:cubicBezTo>
                  <a:cubicBezTo>
                    <a:pt x="1828" y="352"/>
                    <a:pt x="1217" y="1"/>
                    <a:pt x="1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50;p47">
              <a:extLst>
                <a:ext uri="{FF2B5EF4-FFF2-40B4-BE49-F238E27FC236}">
                  <a16:creationId xmlns:a16="http://schemas.microsoft.com/office/drawing/2014/main" id="{2E239FA1-E740-4364-BE36-83FD88E57E66}"/>
                </a:ext>
              </a:extLst>
            </p:cNvPr>
            <p:cNvSpPr/>
            <p:nvPr/>
          </p:nvSpPr>
          <p:spPr>
            <a:xfrm>
              <a:off x="3944375" y="2505675"/>
              <a:ext cx="150625" cy="163000"/>
            </a:xfrm>
            <a:custGeom>
              <a:avLst/>
              <a:gdLst/>
              <a:ahLst/>
              <a:cxnLst/>
              <a:rect l="l" t="t" r="r" b="b"/>
              <a:pathLst>
                <a:path w="6025" h="6520" extrusionOk="0">
                  <a:moveTo>
                    <a:pt x="1216" y="1"/>
                  </a:moveTo>
                  <a:cubicBezTo>
                    <a:pt x="1216" y="1"/>
                    <a:pt x="807" y="1028"/>
                    <a:pt x="712" y="1339"/>
                  </a:cubicBezTo>
                  <a:cubicBezTo>
                    <a:pt x="524" y="1958"/>
                    <a:pt x="286" y="2560"/>
                    <a:pt x="0" y="3142"/>
                  </a:cubicBezTo>
                  <a:cubicBezTo>
                    <a:pt x="727" y="4393"/>
                    <a:pt x="2627" y="6146"/>
                    <a:pt x="4438" y="6520"/>
                  </a:cubicBezTo>
                  <a:cubicBezTo>
                    <a:pt x="4954" y="5320"/>
                    <a:pt x="5737" y="2090"/>
                    <a:pt x="6024" y="813"/>
                  </a:cubicBezTo>
                  <a:lnTo>
                    <a:pt x="6024" y="813"/>
                  </a:lnTo>
                  <a:cubicBezTo>
                    <a:pt x="6020" y="834"/>
                    <a:pt x="5953" y="843"/>
                    <a:pt x="5841" y="843"/>
                  </a:cubicBezTo>
                  <a:cubicBezTo>
                    <a:pt x="5222" y="843"/>
                    <a:pt x="3229" y="566"/>
                    <a:pt x="2967" y="529"/>
                  </a:cubicBezTo>
                  <a:cubicBezTo>
                    <a:pt x="2673" y="487"/>
                    <a:pt x="2380" y="442"/>
                    <a:pt x="2088" y="394"/>
                  </a:cubicBezTo>
                  <a:cubicBezTo>
                    <a:pt x="1827" y="352"/>
                    <a:pt x="1216" y="1"/>
                    <a:pt x="1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51;p47">
              <a:extLst>
                <a:ext uri="{FF2B5EF4-FFF2-40B4-BE49-F238E27FC236}">
                  <a16:creationId xmlns:a16="http://schemas.microsoft.com/office/drawing/2014/main" id="{220F19C6-EE56-4009-9A9A-9E93A059F22A}"/>
                </a:ext>
              </a:extLst>
            </p:cNvPr>
            <p:cNvSpPr/>
            <p:nvPr/>
          </p:nvSpPr>
          <p:spPr>
            <a:xfrm>
              <a:off x="5588875" y="1573225"/>
              <a:ext cx="61050" cy="71425"/>
            </a:xfrm>
            <a:custGeom>
              <a:avLst/>
              <a:gdLst/>
              <a:ahLst/>
              <a:cxnLst/>
              <a:rect l="l" t="t" r="r" b="b"/>
              <a:pathLst>
                <a:path w="2442" h="2857" extrusionOk="0">
                  <a:moveTo>
                    <a:pt x="1415" y="1"/>
                  </a:moveTo>
                  <a:cubicBezTo>
                    <a:pt x="1017" y="1"/>
                    <a:pt x="555" y="358"/>
                    <a:pt x="237" y="521"/>
                  </a:cubicBezTo>
                  <a:cubicBezTo>
                    <a:pt x="167" y="556"/>
                    <a:pt x="96" y="596"/>
                    <a:pt x="52" y="660"/>
                  </a:cubicBezTo>
                  <a:cubicBezTo>
                    <a:pt x="1" y="741"/>
                    <a:pt x="5" y="848"/>
                    <a:pt x="24" y="943"/>
                  </a:cubicBezTo>
                  <a:cubicBezTo>
                    <a:pt x="83" y="1230"/>
                    <a:pt x="251" y="1483"/>
                    <a:pt x="442" y="1705"/>
                  </a:cubicBezTo>
                  <a:cubicBezTo>
                    <a:pt x="903" y="2240"/>
                    <a:pt x="1500" y="2638"/>
                    <a:pt x="2169" y="2857"/>
                  </a:cubicBezTo>
                  <a:cubicBezTo>
                    <a:pt x="2441" y="2233"/>
                    <a:pt x="2281" y="1516"/>
                    <a:pt x="2117" y="855"/>
                  </a:cubicBezTo>
                  <a:cubicBezTo>
                    <a:pt x="2064" y="636"/>
                    <a:pt x="2007" y="409"/>
                    <a:pt x="1868" y="230"/>
                  </a:cubicBezTo>
                  <a:cubicBezTo>
                    <a:pt x="1738" y="64"/>
                    <a:pt x="1582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252;p47">
              <a:extLst>
                <a:ext uri="{FF2B5EF4-FFF2-40B4-BE49-F238E27FC236}">
                  <a16:creationId xmlns:a16="http://schemas.microsoft.com/office/drawing/2014/main" id="{A3B88032-842C-4CA8-87AD-0B1267FA7BBB}"/>
                </a:ext>
              </a:extLst>
            </p:cNvPr>
            <p:cNvSpPr/>
            <p:nvPr/>
          </p:nvSpPr>
          <p:spPr>
            <a:xfrm>
              <a:off x="5275225" y="1630875"/>
              <a:ext cx="461450" cy="365150"/>
            </a:xfrm>
            <a:custGeom>
              <a:avLst/>
              <a:gdLst/>
              <a:ahLst/>
              <a:cxnLst/>
              <a:rect l="l" t="t" r="r" b="b"/>
              <a:pathLst>
                <a:path w="18458" h="14606" extrusionOk="0">
                  <a:moveTo>
                    <a:pt x="14162" y="0"/>
                  </a:moveTo>
                  <a:cubicBezTo>
                    <a:pt x="14162" y="0"/>
                    <a:pt x="14162" y="0"/>
                    <a:pt x="14162" y="0"/>
                  </a:cubicBezTo>
                  <a:lnTo>
                    <a:pt x="14162" y="0"/>
                  </a:lnTo>
                  <a:cubicBezTo>
                    <a:pt x="14162" y="0"/>
                    <a:pt x="14162" y="0"/>
                    <a:pt x="14162" y="0"/>
                  </a:cubicBezTo>
                  <a:close/>
                  <a:moveTo>
                    <a:pt x="14162" y="0"/>
                  </a:moveTo>
                  <a:lnTo>
                    <a:pt x="14162" y="0"/>
                  </a:lnTo>
                  <a:cubicBezTo>
                    <a:pt x="14825" y="1767"/>
                    <a:pt x="15598" y="3525"/>
                    <a:pt x="16175" y="5318"/>
                  </a:cubicBezTo>
                  <a:cubicBezTo>
                    <a:pt x="16612" y="6675"/>
                    <a:pt x="16497" y="8185"/>
                    <a:pt x="15213" y="9028"/>
                  </a:cubicBezTo>
                  <a:cubicBezTo>
                    <a:pt x="15042" y="9139"/>
                    <a:pt x="14860" y="9231"/>
                    <a:pt x="14669" y="9303"/>
                  </a:cubicBezTo>
                  <a:cubicBezTo>
                    <a:pt x="14087" y="9527"/>
                    <a:pt x="13451" y="9593"/>
                    <a:pt x="12814" y="9593"/>
                  </a:cubicBezTo>
                  <a:cubicBezTo>
                    <a:pt x="12319" y="9593"/>
                    <a:pt x="11822" y="9553"/>
                    <a:pt x="11349" y="9517"/>
                  </a:cubicBezTo>
                  <a:cubicBezTo>
                    <a:pt x="10148" y="9425"/>
                    <a:pt x="8943" y="9342"/>
                    <a:pt x="7738" y="9342"/>
                  </a:cubicBezTo>
                  <a:cubicBezTo>
                    <a:pt x="7577" y="9342"/>
                    <a:pt x="7416" y="9343"/>
                    <a:pt x="7255" y="9346"/>
                  </a:cubicBezTo>
                  <a:cubicBezTo>
                    <a:pt x="6071" y="9370"/>
                    <a:pt x="4886" y="9482"/>
                    <a:pt x="3730" y="9747"/>
                  </a:cubicBezTo>
                  <a:cubicBezTo>
                    <a:pt x="3173" y="9874"/>
                    <a:pt x="2616" y="10026"/>
                    <a:pt x="2070" y="10188"/>
                  </a:cubicBezTo>
                  <a:cubicBezTo>
                    <a:pt x="1893" y="10240"/>
                    <a:pt x="1256" y="10347"/>
                    <a:pt x="1171" y="10548"/>
                  </a:cubicBezTo>
                  <a:cubicBezTo>
                    <a:pt x="1171" y="10551"/>
                    <a:pt x="322" y="12651"/>
                    <a:pt x="1" y="13329"/>
                  </a:cubicBezTo>
                  <a:cubicBezTo>
                    <a:pt x="749" y="13580"/>
                    <a:pt x="1818" y="14353"/>
                    <a:pt x="2567" y="14606"/>
                  </a:cubicBezTo>
                  <a:cubicBezTo>
                    <a:pt x="3999" y="13391"/>
                    <a:pt x="5602" y="12389"/>
                    <a:pt x="7475" y="12253"/>
                  </a:cubicBezTo>
                  <a:cubicBezTo>
                    <a:pt x="8046" y="12212"/>
                    <a:pt x="8619" y="12199"/>
                    <a:pt x="9192" y="12199"/>
                  </a:cubicBezTo>
                  <a:cubicBezTo>
                    <a:pt x="10084" y="12199"/>
                    <a:pt x="10978" y="12230"/>
                    <a:pt x="11871" y="12230"/>
                  </a:cubicBezTo>
                  <a:cubicBezTo>
                    <a:pt x="12283" y="12230"/>
                    <a:pt x="12694" y="12223"/>
                    <a:pt x="13106" y="12204"/>
                  </a:cubicBezTo>
                  <a:cubicBezTo>
                    <a:pt x="14491" y="12141"/>
                    <a:pt x="15957" y="11897"/>
                    <a:pt x="16995" y="10978"/>
                  </a:cubicBezTo>
                  <a:cubicBezTo>
                    <a:pt x="18024" y="10069"/>
                    <a:pt x="18457" y="8614"/>
                    <a:pt x="18358" y="7243"/>
                  </a:cubicBezTo>
                  <a:cubicBezTo>
                    <a:pt x="18260" y="5873"/>
                    <a:pt x="17685" y="4577"/>
                    <a:pt x="16972" y="3403"/>
                  </a:cubicBezTo>
                  <a:cubicBezTo>
                    <a:pt x="16548" y="2707"/>
                    <a:pt x="16073" y="2046"/>
                    <a:pt x="15605" y="1382"/>
                  </a:cubicBezTo>
                  <a:cubicBezTo>
                    <a:pt x="15370" y="1051"/>
                    <a:pt x="15148" y="705"/>
                    <a:pt x="14904" y="381"/>
                  </a:cubicBezTo>
                  <a:cubicBezTo>
                    <a:pt x="14811" y="255"/>
                    <a:pt x="14754" y="94"/>
                    <a:pt x="14612" y="24"/>
                  </a:cubicBezTo>
                  <a:cubicBezTo>
                    <a:pt x="14598" y="18"/>
                    <a:pt x="14563" y="16"/>
                    <a:pt x="14517" y="16"/>
                  </a:cubicBezTo>
                  <a:cubicBezTo>
                    <a:pt x="14451" y="16"/>
                    <a:pt x="14365" y="20"/>
                    <a:pt x="14293" y="20"/>
                  </a:cubicBezTo>
                  <a:cubicBezTo>
                    <a:pt x="14223" y="20"/>
                    <a:pt x="14168" y="16"/>
                    <a:pt x="14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253;p47">
              <a:extLst>
                <a:ext uri="{FF2B5EF4-FFF2-40B4-BE49-F238E27FC236}">
                  <a16:creationId xmlns:a16="http://schemas.microsoft.com/office/drawing/2014/main" id="{8CCAA7A0-C1E0-4552-819B-B872357DB46B}"/>
                </a:ext>
              </a:extLst>
            </p:cNvPr>
            <p:cNvSpPr/>
            <p:nvPr/>
          </p:nvSpPr>
          <p:spPr>
            <a:xfrm>
              <a:off x="5450050" y="1513575"/>
              <a:ext cx="81300" cy="140050"/>
            </a:xfrm>
            <a:custGeom>
              <a:avLst/>
              <a:gdLst/>
              <a:ahLst/>
              <a:cxnLst/>
              <a:rect l="l" t="t" r="r" b="b"/>
              <a:pathLst>
                <a:path w="3252" h="5602" extrusionOk="0">
                  <a:moveTo>
                    <a:pt x="314" y="0"/>
                  </a:moveTo>
                  <a:cubicBezTo>
                    <a:pt x="239" y="0"/>
                    <a:pt x="188" y="7"/>
                    <a:pt x="48" y="9"/>
                  </a:cubicBezTo>
                  <a:cubicBezTo>
                    <a:pt x="0" y="926"/>
                    <a:pt x="444" y="2926"/>
                    <a:pt x="1648" y="4293"/>
                  </a:cubicBezTo>
                  <a:cubicBezTo>
                    <a:pt x="2144" y="4867"/>
                    <a:pt x="2693" y="5342"/>
                    <a:pt x="3252" y="5602"/>
                  </a:cubicBezTo>
                  <a:cubicBezTo>
                    <a:pt x="3173" y="5527"/>
                    <a:pt x="2529" y="4911"/>
                    <a:pt x="1907" y="3934"/>
                  </a:cubicBezTo>
                  <a:cubicBezTo>
                    <a:pt x="1272" y="2937"/>
                    <a:pt x="671" y="1569"/>
                    <a:pt x="729" y="34"/>
                  </a:cubicBezTo>
                  <a:cubicBezTo>
                    <a:pt x="489" y="7"/>
                    <a:pt x="389" y="0"/>
                    <a:pt x="314" y="0"/>
                  </a:cubicBez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254;p47">
              <a:extLst>
                <a:ext uri="{FF2B5EF4-FFF2-40B4-BE49-F238E27FC236}">
                  <a16:creationId xmlns:a16="http://schemas.microsoft.com/office/drawing/2014/main" id="{65010D5D-FDAF-4FA6-A01A-220E4F831BEC}"/>
                </a:ext>
              </a:extLst>
            </p:cNvPr>
            <p:cNvSpPr/>
            <p:nvPr/>
          </p:nvSpPr>
          <p:spPr>
            <a:xfrm>
              <a:off x="3972900" y="2668650"/>
              <a:ext cx="113350" cy="74325"/>
            </a:xfrm>
            <a:custGeom>
              <a:avLst/>
              <a:gdLst/>
              <a:ahLst/>
              <a:cxnLst/>
              <a:rect l="l" t="t" r="r" b="b"/>
              <a:pathLst>
                <a:path w="4534" h="2973" extrusionOk="0">
                  <a:moveTo>
                    <a:pt x="3297" y="1"/>
                  </a:moveTo>
                  <a:lnTo>
                    <a:pt x="1" y="2972"/>
                  </a:lnTo>
                  <a:cubicBezTo>
                    <a:pt x="509" y="2853"/>
                    <a:pt x="3087" y="920"/>
                    <a:pt x="3087" y="920"/>
                  </a:cubicBezTo>
                  <a:lnTo>
                    <a:pt x="4533" y="2679"/>
                  </a:lnTo>
                  <a:cubicBezTo>
                    <a:pt x="4533" y="2679"/>
                    <a:pt x="3603" y="722"/>
                    <a:pt x="3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255;p47">
              <a:extLst>
                <a:ext uri="{FF2B5EF4-FFF2-40B4-BE49-F238E27FC236}">
                  <a16:creationId xmlns:a16="http://schemas.microsoft.com/office/drawing/2014/main" id="{B58ADA86-A3C8-469F-968D-BBEE122C778A}"/>
                </a:ext>
              </a:extLst>
            </p:cNvPr>
            <p:cNvSpPr/>
            <p:nvPr/>
          </p:nvSpPr>
          <p:spPr>
            <a:xfrm>
              <a:off x="4751125" y="1513725"/>
              <a:ext cx="719675" cy="981775"/>
            </a:xfrm>
            <a:custGeom>
              <a:avLst/>
              <a:gdLst/>
              <a:ahLst/>
              <a:cxnLst/>
              <a:rect l="l" t="t" r="r" b="b"/>
              <a:pathLst>
                <a:path w="28787" h="39271" extrusionOk="0">
                  <a:moveTo>
                    <a:pt x="28143" y="1"/>
                  </a:moveTo>
                  <a:cubicBezTo>
                    <a:pt x="27795" y="1"/>
                    <a:pt x="27414" y="30"/>
                    <a:pt x="27009" y="81"/>
                  </a:cubicBezTo>
                  <a:cubicBezTo>
                    <a:pt x="23667" y="492"/>
                    <a:pt x="18750" y="2435"/>
                    <a:pt x="17224" y="3021"/>
                  </a:cubicBezTo>
                  <a:cubicBezTo>
                    <a:pt x="13024" y="4646"/>
                    <a:pt x="9077" y="7252"/>
                    <a:pt x="6628" y="11030"/>
                  </a:cubicBezTo>
                  <a:cubicBezTo>
                    <a:pt x="4601" y="14160"/>
                    <a:pt x="202" y="19950"/>
                    <a:pt x="14" y="31945"/>
                  </a:cubicBezTo>
                  <a:cubicBezTo>
                    <a:pt x="0" y="32863"/>
                    <a:pt x="729" y="34307"/>
                    <a:pt x="1130" y="35131"/>
                  </a:cubicBezTo>
                  <a:cubicBezTo>
                    <a:pt x="1267" y="35416"/>
                    <a:pt x="1494" y="35665"/>
                    <a:pt x="1757" y="35843"/>
                  </a:cubicBezTo>
                  <a:cubicBezTo>
                    <a:pt x="1910" y="35875"/>
                    <a:pt x="2064" y="35912"/>
                    <a:pt x="2217" y="35948"/>
                  </a:cubicBezTo>
                  <a:cubicBezTo>
                    <a:pt x="2295" y="35970"/>
                    <a:pt x="2337" y="36053"/>
                    <a:pt x="2423" y="36117"/>
                  </a:cubicBezTo>
                  <a:cubicBezTo>
                    <a:pt x="2505" y="36181"/>
                    <a:pt x="2583" y="36211"/>
                    <a:pt x="2658" y="36211"/>
                  </a:cubicBezTo>
                  <a:cubicBezTo>
                    <a:pt x="4636" y="36211"/>
                    <a:pt x="4204" y="14723"/>
                    <a:pt x="17616" y="11672"/>
                  </a:cubicBezTo>
                  <a:lnTo>
                    <a:pt x="17616" y="11672"/>
                  </a:lnTo>
                  <a:cubicBezTo>
                    <a:pt x="15263" y="17382"/>
                    <a:pt x="8175" y="30693"/>
                    <a:pt x="8555" y="37992"/>
                  </a:cubicBezTo>
                  <a:cubicBezTo>
                    <a:pt x="9440" y="38950"/>
                    <a:pt x="10641" y="39271"/>
                    <a:pt x="12614" y="39271"/>
                  </a:cubicBezTo>
                  <a:cubicBezTo>
                    <a:pt x="13770" y="39271"/>
                    <a:pt x="15190" y="39161"/>
                    <a:pt x="16966" y="39005"/>
                  </a:cubicBezTo>
                  <a:cubicBezTo>
                    <a:pt x="17441" y="35417"/>
                    <a:pt x="17710" y="31786"/>
                    <a:pt x="18523" y="28266"/>
                  </a:cubicBezTo>
                  <a:cubicBezTo>
                    <a:pt x="19966" y="21998"/>
                    <a:pt x="21936" y="15863"/>
                    <a:pt x="24413" y="9927"/>
                  </a:cubicBezTo>
                  <a:cubicBezTo>
                    <a:pt x="24697" y="9242"/>
                    <a:pt x="24987" y="8561"/>
                    <a:pt x="25288" y="7881"/>
                  </a:cubicBezTo>
                  <a:cubicBezTo>
                    <a:pt x="25638" y="7090"/>
                    <a:pt x="25996" y="6303"/>
                    <a:pt x="26358" y="5516"/>
                  </a:cubicBezTo>
                  <a:cubicBezTo>
                    <a:pt x="26808" y="4566"/>
                    <a:pt x="28786" y="39"/>
                    <a:pt x="28687" y="28"/>
                  </a:cubicBezTo>
                  <a:cubicBezTo>
                    <a:pt x="28517" y="10"/>
                    <a:pt x="28335" y="1"/>
                    <a:pt x="28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256;p47">
              <a:extLst>
                <a:ext uri="{FF2B5EF4-FFF2-40B4-BE49-F238E27FC236}">
                  <a16:creationId xmlns:a16="http://schemas.microsoft.com/office/drawing/2014/main" id="{2FFBC712-C360-4A1A-B35E-AA32835986DC}"/>
                </a:ext>
              </a:extLst>
            </p:cNvPr>
            <p:cNvSpPr/>
            <p:nvPr/>
          </p:nvSpPr>
          <p:spPr>
            <a:xfrm>
              <a:off x="6224500" y="1423475"/>
              <a:ext cx="86425" cy="132325"/>
            </a:xfrm>
            <a:custGeom>
              <a:avLst/>
              <a:gdLst/>
              <a:ahLst/>
              <a:cxnLst/>
              <a:rect l="l" t="t" r="r" b="b"/>
              <a:pathLst>
                <a:path w="3457" h="5293" extrusionOk="0">
                  <a:moveTo>
                    <a:pt x="1492" y="1"/>
                  </a:moveTo>
                  <a:cubicBezTo>
                    <a:pt x="1386" y="1"/>
                    <a:pt x="1284" y="25"/>
                    <a:pt x="1193" y="80"/>
                  </a:cubicBezTo>
                  <a:cubicBezTo>
                    <a:pt x="917" y="246"/>
                    <a:pt x="711" y="631"/>
                    <a:pt x="562" y="905"/>
                  </a:cubicBezTo>
                  <a:cubicBezTo>
                    <a:pt x="387" y="1224"/>
                    <a:pt x="257" y="1565"/>
                    <a:pt x="174" y="1919"/>
                  </a:cubicBezTo>
                  <a:cubicBezTo>
                    <a:pt x="1" y="2681"/>
                    <a:pt x="55" y="3477"/>
                    <a:pt x="330" y="4210"/>
                  </a:cubicBezTo>
                  <a:cubicBezTo>
                    <a:pt x="471" y="4585"/>
                    <a:pt x="688" y="4958"/>
                    <a:pt x="1040" y="5151"/>
                  </a:cubicBezTo>
                  <a:cubicBezTo>
                    <a:pt x="1214" y="5247"/>
                    <a:pt x="1413" y="5293"/>
                    <a:pt x="1612" y="5293"/>
                  </a:cubicBezTo>
                  <a:cubicBezTo>
                    <a:pt x="1735" y="5293"/>
                    <a:pt x="1858" y="5275"/>
                    <a:pt x="1976" y="5242"/>
                  </a:cubicBezTo>
                  <a:cubicBezTo>
                    <a:pt x="2286" y="5154"/>
                    <a:pt x="2559" y="4963"/>
                    <a:pt x="2772" y="4722"/>
                  </a:cubicBezTo>
                  <a:cubicBezTo>
                    <a:pt x="3352" y="4065"/>
                    <a:pt x="3457" y="3106"/>
                    <a:pt x="3325" y="2238"/>
                  </a:cubicBezTo>
                  <a:cubicBezTo>
                    <a:pt x="3247" y="1714"/>
                    <a:pt x="3086" y="1190"/>
                    <a:pt x="2765" y="769"/>
                  </a:cubicBezTo>
                  <a:cubicBezTo>
                    <a:pt x="2536" y="468"/>
                    <a:pt x="1964" y="1"/>
                    <a:pt x="1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257;p47">
              <a:extLst>
                <a:ext uri="{FF2B5EF4-FFF2-40B4-BE49-F238E27FC236}">
                  <a16:creationId xmlns:a16="http://schemas.microsoft.com/office/drawing/2014/main" id="{4D3FA80B-1ADF-4306-B31F-5144F63E83C4}"/>
                </a:ext>
              </a:extLst>
            </p:cNvPr>
            <p:cNvSpPr/>
            <p:nvPr/>
          </p:nvSpPr>
          <p:spPr>
            <a:xfrm>
              <a:off x="6198650" y="1381675"/>
              <a:ext cx="47700" cy="124075"/>
            </a:xfrm>
            <a:custGeom>
              <a:avLst/>
              <a:gdLst/>
              <a:ahLst/>
              <a:cxnLst/>
              <a:rect l="l" t="t" r="r" b="b"/>
              <a:pathLst>
                <a:path w="1908" h="4963" extrusionOk="0">
                  <a:moveTo>
                    <a:pt x="1439" y="0"/>
                  </a:moveTo>
                  <a:cubicBezTo>
                    <a:pt x="1399" y="0"/>
                    <a:pt x="1357" y="9"/>
                    <a:pt x="1311" y="27"/>
                  </a:cubicBezTo>
                  <a:cubicBezTo>
                    <a:pt x="986" y="156"/>
                    <a:pt x="872" y="963"/>
                    <a:pt x="810" y="1250"/>
                  </a:cubicBezTo>
                  <a:cubicBezTo>
                    <a:pt x="665" y="1920"/>
                    <a:pt x="518" y="2588"/>
                    <a:pt x="372" y="3258"/>
                  </a:cubicBezTo>
                  <a:cubicBezTo>
                    <a:pt x="319" y="3504"/>
                    <a:pt x="1" y="4680"/>
                    <a:pt x="92" y="4916"/>
                  </a:cubicBezTo>
                  <a:cubicBezTo>
                    <a:pt x="104" y="4948"/>
                    <a:pt x="125" y="4962"/>
                    <a:pt x="153" y="4962"/>
                  </a:cubicBezTo>
                  <a:cubicBezTo>
                    <a:pt x="329" y="4962"/>
                    <a:pt x="772" y="4399"/>
                    <a:pt x="960" y="4287"/>
                  </a:cubicBezTo>
                  <a:cubicBezTo>
                    <a:pt x="1060" y="4228"/>
                    <a:pt x="1120" y="4123"/>
                    <a:pt x="1173" y="4021"/>
                  </a:cubicBezTo>
                  <a:cubicBezTo>
                    <a:pt x="1659" y="3085"/>
                    <a:pt x="1907" y="2043"/>
                    <a:pt x="1893" y="989"/>
                  </a:cubicBezTo>
                  <a:cubicBezTo>
                    <a:pt x="1890" y="723"/>
                    <a:pt x="180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258;p47">
              <a:extLst>
                <a:ext uri="{FF2B5EF4-FFF2-40B4-BE49-F238E27FC236}">
                  <a16:creationId xmlns:a16="http://schemas.microsoft.com/office/drawing/2014/main" id="{CB0BD5F9-44F4-4B84-B38C-A2A6B668AB91}"/>
                </a:ext>
              </a:extLst>
            </p:cNvPr>
            <p:cNvSpPr/>
            <p:nvPr/>
          </p:nvSpPr>
          <p:spPr>
            <a:xfrm>
              <a:off x="6199925" y="1447050"/>
              <a:ext cx="99550" cy="111750"/>
            </a:xfrm>
            <a:custGeom>
              <a:avLst/>
              <a:gdLst/>
              <a:ahLst/>
              <a:cxnLst/>
              <a:rect l="l" t="t" r="r" b="b"/>
              <a:pathLst>
                <a:path w="3982" h="4470" extrusionOk="0">
                  <a:moveTo>
                    <a:pt x="1121" y="0"/>
                  </a:moveTo>
                  <a:cubicBezTo>
                    <a:pt x="731" y="0"/>
                    <a:pt x="576" y="181"/>
                    <a:pt x="462" y="490"/>
                  </a:cubicBezTo>
                  <a:cubicBezTo>
                    <a:pt x="307" y="917"/>
                    <a:pt x="157" y="1347"/>
                    <a:pt x="86" y="1794"/>
                  </a:cubicBezTo>
                  <a:cubicBezTo>
                    <a:pt x="0" y="2327"/>
                    <a:pt x="28" y="2886"/>
                    <a:pt x="266" y="3379"/>
                  </a:cubicBezTo>
                  <a:cubicBezTo>
                    <a:pt x="503" y="3872"/>
                    <a:pt x="972" y="4292"/>
                    <a:pt x="1554" y="4422"/>
                  </a:cubicBezTo>
                  <a:cubicBezTo>
                    <a:pt x="1699" y="4455"/>
                    <a:pt x="1849" y="4470"/>
                    <a:pt x="1999" y="4470"/>
                  </a:cubicBezTo>
                  <a:cubicBezTo>
                    <a:pt x="2213" y="4470"/>
                    <a:pt x="2428" y="4441"/>
                    <a:pt x="2635" y="4394"/>
                  </a:cubicBezTo>
                  <a:cubicBezTo>
                    <a:pt x="2976" y="4319"/>
                    <a:pt x="3315" y="4191"/>
                    <a:pt x="3553" y="3960"/>
                  </a:cubicBezTo>
                  <a:cubicBezTo>
                    <a:pt x="3949" y="3575"/>
                    <a:pt x="3982" y="2984"/>
                    <a:pt x="3854" y="2471"/>
                  </a:cubicBezTo>
                  <a:cubicBezTo>
                    <a:pt x="3603" y="1459"/>
                    <a:pt x="2798" y="571"/>
                    <a:pt x="1744" y="144"/>
                  </a:cubicBezTo>
                  <a:cubicBezTo>
                    <a:pt x="1561" y="70"/>
                    <a:pt x="1366" y="8"/>
                    <a:pt x="1166" y="1"/>
                  </a:cubicBezTo>
                  <a:cubicBezTo>
                    <a:pt x="1151" y="0"/>
                    <a:pt x="1136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259;p47">
              <a:extLst>
                <a:ext uri="{FF2B5EF4-FFF2-40B4-BE49-F238E27FC236}">
                  <a16:creationId xmlns:a16="http://schemas.microsoft.com/office/drawing/2014/main" id="{D6AA97B3-256A-4827-8BF8-78518192039F}"/>
                </a:ext>
              </a:extLst>
            </p:cNvPr>
            <p:cNvSpPr/>
            <p:nvPr/>
          </p:nvSpPr>
          <p:spPr>
            <a:xfrm>
              <a:off x="5923325" y="3231350"/>
              <a:ext cx="197400" cy="89450"/>
            </a:xfrm>
            <a:custGeom>
              <a:avLst/>
              <a:gdLst/>
              <a:ahLst/>
              <a:cxnLst/>
              <a:rect l="l" t="t" r="r" b="b"/>
              <a:pathLst>
                <a:path w="7896" h="3578" extrusionOk="0">
                  <a:moveTo>
                    <a:pt x="4535" y="1"/>
                  </a:moveTo>
                  <a:cubicBezTo>
                    <a:pt x="4370" y="1"/>
                    <a:pt x="3186" y="652"/>
                    <a:pt x="2905" y="690"/>
                  </a:cubicBezTo>
                  <a:cubicBezTo>
                    <a:pt x="2761" y="710"/>
                    <a:pt x="2622" y="719"/>
                    <a:pt x="2486" y="719"/>
                  </a:cubicBezTo>
                  <a:cubicBezTo>
                    <a:pt x="2001" y="719"/>
                    <a:pt x="1554" y="605"/>
                    <a:pt x="1067" y="473"/>
                  </a:cubicBezTo>
                  <a:cubicBezTo>
                    <a:pt x="552" y="333"/>
                    <a:pt x="205" y="316"/>
                    <a:pt x="67" y="316"/>
                  </a:cubicBezTo>
                  <a:cubicBezTo>
                    <a:pt x="23" y="316"/>
                    <a:pt x="1" y="317"/>
                    <a:pt x="1" y="317"/>
                  </a:cubicBezTo>
                  <a:cubicBezTo>
                    <a:pt x="1" y="317"/>
                    <a:pt x="192" y="2743"/>
                    <a:pt x="257" y="3505"/>
                  </a:cubicBezTo>
                  <a:cubicBezTo>
                    <a:pt x="750" y="3519"/>
                    <a:pt x="1216" y="3524"/>
                    <a:pt x="1671" y="3524"/>
                  </a:cubicBezTo>
                  <a:cubicBezTo>
                    <a:pt x="2735" y="3524"/>
                    <a:pt x="3733" y="3497"/>
                    <a:pt x="4850" y="3497"/>
                  </a:cubicBezTo>
                  <a:cubicBezTo>
                    <a:pt x="5753" y="3497"/>
                    <a:pt x="6735" y="3514"/>
                    <a:pt x="7895" y="3578"/>
                  </a:cubicBezTo>
                  <a:cubicBezTo>
                    <a:pt x="7468" y="1838"/>
                    <a:pt x="6224" y="634"/>
                    <a:pt x="4547" y="2"/>
                  </a:cubicBezTo>
                  <a:cubicBezTo>
                    <a:pt x="4544" y="1"/>
                    <a:pt x="4540" y="1"/>
                    <a:pt x="453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260;p47">
              <a:extLst>
                <a:ext uri="{FF2B5EF4-FFF2-40B4-BE49-F238E27FC236}">
                  <a16:creationId xmlns:a16="http://schemas.microsoft.com/office/drawing/2014/main" id="{D0FB2605-89AD-4562-AB27-F88CF0798A6B}"/>
                </a:ext>
              </a:extLst>
            </p:cNvPr>
            <p:cNvSpPr/>
            <p:nvPr/>
          </p:nvSpPr>
          <p:spPr>
            <a:xfrm>
              <a:off x="4358950" y="4288975"/>
              <a:ext cx="197400" cy="89475"/>
            </a:xfrm>
            <a:custGeom>
              <a:avLst/>
              <a:gdLst/>
              <a:ahLst/>
              <a:cxnLst/>
              <a:rect l="l" t="t" r="r" b="b"/>
              <a:pathLst>
                <a:path w="7896" h="3579" extrusionOk="0">
                  <a:moveTo>
                    <a:pt x="4536" y="0"/>
                  </a:moveTo>
                  <a:cubicBezTo>
                    <a:pt x="4372" y="0"/>
                    <a:pt x="3186" y="651"/>
                    <a:pt x="2905" y="689"/>
                  </a:cubicBezTo>
                  <a:cubicBezTo>
                    <a:pt x="2762" y="709"/>
                    <a:pt x="2624" y="718"/>
                    <a:pt x="2488" y="718"/>
                  </a:cubicBezTo>
                  <a:cubicBezTo>
                    <a:pt x="2003" y="718"/>
                    <a:pt x="1555" y="605"/>
                    <a:pt x="1067" y="472"/>
                  </a:cubicBezTo>
                  <a:cubicBezTo>
                    <a:pt x="552" y="332"/>
                    <a:pt x="205" y="315"/>
                    <a:pt x="67" y="315"/>
                  </a:cubicBezTo>
                  <a:cubicBezTo>
                    <a:pt x="23" y="315"/>
                    <a:pt x="1" y="317"/>
                    <a:pt x="1" y="317"/>
                  </a:cubicBezTo>
                  <a:cubicBezTo>
                    <a:pt x="1" y="317"/>
                    <a:pt x="192" y="2743"/>
                    <a:pt x="257" y="3504"/>
                  </a:cubicBezTo>
                  <a:cubicBezTo>
                    <a:pt x="755" y="3518"/>
                    <a:pt x="1226" y="3523"/>
                    <a:pt x="1685" y="3523"/>
                  </a:cubicBezTo>
                  <a:cubicBezTo>
                    <a:pt x="2743" y="3523"/>
                    <a:pt x="3736" y="3497"/>
                    <a:pt x="4847" y="3497"/>
                  </a:cubicBezTo>
                  <a:cubicBezTo>
                    <a:pt x="5751" y="3497"/>
                    <a:pt x="6734" y="3514"/>
                    <a:pt x="7895" y="3578"/>
                  </a:cubicBezTo>
                  <a:cubicBezTo>
                    <a:pt x="7468" y="1837"/>
                    <a:pt x="6224" y="633"/>
                    <a:pt x="4547" y="1"/>
                  </a:cubicBezTo>
                  <a:cubicBezTo>
                    <a:pt x="4544" y="1"/>
                    <a:pt x="4540" y="0"/>
                    <a:pt x="4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261;p47">
              <a:extLst>
                <a:ext uri="{FF2B5EF4-FFF2-40B4-BE49-F238E27FC236}">
                  <a16:creationId xmlns:a16="http://schemas.microsoft.com/office/drawing/2014/main" id="{F08415AB-7AE1-4039-8CFD-720359CF6669}"/>
                </a:ext>
              </a:extLst>
            </p:cNvPr>
            <p:cNvSpPr/>
            <p:nvPr/>
          </p:nvSpPr>
          <p:spPr>
            <a:xfrm>
              <a:off x="2229975" y="5284475"/>
              <a:ext cx="197350" cy="89475"/>
            </a:xfrm>
            <a:custGeom>
              <a:avLst/>
              <a:gdLst/>
              <a:ahLst/>
              <a:cxnLst/>
              <a:rect l="l" t="t" r="r" b="b"/>
              <a:pathLst>
                <a:path w="7894" h="3579" extrusionOk="0">
                  <a:moveTo>
                    <a:pt x="4536" y="0"/>
                  </a:moveTo>
                  <a:cubicBezTo>
                    <a:pt x="4373" y="0"/>
                    <a:pt x="3186" y="651"/>
                    <a:pt x="2904" y="690"/>
                  </a:cubicBezTo>
                  <a:cubicBezTo>
                    <a:pt x="2761" y="709"/>
                    <a:pt x="2623" y="718"/>
                    <a:pt x="2488" y="718"/>
                  </a:cubicBezTo>
                  <a:cubicBezTo>
                    <a:pt x="2003" y="718"/>
                    <a:pt x="1554" y="605"/>
                    <a:pt x="1067" y="473"/>
                  </a:cubicBezTo>
                  <a:cubicBezTo>
                    <a:pt x="546" y="331"/>
                    <a:pt x="197" y="314"/>
                    <a:pt x="62" y="314"/>
                  </a:cubicBezTo>
                  <a:cubicBezTo>
                    <a:pt x="22" y="314"/>
                    <a:pt x="1" y="316"/>
                    <a:pt x="1" y="316"/>
                  </a:cubicBezTo>
                  <a:cubicBezTo>
                    <a:pt x="1" y="316"/>
                    <a:pt x="193" y="2744"/>
                    <a:pt x="257" y="3504"/>
                  </a:cubicBezTo>
                  <a:cubicBezTo>
                    <a:pt x="755" y="3519"/>
                    <a:pt x="1226" y="3524"/>
                    <a:pt x="1685" y="3524"/>
                  </a:cubicBezTo>
                  <a:cubicBezTo>
                    <a:pt x="2743" y="3524"/>
                    <a:pt x="3736" y="3497"/>
                    <a:pt x="4847" y="3497"/>
                  </a:cubicBezTo>
                  <a:cubicBezTo>
                    <a:pt x="5751" y="3497"/>
                    <a:pt x="6733" y="3515"/>
                    <a:pt x="7894" y="3579"/>
                  </a:cubicBezTo>
                  <a:cubicBezTo>
                    <a:pt x="7468" y="1837"/>
                    <a:pt x="6224" y="634"/>
                    <a:pt x="4547" y="2"/>
                  </a:cubicBezTo>
                  <a:cubicBezTo>
                    <a:pt x="4544" y="1"/>
                    <a:pt x="4540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262;p47">
              <a:extLst>
                <a:ext uri="{FF2B5EF4-FFF2-40B4-BE49-F238E27FC236}">
                  <a16:creationId xmlns:a16="http://schemas.microsoft.com/office/drawing/2014/main" id="{787356B9-2C05-43A0-BD01-26A75F8B8979}"/>
                </a:ext>
              </a:extLst>
            </p:cNvPr>
            <p:cNvSpPr/>
            <p:nvPr/>
          </p:nvSpPr>
          <p:spPr>
            <a:xfrm>
              <a:off x="4932650" y="3558525"/>
              <a:ext cx="141525" cy="176625"/>
            </a:xfrm>
            <a:custGeom>
              <a:avLst/>
              <a:gdLst/>
              <a:ahLst/>
              <a:cxnLst/>
              <a:rect l="l" t="t" r="r" b="b"/>
              <a:pathLst>
                <a:path w="5661" h="7065" extrusionOk="0">
                  <a:moveTo>
                    <a:pt x="1582" y="0"/>
                  </a:moveTo>
                  <a:lnTo>
                    <a:pt x="1582" y="0"/>
                  </a:lnTo>
                  <a:cubicBezTo>
                    <a:pt x="1582" y="1"/>
                    <a:pt x="714" y="1001"/>
                    <a:pt x="153" y="1648"/>
                  </a:cubicBezTo>
                  <a:cubicBezTo>
                    <a:pt x="9" y="1818"/>
                    <a:pt x="1" y="2078"/>
                    <a:pt x="137" y="2288"/>
                  </a:cubicBezTo>
                  <a:cubicBezTo>
                    <a:pt x="1350" y="4153"/>
                    <a:pt x="2357" y="5130"/>
                    <a:pt x="4071" y="7064"/>
                  </a:cubicBezTo>
                  <a:cubicBezTo>
                    <a:pt x="5661" y="4573"/>
                    <a:pt x="3949" y="1658"/>
                    <a:pt x="3949" y="1658"/>
                  </a:cubicBezTo>
                  <a:cubicBezTo>
                    <a:pt x="3949" y="1658"/>
                    <a:pt x="3717" y="1741"/>
                    <a:pt x="3386" y="1741"/>
                  </a:cubicBezTo>
                  <a:cubicBezTo>
                    <a:pt x="3034" y="1741"/>
                    <a:pt x="2569" y="1646"/>
                    <a:pt x="2157" y="1252"/>
                  </a:cubicBezTo>
                  <a:cubicBezTo>
                    <a:pt x="1574" y="694"/>
                    <a:pt x="1582" y="1"/>
                    <a:pt x="15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263;p47">
              <a:extLst>
                <a:ext uri="{FF2B5EF4-FFF2-40B4-BE49-F238E27FC236}">
                  <a16:creationId xmlns:a16="http://schemas.microsoft.com/office/drawing/2014/main" id="{EE933C21-D455-4BA6-ADD9-5A675AA9E6D2}"/>
                </a:ext>
              </a:extLst>
            </p:cNvPr>
            <p:cNvSpPr/>
            <p:nvPr/>
          </p:nvSpPr>
          <p:spPr>
            <a:xfrm>
              <a:off x="2947750" y="4591375"/>
              <a:ext cx="132650" cy="182975"/>
            </a:xfrm>
            <a:custGeom>
              <a:avLst/>
              <a:gdLst/>
              <a:ahLst/>
              <a:cxnLst/>
              <a:rect l="l" t="t" r="r" b="b"/>
              <a:pathLst>
                <a:path w="5306" h="7319" extrusionOk="0">
                  <a:moveTo>
                    <a:pt x="1830" y="0"/>
                  </a:moveTo>
                  <a:lnTo>
                    <a:pt x="1830" y="0"/>
                  </a:lnTo>
                  <a:cubicBezTo>
                    <a:pt x="1830" y="0"/>
                    <a:pt x="843" y="883"/>
                    <a:pt x="207" y="1457"/>
                  </a:cubicBezTo>
                  <a:cubicBezTo>
                    <a:pt x="41" y="1607"/>
                    <a:pt x="0" y="1865"/>
                    <a:pt x="109" y="2089"/>
                  </a:cubicBezTo>
                  <a:cubicBezTo>
                    <a:pt x="1082" y="4090"/>
                    <a:pt x="1957" y="5185"/>
                    <a:pt x="3417" y="7319"/>
                  </a:cubicBezTo>
                  <a:cubicBezTo>
                    <a:pt x="5306" y="5045"/>
                    <a:pt x="3970" y="1941"/>
                    <a:pt x="3970" y="1941"/>
                  </a:cubicBezTo>
                  <a:lnTo>
                    <a:pt x="3970" y="1941"/>
                  </a:lnTo>
                  <a:cubicBezTo>
                    <a:pt x="3970" y="1941"/>
                    <a:pt x="3845" y="1969"/>
                    <a:pt x="3652" y="1969"/>
                  </a:cubicBezTo>
                  <a:cubicBezTo>
                    <a:pt x="3292" y="1969"/>
                    <a:pt x="2698" y="1871"/>
                    <a:pt x="2244" y="1313"/>
                  </a:cubicBezTo>
                  <a:cubicBezTo>
                    <a:pt x="1736" y="687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264;p47">
              <a:extLst>
                <a:ext uri="{FF2B5EF4-FFF2-40B4-BE49-F238E27FC236}">
                  <a16:creationId xmlns:a16="http://schemas.microsoft.com/office/drawing/2014/main" id="{88361903-705A-48EA-85C7-F7D08BE358E4}"/>
                </a:ext>
              </a:extLst>
            </p:cNvPr>
            <p:cNvSpPr/>
            <p:nvPr/>
          </p:nvSpPr>
          <p:spPr>
            <a:xfrm>
              <a:off x="1117250" y="5293025"/>
              <a:ext cx="132650" cy="183025"/>
            </a:xfrm>
            <a:custGeom>
              <a:avLst/>
              <a:gdLst/>
              <a:ahLst/>
              <a:cxnLst/>
              <a:rect l="l" t="t" r="r" b="b"/>
              <a:pathLst>
                <a:path w="5306" h="7321" extrusionOk="0">
                  <a:moveTo>
                    <a:pt x="1830" y="0"/>
                  </a:moveTo>
                  <a:cubicBezTo>
                    <a:pt x="1830" y="0"/>
                    <a:pt x="844" y="883"/>
                    <a:pt x="208" y="1457"/>
                  </a:cubicBezTo>
                  <a:cubicBezTo>
                    <a:pt x="41" y="1607"/>
                    <a:pt x="0" y="1865"/>
                    <a:pt x="110" y="2089"/>
                  </a:cubicBezTo>
                  <a:cubicBezTo>
                    <a:pt x="1082" y="4091"/>
                    <a:pt x="1958" y="5187"/>
                    <a:pt x="3417" y="7320"/>
                  </a:cubicBezTo>
                  <a:cubicBezTo>
                    <a:pt x="5306" y="5047"/>
                    <a:pt x="3971" y="1941"/>
                    <a:pt x="3971" y="1941"/>
                  </a:cubicBezTo>
                  <a:lnTo>
                    <a:pt x="3971" y="1941"/>
                  </a:lnTo>
                  <a:cubicBezTo>
                    <a:pt x="3971" y="1941"/>
                    <a:pt x="3845" y="1969"/>
                    <a:pt x="3652" y="1969"/>
                  </a:cubicBezTo>
                  <a:cubicBezTo>
                    <a:pt x="3292" y="1969"/>
                    <a:pt x="2698" y="1871"/>
                    <a:pt x="2245" y="1314"/>
                  </a:cubicBezTo>
                  <a:cubicBezTo>
                    <a:pt x="1736" y="687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265;p47">
              <a:extLst>
                <a:ext uri="{FF2B5EF4-FFF2-40B4-BE49-F238E27FC236}">
                  <a16:creationId xmlns:a16="http://schemas.microsoft.com/office/drawing/2014/main" id="{21475B23-8A32-477C-8477-C2D7D570D75F}"/>
                </a:ext>
              </a:extLst>
            </p:cNvPr>
            <p:cNvSpPr/>
            <p:nvPr/>
          </p:nvSpPr>
          <p:spPr>
            <a:xfrm>
              <a:off x="4732175" y="2315000"/>
              <a:ext cx="132025" cy="157525"/>
            </a:xfrm>
            <a:custGeom>
              <a:avLst/>
              <a:gdLst/>
              <a:ahLst/>
              <a:cxnLst/>
              <a:rect l="l" t="t" r="r" b="b"/>
              <a:pathLst>
                <a:path w="5281" h="6301" extrusionOk="0">
                  <a:moveTo>
                    <a:pt x="1876" y="1"/>
                  </a:moveTo>
                  <a:cubicBezTo>
                    <a:pt x="1702" y="1"/>
                    <a:pt x="1536" y="30"/>
                    <a:pt x="1383" y="96"/>
                  </a:cubicBezTo>
                  <a:cubicBezTo>
                    <a:pt x="956" y="280"/>
                    <a:pt x="718" y="1031"/>
                    <a:pt x="554" y="1428"/>
                  </a:cubicBezTo>
                  <a:cubicBezTo>
                    <a:pt x="278" y="2099"/>
                    <a:pt x="107" y="2808"/>
                    <a:pt x="47" y="3531"/>
                  </a:cubicBezTo>
                  <a:cubicBezTo>
                    <a:pt x="0" y="4089"/>
                    <a:pt x="34" y="4689"/>
                    <a:pt x="359" y="5142"/>
                  </a:cubicBezTo>
                  <a:cubicBezTo>
                    <a:pt x="700" y="5615"/>
                    <a:pt x="1284" y="5833"/>
                    <a:pt x="1833" y="6026"/>
                  </a:cubicBezTo>
                  <a:cubicBezTo>
                    <a:pt x="2221" y="6163"/>
                    <a:pt x="2628" y="6301"/>
                    <a:pt x="3033" y="6301"/>
                  </a:cubicBezTo>
                  <a:cubicBezTo>
                    <a:pt x="3142" y="6301"/>
                    <a:pt x="3252" y="6290"/>
                    <a:pt x="3361" y="6267"/>
                  </a:cubicBezTo>
                  <a:cubicBezTo>
                    <a:pt x="3922" y="6148"/>
                    <a:pt x="4365" y="5701"/>
                    <a:pt x="4646" y="5203"/>
                  </a:cubicBezTo>
                  <a:cubicBezTo>
                    <a:pt x="5281" y="4075"/>
                    <a:pt x="5206" y="2583"/>
                    <a:pt x="4460" y="1525"/>
                  </a:cubicBezTo>
                  <a:cubicBezTo>
                    <a:pt x="4015" y="895"/>
                    <a:pt x="2833" y="1"/>
                    <a:pt x="1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266;p47">
              <a:extLst>
                <a:ext uri="{FF2B5EF4-FFF2-40B4-BE49-F238E27FC236}">
                  <a16:creationId xmlns:a16="http://schemas.microsoft.com/office/drawing/2014/main" id="{43139A00-2901-4E43-A792-454B517D7609}"/>
                </a:ext>
              </a:extLst>
            </p:cNvPr>
            <p:cNvSpPr/>
            <p:nvPr/>
          </p:nvSpPr>
          <p:spPr>
            <a:xfrm>
              <a:off x="3158800" y="3340525"/>
              <a:ext cx="132075" cy="157525"/>
            </a:xfrm>
            <a:custGeom>
              <a:avLst/>
              <a:gdLst/>
              <a:ahLst/>
              <a:cxnLst/>
              <a:rect l="l" t="t" r="r" b="b"/>
              <a:pathLst>
                <a:path w="5283" h="6301" extrusionOk="0">
                  <a:moveTo>
                    <a:pt x="1876" y="1"/>
                  </a:moveTo>
                  <a:cubicBezTo>
                    <a:pt x="1702" y="1"/>
                    <a:pt x="1536" y="30"/>
                    <a:pt x="1383" y="96"/>
                  </a:cubicBezTo>
                  <a:cubicBezTo>
                    <a:pt x="956" y="280"/>
                    <a:pt x="718" y="1030"/>
                    <a:pt x="555" y="1428"/>
                  </a:cubicBezTo>
                  <a:cubicBezTo>
                    <a:pt x="278" y="2098"/>
                    <a:pt x="107" y="2807"/>
                    <a:pt x="47" y="3530"/>
                  </a:cubicBezTo>
                  <a:cubicBezTo>
                    <a:pt x="0" y="4087"/>
                    <a:pt x="34" y="4688"/>
                    <a:pt x="360" y="5142"/>
                  </a:cubicBezTo>
                  <a:cubicBezTo>
                    <a:pt x="699" y="5614"/>
                    <a:pt x="1284" y="5833"/>
                    <a:pt x="1833" y="6026"/>
                  </a:cubicBezTo>
                  <a:cubicBezTo>
                    <a:pt x="2221" y="6163"/>
                    <a:pt x="2628" y="6301"/>
                    <a:pt x="3033" y="6301"/>
                  </a:cubicBezTo>
                  <a:cubicBezTo>
                    <a:pt x="3142" y="6301"/>
                    <a:pt x="3252" y="6290"/>
                    <a:pt x="3361" y="6267"/>
                  </a:cubicBezTo>
                  <a:cubicBezTo>
                    <a:pt x="3922" y="6148"/>
                    <a:pt x="4364" y="5701"/>
                    <a:pt x="4646" y="5203"/>
                  </a:cubicBezTo>
                  <a:cubicBezTo>
                    <a:pt x="5282" y="4075"/>
                    <a:pt x="5206" y="2583"/>
                    <a:pt x="4460" y="1525"/>
                  </a:cubicBezTo>
                  <a:cubicBezTo>
                    <a:pt x="4015" y="895"/>
                    <a:pt x="2833" y="1"/>
                    <a:pt x="1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267;p47">
              <a:extLst>
                <a:ext uri="{FF2B5EF4-FFF2-40B4-BE49-F238E27FC236}">
                  <a16:creationId xmlns:a16="http://schemas.microsoft.com/office/drawing/2014/main" id="{1CAD3285-491D-4757-864F-8B43889F0AFF}"/>
                </a:ext>
              </a:extLst>
            </p:cNvPr>
            <p:cNvSpPr/>
            <p:nvPr/>
          </p:nvSpPr>
          <p:spPr>
            <a:xfrm>
              <a:off x="1073225" y="3985050"/>
              <a:ext cx="634600" cy="435950"/>
            </a:xfrm>
            <a:custGeom>
              <a:avLst/>
              <a:gdLst/>
              <a:ahLst/>
              <a:cxnLst/>
              <a:rect l="l" t="t" r="r" b="b"/>
              <a:pathLst>
                <a:path w="25384" h="17438" extrusionOk="0">
                  <a:moveTo>
                    <a:pt x="4188" y="1"/>
                  </a:moveTo>
                  <a:cubicBezTo>
                    <a:pt x="2990" y="3939"/>
                    <a:pt x="1198" y="8621"/>
                    <a:pt x="0" y="12559"/>
                  </a:cubicBezTo>
                  <a:lnTo>
                    <a:pt x="21235" y="17437"/>
                  </a:lnTo>
                  <a:cubicBezTo>
                    <a:pt x="23097" y="11656"/>
                    <a:pt x="24076" y="9118"/>
                    <a:pt x="25383" y="4550"/>
                  </a:cubicBezTo>
                  <a:cubicBezTo>
                    <a:pt x="17650" y="3255"/>
                    <a:pt x="11921" y="1297"/>
                    <a:pt x="4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268;p47">
              <a:extLst>
                <a:ext uri="{FF2B5EF4-FFF2-40B4-BE49-F238E27FC236}">
                  <a16:creationId xmlns:a16="http://schemas.microsoft.com/office/drawing/2014/main" id="{07F549DC-E489-4A60-ADC3-622855715205}"/>
                </a:ext>
              </a:extLst>
            </p:cNvPr>
            <p:cNvSpPr/>
            <p:nvPr/>
          </p:nvSpPr>
          <p:spPr>
            <a:xfrm>
              <a:off x="4021775" y="2692575"/>
              <a:ext cx="51400" cy="76275"/>
            </a:xfrm>
            <a:custGeom>
              <a:avLst/>
              <a:gdLst/>
              <a:ahLst/>
              <a:cxnLst/>
              <a:rect l="l" t="t" r="r" b="b"/>
              <a:pathLst>
                <a:path w="2056" h="3051" extrusionOk="0">
                  <a:moveTo>
                    <a:pt x="420" y="21"/>
                  </a:moveTo>
                  <a:cubicBezTo>
                    <a:pt x="380" y="21"/>
                    <a:pt x="340" y="26"/>
                    <a:pt x="303" y="41"/>
                  </a:cubicBezTo>
                  <a:cubicBezTo>
                    <a:pt x="213" y="78"/>
                    <a:pt x="157" y="169"/>
                    <a:pt x="119" y="258"/>
                  </a:cubicBezTo>
                  <a:cubicBezTo>
                    <a:pt x="4" y="527"/>
                    <a:pt x="0" y="831"/>
                    <a:pt x="32" y="1123"/>
                  </a:cubicBezTo>
                  <a:cubicBezTo>
                    <a:pt x="110" y="1823"/>
                    <a:pt x="376" y="2490"/>
                    <a:pt x="804" y="3050"/>
                  </a:cubicBezTo>
                  <a:cubicBezTo>
                    <a:pt x="1382" y="2689"/>
                    <a:pt x="1656" y="2007"/>
                    <a:pt x="1894" y="1371"/>
                  </a:cubicBezTo>
                  <a:cubicBezTo>
                    <a:pt x="1974" y="1159"/>
                    <a:pt x="2056" y="939"/>
                    <a:pt x="2041" y="714"/>
                  </a:cubicBezTo>
                  <a:cubicBezTo>
                    <a:pt x="2001" y="0"/>
                    <a:pt x="1037" y="94"/>
                    <a:pt x="533" y="30"/>
                  </a:cubicBezTo>
                  <a:cubicBezTo>
                    <a:pt x="496" y="25"/>
                    <a:pt x="457" y="21"/>
                    <a:pt x="42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269;p47">
              <a:extLst>
                <a:ext uri="{FF2B5EF4-FFF2-40B4-BE49-F238E27FC236}">
                  <a16:creationId xmlns:a16="http://schemas.microsoft.com/office/drawing/2014/main" id="{913E7E77-7CB0-4274-80BC-5EA01AF0A6F8}"/>
                </a:ext>
              </a:extLst>
            </p:cNvPr>
            <p:cNvSpPr/>
            <p:nvPr/>
          </p:nvSpPr>
          <p:spPr>
            <a:xfrm>
              <a:off x="3800650" y="2732400"/>
              <a:ext cx="270975" cy="614475"/>
            </a:xfrm>
            <a:custGeom>
              <a:avLst/>
              <a:gdLst/>
              <a:ahLst/>
              <a:cxnLst/>
              <a:rect l="l" t="t" r="r" b="b"/>
              <a:pathLst>
                <a:path w="10839" h="24579" extrusionOk="0">
                  <a:moveTo>
                    <a:pt x="9645" y="1"/>
                  </a:moveTo>
                  <a:cubicBezTo>
                    <a:pt x="9603" y="1"/>
                    <a:pt x="9559" y="14"/>
                    <a:pt x="9514" y="41"/>
                  </a:cubicBezTo>
                  <a:cubicBezTo>
                    <a:pt x="9043" y="323"/>
                    <a:pt x="9124" y="9002"/>
                    <a:pt x="8761" y="12001"/>
                  </a:cubicBezTo>
                  <a:cubicBezTo>
                    <a:pt x="8723" y="12316"/>
                    <a:pt x="7259" y="17626"/>
                    <a:pt x="5517" y="19157"/>
                  </a:cubicBezTo>
                  <a:cubicBezTo>
                    <a:pt x="4796" y="19791"/>
                    <a:pt x="3879" y="20103"/>
                    <a:pt x="2950" y="20273"/>
                  </a:cubicBezTo>
                  <a:cubicBezTo>
                    <a:pt x="2534" y="20348"/>
                    <a:pt x="1895" y="20200"/>
                    <a:pt x="1574" y="20528"/>
                  </a:cubicBezTo>
                  <a:cubicBezTo>
                    <a:pt x="1440" y="20666"/>
                    <a:pt x="1360" y="20848"/>
                    <a:pt x="1283" y="21026"/>
                  </a:cubicBezTo>
                  <a:lnTo>
                    <a:pt x="159" y="23621"/>
                  </a:lnTo>
                  <a:cubicBezTo>
                    <a:pt x="105" y="23749"/>
                    <a:pt x="48" y="23877"/>
                    <a:pt x="34" y="24015"/>
                  </a:cubicBezTo>
                  <a:cubicBezTo>
                    <a:pt x="1" y="24332"/>
                    <a:pt x="214" y="24389"/>
                    <a:pt x="464" y="24389"/>
                  </a:cubicBezTo>
                  <a:cubicBezTo>
                    <a:pt x="604" y="24389"/>
                    <a:pt x="755" y="24371"/>
                    <a:pt x="880" y="24371"/>
                  </a:cubicBezTo>
                  <a:cubicBezTo>
                    <a:pt x="893" y="24371"/>
                    <a:pt x="905" y="24372"/>
                    <a:pt x="917" y="24372"/>
                  </a:cubicBezTo>
                  <a:cubicBezTo>
                    <a:pt x="1365" y="24386"/>
                    <a:pt x="1815" y="24410"/>
                    <a:pt x="2263" y="24443"/>
                  </a:cubicBezTo>
                  <a:cubicBezTo>
                    <a:pt x="2637" y="24471"/>
                    <a:pt x="3078" y="24579"/>
                    <a:pt x="3479" y="24579"/>
                  </a:cubicBezTo>
                  <a:cubicBezTo>
                    <a:pt x="3684" y="24579"/>
                    <a:pt x="3878" y="24550"/>
                    <a:pt x="4047" y="24469"/>
                  </a:cubicBezTo>
                  <a:cubicBezTo>
                    <a:pt x="4770" y="24118"/>
                    <a:pt x="5477" y="23316"/>
                    <a:pt x="6080" y="22790"/>
                  </a:cubicBezTo>
                  <a:cubicBezTo>
                    <a:pt x="7317" y="21706"/>
                    <a:pt x="8964" y="20393"/>
                    <a:pt x="9554" y="18799"/>
                  </a:cubicBezTo>
                  <a:cubicBezTo>
                    <a:pt x="10391" y="16543"/>
                    <a:pt x="10644" y="14114"/>
                    <a:pt x="10745" y="11710"/>
                  </a:cubicBezTo>
                  <a:cubicBezTo>
                    <a:pt x="10839" y="9500"/>
                    <a:pt x="10809" y="7287"/>
                    <a:pt x="10657" y="5080"/>
                  </a:cubicBezTo>
                  <a:cubicBezTo>
                    <a:pt x="10612" y="4436"/>
                    <a:pt x="10420" y="1"/>
                    <a:pt x="9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270;p47">
              <a:extLst>
                <a:ext uri="{FF2B5EF4-FFF2-40B4-BE49-F238E27FC236}">
                  <a16:creationId xmlns:a16="http://schemas.microsoft.com/office/drawing/2014/main" id="{71B33BEB-3BAD-4ACF-ABB6-6D35B0EA8FD6}"/>
                </a:ext>
              </a:extLst>
            </p:cNvPr>
            <p:cNvSpPr/>
            <p:nvPr/>
          </p:nvSpPr>
          <p:spPr>
            <a:xfrm>
              <a:off x="3041850" y="3391050"/>
              <a:ext cx="175950" cy="134225"/>
            </a:xfrm>
            <a:custGeom>
              <a:avLst/>
              <a:gdLst/>
              <a:ahLst/>
              <a:cxnLst/>
              <a:rect l="l" t="t" r="r" b="b"/>
              <a:pathLst>
                <a:path w="7038" h="5369" extrusionOk="0">
                  <a:moveTo>
                    <a:pt x="3891" y="0"/>
                  </a:moveTo>
                  <a:cubicBezTo>
                    <a:pt x="3539" y="0"/>
                    <a:pt x="3187" y="54"/>
                    <a:pt x="2853" y="158"/>
                  </a:cubicBezTo>
                  <a:cubicBezTo>
                    <a:pt x="1320" y="636"/>
                    <a:pt x="16" y="2086"/>
                    <a:pt x="5" y="3739"/>
                  </a:cubicBezTo>
                  <a:cubicBezTo>
                    <a:pt x="1" y="4315"/>
                    <a:pt x="255" y="4930"/>
                    <a:pt x="770" y="5191"/>
                  </a:cubicBezTo>
                  <a:cubicBezTo>
                    <a:pt x="1050" y="5332"/>
                    <a:pt x="1373" y="5356"/>
                    <a:pt x="1687" y="5364"/>
                  </a:cubicBezTo>
                  <a:cubicBezTo>
                    <a:pt x="1796" y="5367"/>
                    <a:pt x="1904" y="5369"/>
                    <a:pt x="2012" y="5369"/>
                  </a:cubicBezTo>
                  <a:cubicBezTo>
                    <a:pt x="2496" y="5369"/>
                    <a:pt x="2980" y="5340"/>
                    <a:pt x="3461" y="5283"/>
                  </a:cubicBezTo>
                  <a:cubicBezTo>
                    <a:pt x="4073" y="5212"/>
                    <a:pt x="4688" y="5091"/>
                    <a:pt x="5244" y="4826"/>
                  </a:cubicBezTo>
                  <a:cubicBezTo>
                    <a:pt x="5802" y="4562"/>
                    <a:pt x="6301" y="4143"/>
                    <a:pt x="6571" y="3588"/>
                  </a:cubicBezTo>
                  <a:cubicBezTo>
                    <a:pt x="7038" y="2625"/>
                    <a:pt x="6693" y="1381"/>
                    <a:pt x="5879" y="689"/>
                  </a:cubicBezTo>
                  <a:cubicBezTo>
                    <a:pt x="5331" y="225"/>
                    <a:pt x="4613" y="0"/>
                    <a:pt x="3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271;p47">
              <a:extLst>
                <a:ext uri="{FF2B5EF4-FFF2-40B4-BE49-F238E27FC236}">
                  <a16:creationId xmlns:a16="http://schemas.microsoft.com/office/drawing/2014/main" id="{FFFA9C80-079E-4A7C-9109-CE9E2D92636C}"/>
                </a:ext>
              </a:extLst>
            </p:cNvPr>
            <p:cNvSpPr/>
            <p:nvPr/>
          </p:nvSpPr>
          <p:spPr>
            <a:xfrm>
              <a:off x="1353100" y="3965675"/>
              <a:ext cx="140675" cy="175525"/>
            </a:xfrm>
            <a:custGeom>
              <a:avLst/>
              <a:gdLst/>
              <a:ahLst/>
              <a:cxnLst/>
              <a:rect l="l" t="t" r="r" b="b"/>
              <a:pathLst>
                <a:path w="5627" h="7021" extrusionOk="0">
                  <a:moveTo>
                    <a:pt x="2658" y="1"/>
                  </a:moveTo>
                  <a:cubicBezTo>
                    <a:pt x="2402" y="1"/>
                    <a:pt x="2152" y="63"/>
                    <a:pt x="1938" y="206"/>
                  </a:cubicBezTo>
                  <a:cubicBezTo>
                    <a:pt x="1676" y="379"/>
                    <a:pt x="1497" y="650"/>
                    <a:pt x="1334" y="919"/>
                  </a:cubicBezTo>
                  <a:cubicBezTo>
                    <a:pt x="1028" y="1426"/>
                    <a:pt x="759" y="1954"/>
                    <a:pt x="529" y="2500"/>
                  </a:cubicBezTo>
                  <a:cubicBezTo>
                    <a:pt x="289" y="3069"/>
                    <a:pt x="92" y="3663"/>
                    <a:pt x="47" y="4277"/>
                  </a:cubicBezTo>
                  <a:cubicBezTo>
                    <a:pt x="1" y="4892"/>
                    <a:pt x="120" y="5533"/>
                    <a:pt x="470" y="6042"/>
                  </a:cubicBezTo>
                  <a:cubicBezTo>
                    <a:pt x="909" y="6679"/>
                    <a:pt x="1687" y="7020"/>
                    <a:pt x="2464" y="7020"/>
                  </a:cubicBezTo>
                  <a:cubicBezTo>
                    <a:pt x="2760" y="7020"/>
                    <a:pt x="3055" y="6971"/>
                    <a:pt x="3332" y="6870"/>
                  </a:cubicBezTo>
                  <a:cubicBezTo>
                    <a:pt x="4335" y="6503"/>
                    <a:pt x="5061" y="5545"/>
                    <a:pt x="5288" y="4500"/>
                  </a:cubicBezTo>
                  <a:cubicBezTo>
                    <a:pt x="5627" y="2930"/>
                    <a:pt x="5009" y="1081"/>
                    <a:pt x="3577" y="256"/>
                  </a:cubicBezTo>
                  <a:cubicBezTo>
                    <a:pt x="3301" y="97"/>
                    <a:pt x="2975" y="1"/>
                    <a:pt x="2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272;p47">
              <a:extLst>
                <a:ext uri="{FF2B5EF4-FFF2-40B4-BE49-F238E27FC236}">
                  <a16:creationId xmlns:a16="http://schemas.microsoft.com/office/drawing/2014/main" id="{94DDD989-3441-4B9E-B7FF-3E3D6CC25EE7}"/>
                </a:ext>
              </a:extLst>
            </p:cNvPr>
            <p:cNvSpPr/>
            <p:nvPr/>
          </p:nvSpPr>
          <p:spPr>
            <a:xfrm>
              <a:off x="4787275" y="2294225"/>
              <a:ext cx="85925" cy="125650"/>
            </a:xfrm>
            <a:custGeom>
              <a:avLst/>
              <a:gdLst/>
              <a:ahLst/>
              <a:cxnLst/>
              <a:rect l="l" t="t" r="r" b="b"/>
              <a:pathLst>
                <a:path w="3437" h="5026" extrusionOk="0">
                  <a:moveTo>
                    <a:pt x="1699" y="0"/>
                  </a:moveTo>
                  <a:cubicBezTo>
                    <a:pt x="1056" y="0"/>
                    <a:pt x="232" y="551"/>
                    <a:pt x="130" y="1178"/>
                  </a:cubicBezTo>
                  <a:cubicBezTo>
                    <a:pt x="0" y="1985"/>
                    <a:pt x="705" y="3277"/>
                    <a:pt x="1061" y="3970"/>
                  </a:cubicBezTo>
                  <a:cubicBezTo>
                    <a:pt x="1321" y="4478"/>
                    <a:pt x="1731" y="5025"/>
                    <a:pt x="2297" y="5025"/>
                  </a:cubicBezTo>
                  <a:cubicBezTo>
                    <a:pt x="2307" y="5025"/>
                    <a:pt x="2317" y="5025"/>
                    <a:pt x="2327" y="5025"/>
                  </a:cubicBezTo>
                  <a:cubicBezTo>
                    <a:pt x="2780" y="5011"/>
                    <a:pt x="3152" y="4623"/>
                    <a:pt x="3294" y="4193"/>
                  </a:cubicBezTo>
                  <a:cubicBezTo>
                    <a:pt x="3437" y="3761"/>
                    <a:pt x="3399" y="3295"/>
                    <a:pt x="3360" y="2844"/>
                  </a:cubicBezTo>
                  <a:cubicBezTo>
                    <a:pt x="3309" y="2259"/>
                    <a:pt x="3256" y="1665"/>
                    <a:pt x="3040" y="1120"/>
                  </a:cubicBezTo>
                  <a:cubicBezTo>
                    <a:pt x="2826" y="581"/>
                    <a:pt x="2392" y="71"/>
                    <a:pt x="1814" y="7"/>
                  </a:cubicBezTo>
                  <a:cubicBezTo>
                    <a:pt x="1777" y="2"/>
                    <a:pt x="1738" y="0"/>
                    <a:pt x="1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273;p47">
              <a:extLst>
                <a:ext uri="{FF2B5EF4-FFF2-40B4-BE49-F238E27FC236}">
                  <a16:creationId xmlns:a16="http://schemas.microsoft.com/office/drawing/2014/main" id="{4367E0DD-1292-4405-8AD0-FD25F74ED274}"/>
                </a:ext>
              </a:extLst>
            </p:cNvPr>
            <p:cNvSpPr/>
            <p:nvPr/>
          </p:nvSpPr>
          <p:spPr>
            <a:xfrm>
              <a:off x="4684675" y="2875725"/>
              <a:ext cx="293950" cy="192925"/>
            </a:xfrm>
            <a:custGeom>
              <a:avLst/>
              <a:gdLst/>
              <a:ahLst/>
              <a:cxnLst/>
              <a:rect l="l" t="t" r="r" b="b"/>
              <a:pathLst>
                <a:path w="11758" h="7717" extrusionOk="0">
                  <a:moveTo>
                    <a:pt x="11457" y="1"/>
                  </a:moveTo>
                  <a:cubicBezTo>
                    <a:pt x="11406" y="1"/>
                    <a:pt x="11355" y="15"/>
                    <a:pt x="11309" y="45"/>
                  </a:cubicBezTo>
                  <a:lnTo>
                    <a:pt x="221" y="7231"/>
                  </a:lnTo>
                  <a:cubicBezTo>
                    <a:pt x="1" y="7374"/>
                    <a:pt x="102" y="7717"/>
                    <a:pt x="364" y="7717"/>
                  </a:cubicBezTo>
                  <a:cubicBezTo>
                    <a:pt x="415" y="7717"/>
                    <a:pt x="464" y="7701"/>
                    <a:pt x="508" y="7675"/>
                  </a:cubicBezTo>
                  <a:lnTo>
                    <a:pt x="11597" y="488"/>
                  </a:lnTo>
                  <a:cubicBezTo>
                    <a:pt x="11721" y="409"/>
                    <a:pt x="11758" y="244"/>
                    <a:pt x="11678" y="121"/>
                  </a:cubicBezTo>
                  <a:cubicBezTo>
                    <a:pt x="11627" y="43"/>
                    <a:pt x="11543" y="1"/>
                    <a:pt x="11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274;p47">
              <a:extLst>
                <a:ext uri="{FF2B5EF4-FFF2-40B4-BE49-F238E27FC236}">
                  <a16:creationId xmlns:a16="http://schemas.microsoft.com/office/drawing/2014/main" id="{5B7CED36-A48B-4D8B-B1C7-F57CA730BADE}"/>
                </a:ext>
              </a:extLst>
            </p:cNvPr>
            <p:cNvSpPr/>
            <p:nvPr/>
          </p:nvSpPr>
          <p:spPr>
            <a:xfrm>
              <a:off x="4614375" y="3150675"/>
              <a:ext cx="294025" cy="192975"/>
            </a:xfrm>
            <a:custGeom>
              <a:avLst/>
              <a:gdLst/>
              <a:ahLst/>
              <a:cxnLst/>
              <a:rect l="l" t="t" r="r" b="b"/>
              <a:pathLst>
                <a:path w="11761" h="7719" extrusionOk="0">
                  <a:moveTo>
                    <a:pt x="11459" y="1"/>
                  </a:moveTo>
                  <a:cubicBezTo>
                    <a:pt x="11408" y="1"/>
                    <a:pt x="11356" y="16"/>
                    <a:pt x="11311" y="46"/>
                  </a:cubicBezTo>
                  <a:lnTo>
                    <a:pt x="222" y="7232"/>
                  </a:lnTo>
                  <a:cubicBezTo>
                    <a:pt x="1" y="7375"/>
                    <a:pt x="102" y="7718"/>
                    <a:pt x="365" y="7718"/>
                  </a:cubicBezTo>
                  <a:cubicBezTo>
                    <a:pt x="416" y="7718"/>
                    <a:pt x="466" y="7703"/>
                    <a:pt x="509" y="7676"/>
                  </a:cubicBezTo>
                  <a:lnTo>
                    <a:pt x="11597" y="489"/>
                  </a:lnTo>
                  <a:cubicBezTo>
                    <a:pt x="11723" y="412"/>
                    <a:pt x="11761" y="245"/>
                    <a:pt x="11681" y="120"/>
                  </a:cubicBezTo>
                  <a:cubicBezTo>
                    <a:pt x="11630" y="43"/>
                    <a:pt x="11545" y="1"/>
                    <a:pt x="11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275;p47">
              <a:extLst>
                <a:ext uri="{FF2B5EF4-FFF2-40B4-BE49-F238E27FC236}">
                  <a16:creationId xmlns:a16="http://schemas.microsoft.com/office/drawing/2014/main" id="{47BFA7D9-0034-414F-BCB3-AB7A82EEFC4C}"/>
                </a:ext>
              </a:extLst>
            </p:cNvPr>
            <p:cNvSpPr/>
            <p:nvPr/>
          </p:nvSpPr>
          <p:spPr>
            <a:xfrm>
              <a:off x="6306350" y="2100350"/>
              <a:ext cx="294050" cy="192975"/>
            </a:xfrm>
            <a:custGeom>
              <a:avLst/>
              <a:gdLst/>
              <a:ahLst/>
              <a:cxnLst/>
              <a:rect l="l" t="t" r="r" b="b"/>
              <a:pathLst>
                <a:path w="11762" h="7719" extrusionOk="0">
                  <a:moveTo>
                    <a:pt x="11460" y="0"/>
                  </a:moveTo>
                  <a:cubicBezTo>
                    <a:pt x="11409" y="0"/>
                    <a:pt x="11357" y="15"/>
                    <a:pt x="11311" y="46"/>
                  </a:cubicBezTo>
                  <a:lnTo>
                    <a:pt x="222" y="7232"/>
                  </a:lnTo>
                  <a:cubicBezTo>
                    <a:pt x="1" y="7375"/>
                    <a:pt x="103" y="7718"/>
                    <a:pt x="366" y="7718"/>
                  </a:cubicBezTo>
                  <a:cubicBezTo>
                    <a:pt x="417" y="7718"/>
                    <a:pt x="466" y="7703"/>
                    <a:pt x="509" y="7675"/>
                  </a:cubicBezTo>
                  <a:lnTo>
                    <a:pt x="11598" y="489"/>
                  </a:lnTo>
                  <a:cubicBezTo>
                    <a:pt x="11724" y="411"/>
                    <a:pt x="11762" y="245"/>
                    <a:pt x="11681" y="121"/>
                  </a:cubicBezTo>
                  <a:cubicBezTo>
                    <a:pt x="11631" y="42"/>
                    <a:pt x="11546" y="0"/>
                    <a:pt x="11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276;p47">
              <a:extLst>
                <a:ext uri="{FF2B5EF4-FFF2-40B4-BE49-F238E27FC236}">
                  <a16:creationId xmlns:a16="http://schemas.microsoft.com/office/drawing/2014/main" id="{36F025BE-0273-4C20-BEEA-615D42F9C8FF}"/>
                </a:ext>
              </a:extLst>
            </p:cNvPr>
            <p:cNvSpPr/>
            <p:nvPr/>
          </p:nvSpPr>
          <p:spPr>
            <a:xfrm>
              <a:off x="6173500" y="2260525"/>
              <a:ext cx="294025" cy="192950"/>
            </a:xfrm>
            <a:custGeom>
              <a:avLst/>
              <a:gdLst/>
              <a:ahLst/>
              <a:cxnLst/>
              <a:rect l="l" t="t" r="r" b="b"/>
              <a:pathLst>
                <a:path w="11761" h="7718" extrusionOk="0">
                  <a:moveTo>
                    <a:pt x="11458" y="1"/>
                  </a:moveTo>
                  <a:cubicBezTo>
                    <a:pt x="11408" y="1"/>
                    <a:pt x="11356" y="15"/>
                    <a:pt x="11311" y="46"/>
                  </a:cubicBezTo>
                  <a:lnTo>
                    <a:pt x="221" y="7232"/>
                  </a:lnTo>
                  <a:cubicBezTo>
                    <a:pt x="1" y="7375"/>
                    <a:pt x="102" y="7718"/>
                    <a:pt x="364" y="7718"/>
                  </a:cubicBezTo>
                  <a:cubicBezTo>
                    <a:pt x="415" y="7718"/>
                    <a:pt x="464" y="7702"/>
                    <a:pt x="508" y="7676"/>
                  </a:cubicBezTo>
                  <a:lnTo>
                    <a:pt x="11597" y="489"/>
                  </a:lnTo>
                  <a:cubicBezTo>
                    <a:pt x="11723" y="412"/>
                    <a:pt x="11761" y="245"/>
                    <a:pt x="11679" y="120"/>
                  </a:cubicBezTo>
                  <a:cubicBezTo>
                    <a:pt x="11629" y="43"/>
                    <a:pt x="11545" y="1"/>
                    <a:pt x="11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277;p47">
              <a:extLst>
                <a:ext uri="{FF2B5EF4-FFF2-40B4-BE49-F238E27FC236}">
                  <a16:creationId xmlns:a16="http://schemas.microsoft.com/office/drawing/2014/main" id="{EBED0250-5EE4-454C-9CCD-E4222D5E2834}"/>
                </a:ext>
              </a:extLst>
            </p:cNvPr>
            <p:cNvSpPr/>
            <p:nvPr/>
          </p:nvSpPr>
          <p:spPr>
            <a:xfrm>
              <a:off x="2485525" y="3675250"/>
              <a:ext cx="293725" cy="192825"/>
            </a:xfrm>
            <a:custGeom>
              <a:avLst/>
              <a:gdLst/>
              <a:ahLst/>
              <a:cxnLst/>
              <a:rect l="l" t="t" r="r" b="b"/>
              <a:pathLst>
                <a:path w="11749" h="7713" extrusionOk="0">
                  <a:moveTo>
                    <a:pt x="11450" y="0"/>
                  </a:moveTo>
                  <a:cubicBezTo>
                    <a:pt x="11402" y="0"/>
                    <a:pt x="11354" y="13"/>
                    <a:pt x="11310" y="40"/>
                  </a:cubicBezTo>
                  <a:lnTo>
                    <a:pt x="222" y="7226"/>
                  </a:lnTo>
                  <a:cubicBezTo>
                    <a:pt x="0" y="7369"/>
                    <a:pt x="103" y="7711"/>
                    <a:pt x="365" y="7712"/>
                  </a:cubicBezTo>
                  <a:cubicBezTo>
                    <a:pt x="415" y="7711"/>
                    <a:pt x="465" y="7697"/>
                    <a:pt x="507" y="7669"/>
                  </a:cubicBezTo>
                  <a:lnTo>
                    <a:pt x="11598" y="483"/>
                  </a:lnTo>
                  <a:cubicBezTo>
                    <a:pt x="11717" y="402"/>
                    <a:pt x="11749" y="241"/>
                    <a:pt x="11670" y="120"/>
                  </a:cubicBezTo>
                  <a:cubicBezTo>
                    <a:pt x="11620" y="42"/>
                    <a:pt x="11536" y="0"/>
                    <a:pt x="11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278;p47">
              <a:extLst>
                <a:ext uri="{FF2B5EF4-FFF2-40B4-BE49-F238E27FC236}">
                  <a16:creationId xmlns:a16="http://schemas.microsoft.com/office/drawing/2014/main" id="{AB4314D6-D895-44B7-930C-2BB2581A8CCD}"/>
                </a:ext>
              </a:extLst>
            </p:cNvPr>
            <p:cNvSpPr/>
            <p:nvPr/>
          </p:nvSpPr>
          <p:spPr>
            <a:xfrm>
              <a:off x="2495525" y="3880775"/>
              <a:ext cx="293725" cy="192825"/>
            </a:xfrm>
            <a:custGeom>
              <a:avLst/>
              <a:gdLst/>
              <a:ahLst/>
              <a:cxnLst/>
              <a:rect l="l" t="t" r="r" b="b"/>
              <a:pathLst>
                <a:path w="11749" h="7713" extrusionOk="0">
                  <a:moveTo>
                    <a:pt x="11448" y="1"/>
                  </a:moveTo>
                  <a:cubicBezTo>
                    <a:pt x="11401" y="1"/>
                    <a:pt x="11353" y="13"/>
                    <a:pt x="11310" y="40"/>
                  </a:cubicBezTo>
                  <a:lnTo>
                    <a:pt x="221" y="7226"/>
                  </a:lnTo>
                  <a:cubicBezTo>
                    <a:pt x="1" y="7370"/>
                    <a:pt x="102" y="7712"/>
                    <a:pt x="365" y="7712"/>
                  </a:cubicBezTo>
                  <a:cubicBezTo>
                    <a:pt x="416" y="7712"/>
                    <a:pt x="465" y="7697"/>
                    <a:pt x="508" y="7670"/>
                  </a:cubicBezTo>
                  <a:lnTo>
                    <a:pt x="11597" y="483"/>
                  </a:lnTo>
                  <a:cubicBezTo>
                    <a:pt x="11716" y="403"/>
                    <a:pt x="11748" y="242"/>
                    <a:pt x="11670" y="121"/>
                  </a:cubicBezTo>
                  <a:cubicBezTo>
                    <a:pt x="11620" y="44"/>
                    <a:pt x="11535" y="1"/>
                    <a:pt x="1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279;p47">
              <a:extLst>
                <a:ext uri="{FF2B5EF4-FFF2-40B4-BE49-F238E27FC236}">
                  <a16:creationId xmlns:a16="http://schemas.microsoft.com/office/drawing/2014/main" id="{876F5ACF-956A-4F66-83C4-FDA91D918ED6}"/>
                </a:ext>
              </a:extLst>
            </p:cNvPr>
            <p:cNvSpPr/>
            <p:nvPr/>
          </p:nvSpPr>
          <p:spPr>
            <a:xfrm>
              <a:off x="809100" y="4758225"/>
              <a:ext cx="293700" cy="192800"/>
            </a:xfrm>
            <a:custGeom>
              <a:avLst/>
              <a:gdLst/>
              <a:ahLst/>
              <a:cxnLst/>
              <a:rect l="l" t="t" r="r" b="b"/>
              <a:pathLst>
                <a:path w="11748" h="7712" extrusionOk="0">
                  <a:moveTo>
                    <a:pt x="11448" y="0"/>
                  </a:moveTo>
                  <a:cubicBezTo>
                    <a:pt x="11400" y="0"/>
                    <a:pt x="11352" y="13"/>
                    <a:pt x="11309" y="40"/>
                  </a:cubicBezTo>
                  <a:lnTo>
                    <a:pt x="220" y="7227"/>
                  </a:lnTo>
                  <a:cubicBezTo>
                    <a:pt x="1" y="7370"/>
                    <a:pt x="101" y="7712"/>
                    <a:pt x="365" y="7712"/>
                  </a:cubicBezTo>
                  <a:cubicBezTo>
                    <a:pt x="415" y="7712"/>
                    <a:pt x="464" y="7696"/>
                    <a:pt x="508" y="7670"/>
                  </a:cubicBezTo>
                  <a:lnTo>
                    <a:pt x="11596" y="482"/>
                  </a:lnTo>
                  <a:cubicBezTo>
                    <a:pt x="11716" y="403"/>
                    <a:pt x="11748" y="242"/>
                    <a:pt x="11669" y="121"/>
                  </a:cubicBezTo>
                  <a:cubicBezTo>
                    <a:pt x="11619" y="43"/>
                    <a:pt x="11534" y="0"/>
                    <a:pt x="11448" y="0"/>
                  </a:cubicBezTo>
                  <a:close/>
                </a:path>
              </a:pathLst>
            </a:custGeom>
            <a:solidFill>
              <a:srgbClr val="62C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280;p47">
              <a:extLst>
                <a:ext uri="{FF2B5EF4-FFF2-40B4-BE49-F238E27FC236}">
                  <a16:creationId xmlns:a16="http://schemas.microsoft.com/office/drawing/2014/main" id="{0472086B-7935-42EF-853F-7B3EBBCA163D}"/>
                </a:ext>
              </a:extLst>
            </p:cNvPr>
            <p:cNvSpPr/>
            <p:nvPr/>
          </p:nvSpPr>
          <p:spPr>
            <a:xfrm>
              <a:off x="954325" y="4705300"/>
              <a:ext cx="293700" cy="192800"/>
            </a:xfrm>
            <a:custGeom>
              <a:avLst/>
              <a:gdLst/>
              <a:ahLst/>
              <a:cxnLst/>
              <a:rect l="l" t="t" r="r" b="b"/>
              <a:pathLst>
                <a:path w="11748" h="7712" extrusionOk="0">
                  <a:moveTo>
                    <a:pt x="11447" y="0"/>
                  </a:moveTo>
                  <a:cubicBezTo>
                    <a:pt x="11400" y="0"/>
                    <a:pt x="11352" y="13"/>
                    <a:pt x="11309" y="40"/>
                  </a:cubicBezTo>
                  <a:lnTo>
                    <a:pt x="220" y="7226"/>
                  </a:lnTo>
                  <a:cubicBezTo>
                    <a:pt x="0" y="7370"/>
                    <a:pt x="101" y="7712"/>
                    <a:pt x="364" y="7712"/>
                  </a:cubicBezTo>
                  <a:cubicBezTo>
                    <a:pt x="415" y="7712"/>
                    <a:pt x="464" y="7696"/>
                    <a:pt x="507" y="7670"/>
                  </a:cubicBezTo>
                  <a:lnTo>
                    <a:pt x="11596" y="483"/>
                  </a:lnTo>
                  <a:cubicBezTo>
                    <a:pt x="11715" y="403"/>
                    <a:pt x="11747" y="242"/>
                    <a:pt x="11669" y="121"/>
                  </a:cubicBezTo>
                  <a:cubicBezTo>
                    <a:pt x="11619" y="43"/>
                    <a:pt x="11534" y="0"/>
                    <a:pt x="11447" y="0"/>
                  </a:cubicBezTo>
                  <a:close/>
                </a:path>
              </a:pathLst>
            </a:custGeom>
            <a:solidFill>
              <a:srgbClr val="62C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763658" y="2077132"/>
            <a:ext cx="65543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323249"/>
                </a:solidFill>
                <a:latin typeface="Montserrat Medium"/>
                <a:sym typeface="Montserrat Medium"/>
              </a:rPr>
              <a:t>Najčastejšie otázky na pohovore:</a:t>
            </a:r>
          </a:p>
          <a:p>
            <a:endParaRPr lang="sk-SK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dirty="0">
                <a:solidFill>
                  <a:srgbClr val="323249"/>
                </a:solidFill>
                <a:latin typeface="Montserrat Medium"/>
                <a:sym typeface="Montserrat Medium"/>
              </a:rPr>
              <a:t>-    </a:t>
            </a:r>
            <a:r>
              <a:rPr lang="sk-SK" dirty="0" smtClean="0">
                <a:solidFill>
                  <a:srgbClr val="323249"/>
                </a:solidFill>
                <a:latin typeface="Montserrat Medium"/>
                <a:sym typeface="Montserrat Medium"/>
              </a:rPr>
              <a:t>Porozprávajte </a:t>
            </a:r>
            <a:r>
              <a:rPr lang="sk-SK" dirty="0">
                <a:solidFill>
                  <a:srgbClr val="323249"/>
                </a:solidFill>
                <a:latin typeface="Montserrat Medium"/>
                <a:sym typeface="Montserrat Medium"/>
              </a:rPr>
              <a:t>nám v krátkosti o sebe (môžete využiť údaje zo CV)</a:t>
            </a:r>
          </a:p>
          <a:p>
            <a:pPr marL="285750" indent="-285750">
              <a:buFontTx/>
              <a:buChar char="-"/>
            </a:pPr>
            <a:r>
              <a:rPr lang="sk-SK" dirty="0">
                <a:solidFill>
                  <a:srgbClr val="323249"/>
                </a:solidFill>
                <a:latin typeface="Montserrat Medium"/>
                <a:sym typeface="Montserrat Medium"/>
              </a:rPr>
              <a:t>Prečo chcete pracovať pre našu spoločnosť? Čo o nás viete?</a:t>
            </a:r>
          </a:p>
          <a:p>
            <a:pPr marL="285750" indent="-285750">
              <a:buFontTx/>
              <a:buChar char="-"/>
            </a:pPr>
            <a:r>
              <a:rPr lang="sk-SK" dirty="0">
                <a:solidFill>
                  <a:srgbClr val="323249"/>
                </a:solidFill>
                <a:latin typeface="Montserrat Medium"/>
                <a:sym typeface="Montserrat Medium"/>
              </a:rPr>
              <a:t>Prečo sa uchádzate o túto pozíciu?</a:t>
            </a:r>
          </a:p>
          <a:p>
            <a:pPr marL="285750" indent="-285750">
              <a:buFontTx/>
              <a:buChar char="-"/>
            </a:pPr>
            <a:r>
              <a:rPr lang="sk-SK" dirty="0">
                <a:solidFill>
                  <a:srgbClr val="323249"/>
                </a:solidFill>
                <a:latin typeface="Montserrat Medium"/>
                <a:sym typeface="Montserrat Medium"/>
              </a:rPr>
              <a:t>Aké sú Vaše silné/slabé stránky</a:t>
            </a:r>
          </a:p>
          <a:p>
            <a:pPr marL="285750" indent="-285750">
              <a:buFontTx/>
              <a:buChar char="-"/>
            </a:pPr>
            <a:r>
              <a:rPr lang="sk-SK" dirty="0">
                <a:solidFill>
                  <a:srgbClr val="323249"/>
                </a:solidFill>
                <a:latin typeface="Montserrat Medium"/>
                <a:sym typeface="Montserrat Medium"/>
              </a:rPr>
              <a:t>Aké sú Vaše plány do budúcna</a:t>
            </a:r>
          </a:p>
          <a:p>
            <a:pPr marL="285750" indent="-285750">
              <a:buFontTx/>
              <a:buChar char="-"/>
            </a:pPr>
            <a:r>
              <a:rPr lang="sk-SK" dirty="0">
                <a:solidFill>
                  <a:srgbClr val="323249"/>
                </a:solidFill>
                <a:latin typeface="Montserrat Medium"/>
                <a:sym typeface="Montserrat Medium"/>
              </a:rPr>
              <a:t>Aké sú Vaše záujmy a mimopracovné aktivity</a:t>
            </a:r>
          </a:p>
          <a:p>
            <a:endParaRPr lang="sk-SK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dirty="0">
                <a:solidFill>
                  <a:srgbClr val="323249"/>
                </a:solidFill>
                <a:latin typeface="Montserrat Medium"/>
                <a:sym typeface="Montserrat Medium"/>
              </a:rPr>
              <a:t>+ neštandardné otázky, ktorými chcú preveriť komunikatívnosť, schopnosť reakcie, a istú mieru zvládania stresu </a:t>
            </a:r>
            <a:r>
              <a:rPr lang="sk-SK" dirty="0">
                <a:solidFill>
                  <a:srgbClr val="323249"/>
                </a:solidFill>
                <a:latin typeface="Montserrat Medium"/>
                <a:sym typeface="Wingdings" panose="05000000000000000000" pitchFamily="2" charset="2"/>
              </a:rPr>
              <a:t></a:t>
            </a:r>
            <a:r>
              <a:rPr lang="sk-SK" dirty="0">
                <a:solidFill>
                  <a:srgbClr val="323249"/>
                </a:solidFill>
                <a:latin typeface="Montserrat Medium"/>
                <a:sym typeface="Montserrat Medium"/>
              </a:rPr>
              <a:t> </a:t>
            </a:r>
          </a:p>
          <a:p>
            <a:pPr marL="285750" indent="-285750"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734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9D2F540C-03F5-47A8-80DA-E44711960054}"/>
              </a:ext>
            </a:extLst>
          </p:cNvPr>
          <p:cNvSpPr/>
          <p:nvPr/>
        </p:nvSpPr>
        <p:spPr>
          <a:xfrm>
            <a:off x="8216225" y="560218"/>
            <a:ext cx="710325" cy="3204000"/>
          </a:xfrm>
          <a:prstGeom prst="rect">
            <a:avLst/>
          </a:prstGeom>
          <a:solidFill>
            <a:srgbClr val="32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792" name="Google Shape;792;p42"/>
          <p:cNvGrpSpPr/>
          <p:nvPr/>
        </p:nvGrpSpPr>
        <p:grpSpPr>
          <a:xfrm>
            <a:off x="7582975" y="2466250"/>
            <a:ext cx="1703775" cy="3279650"/>
            <a:chOff x="7582975" y="2466250"/>
            <a:chExt cx="1703775" cy="3279650"/>
          </a:xfrm>
        </p:grpSpPr>
        <p:sp>
          <p:nvSpPr>
            <p:cNvPr id="793" name="Google Shape;793;p42"/>
            <p:cNvSpPr/>
            <p:nvPr/>
          </p:nvSpPr>
          <p:spPr>
            <a:xfrm>
              <a:off x="8877250" y="3143325"/>
              <a:ext cx="409500" cy="848325"/>
            </a:xfrm>
            <a:custGeom>
              <a:avLst/>
              <a:gdLst/>
              <a:ahLst/>
              <a:cxnLst/>
              <a:rect l="l" t="t" r="r" b="b"/>
              <a:pathLst>
                <a:path w="16380" h="33933" extrusionOk="0">
                  <a:moveTo>
                    <a:pt x="4169" y="1"/>
                  </a:moveTo>
                  <a:lnTo>
                    <a:pt x="488" y="7048"/>
                  </a:lnTo>
                  <a:cubicBezTo>
                    <a:pt x="5127" y="13741"/>
                    <a:pt x="9738" y="17825"/>
                    <a:pt x="9738" y="17825"/>
                  </a:cubicBezTo>
                  <a:lnTo>
                    <a:pt x="1" y="30520"/>
                  </a:lnTo>
                  <a:lnTo>
                    <a:pt x="1820" y="33932"/>
                  </a:lnTo>
                  <a:lnTo>
                    <a:pt x="16380" y="19374"/>
                  </a:lnTo>
                  <a:lnTo>
                    <a:pt x="41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8459875" y="2987750"/>
              <a:ext cx="388550" cy="167350"/>
            </a:xfrm>
            <a:custGeom>
              <a:avLst/>
              <a:gdLst/>
              <a:ahLst/>
              <a:cxnLst/>
              <a:rect l="l" t="t" r="r" b="b"/>
              <a:pathLst>
                <a:path w="15542" h="6694" extrusionOk="0">
                  <a:moveTo>
                    <a:pt x="3722" y="1"/>
                  </a:moveTo>
                  <a:lnTo>
                    <a:pt x="1" y="3920"/>
                  </a:lnTo>
                  <a:lnTo>
                    <a:pt x="9828" y="6693"/>
                  </a:lnTo>
                  <a:lnTo>
                    <a:pt x="15541" y="3920"/>
                  </a:lnTo>
                  <a:lnTo>
                    <a:pt x="11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8511825" y="2562150"/>
              <a:ext cx="256350" cy="425625"/>
            </a:xfrm>
            <a:custGeom>
              <a:avLst/>
              <a:gdLst/>
              <a:ahLst/>
              <a:cxnLst/>
              <a:rect l="l" t="t" r="r" b="b"/>
              <a:pathLst>
                <a:path w="10254" h="17025" extrusionOk="0">
                  <a:moveTo>
                    <a:pt x="470" y="1"/>
                  </a:moveTo>
                  <a:cubicBezTo>
                    <a:pt x="470" y="1"/>
                    <a:pt x="0" y="3601"/>
                    <a:pt x="0" y="7046"/>
                  </a:cubicBezTo>
                  <a:cubicBezTo>
                    <a:pt x="0" y="10489"/>
                    <a:pt x="704" y="11586"/>
                    <a:pt x="1565" y="12055"/>
                  </a:cubicBezTo>
                  <a:cubicBezTo>
                    <a:pt x="2427" y="12525"/>
                    <a:pt x="2662" y="17025"/>
                    <a:pt x="2662" y="17025"/>
                  </a:cubicBezTo>
                  <a:lnTo>
                    <a:pt x="7984" y="17025"/>
                  </a:lnTo>
                  <a:cubicBezTo>
                    <a:pt x="7984" y="14007"/>
                    <a:pt x="10254" y="6106"/>
                    <a:pt x="10254" y="6106"/>
                  </a:cubicBezTo>
                  <a:lnTo>
                    <a:pt x="470" y="1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8523550" y="2466250"/>
              <a:ext cx="307250" cy="424675"/>
            </a:xfrm>
            <a:custGeom>
              <a:avLst/>
              <a:gdLst/>
              <a:ahLst/>
              <a:cxnLst/>
              <a:rect l="l" t="t" r="r" b="b"/>
              <a:pathLst>
                <a:path w="12290" h="16987" extrusionOk="0">
                  <a:moveTo>
                    <a:pt x="5794" y="1"/>
                  </a:moveTo>
                  <a:cubicBezTo>
                    <a:pt x="3054" y="1"/>
                    <a:pt x="1" y="1136"/>
                    <a:pt x="1" y="3837"/>
                  </a:cubicBezTo>
                  <a:cubicBezTo>
                    <a:pt x="1" y="3837"/>
                    <a:pt x="588" y="4854"/>
                    <a:pt x="1292" y="5676"/>
                  </a:cubicBezTo>
                  <a:lnTo>
                    <a:pt x="1292" y="8494"/>
                  </a:lnTo>
                  <a:cubicBezTo>
                    <a:pt x="1292" y="8494"/>
                    <a:pt x="1401" y="8474"/>
                    <a:pt x="1566" y="8474"/>
                  </a:cubicBezTo>
                  <a:cubicBezTo>
                    <a:pt x="2087" y="8474"/>
                    <a:pt x="3171" y="8678"/>
                    <a:pt x="3171" y="10372"/>
                  </a:cubicBezTo>
                  <a:cubicBezTo>
                    <a:pt x="3171" y="11639"/>
                    <a:pt x="2336" y="11747"/>
                    <a:pt x="2052" y="11747"/>
                  </a:cubicBezTo>
                  <a:cubicBezTo>
                    <a:pt x="1993" y="11747"/>
                    <a:pt x="1958" y="11742"/>
                    <a:pt x="1958" y="11742"/>
                  </a:cubicBezTo>
                  <a:lnTo>
                    <a:pt x="1958" y="11742"/>
                  </a:lnTo>
                  <a:cubicBezTo>
                    <a:pt x="1958" y="11743"/>
                    <a:pt x="1409" y="15813"/>
                    <a:pt x="3758" y="16987"/>
                  </a:cubicBezTo>
                  <a:lnTo>
                    <a:pt x="8043" y="16987"/>
                  </a:lnTo>
                  <a:cubicBezTo>
                    <a:pt x="8043" y="16987"/>
                    <a:pt x="12290" y="11821"/>
                    <a:pt x="12290" y="6968"/>
                  </a:cubicBezTo>
                  <a:cubicBezTo>
                    <a:pt x="12290" y="2115"/>
                    <a:pt x="8533" y="1"/>
                    <a:pt x="5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8341125" y="3033725"/>
              <a:ext cx="640350" cy="1084125"/>
            </a:xfrm>
            <a:custGeom>
              <a:avLst/>
              <a:gdLst/>
              <a:ahLst/>
              <a:cxnLst/>
              <a:rect l="l" t="t" r="r" b="b"/>
              <a:pathLst>
                <a:path w="25614" h="43365" extrusionOk="0">
                  <a:moveTo>
                    <a:pt x="13197" y="0"/>
                  </a:moveTo>
                  <a:cubicBezTo>
                    <a:pt x="9403" y="0"/>
                    <a:pt x="4918" y="1097"/>
                    <a:pt x="1" y="4385"/>
                  </a:cubicBezTo>
                  <a:lnTo>
                    <a:pt x="1819" y="43364"/>
                  </a:lnTo>
                  <a:lnTo>
                    <a:pt x="20290" y="43364"/>
                  </a:lnTo>
                  <a:lnTo>
                    <a:pt x="25614" y="4385"/>
                  </a:lnTo>
                  <a:cubicBezTo>
                    <a:pt x="25614" y="4385"/>
                    <a:pt x="20786" y="0"/>
                    <a:pt x="13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8856125" y="3906300"/>
              <a:ext cx="66675" cy="154775"/>
            </a:xfrm>
            <a:custGeom>
              <a:avLst/>
              <a:gdLst/>
              <a:ahLst/>
              <a:cxnLst/>
              <a:rect l="l" t="t" r="r" b="b"/>
              <a:pathLst>
                <a:path w="2667" h="6191" extrusionOk="0">
                  <a:moveTo>
                    <a:pt x="847" y="1"/>
                  </a:moveTo>
                  <a:lnTo>
                    <a:pt x="1" y="6191"/>
                  </a:lnTo>
                  <a:lnTo>
                    <a:pt x="2666" y="3413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7714325" y="3143325"/>
              <a:ext cx="821900" cy="475475"/>
            </a:xfrm>
            <a:custGeom>
              <a:avLst/>
              <a:gdLst/>
              <a:ahLst/>
              <a:cxnLst/>
              <a:rect l="l" t="t" r="r" b="b"/>
              <a:pathLst>
                <a:path w="32876" h="19019" extrusionOk="0">
                  <a:moveTo>
                    <a:pt x="25018" y="1"/>
                  </a:moveTo>
                  <a:cubicBezTo>
                    <a:pt x="20180" y="6550"/>
                    <a:pt x="17803" y="12233"/>
                    <a:pt x="17803" y="12233"/>
                  </a:cubicBezTo>
                  <a:lnTo>
                    <a:pt x="2645" y="7113"/>
                  </a:lnTo>
                  <a:lnTo>
                    <a:pt x="1" y="9936"/>
                  </a:lnTo>
                  <a:lnTo>
                    <a:pt x="18479" y="19019"/>
                  </a:lnTo>
                  <a:lnTo>
                    <a:pt x="32876" y="1211"/>
                  </a:lnTo>
                  <a:lnTo>
                    <a:pt x="250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7582975" y="3205350"/>
              <a:ext cx="197475" cy="186375"/>
            </a:xfrm>
            <a:custGeom>
              <a:avLst/>
              <a:gdLst/>
              <a:ahLst/>
              <a:cxnLst/>
              <a:rect l="l" t="t" r="r" b="b"/>
              <a:pathLst>
                <a:path w="7899" h="7455" extrusionOk="0">
                  <a:moveTo>
                    <a:pt x="6277" y="0"/>
                  </a:moveTo>
                  <a:lnTo>
                    <a:pt x="5998" y="3277"/>
                  </a:lnTo>
                  <a:lnTo>
                    <a:pt x="2072" y="332"/>
                  </a:lnTo>
                  <a:lnTo>
                    <a:pt x="1" y="3025"/>
                  </a:lnTo>
                  <a:lnTo>
                    <a:pt x="5255" y="7455"/>
                  </a:lnTo>
                  <a:lnTo>
                    <a:pt x="7899" y="4632"/>
                  </a:lnTo>
                  <a:lnTo>
                    <a:pt x="7341" y="337"/>
                  </a:lnTo>
                  <a:lnTo>
                    <a:pt x="6277" y="0"/>
                  </a:lnTo>
                  <a:close/>
                </a:path>
              </a:pathLst>
            </a:custGeom>
            <a:solidFill>
              <a:srgbClr val="FA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8386575" y="4117825"/>
              <a:ext cx="461850" cy="1628075"/>
            </a:xfrm>
            <a:custGeom>
              <a:avLst/>
              <a:gdLst/>
              <a:ahLst/>
              <a:cxnLst/>
              <a:rect l="l" t="t" r="r" b="b"/>
              <a:pathLst>
                <a:path w="18474" h="65123" extrusionOk="0">
                  <a:moveTo>
                    <a:pt x="1" y="0"/>
                  </a:moveTo>
                  <a:lnTo>
                    <a:pt x="1135" y="63928"/>
                  </a:lnTo>
                  <a:cubicBezTo>
                    <a:pt x="1149" y="64592"/>
                    <a:pt x="1691" y="65123"/>
                    <a:pt x="2354" y="65123"/>
                  </a:cubicBezTo>
                  <a:lnTo>
                    <a:pt x="3563" y="65123"/>
                  </a:lnTo>
                  <a:cubicBezTo>
                    <a:pt x="4197" y="65123"/>
                    <a:pt x="4726" y="64637"/>
                    <a:pt x="4779" y="64006"/>
                  </a:cubicBezTo>
                  <a:lnTo>
                    <a:pt x="9416" y="9683"/>
                  </a:lnTo>
                  <a:lnTo>
                    <a:pt x="12677" y="63975"/>
                  </a:lnTo>
                  <a:cubicBezTo>
                    <a:pt x="12715" y="64620"/>
                    <a:pt x="13250" y="65123"/>
                    <a:pt x="13895" y="65123"/>
                  </a:cubicBezTo>
                  <a:lnTo>
                    <a:pt x="14297" y="65123"/>
                  </a:lnTo>
                  <a:cubicBezTo>
                    <a:pt x="14951" y="65123"/>
                    <a:pt x="15487" y="64609"/>
                    <a:pt x="15517" y="63957"/>
                  </a:cubicBezTo>
                  <a:lnTo>
                    <a:pt x="18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42"/>
          <p:cNvGrpSpPr/>
          <p:nvPr/>
        </p:nvGrpSpPr>
        <p:grpSpPr>
          <a:xfrm>
            <a:off x="2314850" y="1107825"/>
            <a:ext cx="990975" cy="3390325"/>
            <a:chOff x="2314850" y="1107825"/>
            <a:chExt cx="990975" cy="3390325"/>
          </a:xfrm>
        </p:grpSpPr>
        <p:sp>
          <p:nvSpPr>
            <p:cNvPr id="803" name="Google Shape;803;p42"/>
            <p:cNvSpPr/>
            <p:nvPr/>
          </p:nvSpPr>
          <p:spPr>
            <a:xfrm>
              <a:off x="2459650" y="4334950"/>
              <a:ext cx="557100" cy="163200"/>
            </a:xfrm>
            <a:prstGeom prst="ellipse">
              <a:avLst/>
            </a:pr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42"/>
            <p:cNvGrpSpPr/>
            <p:nvPr/>
          </p:nvGrpSpPr>
          <p:grpSpPr>
            <a:xfrm>
              <a:off x="2314850" y="1107825"/>
              <a:ext cx="990975" cy="3321475"/>
              <a:chOff x="2314850" y="1107825"/>
              <a:chExt cx="990975" cy="3321475"/>
            </a:xfrm>
          </p:grpSpPr>
          <p:grpSp>
            <p:nvGrpSpPr>
              <p:cNvPr id="805" name="Google Shape;805;p42"/>
              <p:cNvGrpSpPr/>
              <p:nvPr/>
            </p:nvGrpSpPr>
            <p:grpSpPr>
              <a:xfrm>
                <a:off x="2521300" y="4362375"/>
                <a:ext cx="402000" cy="66925"/>
                <a:chOff x="-2425175" y="1386350"/>
                <a:chExt cx="402000" cy="66925"/>
              </a:xfrm>
            </p:grpSpPr>
            <p:sp>
              <p:nvSpPr>
                <p:cNvPr id="806" name="Google Shape;806;p42"/>
                <p:cNvSpPr/>
                <p:nvPr/>
              </p:nvSpPr>
              <p:spPr>
                <a:xfrm>
                  <a:off x="-2425175" y="1386350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2" y="0"/>
                      </a:moveTo>
                      <a:lnTo>
                        <a:pt x="473" y="442"/>
                      </a:lnTo>
                      <a:cubicBezTo>
                        <a:pt x="473" y="442"/>
                        <a:pt x="1" y="2182"/>
                        <a:pt x="266" y="2448"/>
                      </a:cubicBezTo>
                      <a:cubicBezTo>
                        <a:pt x="374" y="2555"/>
                        <a:pt x="890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4" y="662"/>
                        <a:pt x="4080" y="601"/>
                        <a:pt x="3333" y="601"/>
                      </a:cubicBezTo>
                      <a:cubicBezTo>
                        <a:pt x="3194" y="601"/>
                        <a:pt x="3051" y="603"/>
                        <a:pt x="2909" y="603"/>
                      </a:cubicBezTo>
                      <a:cubicBezTo>
                        <a:pt x="2236" y="603"/>
                        <a:pt x="1606" y="555"/>
                        <a:pt x="16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-2140750" y="1386350"/>
                  <a:ext cx="117575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2677" extrusionOk="0">
                      <a:moveTo>
                        <a:pt x="1681" y="0"/>
                      </a:moveTo>
                      <a:lnTo>
                        <a:pt x="472" y="442"/>
                      </a:lnTo>
                      <a:cubicBezTo>
                        <a:pt x="472" y="442"/>
                        <a:pt x="0" y="2182"/>
                        <a:pt x="266" y="2448"/>
                      </a:cubicBezTo>
                      <a:cubicBezTo>
                        <a:pt x="373" y="2555"/>
                        <a:pt x="889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3" y="662"/>
                        <a:pt x="4080" y="601"/>
                        <a:pt x="3333" y="601"/>
                      </a:cubicBezTo>
                      <a:cubicBezTo>
                        <a:pt x="3193" y="601"/>
                        <a:pt x="3050" y="603"/>
                        <a:pt x="2909" y="603"/>
                      </a:cubicBezTo>
                      <a:cubicBezTo>
                        <a:pt x="2236" y="603"/>
                        <a:pt x="1605" y="555"/>
                        <a:pt x="16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8" name="Google Shape;808;p42"/>
              <p:cNvGrpSpPr/>
              <p:nvPr/>
            </p:nvGrpSpPr>
            <p:grpSpPr>
              <a:xfrm>
                <a:off x="2314850" y="1107825"/>
                <a:ext cx="990975" cy="3279625"/>
                <a:chOff x="-2631625" y="-1868200"/>
                <a:chExt cx="990975" cy="3279625"/>
              </a:xfrm>
            </p:grpSpPr>
            <p:sp>
              <p:nvSpPr>
                <p:cNvPr id="809" name="Google Shape;809;p42"/>
                <p:cNvSpPr/>
                <p:nvPr/>
              </p:nvSpPr>
              <p:spPr>
                <a:xfrm>
                  <a:off x="-2184750" y="-1738450"/>
                  <a:ext cx="346775" cy="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1" h="3344" extrusionOk="0">
                      <a:moveTo>
                        <a:pt x="1113" y="1"/>
                      </a:moveTo>
                      <a:cubicBezTo>
                        <a:pt x="906" y="1"/>
                        <a:pt x="724" y="252"/>
                        <a:pt x="605" y="636"/>
                      </a:cubicBezTo>
                      <a:lnTo>
                        <a:pt x="380" y="636"/>
                      </a:lnTo>
                      <a:cubicBezTo>
                        <a:pt x="379" y="636"/>
                        <a:pt x="379" y="636"/>
                        <a:pt x="378" y="636"/>
                      </a:cubicBezTo>
                      <a:cubicBezTo>
                        <a:pt x="169" y="636"/>
                        <a:pt x="0" y="806"/>
                        <a:pt x="1" y="1015"/>
                      </a:cubicBezTo>
                      <a:lnTo>
                        <a:pt x="1" y="2329"/>
                      </a:lnTo>
                      <a:cubicBezTo>
                        <a:pt x="1" y="2539"/>
                        <a:pt x="170" y="2709"/>
                        <a:pt x="380" y="2709"/>
                      </a:cubicBezTo>
                      <a:lnTo>
                        <a:pt x="605" y="2709"/>
                      </a:lnTo>
                      <a:cubicBezTo>
                        <a:pt x="724" y="3092"/>
                        <a:pt x="906" y="3343"/>
                        <a:pt x="1113" y="3343"/>
                      </a:cubicBezTo>
                      <a:lnTo>
                        <a:pt x="13218" y="3343"/>
                      </a:lnTo>
                      <a:cubicBezTo>
                        <a:pt x="13578" y="3343"/>
                        <a:pt x="13870" y="2595"/>
                        <a:pt x="13870" y="1673"/>
                      </a:cubicBezTo>
                      <a:cubicBezTo>
                        <a:pt x="13870" y="749"/>
                        <a:pt x="13578" y="1"/>
                        <a:pt x="1321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-2631625" y="-1562250"/>
                  <a:ext cx="495525" cy="59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1" h="23783" extrusionOk="0">
                      <a:moveTo>
                        <a:pt x="17460" y="0"/>
                      </a:moveTo>
                      <a:lnTo>
                        <a:pt x="13724" y="13597"/>
                      </a:lnTo>
                      <a:lnTo>
                        <a:pt x="0" y="14974"/>
                      </a:lnTo>
                      <a:lnTo>
                        <a:pt x="5349" y="23783"/>
                      </a:lnTo>
                      <a:lnTo>
                        <a:pt x="19033" y="23783"/>
                      </a:lnTo>
                      <a:lnTo>
                        <a:pt x="19820" y="346"/>
                      </a:lnTo>
                      <a:lnTo>
                        <a:pt x="174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-2184725" y="-1686875"/>
                  <a:ext cx="89150" cy="1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" h="5332" extrusionOk="0">
                      <a:moveTo>
                        <a:pt x="2755" y="1"/>
                      </a:moveTo>
                      <a:lnTo>
                        <a:pt x="2357" y="1227"/>
                      </a:lnTo>
                      <a:lnTo>
                        <a:pt x="1112" y="1227"/>
                      </a:lnTo>
                      <a:lnTo>
                        <a:pt x="0" y="5047"/>
                      </a:lnTo>
                      <a:lnTo>
                        <a:pt x="1944" y="5331"/>
                      </a:lnTo>
                      <a:lnTo>
                        <a:pt x="3566" y="1270"/>
                      </a:lnTo>
                      <a:lnTo>
                        <a:pt x="3212" y="1"/>
                      </a:lnTo>
                      <a:close/>
                    </a:path>
                  </a:pathLst>
                </a:custGeom>
                <a:solidFill>
                  <a:srgbClr val="F3AE9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-2497925" y="-1344225"/>
                  <a:ext cx="390400" cy="1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6" h="6725" extrusionOk="0">
                      <a:moveTo>
                        <a:pt x="4562" y="1"/>
                      </a:moveTo>
                      <a:lnTo>
                        <a:pt x="1" y="3938"/>
                      </a:lnTo>
                      <a:lnTo>
                        <a:pt x="5742" y="6725"/>
                      </a:lnTo>
                      <a:lnTo>
                        <a:pt x="15615" y="3938"/>
                      </a:lnTo>
                      <a:lnTo>
                        <a:pt x="118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-2631625" y="-1573275"/>
                  <a:ext cx="990975" cy="136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39" h="54582" extrusionOk="0">
                      <a:moveTo>
                        <a:pt x="30830" y="0"/>
                      </a:moveTo>
                      <a:lnTo>
                        <a:pt x="27685" y="787"/>
                      </a:lnTo>
                      <a:lnTo>
                        <a:pt x="31735" y="17302"/>
                      </a:lnTo>
                      <a:cubicBezTo>
                        <a:pt x="31735" y="17302"/>
                        <a:pt x="23001" y="12074"/>
                        <a:pt x="12786" y="12074"/>
                      </a:cubicBezTo>
                      <a:cubicBezTo>
                        <a:pt x="8606" y="12074"/>
                        <a:pt x="4179" y="12949"/>
                        <a:pt x="0" y="15415"/>
                      </a:cubicBezTo>
                      <a:lnTo>
                        <a:pt x="5349" y="54582"/>
                      </a:lnTo>
                      <a:lnTo>
                        <a:pt x="23910" y="54582"/>
                      </a:lnTo>
                      <a:lnTo>
                        <a:pt x="25325" y="24224"/>
                      </a:lnTo>
                      <a:lnTo>
                        <a:pt x="39639" y="24224"/>
                      </a:lnTo>
                      <a:lnTo>
                        <a:pt x="3083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-2417300" y="-1771875"/>
                  <a:ext cx="257600" cy="42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4" h="17107" extrusionOk="0">
                      <a:moveTo>
                        <a:pt x="9832" y="1"/>
                      </a:moveTo>
                      <a:lnTo>
                        <a:pt x="0" y="6135"/>
                      </a:lnTo>
                      <a:cubicBezTo>
                        <a:pt x="0" y="6135"/>
                        <a:pt x="2281" y="14074"/>
                        <a:pt x="2281" y="17107"/>
                      </a:cubicBezTo>
                      <a:lnTo>
                        <a:pt x="7629" y="17107"/>
                      </a:lnTo>
                      <a:cubicBezTo>
                        <a:pt x="7629" y="17107"/>
                        <a:pt x="7865" y="12585"/>
                        <a:pt x="8729" y="12113"/>
                      </a:cubicBezTo>
                      <a:cubicBezTo>
                        <a:pt x="9595" y="11640"/>
                        <a:pt x="10304" y="10539"/>
                        <a:pt x="10304" y="7079"/>
                      </a:cubicBezTo>
                      <a:cubicBezTo>
                        <a:pt x="10304" y="3620"/>
                        <a:pt x="9832" y="1"/>
                        <a:pt x="9832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-2480225" y="-1868200"/>
                  <a:ext cx="308700" cy="42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8" h="17067" extrusionOk="0">
                      <a:moveTo>
                        <a:pt x="6528" y="0"/>
                      </a:moveTo>
                      <a:cubicBezTo>
                        <a:pt x="3775" y="0"/>
                        <a:pt x="1" y="2123"/>
                        <a:pt x="1" y="7000"/>
                      </a:cubicBezTo>
                      <a:cubicBezTo>
                        <a:pt x="1" y="11875"/>
                        <a:pt x="4268" y="17066"/>
                        <a:pt x="4268" y="17066"/>
                      </a:cubicBezTo>
                      <a:lnTo>
                        <a:pt x="8573" y="17066"/>
                      </a:lnTo>
                      <a:cubicBezTo>
                        <a:pt x="10932" y="15887"/>
                        <a:pt x="10382" y="11797"/>
                        <a:pt x="10382" y="11797"/>
                      </a:cubicBezTo>
                      <a:lnTo>
                        <a:pt x="10382" y="11797"/>
                      </a:lnTo>
                      <a:cubicBezTo>
                        <a:pt x="10382" y="11797"/>
                        <a:pt x="10347" y="11802"/>
                        <a:pt x="10288" y="11802"/>
                      </a:cubicBezTo>
                      <a:cubicBezTo>
                        <a:pt x="10002" y="11802"/>
                        <a:pt x="9163" y="11693"/>
                        <a:pt x="9163" y="10421"/>
                      </a:cubicBezTo>
                      <a:cubicBezTo>
                        <a:pt x="9163" y="8717"/>
                        <a:pt x="10253" y="8513"/>
                        <a:pt x="10776" y="8513"/>
                      </a:cubicBezTo>
                      <a:cubicBezTo>
                        <a:pt x="10942" y="8513"/>
                        <a:pt x="11050" y="8533"/>
                        <a:pt x="11050" y="8533"/>
                      </a:cubicBezTo>
                      <a:lnTo>
                        <a:pt x="11050" y="5702"/>
                      </a:lnTo>
                      <a:cubicBezTo>
                        <a:pt x="11758" y="4877"/>
                        <a:pt x="12348" y="3854"/>
                        <a:pt x="12348" y="3854"/>
                      </a:cubicBezTo>
                      <a:cubicBezTo>
                        <a:pt x="12348" y="1141"/>
                        <a:pt x="9281" y="0"/>
                        <a:pt x="65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-2115425" y="-1738450"/>
                  <a:ext cx="346775" cy="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1" h="3344" extrusionOk="0">
                      <a:moveTo>
                        <a:pt x="1111" y="1"/>
                      </a:moveTo>
                      <a:cubicBezTo>
                        <a:pt x="905" y="1"/>
                        <a:pt x="724" y="252"/>
                        <a:pt x="603" y="636"/>
                      </a:cubicBezTo>
                      <a:lnTo>
                        <a:pt x="380" y="636"/>
                      </a:lnTo>
                      <a:cubicBezTo>
                        <a:pt x="170" y="636"/>
                        <a:pt x="0" y="805"/>
                        <a:pt x="0" y="1015"/>
                      </a:cubicBezTo>
                      <a:lnTo>
                        <a:pt x="0" y="2329"/>
                      </a:lnTo>
                      <a:cubicBezTo>
                        <a:pt x="0" y="2539"/>
                        <a:pt x="170" y="2709"/>
                        <a:pt x="380" y="2709"/>
                      </a:cubicBezTo>
                      <a:lnTo>
                        <a:pt x="603" y="2709"/>
                      </a:lnTo>
                      <a:cubicBezTo>
                        <a:pt x="724" y="3092"/>
                        <a:pt x="905" y="3343"/>
                        <a:pt x="1111" y="3343"/>
                      </a:cubicBezTo>
                      <a:lnTo>
                        <a:pt x="13218" y="3343"/>
                      </a:lnTo>
                      <a:cubicBezTo>
                        <a:pt x="13578" y="3343"/>
                        <a:pt x="13870" y="2595"/>
                        <a:pt x="13870" y="1673"/>
                      </a:cubicBezTo>
                      <a:cubicBezTo>
                        <a:pt x="13870" y="749"/>
                        <a:pt x="13578" y="1"/>
                        <a:pt x="1321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-2039575" y="-1758800"/>
                  <a:ext cx="178725" cy="20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9" h="8209" extrusionOk="0">
                      <a:moveTo>
                        <a:pt x="4505" y="1"/>
                      </a:moveTo>
                      <a:cubicBezTo>
                        <a:pt x="4504" y="1"/>
                        <a:pt x="4503" y="1"/>
                        <a:pt x="4502" y="1"/>
                      </a:cubicBezTo>
                      <a:lnTo>
                        <a:pt x="2054" y="1"/>
                      </a:lnTo>
                      <a:cubicBezTo>
                        <a:pt x="2053" y="1"/>
                        <a:pt x="2052" y="1"/>
                        <a:pt x="2052" y="1"/>
                      </a:cubicBezTo>
                      <a:cubicBezTo>
                        <a:pt x="1717" y="1"/>
                        <a:pt x="1446" y="272"/>
                        <a:pt x="1446" y="607"/>
                      </a:cubicBezTo>
                      <a:lnTo>
                        <a:pt x="1446" y="4157"/>
                      </a:lnTo>
                      <a:lnTo>
                        <a:pt x="1" y="4157"/>
                      </a:lnTo>
                      <a:lnTo>
                        <a:pt x="4003" y="8208"/>
                      </a:lnTo>
                      <a:lnTo>
                        <a:pt x="7148" y="7421"/>
                      </a:lnTo>
                      <a:lnTo>
                        <a:pt x="5084" y="435"/>
                      </a:lnTo>
                      <a:cubicBezTo>
                        <a:pt x="5008" y="178"/>
                        <a:pt x="4773" y="1"/>
                        <a:pt x="4505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-2497925" y="-208750"/>
                  <a:ext cx="464050" cy="16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2" h="64807" extrusionOk="0">
                      <a:moveTo>
                        <a:pt x="1" y="1"/>
                      </a:moveTo>
                      <a:lnTo>
                        <a:pt x="2820" y="63641"/>
                      </a:lnTo>
                      <a:cubicBezTo>
                        <a:pt x="2849" y="64293"/>
                        <a:pt x="3386" y="64807"/>
                        <a:pt x="4039" y="64807"/>
                      </a:cubicBezTo>
                      <a:lnTo>
                        <a:pt x="4441" y="64807"/>
                      </a:lnTo>
                      <a:cubicBezTo>
                        <a:pt x="5086" y="64807"/>
                        <a:pt x="5620" y="64304"/>
                        <a:pt x="5659" y="63659"/>
                      </a:cubicBezTo>
                      <a:lnTo>
                        <a:pt x="8920" y="9368"/>
                      </a:lnTo>
                      <a:lnTo>
                        <a:pt x="13557" y="63690"/>
                      </a:lnTo>
                      <a:cubicBezTo>
                        <a:pt x="13611" y="64321"/>
                        <a:pt x="14139" y="64807"/>
                        <a:pt x="14773" y="64807"/>
                      </a:cubicBezTo>
                      <a:lnTo>
                        <a:pt x="15982" y="64807"/>
                      </a:lnTo>
                      <a:cubicBezTo>
                        <a:pt x="16645" y="64807"/>
                        <a:pt x="17187" y="64276"/>
                        <a:pt x="17202" y="63612"/>
                      </a:cubicBezTo>
                      <a:lnTo>
                        <a:pt x="185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19" name="Google Shape;819;p42"/>
          <p:cNvGrpSpPr/>
          <p:nvPr/>
        </p:nvGrpSpPr>
        <p:grpSpPr>
          <a:xfrm>
            <a:off x="502400" y="1726875"/>
            <a:ext cx="1703750" cy="3416625"/>
            <a:chOff x="502400" y="1726875"/>
            <a:chExt cx="1703750" cy="3416625"/>
          </a:xfrm>
        </p:grpSpPr>
        <p:sp>
          <p:nvSpPr>
            <p:cNvPr id="820" name="Google Shape;820;p42"/>
            <p:cNvSpPr/>
            <p:nvPr/>
          </p:nvSpPr>
          <p:spPr>
            <a:xfrm>
              <a:off x="937675" y="4980300"/>
              <a:ext cx="557100" cy="163200"/>
            </a:xfrm>
            <a:prstGeom prst="ellipse">
              <a:avLst/>
            </a:pr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1" name="Google Shape;821;p42"/>
            <p:cNvGrpSpPr/>
            <p:nvPr/>
          </p:nvGrpSpPr>
          <p:grpSpPr>
            <a:xfrm>
              <a:off x="502400" y="1726875"/>
              <a:ext cx="1703750" cy="3321500"/>
              <a:chOff x="502400" y="1726875"/>
              <a:chExt cx="1703750" cy="3321500"/>
            </a:xfrm>
          </p:grpSpPr>
          <p:grpSp>
            <p:nvGrpSpPr>
              <p:cNvPr id="822" name="Google Shape;822;p42"/>
              <p:cNvGrpSpPr/>
              <p:nvPr/>
            </p:nvGrpSpPr>
            <p:grpSpPr>
              <a:xfrm>
                <a:off x="1016925" y="4981450"/>
                <a:ext cx="402000" cy="66925"/>
                <a:chOff x="-4063450" y="2214825"/>
                <a:chExt cx="402000" cy="66925"/>
              </a:xfrm>
            </p:grpSpPr>
            <p:sp>
              <p:nvSpPr>
                <p:cNvPr id="823" name="Google Shape;823;p42"/>
                <p:cNvSpPr/>
                <p:nvPr/>
              </p:nvSpPr>
              <p:spPr>
                <a:xfrm>
                  <a:off x="-4063450" y="2214825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1" y="0"/>
                      </a:moveTo>
                      <a:lnTo>
                        <a:pt x="472" y="442"/>
                      </a:lnTo>
                      <a:cubicBezTo>
                        <a:pt x="472" y="442"/>
                        <a:pt x="1" y="2182"/>
                        <a:pt x="266" y="2447"/>
                      </a:cubicBezTo>
                      <a:cubicBezTo>
                        <a:pt x="373" y="2555"/>
                        <a:pt x="889" y="2676"/>
                        <a:pt x="1529" y="2676"/>
                      </a:cubicBezTo>
                      <a:cubicBezTo>
                        <a:pt x="2473" y="2676"/>
                        <a:pt x="3685" y="2412"/>
                        <a:pt x="4248" y="1445"/>
                      </a:cubicBezTo>
                      <a:cubicBezTo>
                        <a:pt x="4703" y="662"/>
                        <a:pt x="4080" y="601"/>
                        <a:pt x="3333" y="601"/>
                      </a:cubicBezTo>
                      <a:cubicBezTo>
                        <a:pt x="3194" y="601"/>
                        <a:pt x="3050" y="603"/>
                        <a:pt x="2909" y="603"/>
                      </a:cubicBezTo>
                      <a:cubicBezTo>
                        <a:pt x="2236" y="603"/>
                        <a:pt x="1606" y="555"/>
                        <a:pt x="16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-3779050" y="2214825"/>
                  <a:ext cx="11760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2677" extrusionOk="0">
                      <a:moveTo>
                        <a:pt x="1683" y="0"/>
                      </a:moveTo>
                      <a:lnTo>
                        <a:pt x="473" y="442"/>
                      </a:lnTo>
                      <a:cubicBezTo>
                        <a:pt x="473" y="442"/>
                        <a:pt x="1" y="2182"/>
                        <a:pt x="266" y="2447"/>
                      </a:cubicBezTo>
                      <a:cubicBezTo>
                        <a:pt x="373" y="2555"/>
                        <a:pt x="890" y="2676"/>
                        <a:pt x="1530" y="2676"/>
                      </a:cubicBezTo>
                      <a:cubicBezTo>
                        <a:pt x="2473" y="2676"/>
                        <a:pt x="3686" y="2412"/>
                        <a:pt x="4248" y="1445"/>
                      </a:cubicBezTo>
                      <a:cubicBezTo>
                        <a:pt x="4704" y="662"/>
                        <a:pt x="4080" y="601"/>
                        <a:pt x="3333" y="601"/>
                      </a:cubicBezTo>
                      <a:cubicBezTo>
                        <a:pt x="3194" y="601"/>
                        <a:pt x="3051" y="603"/>
                        <a:pt x="2909" y="603"/>
                      </a:cubicBezTo>
                      <a:cubicBezTo>
                        <a:pt x="2237" y="603"/>
                        <a:pt x="1607" y="555"/>
                        <a:pt x="168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5" name="Google Shape;825;p42"/>
              <p:cNvGrpSpPr/>
              <p:nvPr/>
            </p:nvGrpSpPr>
            <p:grpSpPr>
              <a:xfrm>
                <a:off x="502400" y="1726875"/>
                <a:ext cx="1703750" cy="3279650"/>
                <a:chOff x="-4577975" y="-1039750"/>
                <a:chExt cx="1703750" cy="3279650"/>
              </a:xfrm>
            </p:grpSpPr>
            <p:sp>
              <p:nvSpPr>
                <p:cNvPr id="826" name="Google Shape;826;p42"/>
                <p:cNvSpPr/>
                <p:nvPr/>
              </p:nvSpPr>
              <p:spPr>
                <a:xfrm>
                  <a:off x="-4577975" y="-362675"/>
                  <a:ext cx="409475" cy="8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79" h="33933" extrusionOk="0">
                      <a:moveTo>
                        <a:pt x="12212" y="1"/>
                      </a:moveTo>
                      <a:lnTo>
                        <a:pt x="1" y="19374"/>
                      </a:lnTo>
                      <a:lnTo>
                        <a:pt x="14561" y="33932"/>
                      </a:lnTo>
                      <a:lnTo>
                        <a:pt x="16379" y="30520"/>
                      </a:lnTo>
                      <a:lnTo>
                        <a:pt x="6641" y="17825"/>
                      </a:lnTo>
                      <a:cubicBezTo>
                        <a:pt x="6641" y="17825"/>
                        <a:pt x="11253" y="13741"/>
                        <a:pt x="15892" y="7048"/>
                      </a:cubicBezTo>
                      <a:lnTo>
                        <a:pt x="122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-4139625" y="-518250"/>
                  <a:ext cx="388525" cy="1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1" h="6694" extrusionOk="0">
                      <a:moveTo>
                        <a:pt x="4540" y="1"/>
                      </a:moveTo>
                      <a:lnTo>
                        <a:pt x="0" y="3920"/>
                      </a:lnTo>
                      <a:lnTo>
                        <a:pt x="5714" y="6693"/>
                      </a:lnTo>
                      <a:lnTo>
                        <a:pt x="15541" y="3920"/>
                      </a:lnTo>
                      <a:lnTo>
                        <a:pt x="1181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-4059400" y="-943850"/>
                  <a:ext cx="256375" cy="4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5" h="17025" extrusionOk="0">
                      <a:moveTo>
                        <a:pt x="9785" y="1"/>
                      </a:moveTo>
                      <a:lnTo>
                        <a:pt x="1" y="6106"/>
                      </a:lnTo>
                      <a:cubicBezTo>
                        <a:pt x="1" y="6106"/>
                        <a:pt x="2270" y="14007"/>
                        <a:pt x="2270" y="17025"/>
                      </a:cubicBezTo>
                      <a:lnTo>
                        <a:pt x="7592" y="17025"/>
                      </a:lnTo>
                      <a:cubicBezTo>
                        <a:pt x="7592" y="17025"/>
                        <a:pt x="7827" y="12525"/>
                        <a:pt x="8688" y="12055"/>
                      </a:cubicBezTo>
                      <a:cubicBezTo>
                        <a:pt x="9550" y="11586"/>
                        <a:pt x="10254" y="10489"/>
                        <a:pt x="10254" y="7046"/>
                      </a:cubicBezTo>
                      <a:cubicBezTo>
                        <a:pt x="10254" y="3601"/>
                        <a:pt x="9785" y="1"/>
                        <a:pt x="9785" y="1"/>
                      </a:cubicBez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-4122025" y="-1039750"/>
                  <a:ext cx="307250" cy="4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0" h="16987" extrusionOk="0">
                      <a:moveTo>
                        <a:pt x="6497" y="1"/>
                      </a:moveTo>
                      <a:cubicBezTo>
                        <a:pt x="3757" y="1"/>
                        <a:pt x="0" y="2115"/>
                        <a:pt x="0" y="6968"/>
                      </a:cubicBezTo>
                      <a:cubicBezTo>
                        <a:pt x="0" y="11821"/>
                        <a:pt x="4248" y="16987"/>
                        <a:pt x="4248" y="16987"/>
                      </a:cubicBezTo>
                      <a:lnTo>
                        <a:pt x="8532" y="16987"/>
                      </a:lnTo>
                      <a:cubicBezTo>
                        <a:pt x="10880" y="15813"/>
                        <a:pt x="10332" y="11743"/>
                        <a:pt x="10332" y="11742"/>
                      </a:cubicBezTo>
                      <a:lnTo>
                        <a:pt x="10332" y="11742"/>
                      </a:lnTo>
                      <a:cubicBezTo>
                        <a:pt x="10332" y="11742"/>
                        <a:pt x="10297" y="11747"/>
                        <a:pt x="10239" y="11747"/>
                      </a:cubicBezTo>
                      <a:cubicBezTo>
                        <a:pt x="9954" y="11747"/>
                        <a:pt x="9119" y="11639"/>
                        <a:pt x="9119" y="10372"/>
                      </a:cubicBezTo>
                      <a:cubicBezTo>
                        <a:pt x="9119" y="8678"/>
                        <a:pt x="10203" y="8474"/>
                        <a:pt x="10725" y="8474"/>
                      </a:cubicBezTo>
                      <a:cubicBezTo>
                        <a:pt x="10890" y="8474"/>
                        <a:pt x="10998" y="8494"/>
                        <a:pt x="10998" y="8494"/>
                      </a:cubicBezTo>
                      <a:lnTo>
                        <a:pt x="10998" y="5676"/>
                      </a:lnTo>
                      <a:cubicBezTo>
                        <a:pt x="11702" y="4854"/>
                        <a:pt x="12290" y="3837"/>
                        <a:pt x="12290" y="3837"/>
                      </a:cubicBezTo>
                      <a:cubicBezTo>
                        <a:pt x="12290" y="1136"/>
                        <a:pt x="9237" y="1"/>
                        <a:pt x="64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-4272700" y="-472275"/>
                  <a:ext cx="640350" cy="108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4" h="43365" extrusionOk="0">
                      <a:moveTo>
                        <a:pt x="12417" y="0"/>
                      </a:moveTo>
                      <a:cubicBezTo>
                        <a:pt x="4828" y="0"/>
                        <a:pt x="1" y="4385"/>
                        <a:pt x="1" y="4385"/>
                      </a:cubicBezTo>
                      <a:lnTo>
                        <a:pt x="5323" y="43364"/>
                      </a:lnTo>
                      <a:lnTo>
                        <a:pt x="23796" y="43364"/>
                      </a:lnTo>
                      <a:lnTo>
                        <a:pt x="25614" y="4385"/>
                      </a:lnTo>
                      <a:cubicBezTo>
                        <a:pt x="20696" y="1097"/>
                        <a:pt x="16212" y="0"/>
                        <a:pt x="12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-4214000" y="400300"/>
                  <a:ext cx="66625" cy="15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" h="6191" extrusionOk="0">
                      <a:moveTo>
                        <a:pt x="1820" y="1"/>
                      </a:moveTo>
                      <a:lnTo>
                        <a:pt x="0" y="3413"/>
                      </a:lnTo>
                      <a:lnTo>
                        <a:pt x="2664" y="6191"/>
                      </a:lnTo>
                      <a:lnTo>
                        <a:pt x="1820" y="1"/>
                      </a:ln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42"/>
                <p:cNvSpPr/>
                <p:nvPr/>
              </p:nvSpPr>
              <p:spPr>
                <a:xfrm>
                  <a:off x="-3827450" y="-362675"/>
                  <a:ext cx="821900" cy="4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6" h="19019" extrusionOk="0">
                      <a:moveTo>
                        <a:pt x="7858" y="1"/>
                      </a:moveTo>
                      <a:lnTo>
                        <a:pt x="1" y="1211"/>
                      </a:lnTo>
                      <a:lnTo>
                        <a:pt x="14397" y="19019"/>
                      </a:lnTo>
                      <a:lnTo>
                        <a:pt x="32876" y="9936"/>
                      </a:lnTo>
                      <a:lnTo>
                        <a:pt x="30232" y="7113"/>
                      </a:lnTo>
                      <a:lnTo>
                        <a:pt x="15073" y="12233"/>
                      </a:lnTo>
                      <a:cubicBezTo>
                        <a:pt x="15073" y="12233"/>
                        <a:pt x="12696" y="6550"/>
                        <a:pt x="78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42"/>
                <p:cNvSpPr/>
                <p:nvPr/>
              </p:nvSpPr>
              <p:spPr>
                <a:xfrm>
                  <a:off x="-3071675" y="-300650"/>
                  <a:ext cx="197450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8" h="7455" extrusionOk="0">
                      <a:moveTo>
                        <a:pt x="1623" y="0"/>
                      </a:moveTo>
                      <a:lnTo>
                        <a:pt x="559" y="337"/>
                      </a:lnTo>
                      <a:lnTo>
                        <a:pt x="1" y="4632"/>
                      </a:lnTo>
                      <a:lnTo>
                        <a:pt x="2643" y="7455"/>
                      </a:lnTo>
                      <a:lnTo>
                        <a:pt x="7898" y="3025"/>
                      </a:lnTo>
                      <a:lnTo>
                        <a:pt x="5828" y="332"/>
                      </a:lnTo>
                      <a:lnTo>
                        <a:pt x="1902" y="3277"/>
                      </a:lnTo>
                      <a:lnTo>
                        <a:pt x="1623" y="0"/>
                      </a:lnTo>
                      <a:close/>
                    </a:path>
                  </a:pathLst>
                </a:custGeom>
                <a:solidFill>
                  <a:srgbClr val="FAC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42"/>
                <p:cNvSpPr/>
                <p:nvPr/>
              </p:nvSpPr>
              <p:spPr>
                <a:xfrm>
                  <a:off x="-4139625" y="611825"/>
                  <a:ext cx="461825" cy="16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3" h="65123" extrusionOk="0">
                      <a:moveTo>
                        <a:pt x="0" y="0"/>
                      </a:moveTo>
                      <a:lnTo>
                        <a:pt x="2957" y="63957"/>
                      </a:lnTo>
                      <a:cubicBezTo>
                        <a:pt x="2985" y="64609"/>
                        <a:pt x="3523" y="65123"/>
                        <a:pt x="4176" y="65123"/>
                      </a:cubicBezTo>
                      <a:lnTo>
                        <a:pt x="4579" y="65123"/>
                      </a:lnTo>
                      <a:cubicBezTo>
                        <a:pt x="5224" y="65123"/>
                        <a:pt x="5757" y="64620"/>
                        <a:pt x="5797" y="63975"/>
                      </a:cubicBezTo>
                      <a:lnTo>
                        <a:pt x="9057" y="9683"/>
                      </a:lnTo>
                      <a:lnTo>
                        <a:pt x="13695" y="64006"/>
                      </a:lnTo>
                      <a:cubicBezTo>
                        <a:pt x="13748" y="64637"/>
                        <a:pt x="14276" y="65123"/>
                        <a:pt x="14910" y="65123"/>
                      </a:cubicBezTo>
                      <a:lnTo>
                        <a:pt x="16119" y="65123"/>
                      </a:lnTo>
                      <a:cubicBezTo>
                        <a:pt x="16783" y="65123"/>
                        <a:pt x="17325" y="64592"/>
                        <a:pt x="17339" y="63928"/>
                      </a:cubicBezTo>
                      <a:lnTo>
                        <a:pt x="1847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9" name="Google Shape;564;p31">
            <a:extLst>
              <a:ext uri="{FF2B5EF4-FFF2-40B4-BE49-F238E27FC236}">
                <a16:creationId xmlns:a16="http://schemas.microsoft.com/office/drawing/2014/main" id="{B0C41FE3-5B6B-4B49-86DC-27DEF41B87CA}"/>
              </a:ext>
            </a:extLst>
          </p:cNvPr>
          <p:cNvSpPr txBox="1">
            <a:spLocks/>
          </p:cNvSpPr>
          <p:nvPr/>
        </p:nvSpPr>
        <p:spPr>
          <a:xfrm>
            <a:off x="3860075" y="526450"/>
            <a:ext cx="2003100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800" dirty="0">
                <a:solidFill>
                  <a:srgbClr val="FFFFFF"/>
                </a:solidFill>
                <a:latin typeface="Abril Fatface" panose="020B0604020202020204" charset="-18"/>
              </a:rPr>
              <a:t>0</a:t>
            </a:r>
            <a:r>
              <a:rPr lang="sk-SK" sz="3800" dirty="0">
                <a:solidFill>
                  <a:srgbClr val="FFFFFF"/>
                </a:solidFill>
                <a:latin typeface="Abril Fatface" panose="020B0604020202020204" charset="-18"/>
              </a:rPr>
              <a:t>3</a:t>
            </a:r>
            <a:endParaRPr lang="en" sz="3800" dirty="0">
              <a:solidFill>
                <a:srgbClr val="FFFFFF"/>
              </a:solidFill>
              <a:latin typeface="Abril Fatface" panose="020B0604020202020204" charset="-18"/>
            </a:endParaRPr>
          </a:p>
        </p:txBody>
      </p:sp>
      <p:sp>
        <p:nvSpPr>
          <p:cNvPr id="50" name="Google Shape;563;p31">
            <a:extLst>
              <a:ext uri="{FF2B5EF4-FFF2-40B4-BE49-F238E27FC236}">
                <a16:creationId xmlns:a16="http://schemas.microsoft.com/office/drawing/2014/main" id="{B2620141-A14C-44C1-B44F-1DB425B49F17}"/>
              </a:ext>
            </a:extLst>
          </p:cNvPr>
          <p:cNvSpPr txBox="1">
            <a:spLocks/>
          </p:cNvSpPr>
          <p:nvPr/>
        </p:nvSpPr>
        <p:spPr>
          <a:xfrm>
            <a:off x="3795950" y="1432048"/>
            <a:ext cx="6191863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Font typeface="Abril Fatface"/>
              <a:buNone/>
              <a:defRPr sz="75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  <a:defRPr sz="7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sk-SK" sz="3800" dirty="0">
                <a:solidFill>
                  <a:srgbClr val="F18787"/>
                </a:solidFill>
              </a:rPr>
              <a:t>Oblasti</a:t>
            </a:r>
            <a:r>
              <a:rPr lang="sk-SK" sz="3800" dirty="0">
                <a:solidFill>
                  <a:srgbClr val="FFFFFF"/>
                </a:solidFill>
              </a:rPr>
              <a:t> uplatnenia sa</a:t>
            </a:r>
            <a:endParaRPr lang="sk-SK" sz="3800" dirty="0">
              <a:solidFill>
                <a:srgbClr val="F18787"/>
              </a:solidFill>
            </a:endParaRPr>
          </a:p>
        </p:txBody>
      </p:sp>
      <p:sp>
        <p:nvSpPr>
          <p:cNvPr id="51" name="Google Shape;565;p31">
            <a:extLst>
              <a:ext uri="{FF2B5EF4-FFF2-40B4-BE49-F238E27FC236}">
                <a16:creationId xmlns:a16="http://schemas.microsoft.com/office/drawing/2014/main" id="{6674AE31-83B0-4877-9D10-5B58B682CA12}"/>
              </a:ext>
            </a:extLst>
          </p:cNvPr>
          <p:cNvSpPr txBox="1">
            <a:spLocks/>
          </p:cNvSpPr>
          <p:nvPr/>
        </p:nvSpPr>
        <p:spPr>
          <a:xfrm>
            <a:off x="3830725" y="2188615"/>
            <a:ext cx="4380042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Medium"/>
              <a:buChar char="●"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Medium"/>
              <a:buChar char="○"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Medium"/>
              <a:buChar char="■"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Medium"/>
              <a:buChar char="●"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Medium"/>
              <a:buChar char="○"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Medium"/>
              <a:buChar char="■"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Medium"/>
              <a:buChar char="●"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Medium"/>
              <a:buChar char="○"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Montserrat Medium"/>
              <a:buChar char="■"/>
              <a:defRPr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dirty="0"/>
              <a:t>Kde sa uplatniť ako študent JO a MO štúdia</a:t>
            </a:r>
          </a:p>
          <a:p>
            <a:pPr marL="0" indent="0" algn="l">
              <a:buFont typeface="Montserrat Medium"/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3"/>
          <p:cNvSpPr txBox="1">
            <a:spLocks noGrp="1"/>
          </p:cNvSpPr>
          <p:nvPr>
            <p:ph type="title"/>
          </p:nvPr>
        </p:nvSpPr>
        <p:spPr>
          <a:xfrm>
            <a:off x="1134650" y="504149"/>
            <a:ext cx="25857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JO študenti</a:t>
            </a:r>
            <a:endParaRPr dirty="0"/>
          </a:p>
        </p:txBody>
      </p:sp>
      <p:sp>
        <p:nvSpPr>
          <p:cNvPr id="626" name="Google Shape;626;p33"/>
          <p:cNvSpPr txBox="1">
            <a:spLocks noGrp="1"/>
          </p:cNvSpPr>
          <p:nvPr>
            <p:ph type="subTitle" idx="1"/>
          </p:nvPr>
        </p:nvSpPr>
        <p:spPr>
          <a:xfrm>
            <a:off x="477403" y="995802"/>
            <a:ext cx="3812376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k-SK" dirty="0"/>
              <a:t>štátna správa a samospráva, súkromný sektor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k-SK" dirty="0"/>
              <a:t>odborné inštitúcie ochrany prírody, cestovného ruchu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k-SK" dirty="0"/>
              <a:t>odborné inštitúcie pre územné plánovanie a rozvoj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k-SK" dirty="0"/>
              <a:t>inštitúcie využívajúce GIS pri riešení úloh zberu dát o krajine a ich spracovania</a:t>
            </a:r>
          </a:p>
          <a:p>
            <a:pPr marL="285750" indent="-28575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k-SK" dirty="0"/>
              <a:t>inštitúcie využívajúce IKT a zamerané na vývoj softvéru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</a:pPr>
            <a:endParaRPr lang="sk-SK" dirty="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dirty="0"/>
          </a:p>
        </p:txBody>
      </p:sp>
      <p:sp>
        <p:nvSpPr>
          <p:cNvPr id="627" name="Google Shape;627;p33"/>
          <p:cNvSpPr txBox="1">
            <a:spLocks noGrp="1"/>
          </p:cNvSpPr>
          <p:nvPr>
            <p:ph type="title" idx="2"/>
          </p:nvPr>
        </p:nvSpPr>
        <p:spPr>
          <a:xfrm>
            <a:off x="5423649" y="504149"/>
            <a:ext cx="25857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MO študenti</a:t>
            </a:r>
            <a:endParaRPr dirty="0"/>
          </a:p>
        </p:txBody>
      </p:sp>
      <p:sp>
        <p:nvSpPr>
          <p:cNvPr id="628" name="Google Shape;628;p33"/>
          <p:cNvSpPr txBox="1">
            <a:spLocks noGrp="1"/>
          </p:cNvSpPr>
          <p:nvPr>
            <p:ph type="subTitle" idx="3"/>
          </p:nvPr>
        </p:nvSpPr>
        <p:spPr>
          <a:xfrm>
            <a:off x="4902413" y="986893"/>
            <a:ext cx="359812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EFECD2"/>
                </a:solidFill>
                <a:latin typeface="Montserrat Medium" panose="00000600000000000000" pitchFamily="2" charset="-18"/>
              </a:rPr>
              <a:t>u</a:t>
            </a:r>
            <a:r>
              <a:rPr lang="sk-SK" b="0" i="0" dirty="0">
                <a:solidFill>
                  <a:srgbClr val="EFECD2"/>
                </a:solidFill>
                <a:effectLst/>
                <a:latin typeface="Montserrat Medium" panose="00000600000000000000" pitchFamily="2" charset="-18"/>
              </a:rPr>
              <a:t>čitelia </a:t>
            </a:r>
            <a:r>
              <a:rPr lang="sk-SK" dirty="0">
                <a:solidFill>
                  <a:srgbClr val="EFECD2"/>
                </a:solidFill>
                <a:latin typeface="Montserrat Medium" panose="00000600000000000000" pitchFamily="2" charset="-18"/>
              </a:rPr>
              <a:t>na základných a stredných školách všetkých typov, pôsobenie aj na vysokých školách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k-SK" dirty="0">
              <a:solidFill>
                <a:srgbClr val="EFECD2"/>
              </a:solidFill>
              <a:latin typeface="Montserrat Medium" panose="00000600000000000000" pitchFamily="2" charset="-18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EFECD2"/>
                </a:solidFill>
                <a:latin typeface="Montserrat Medium" panose="00000600000000000000" pitchFamily="2" charset="-18"/>
              </a:rPr>
              <a:t>vedecko-výskumné ústavy </a:t>
            </a:r>
            <a:br>
              <a:rPr lang="sk-SK" dirty="0">
                <a:solidFill>
                  <a:srgbClr val="EFECD2"/>
                </a:solidFill>
                <a:latin typeface="Montserrat Medium" panose="00000600000000000000" pitchFamily="2" charset="-18"/>
              </a:rPr>
            </a:br>
            <a:r>
              <a:rPr lang="sk-SK" dirty="0">
                <a:solidFill>
                  <a:srgbClr val="EFECD2"/>
                </a:solidFill>
                <a:latin typeface="Montserrat Medium" panose="00000600000000000000" pitchFamily="2" charset="-18"/>
              </a:rPr>
              <a:t>a výpočtové strediská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k-SK" dirty="0">
              <a:solidFill>
                <a:srgbClr val="EFECD2"/>
              </a:solidFill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24720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736;p39">
            <a:extLst>
              <a:ext uri="{FF2B5EF4-FFF2-40B4-BE49-F238E27FC236}">
                <a16:creationId xmlns:a16="http://schemas.microsoft.com/office/drawing/2014/main" id="{1FB05158-F7D4-4AC1-9E00-0FE4174CC348}"/>
              </a:ext>
            </a:extLst>
          </p:cNvPr>
          <p:cNvSpPr/>
          <p:nvPr/>
        </p:nvSpPr>
        <p:spPr>
          <a:xfrm>
            <a:off x="1" y="414604"/>
            <a:ext cx="5536422" cy="27540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351719" y="1934297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dirty="0">
                <a:solidFill>
                  <a:srgbClr val="FFFFFF"/>
                </a:solidFill>
              </a:rPr>
              <a:t>Kde </a:t>
            </a:r>
            <a:r>
              <a:rPr lang="pt-BR" sz="3600" dirty="0">
                <a:solidFill>
                  <a:srgbClr val="FFFFFF"/>
                </a:solidFill>
              </a:rPr>
              <a:t>našli uplatnenie </a:t>
            </a:r>
            <a:br>
              <a:rPr lang="pt-BR" sz="3600" dirty="0">
                <a:solidFill>
                  <a:srgbClr val="FFFFFF"/>
                </a:solidFill>
              </a:rPr>
            </a:br>
            <a:r>
              <a:rPr lang="pt-BR" sz="3600" dirty="0">
                <a:solidFill>
                  <a:srgbClr val="F18787"/>
                </a:solidFill>
              </a:rPr>
              <a:t>naši absolventi</a:t>
            </a:r>
          </a:p>
        </p:txBody>
      </p:sp>
      <p:grpSp>
        <p:nvGrpSpPr>
          <p:cNvPr id="985" name="Google Shape;985;p47"/>
          <p:cNvGrpSpPr>
            <a:grpSpLocks noChangeAspect="1"/>
          </p:cNvGrpSpPr>
          <p:nvPr/>
        </p:nvGrpSpPr>
        <p:grpSpPr>
          <a:xfrm>
            <a:off x="6252995" y="237758"/>
            <a:ext cx="3076485" cy="4667984"/>
            <a:chOff x="1976025" y="238175"/>
            <a:chExt cx="3447100" cy="5230325"/>
          </a:xfrm>
        </p:grpSpPr>
        <p:sp>
          <p:nvSpPr>
            <p:cNvPr id="986" name="Google Shape;986;p47"/>
            <p:cNvSpPr/>
            <p:nvPr/>
          </p:nvSpPr>
          <p:spPr>
            <a:xfrm>
              <a:off x="2090325" y="4536925"/>
              <a:ext cx="343350" cy="871625"/>
            </a:xfrm>
            <a:custGeom>
              <a:avLst/>
              <a:gdLst/>
              <a:ahLst/>
              <a:cxnLst/>
              <a:rect l="l" t="t" r="r" b="b"/>
              <a:pathLst>
                <a:path w="13734" h="34865" extrusionOk="0">
                  <a:moveTo>
                    <a:pt x="1" y="0"/>
                  </a:moveTo>
                  <a:lnTo>
                    <a:pt x="3670" y="34576"/>
                  </a:lnTo>
                  <a:lnTo>
                    <a:pt x="6328" y="34865"/>
                  </a:lnTo>
                  <a:lnTo>
                    <a:pt x="8477" y="10041"/>
                  </a:lnTo>
                  <a:lnTo>
                    <a:pt x="7947" y="34576"/>
                  </a:lnTo>
                  <a:lnTo>
                    <a:pt x="10139" y="34620"/>
                  </a:lnTo>
                  <a:lnTo>
                    <a:pt x="13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027925" y="3883525"/>
              <a:ext cx="475775" cy="677700"/>
            </a:xfrm>
            <a:custGeom>
              <a:avLst/>
              <a:gdLst/>
              <a:ahLst/>
              <a:cxnLst/>
              <a:rect l="l" t="t" r="r" b="b"/>
              <a:pathLst>
                <a:path w="19031" h="27108" extrusionOk="0">
                  <a:moveTo>
                    <a:pt x="9722" y="1"/>
                  </a:moveTo>
                  <a:cubicBezTo>
                    <a:pt x="6810" y="1"/>
                    <a:pt x="1340" y="1087"/>
                    <a:pt x="273" y="9026"/>
                  </a:cubicBezTo>
                  <a:lnTo>
                    <a:pt x="273" y="17084"/>
                  </a:lnTo>
                  <a:cubicBezTo>
                    <a:pt x="170" y="19216"/>
                    <a:pt x="194" y="21353"/>
                    <a:pt x="340" y="23482"/>
                  </a:cubicBezTo>
                  <a:cubicBezTo>
                    <a:pt x="340" y="23482"/>
                    <a:pt x="0" y="26970"/>
                    <a:pt x="5494" y="26970"/>
                  </a:cubicBezTo>
                  <a:lnTo>
                    <a:pt x="16052" y="27108"/>
                  </a:lnTo>
                  <a:cubicBezTo>
                    <a:pt x="17541" y="26851"/>
                    <a:pt x="17442" y="22846"/>
                    <a:pt x="18576" y="12186"/>
                  </a:cubicBezTo>
                  <a:cubicBezTo>
                    <a:pt x="19030" y="7916"/>
                    <a:pt x="17833" y="2426"/>
                    <a:pt x="13852" y="830"/>
                  </a:cubicBezTo>
                  <a:cubicBezTo>
                    <a:pt x="13852" y="830"/>
                    <a:pt x="12387" y="277"/>
                    <a:pt x="11553" y="155"/>
                  </a:cubicBezTo>
                  <a:cubicBezTo>
                    <a:pt x="11553" y="155"/>
                    <a:pt x="10819" y="1"/>
                    <a:pt x="9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206750" y="3766025"/>
              <a:ext cx="1800" cy="825"/>
            </a:xfrm>
            <a:custGeom>
              <a:avLst/>
              <a:gdLst/>
              <a:ahLst/>
              <a:cxnLst/>
              <a:rect l="l" t="t" r="r" b="b"/>
              <a:pathLst>
                <a:path w="72" h="33" extrusionOk="0">
                  <a:moveTo>
                    <a:pt x="71" y="1"/>
                  </a:moveTo>
                  <a:lnTo>
                    <a:pt x="71" y="1"/>
                  </a:lnTo>
                  <a:cubicBezTo>
                    <a:pt x="52" y="5"/>
                    <a:pt x="36" y="9"/>
                    <a:pt x="20" y="16"/>
                  </a:cubicBezTo>
                  <a:cubicBezTo>
                    <a:pt x="12" y="20"/>
                    <a:pt x="8" y="24"/>
                    <a:pt x="0" y="32"/>
                  </a:cubicBezTo>
                  <a:cubicBezTo>
                    <a:pt x="20" y="16"/>
                    <a:pt x="44" y="9"/>
                    <a:pt x="71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2212975" y="3765625"/>
              <a:ext cx="6025" cy="2000"/>
            </a:xfrm>
            <a:custGeom>
              <a:avLst/>
              <a:gdLst/>
              <a:ahLst/>
              <a:cxnLst/>
              <a:rect l="l" t="t" r="r" b="b"/>
              <a:pathLst>
                <a:path w="241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5"/>
                    <a:pt x="47" y="9"/>
                    <a:pt x="67" y="17"/>
                  </a:cubicBezTo>
                  <a:lnTo>
                    <a:pt x="87" y="21"/>
                  </a:lnTo>
                  <a:cubicBezTo>
                    <a:pt x="95" y="22"/>
                    <a:pt x="104" y="24"/>
                    <a:pt x="112" y="26"/>
                  </a:cubicBezTo>
                  <a:lnTo>
                    <a:pt x="112" y="26"/>
                  </a:lnTo>
                  <a:cubicBezTo>
                    <a:pt x="75" y="15"/>
                    <a:pt x="38" y="6"/>
                    <a:pt x="0" y="1"/>
                  </a:cubicBezTo>
                  <a:close/>
                  <a:moveTo>
                    <a:pt x="112" y="26"/>
                  </a:moveTo>
                  <a:cubicBezTo>
                    <a:pt x="115" y="27"/>
                    <a:pt x="119" y="28"/>
                    <a:pt x="122" y="30"/>
                  </a:cubicBezTo>
                  <a:lnTo>
                    <a:pt x="122" y="30"/>
                  </a:lnTo>
                  <a:cubicBezTo>
                    <a:pt x="119" y="28"/>
                    <a:pt x="115" y="27"/>
                    <a:pt x="112" y="26"/>
                  </a:cubicBezTo>
                  <a:close/>
                  <a:moveTo>
                    <a:pt x="122" y="30"/>
                  </a:moveTo>
                  <a:cubicBezTo>
                    <a:pt x="134" y="34"/>
                    <a:pt x="144" y="38"/>
                    <a:pt x="154" y="44"/>
                  </a:cubicBezTo>
                  <a:lnTo>
                    <a:pt x="174" y="52"/>
                  </a:lnTo>
                  <a:cubicBezTo>
                    <a:pt x="198" y="60"/>
                    <a:pt x="221" y="72"/>
                    <a:pt x="241" y="80"/>
                  </a:cubicBezTo>
                  <a:cubicBezTo>
                    <a:pt x="203" y="60"/>
                    <a:pt x="163" y="43"/>
                    <a:pt x="122" y="30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2210700" y="3765525"/>
              <a:ext cx="1900" cy="125"/>
            </a:xfrm>
            <a:custGeom>
              <a:avLst/>
              <a:gdLst/>
              <a:ahLst/>
              <a:cxnLst/>
              <a:rect l="l" t="t" r="r" b="b"/>
              <a:pathLst>
                <a:path w="76" h="5" extrusionOk="0">
                  <a:moveTo>
                    <a:pt x="40" y="1"/>
                  </a:moveTo>
                  <a:cubicBezTo>
                    <a:pt x="24" y="1"/>
                    <a:pt x="12" y="1"/>
                    <a:pt x="0" y="5"/>
                  </a:cubicBezTo>
                  <a:cubicBezTo>
                    <a:pt x="12" y="3"/>
                    <a:pt x="25" y="2"/>
                    <a:pt x="38" y="2"/>
                  </a:cubicBezTo>
                  <a:cubicBezTo>
                    <a:pt x="44" y="2"/>
                    <a:pt x="50" y="2"/>
                    <a:pt x="55" y="3"/>
                  </a:cubicBezTo>
                  <a:lnTo>
                    <a:pt x="55" y="3"/>
                  </a:lnTo>
                  <a:cubicBezTo>
                    <a:pt x="50" y="2"/>
                    <a:pt x="45" y="1"/>
                    <a:pt x="40" y="1"/>
                  </a:cubicBezTo>
                  <a:close/>
                  <a:moveTo>
                    <a:pt x="55" y="3"/>
                  </a:moveTo>
                  <a:lnTo>
                    <a:pt x="55" y="3"/>
                  </a:lnTo>
                  <a:cubicBezTo>
                    <a:pt x="62" y="4"/>
                    <a:pt x="69" y="5"/>
                    <a:pt x="75" y="5"/>
                  </a:cubicBezTo>
                  <a:cubicBezTo>
                    <a:pt x="69" y="4"/>
                    <a:pt x="62" y="3"/>
                    <a:pt x="55" y="3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2204975" y="37668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67" y="0"/>
                  </a:moveTo>
                  <a:cubicBezTo>
                    <a:pt x="48" y="8"/>
                    <a:pt x="32" y="20"/>
                    <a:pt x="16" y="36"/>
                  </a:cubicBezTo>
                  <a:cubicBezTo>
                    <a:pt x="15" y="37"/>
                    <a:pt x="13" y="39"/>
                    <a:pt x="12" y="41"/>
                  </a:cubicBezTo>
                  <a:lnTo>
                    <a:pt x="12" y="41"/>
                  </a:lnTo>
                  <a:cubicBezTo>
                    <a:pt x="29" y="26"/>
                    <a:pt x="48" y="13"/>
                    <a:pt x="67" y="0"/>
                  </a:cubicBezTo>
                  <a:close/>
                  <a:moveTo>
                    <a:pt x="12" y="41"/>
                  </a:moveTo>
                  <a:cubicBezTo>
                    <a:pt x="8" y="44"/>
                    <a:pt x="4" y="48"/>
                    <a:pt x="0" y="52"/>
                  </a:cubicBezTo>
                  <a:cubicBezTo>
                    <a:pt x="6" y="49"/>
                    <a:pt x="9" y="44"/>
                    <a:pt x="12" y="4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2219375" y="3767900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3"/>
                    <a:pt x="48" y="24"/>
                    <a:pt x="68" y="40"/>
                  </a:cubicBezTo>
                  <a:cubicBezTo>
                    <a:pt x="64" y="36"/>
                    <a:pt x="60" y="32"/>
                    <a:pt x="56" y="28"/>
                  </a:cubicBezTo>
                  <a:cubicBezTo>
                    <a:pt x="36" y="20"/>
                    <a:pt x="21" y="9"/>
                    <a:pt x="1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2208625" y="3765625"/>
              <a:ext cx="2000" cy="325"/>
            </a:xfrm>
            <a:custGeom>
              <a:avLst/>
              <a:gdLst/>
              <a:ahLst/>
              <a:cxnLst/>
              <a:rect l="l" t="t" r="r" b="b"/>
              <a:pathLst>
                <a:path w="80" h="13" extrusionOk="0">
                  <a:moveTo>
                    <a:pt x="75" y="1"/>
                  </a:moveTo>
                  <a:cubicBezTo>
                    <a:pt x="48" y="1"/>
                    <a:pt x="24" y="5"/>
                    <a:pt x="0" y="13"/>
                  </a:cubicBezTo>
                  <a:cubicBezTo>
                    <a:pt x="24" y="5"/>
                    <a:pt x="52" y="1"/>
                    <a:pt x="79" y="1"/>
                  </a:cubicBezTo>
                  <a:close/>
                </a:path>
              </a:pathLst>
            </a:custGeom>
            <a:solidFill>
              <a:srgbClr val="F7B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2210600" y="3765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2208425" y="37660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" y="1"/>
                    <a:pt x="4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2208525" y="3765625"/>
              <a:ext cx="2000" cy="325"/>
            </a:xfrm>
            <a:custGeom>
              <a:avLst/>
              <a:gdLst/>
              <a:ahLst/>
              <a:cxnLst/>
              <a:rect l="l" t="t" r="r" b="b"/>
              <a:pathLst>
                <a:path w="80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28" y="5"/>
                    <a:pt x="56" y="1"/>
                    <a:pt x="79" y="1"/>
                  </a:cubicBezTo>
                  <a:lnTo>
                    <a:pt x="79" y="1"/>
                  </a:lnTo>
                  <a:cubicBezTo>
                    <a:pt x="56" y="1"/>
                    <a:pt x="28" y="5"/>
                    <a:pt x="0" y="1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2207325" y="3766025"/>
              <a:ext cx="1225" cy="425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" y="16"/>
                  </a:moveTo>
                  <a:cubicBezTo>
                    <a:pt x="17" y="9"/>
                    <a:pt x="33" y="5"/>
                    <a:pt x="48" y="1"/>
                  </a:cubicBezTo>
                  <a:lnTo>
                    <a:pt x="48" y="1"/>
                  </a:lnTo>
                  <a:cubicBezTo>
                    <a:pt x="33" y="5"/>
                    <a:pt x="17" y="9"/>
                    <a:pt x="1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2210700" y="3765525"/>
              <a:ext cx="1000" cy="125"/>
            </a:xfrm>
            <a:custGeom>
              <a:avLst/>
              <a:gdLst/>
              <a:ahLst/>
              <a:cxnLst/>
              <a:rect l="l" t="t" r="r" b="b"/>
              <a:pathLst>
                <a:path w="40" h="5" extrusionOk="0">
                  <a:moveTo>
                    <a:pt x="0" y="5"/>
                  </a:moveTo>
                  <a:lnTo>
                    <a:pt x="0" y="5"/>
                  </a:lnTo>
                  <a:cubicBezTo>
                    <a:pt x="12" y="1"/>
                    <a:pt x="24" y="1"/>
                    <a:pt x="40" y="1"/>
                  </a:cubicBezTo>
                  <a:cubicBezTo>
                    <a:pt x="24" y="1"/>
                    <a:pt x="12" y="1"/>
                    <a:pt x="0" y="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2204975" y="3766825"/>
              <a:ext cx="1700" cy="1300"/>
            </a:xfrm>
            <a:custGeom>
              <a:avLst/>
              <a:gdLst/>
              <a:ahLst/>
              <a:cxnLst/>
              <a:rect l="l" t="t" r="r" b="b"/>
              <a:pathLst>
                <a:path w="68" h="52" extrusionOk="0">
                  <a:moveTo>
                    <a:pt x="0" y="52"/>
                  </a:moveTo>
                  <a:lnTo>
                    <a:pt x="0" y="52"/>
                  </a:lnTo>
                  <a:cubicBezTo>
                    <a:pt x="20" y="32"/>
                    <a:pt x="44" y="16"/>
                    <a:pt x="67" y="0"/>
                  </a:cubicBezTo>
                  <a:lnTo>
                    <a:pt x="67" y="0"/>
                  </a:lnTo>
                  <a:cubicBezTo>
                    <a:pt x="44" y="16"/>
                    <a:pt x="20" y="32"/>
                    <a:pt x="0" y="5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2205350" y="3766825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52" y="0"/>
                  </a:moveTo>
                  <a:cubicBezTo>
                    <a:pt x="33" y="8"/>
                    <a:pt x="17" y="20"/>
                    <a:pt x="1" y="36"/>
                  </a:cubicBezTo>
                  <a:cubicBezTo>
                    <a:pt x="17" y="20"/>
                    <a:pt x="33" y="8"/>
                    <a:pt x="5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2221050" y="3768900"/>
              <a:ext cx="6850" cy="5450"/>
            </a:xfrm>
            <a:custGeom>
              <a:avLst/>
              <a:gdLst/>
              <a:ahLst/>
              <a:cxnLst/>
              <a:rect l="l" t="t" r="r" b="b"/>
              <a:pathLst>
                <a:path w="274" h="218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48"/>
                    <a:pt x="147" y="107"/>
                    <a:pt x="206" y="174"/>
                  </a:cubicBezTo>
                  <a:cubicBezTo>
                    <a:pt x="226" y="194"/>
                    <a:pt x="250" y="210"/>
                    <a:pt x="273" y="217"/>
                  </a:cubicBezTo>
                  <a:cubicBezTo>
                    <a:pt x="250" y="210"/>
                    <a:pt x="226" y="194"/>
                    <a:pt x="206" y="174"/>
                  </a:cubicBezTo>
                  <a:cubicBezTo>
                    <a:pt x="147" y="107"/>
                    <a:pt x="76" y="4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2231225" y="3714475"/>
              <a:ext cx="3475" cy="58700"/>
            </a:xfrm>
            <a:custGeom>
              <a:avLst/>
              <a:gdLst/>
              <a:ahLst/>
              <a:cxnLst/>
              <a:rect l="l" t="t" r="r" b="b"/>
              <a:pathLst>
                <a:path w="139" h="2348" extrusionOk="0">
                  <a:moveTo>
                    <a:pt x="1" y="2347"/>
                  </a:moveTo>
                  <a:cubicBezTo>
                    <a:pt x="21" y="2327"/>
                    <a:pt x="28" y="2300"/>
                    <a:pt x="28" y="2272"/>
                  </a:cubicBezTo>
                  <a:lnTo>
                    <a:pt x="139" y="1"/>
                  </a:lnTo>
                  <a:lnTo>
                    <a:pt x="28" y="2272"/>
                  </a:lnTo>
                  <a:cubicBezTo>
                    <a:pt x="28" y="2300"/>
                    <a:pt x="21" y="2327"/>
                    <a:pt x="1" y="234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2220775" y="37686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0"/>
                  </a:moveTo>
                  <a:cubicBezTo>
                    <a:pt x="4" y="4"/>
                    <a:pt x="8" y="8"/>
                    <a:pt x="12" y="12"/>
                  </a:cubicBezTo>
                  <a:lnTo>
                    <a:pt x="12" y="12"/>
                  </a:lnTo>
                  <a:cubicBezTo>
                    <a:pt x="8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2206750" y="3766425"/>
              <a:ext cx="600" cy="425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0" y="16"/>
                  </a:moveTo>
                  <a:lnTo>
                    <a:pt x="0" y="16"/>
                  </a:lnTo>
                  <a:cubicBezTo>
                    <a:pt x="8" y="8"/>
                    <a:pt x="12" y="4"/>
                    <a:pt x="24" y="0"/>
                  </a:cubicBezTo>
                  <a:cubicBezTo>
                    <a:pt x="12" y="4"/>
                    <a:pt x="8" y="8"/>
                    <a:pt x="0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2204975" y="3767700"/>
              <a:ext cx="400" cy="425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16" y="1"/>
                  </a:moveTo>
                  <a:cubicBezTo>
                    <a:pt x="12" y="5"/>
                    <a:pt x="4" y="13"/>
                    <a:pt x="0" y="17"/>
                  </a:cubicBezTo>
                  <a:lnTo>
                    <a:pt x="0" y="17"/>
                  </a:lnTo>
                  <a:cubicBezTo>
                    <a:pt x="4" y="13"/>
                    <a:pt x="12" y="5"/>
                    <a:pt x="1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2206650" y="37668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2219575" y="3614750"/>
              <a:ext cx="9400" cy="4875"/>
            </a:xfrm>
            <a:custGeom>
              <a:avLst/>
              <a:gdLst/>
              <a:ahLst/>
              <a:cxnLst/>
              <a:rect l="l" t="t" r="r" b="b"/>
              <a:pathLst>
                <a:path w="376" h="195" extrusionOk="0">
                  <a:moveTo>
                    <a:pt x="376" y="1"/>
                  </a:moveTo>
                  <a:lnTo>
                    <a:pt x="376" y="1"/>
                  </a:lnTo>
                  <a:cubicBezTo>
                    <a:pt x="250" y="60"/>
                    <a:pt x="123" y="127"/>
                    <a:pt x="1" y="194"/>
                  </a:cubicBezTo>
                  <a:cubicBezTo>
                    <a:pt x="123" y="127"/>
                    <a:pt x="250" y="64"/>
                    <a:pt x="37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2210700" y="3620175"/>
              <a:ext cx="7725" cy="4675"/>
            </a:xfrm>
            <a:custGeom>
              <a:avLst/>
              <a:gdLst/>
              <a:ahLst/>
              <a:cxnLst/>
              <a:rect l="l" t="t" r="r" b="b"/>
              <a:pathLst>
                <a:path w="309" h="187" extrusionOk="0">
                  <a:moveTo>
                    <a:pt x="0" y="187"/>
                  </a:moveTo>
                  <a:cubicBezTo>
                    <a:pt x="103" y="119"/>
                    <a:pt x="206" y="60"/>
                    <a:pt x="308" y="1"/>
                  </a:cubicBezTo>
                  <a:cubicBezTo>
                    <a:pt x="206" y="60"/>
                    <a:pt x="103" y="119"/>
                    <a:pt x="0" y="18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2241400" y="3606950"/>
              <a:ext cx="7125" cy="2600"/>
            </a:xfrm>
            <a:custGeom>
              <a:avLst/>
              <a:gdLst/>
              <a:ahLst/>
              <a:cxnLst/>
              <a:rect l="l" t="t" r="r" b="b"/>
              <a:pathLst>
                <a:path w="285" h="104" extrusionOk="0">
                  <a:moveTo>
                    <a:pt x="1" y="103"/>
                  </a:moveTo>
                  <a:cubicBezTo>
                    <a:pt x="95" y="68"/>
                    <a:pt x="190" y="32"/>
                    <a:pt x="285" y="1"/>
                  </a:cubicBezTo>
                  <a:cubicBezTo>
                    <a:pt x="190" y="32"/>
                    <a:pt x="95" y="68"/>
                    <a:pt x="1" y="10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2261450" y="3600525"/>
              <a:ext cx="9300" cy="2400"/>
            </a:xfrm>
            <a:custGeom>
              <a:avLst/>
              <a:gdLst/>
              <a:ahLst/>
              <a:cxnLst/>
              <a:rect l="l" t="t" r="r" b="b"/>
              <a:pathLst>
                <a:path w="372" h="96" extrusionOk="0">
                  <a:moveTo>
                    <a:pt x="372" y="1"/>
                  </a:moveTo>
                  <a:cubicBezTo>
                    <a:pt x="245" y="32"/>
                    <a:pt x="123" y="64"/>
                    <a:pt x="0" y="96"/>
                  </a:cubicBezTo>
                  <a:cubicBezTo>
                    <a:pt x="123" y="64"/>
                    <a:pt x="249" y="32"/>
                    <a:pt x="372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2230750" y="3610600"/>
              <a:ext cx="7800" cy="3475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09" y="44"/>
                    <a:pt x="103" y="88"/>
                    <a:pt x="0" y="139"/>
                  </a:cubicBezTo>
                  <a:cubicBezTo>
                    <a:pt x="103" y="92"/>
                    <a:pt x="209" y="44"/>
                    <a:pt x="312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2251475" y="3603700"/>
              <a:ext cx="7425" cy="2300"/>
            </a:xfrm>
            <a:custGeom>
              <a:avLst/>
              <a:gdLst/>
              <a:ahLst/>
              <a:cxnLst/>
              <a:rect l="l" t="t" r="r" b="b"/>
              <a:pathLst>
                <a:path w="297" h="92" extrusionOk="0">
                  <a:moveTo>
                    <a:pt x="0" y="91"/>
                  </a:moveTo>
                  <a:cubicBezTo>
                    <a:pt x="99" y="60"/>
                    <a:pt x="198" y="28"/>
                    <a:pt x="297" y="0"/>
                  </a:cubicBezTo>
                  <a:cubicBezTo>
                    <a:pt x="198" y="28"/>
                    <a:pt x="99" y="60"/>
                    <a:pt x="0" y="9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2219000" y="3767600"/>
              <a:ext cx="400" cy="325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0" y="1"/>
                  </a:moveTo>
                  <a:lnTo>
                    <a:pt x="0" y="1"/>
                  </a:lnTo>
                  <a:lnTo>
                    <a:pt x="16" y="13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2206650" y="37668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2210600" y="3765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2208525" y="3766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2212575" y="376562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2204975" y="376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2204975" y="376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2165475" y="3589025"/>
              <a:ext cx="225650" cy="320000"/>
            </a:xfrm>
            <a:custGeom>
              <a:avLst/>
              <a:gdLst/>
              <a:ahLst/>
              <a:cxnLst/>
              <a:rect l="l" t="t" r="r" b="b"/>
              <a:pathLst>
                <a:path w="9026" h="12800" extrusionOk="0">
                  <a:moveTo>
                    <a:pt x="5442" y="0"/>
                  </a:moveTo>
                  <a:cubicBezTo>
                    <a:pt x="3968" y="0"/>
                    <a:pt x="2611" y="856"/>
                    <a:pt x="2611" y="856"/>
                  </a:cubicBezTo>
                  <a:cubicBezTo>
                    <a:pt x="2611" y="856"/>
                    <a:pt x="0" y="3324"/>
                    <a:pt x="1296" y="7199"/>
                  </a:cubicBezTo>
                  <a:cubicBezTo>
                    <a:pt x="2192" y="9893"/>
                    <a:pt x="2737" y="11611"/>
                    <a:pt x="2611" y="11931"/>
                  </a:cubicBezTo>
                  <a:cubicBezTo>
                    <a:pt x="2500" y="12205"/>
                    <a:pt x="3197" y="12799"/>
                    <a:pt x="4073" y="12799"/>
                  </a:cubicBezTo>
                  <a:cubicBezTo>
                    <a:pt x="4323" y="12799"/>
                    <a:pt x="4586" y="12751"/>
                    <a:pt x="4851" y="12634"/>
                  </a:cubicBezTo>
                  <a:cubicBezTo>
                    <a:pt x="4977" y="12575"/>
                    <a:pt x="5056" y="12440"/>
                    <a:pt x="5048" y="12302"/>
                  </a:cubicBezTo>
                  <a:lnTo>
                    <a:pt x="5060" y="11034"/>
                  </a:lnTo>
                  <a:lnTo>
                    <a:pt x="5060" y="10845"/>
                  </a:lnTo>
                  <a:cubicBezTo>
                    <a:pt x="5226" y="10885"/>
                    <a:pt x="5408" y="10903"/>
                    <a:pt x="5597" y="10903"/>
                  </a:cubicBezTo>
                  <a:cubicBezTo>
                    <a:pt x="6175" y="10903"/>
                    <a:pt x="6808" y="10732"/>
                    <a:pt x="7193" y="10497"/>
                  </a:cubicBezTo>
                  <a:cubicBezTo>
                    <a:pt x="9002" y="9395"/>
                    <a:pt x="8978" y="6891"/>
                    <a:pt x="9006" y="4845"/>
                  </a:cubicBezTo>
                  <a:cubicBezTo>
                    <a:pt x="9025" y="3640"/>
                    <a:pt x="8690" y="2736"/>
                    <a:pt x="8409" y="2100"/>
                  </a:cubicBezTo>
                  <a:cubicBezTo>
                    <a:pt x="7690" y="469"/>
                    <a:pt x="6534" y="0"/>
                    <a:pt x="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2291275" y="3881550"/>
              <a:ext cx="74575" cy="245800"/>
            </a:xfrm>
            <a:custGeom>
              <a:avLst/>
              <a:gdLst/>
              <a:ahLst/>
              <a:cxnLst/>
              <a:rect l="l" t="t" r="r" b="b"/>
              <a:pathLst>
                <a:path w="2983" h="9832" extrusionOk="0">
                  <a:moveTo>
                    <a:pt x="0" y="1"/>
                  </a:moveTo>
                  <a:lnTo>
                    <a:pt x="194" y="8019"/>
                  </a:lnTo>
                  <a:lnTo>
                    <a:pt x="585" y="9832"/>
                  </a:lnTo>
                  <a:lnTo>
                    <a:pt x="2982" y="3785"/>
                  </a:lnTo>
                  <a:lnTo>
                    <a:pt x="1462" y="2766"/>
                  </a:lnTo>
                  <a:lnTo>
                    <a:pt x="2548" y="2623"/>
                  </a:lnTo>
                  <a:cubicBezTo>
                    <a:pt x="1312" y="59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2189375" y="3876325"/>
              <a:ext cx="116425" cy="250925"/>
            </a:xfrm>
            <a:custGeom>
              <a:avLst/>
              <a:gdLst/>
              <a:ahLst/>
              <a:cxnLst/>
              <a:rect l="l" t="t" r="r" b="b"/>
              <a:pathLst>
                <a:path w="4657" h="10037" extrusionOk="0">
                  <a:moveTo>
                    <a:pt x="1639" y="1"/>
                  </a:moveTo>
                  <a:cubicBezTo>
                    <a:pt x="1639" y="1"/>
                    <a:pt x="537" y="1067"/>
                    <a:pt x="24" y="3532"/>
                  </a:cubicBezTo>
                  <a:lnTo>
                    <a:pt x="1157" y="3287"/>
                  </a:lnTo>
                  <a:lnTo>
                    <a:pt x="1157" y="3287"/>
                  </a:lnTo>
                  <a:lnTo>
                    <a:pt x="0" y="4847"/>
                  </a:lnTo>
                  <a:lnTo>
                    <a:pt x="4657" y="10037"/>
                  </a:lnTo>
                  <a:lnTo>
                    <a:pt x="4657" y="10037"/>
                  </a:lnTo>
                  <a:lnTo>
                    <a:pt x="3985" y="6909"/>
                  </a:lnTo>
                  <a:lnTo>
                    <a:pt x="16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2110275" y="3522300"/>
              <a:ext cx="298650" cy="294625"/>
            </a:xfrm>
            <a:custGeom>
              <a:avLst/>
              <a:gdLst/>
              <a:ahLst/>
              <a:cxnLst/>
              <a:rect l="l" t="t" r="r" b="b"/>
              <a:pathLst>
                <a:path w="11946" h="11785" extrusionOk="0">
                  <a:moveTo>
                    <a:pt x="9302" y="0"/>
                  </a:moveTo>
                  <a:cubicBezTo>
                    <a:pt x="8730" y="0"/>
                    <a:pt x="8070" y="259"/>
                    <a:pt x="7359" y="879"/>
                  </a:cubicBezTo>
                  <a:cubicBezTo>
                    <a:pt x="5841" y="2197"/>
                    <a:pt x="4531" y="2389"/>
                    <a:pt x="3529" y="2389"/>
                  </a:cubicBezTo>
                  <a:cubicBezTo>
                    <a:pt x="3118" y="2389"/>
                    <a:pt x="2759" y="2357"/>
                    <a:pt x="2458" y="2357"/>
                  </a:cubicBezTo>
                  <a:cubicBezTo>
                    <a:pt x="2109" y="2357"/>
                    <a:pt x="1839" y="2400"/>
                    <a:pt x="1659" y="2589"/>
                  </a:cubicBezTo>
                  <a:cubicBezTo>
                    <a:pt x="0" y="4315"/>
                    <a:pt x="2145" y="9730"/>
                    <a:pt x="2307" y="11029"/>
                  </a:cubicBezTo>
                  <a:cubicBezTo>
                    <a:pt x="2372" y="11553"/>
                    <a:pt x="3013" y="11785"/>
                    <a:pt x="3617" y="11785"/>
                  </a:cubicBezTo>
                  <a:cubicBezTo>
                    <a:pt x="4108" y="11785"/>
                    <a:pt x="4576" y="11632"/>
                    <a:pt x="4693" y="11357"/>
                  </a:cubicBezTo>
                  <a:cubicBezTo>
                    <a:pt x="4890" y="10891"/>
                    <a:pt x="4752" y="9489"/>
                    <a:pt x="4685" y="8948"/>
                  </a:cubicBezTo>
                  <a:cubicBezTo>
                    <a:pt x="4531" y="7660"/>
                    <a:pt x="4373" y="7084"/>
                    <a:pt x="4246" y="6381"/>
                  </a:cubicBezTo>
                  <a:cubicBezTo>
                    <a:pt x="4246" y="6381"/>
                    <a:pt x="10412" y="5646"/>
                    <a:pt x="11032" y="4315"/>
                  </a:cubicBezTo>
                  <a:cubicBezTo>
                    <a:pt x="11946" y="2363"/>
                    <a:pt x="11028" y="0"/>
                    <a:pt x="9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2199425" y="3752600"/>
              <a:ext cx="32525" cy="50550"/>
            </a:xfrm>
            <a:custGeom>
              <a:avLst/>
              <a:gdLst/>
              <a:ahLst/>
              <a:cxnLst/>
              <a:rect l="l" t="t" r="r" b="b"/>
              <a:pathLst>
                <a:path w="1301" h="2022" extrusionOk="0">
                  <a:moveTo>
                    <a:pt x="435" y="0"/>
                  </a:moveTo>
                  <a:cubicBezTo>
                    <a:pt x="412" y="4"/>
                    <a:pt x="384" y="8"/>
                    <a:pt x="360" y="20"/>
                  </a:cubicBezTo>
                  <a:lnTo>
                    <a:pt x="356" y="20"/>
                  </a:lnTo>
                  <a:cubicBezTo>
                    <a:pt x="329" y="28"/>
                    <a:pt x="305" y="40"/>
                    <a:pt x="281" y="52"/>
                  </a:cubicBezTo>
                  <a:cubicBezTo>
                    <a:pt x="254" y="72"/>
                    <a:pt x="230" y="91"/>
                    <a:pt x="210" y="111"/>
                  </a:cubicBezTo>
                  <a:cubicBezTo>
                    <a:pt x="76" y="261"/>
                    <a:pt x="1" y="550"/>
                    <a:pt x="68" y="1075"/>
                  </a:cubicBezTo>
                  <a:cubicBezTo>
                    <a:pt x="68" y="1075"/>
                    <a:pt x="72" y="1095"/>
                    <a:pt x="80" y="1126"/>
                  </a:cubicBezTo>
                  <a:cubicBezTo>
                    <a:pt x="126" y="1316"/>
                    <a:pt x="334" y="2022"/>
                    <a:pt x="972" y="2022"/>
                  </a:cubicBezTo>
                  <a:cubicBezTo>
                    <a:pt x="1051" y="2022"/>
                    <a:pt x="1137" y="2011"/>
                    <a:pt x="1229" y="1987"/>
                  </a:cubicBezTo>
                  <a:cubicBezTo>
                    <a:pt x="1300" y="1971"/>
                    <a:pt x="1237" y="348"/>
                    <a:pt x="1186" y="340"/>
                  </a:cubicBezTo>
                  <a:cubicBezTo>
                    <a:pt x="1158" y="332"/>
                    <a:pt x="1131" y="316"/>
                    <a:pt x="1111" y="297"/>
                  </a:cubicBezTo>
                  <a:cubicBezTo>
                    <a:pt x="1048" y="230"/>
                    <a:pt x="969" y="170"/>
                    <a:pt x="890" y="123"/>
                  </a:cubicBezTo>
                  <a:cubicBezTo>
                    <a:pt x="866" y="107"/>
                    <a:pt x="838" y="95"/>
                    <a:pt x="815" y="83"/>
                  </a:cubicBezTo>
                  <a:lnTo>
                    <a:pt x="799" y="76"/>
                  </a:lnTo>
                  <a:cubicBezTo>
                    <a:pt x="775" y="64"/>
                    <a:pt x="751" y="52"/>
                    <a:pt x="728" y="44"/>
                  </a:cubicBezTo>
                  <a:lnTo>
                    <a:pt x="708" y="36"/>
                  </a:lnTo>
                  <a:cubicBezTo>
                    <a:pt x="684" y="28"/>
                    <a:pt x="657" y="20"/>
                    <a:pt x="633" y="16"/>
                  </a:cubicBezTo>
                  <a:lnTo>
                    <a:pt x="613" y="12"/>
                  </a:lnTo>
                  <a:cubicBezTo>
                    <a:pt x="589" y="8"/>
                    <a:pt x="566" y="4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1981175" y="3960750"/>
              <a:ext cx="190250" cy="740800"/>
            </a:xfrm>
            <a:custGeom>
              <a:avLst/>
              <a:gdLst/>
              <a:ahLst/>
              <a:cxnLst/>
              <a:rect l="l" t="t" r="r" b="b"/>
              <a:pathLst>
                <a:path w="7610" h="29632" extrusionOk="0">
                  <a:moveTo>
                    <a:pt x="7609" y="1"/>
                  </a:moveTo>
                  <a:cubicBezTo>
                    <a:pt x="7609" y="1"/>
                    <a:pt x="2921" y="2481"/>
                    <a:pt x="2494" y="4089"/>
                  </a:cubicBezTo>
                  <a:cubicBezTo>
                    <a:pt x="749" y="10756"/>
                    <a:pt x="0" y="29589"/>
                    <a:pt x="144" y="29589"/>
                  </a:cubicBezTo>
                  <a:cubicBezTo>
                    <a:pt x="145" y="29589"/>
                    <a:pt x="147" y="29588"/>
                    <a:pt x="148" y="29584"/>
                  </a:cubicBezTo>
                  <a:lnTo>
                    <a:pt x="2020" y="29632"/>
                  </a:lnTo>
                  <a:lnTo>
                    <a:pt x="76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1976025" y="4700350"/>
              <a:ext cx="55675" cy="150075"/>
            </a:xfrm>
            <a:custGeom>
              <a:avLst/>
              <a:gdLst/>
              <a:ahLst/>
              <a:cxnLst/>
              <a:rect l="l" t="t" r="r" b="b"/>
              <a:pathLst>
                <a:path w="2227" h="6003" extrusionOk="0">
                  <a:moveTo>
                    <a:pt x="354" y="0"/>
                  </a:moveTo>
                  <a:cubicBezTo>
                    <a:pt x="0" y="2970"/>
                    <a:pt x="383" y="6002"/>
                    <a:pt x="637" y="6002"/>
                  </a:cubicBezTo>
                  <a:cubicBezTo>
                    <a:pt x="695" y="6002"/>
                    <a:pt x="746" y="5845"/>
                    <a:pt x="781" y="5494"/>
                  </a:cubicBezTo>
                  <a:cubicBezTo>
                    <a:pt x="923" y="4053"/>
                    <a:pt x="1128" y="2880"/>
                    <a:pt x="1219" y="2406"/>
                  </a:cubicBezTo>
                  <a:cubicBezTo>
                    <a:pt x="1228" y="2358"/>
                    <a:pt x="1275" y="2326"/>
                    <a:pt x="1319" y="2326"/>
                  </a:cubicBezTo>
                  <a:cubicBezTo>
                    <a:pt x="1352" y="2326"/>
                    <a:pt x="1383" y="2344"/>
                    <a:pt x="1397" y="2386"/>
                  </a:cubicBezTo>
                  <a:cubicBezTo>
                    <a:pt x="1535" y="2805"/>
                    <a:pt x="1602" y="3251"/>
                    <a:pt x="1756" y="3764"/>
                  </a:cubicBezTo>
                  <a:cubicBezTo>
                    <a:pt x="1771" y="3815"/>
                    <a:pt x="1787" y="3838"/>
                    <a:pt x="1802" y="3838"/>
                  </a:cubicBezTo>
                  <a:cubicBezTo>
                    <a:pt x="1999" y="3838"/>
                    <a:pt x="2226" y="48"/>
                    <a:pt x="2226" y="48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2440000" y="4698175"/>
              <a:ext cx="55075" cy="139725"/>
            </a:xfrm>
            <a:custGeom>
              <a:avLst/>
              <a:gdLst/>
              <a:ahLst/>
              <a:cxnLst/>
              <a:rect l="l" t="t" r="r" b="b"/>
              <a:pathLst>
                <a:path w="2203" h="5589" extrusionOk="0">
                  <a:moveTo>
                    <a:pt x="552" y="0"/>
                  </a:moveTo>
                  <a:cubicBezTo>
                    <a:pt x="552" y="0"/>
                    <a:pt x="0" y="3582"/>
                    <a:pt x="197" y="3582"/>
                  </a:cubicBezTo>
                  <a:cubicBezTo>
                    <a:pt x="212" y="3582"/>
                    <a:pt x="232" y="3561"/>
                    <a:pt x="256" y="3516"/>
                  </a:cubicBezTo>
                  <a:cubicBezTo>
                    <a:pt x="513" y="3046"/>
                    <a:pt x="671" y="2623"/>
                    <a:pt x="892" y="2240"/>
                  </a:cubicBezTo>
                  <a:cubicBezTo>
                    <a:pt x="909" y="2210"/>
                    <a:pt x="935" y="2197"/>
                    <a:pt x="962" y="2197"/>
                  </a:cubicBezTo>
                  <a:cubicBezTo>
                    <a:pt x="1012" y="2197"/>
                    <a:pt x="1065" y="2241"/>
                    <a:pt x="1062" y="2295"/>
                  </a:cubicBezTo>
                  <a:cubicBezTo>
                    <a:pt x="1054" y="2777"/>
                    <a:pt x="821" y="3966"/>
                    <a:pt x="857" y="5407"/>
                  </a:cubicBezTo>
                  <a:cubicBezTo>
                    <a:pt x="860" y="5531"/>
                    <a:pt x="886" y="5589"/>
                    <a:pt x="929" y="5589"/>
                  </a:cubicBezTo>
                  <a:cubicBezTo>
                    <a:pt x="1210" y="5589"/>
                    <a:pt x="2202" y="3085"/>
                    <a:pt x="2168" y="99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2277550" y="5399550"/>
              <a:ext cx="240550" cy="67175"/>
            </a:xfrm>
            <a:custGeom>
              <a:avLst/>
              <a:gdLst/>
              <a:ahLst/>
              <a:cxnLst/>
              <a:rect l="l" t="t" r="r" b="b"/>
              <a:pathLst>
                <a:path w="9622" h="2687" extrusionOk="0">
                  <a:moveTo>
                    <a:pt x="975" y="0"/>
                  </a:moveTo>
                  <a:cubicBezTo>
                    <a:pt x="713" y="0"/>
                    <a:pt x="546" y="24"/>
                    <a:pt x="458" y="83"/>
                  </a:cubicBezTo>
                  <a:cubicBezTo>
                    <a:pt x="91" y="340"/>
                    <a:pt x="0" y="1940"/>
                    <a:pt x="0" y="1940"/>
                  </a:cubicBezTo>
                  <a:lnTo>
                    <a:pt x="1118" y="2228"/>
                  </a:lnTo>
                  <a:lnTo>
                    <a:pt x="1383" y="1513"/>
                  </a:lnTo>
                  <a:cubicBezTo>
                    <a:pt x="3595" y="2102"/>
                    <a:pt x="7285" y="2686"/>
                    <a:pt x="8542" y="2686"/>
                  </a:cubicBezTo>
                  <a:cubicBezTo>
                    <a:pt x="8551" y="2686"/>
                    <a:pt x="8559" y="2686"/>
                    <a:pt x="8567" y="2686"/>
                  </a:cubicBezTo>
                  <a:cubicBezTo>
                    <a:pt x="9622" y="2678"/>
                    <a:pt x="7908" y="1857"/>
                    <a:pt x="6430" y="1193"/>
                  </a:cubicBezTo>
                  <a:cubicBezTo>
                    <a:pt x="5636" y="838"/>
                    <a:pt x="3318" y="162"/>
                    <a:pt x="2449" y="91"/>
                  </a:cubicBezTo>
                  <a:cubicBezTo>
                    <a:pt x="1787" y="38"/>
                    <a:pt x="1306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2151050" y="5397650"/>
              <a:ext cx="239400" cy="70850"/>
            </a:xfrm>
            <a:custGeom>
              <a:avLst/>
              <a:gdLst/>
              <a:ahLst/>
              <a:cxnLst/>
              <a:rect l="l" t="t" r="r" b="b"/>
              <a:pathLst>
                <a:path w="9576" h="2834" extrusionOk="0">
                  <a:moveTo>
                    <a:pt x="927" y="0"/>
                  </a:moveTo>
                  <a:cubicBezTo>
                    <a:pt x="714" y="0"/>
                    <a:pt x="573" y="21"/>
                    <a:pt x="494" y="72"/>
                  </a:cubicBezTo>
                  <a:cubicBezTo>
                    <a:pt x="119" y="321"/>
                    <a:pt x="1" y="1917"/>
                    <a:pt x="1" y="1917"/>
                  </a:cubicBezTo>
                  <a:lnTo>
                    <a:pt x="1107" y="2229"/>
                  </a:lnTo>
                  <a:lnTo>
                    <a:pt x="1387" y="1518"/>
                  </a:lnTo>
                  <a:cubicBezTo>
                    <a:pt x="3603" y="2154"/>
                    <a:pt x="7319" y="2821"/>
                    <a:pt x="8548" y="2833"/>
                  </a:cubicBezTo>
                  <a:cubicBezTo>
                    <a:pt x="8557" y="2833"/>
                    <a:pt x="8567" y="2833"/>
                    <a:pt x="8576" y="2833"/>
                  </a:cubicBezTo>
                  <a:cubicBezTo>
                    <a:pt x="9575" y="2833"/>
                    <a:pt x="7895" y="1990"/>
                    <a:pt x="6443" y="1305"/>
                  </a:cubicBezTo>
                  <a:cubicBezTo>
                    <a:pt x="5653" y="933"/>
                    <a:pt x="3350" y="211"/>
                    <a:pt x="2485" y="124"/>
                  </a:cubicBezTo>
                  <a:cubicBezTo>
                    <a:pt x="1764" y="52"/>
                    <a:pt x="1258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2238250" y="3896575"/>
              <a:ext cx="57875" cy="185450"/>
            </a:xfrm>
            <a:custGeom>
              <a:avLst/>
              <a:gdLst/>
              <a:ahLst/>
              <a:cxnLst/>
              <a:rect l="l" t="t" r="r" b="b"/>
              <a:pathLst>
                <a:path w="2315" h="7418" extrusionOk="0">
                  <a:moveTo>
                    <a:pt x="2133" y="0"/>
                  </a:moveTo>
                  <a:cubicBezTo>
                    <a:pt x="2133" y="0"/>
                    <a:pt x="1779" y="503"/>
                    <a:pt x="1097" y="503"/>
                  </a:cubicBezTo>
                  <a:cubicBezTo>
                    <a:pt x="795" y="503"/>
                    <a:pt x="428" y="404"/>
                    <a:pt x="0" y="119"/>
                  </a:cubicBezTo>
                  <a:lnTo>
                    <a:pt x="0" y="119"/>
                  </a:lnTo>
                  <a:lnTo>
                    <a:pt x="2315" y="741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2388725" y="4049825"/>
              <a:ext cx="113175" cy="650850"/>
            </a:xfrm>
            <a:custGeom>
              <a:avLst/>
              <a:gdLst/>
              <a:ahLst/>
              <a:cxnLst/>
              <a:rect l="l" t="t" r="r" b="b"/>
              <a:pathLst>
                <a:path w="4527" h="26034" extrusionOk="0">
                  <a:moveTo>
                    <a:pt x="1" y="0"/>
                  </a:moveTo>
                  <a:lnTo>
                    <a:pt x="2603" y="25934"/>
                  </a:lnTo>
                  <a:lnTo>
                    <a:pt x="4219" y="26033"/>
                  </a:lnTo>
                  <a:cubicBezTo>
                    <a:pt x="4219" y="26033"/>
                    <a:pt x="4527" y="4155"/>
                    <a:pt x="4156" y="1959"/>
                  </a:cubicBezTo>
                  <a:cubicBezTo>
                    <a:pt x="3915" y="54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2843550" y="4557750"/>
              <a:ext cx="328050" cy="841625"/>
            </a:xfrm>
            <a:custGeom>
              <a:avLst/>
              <a:gdLst/>
              <a:ahLst/>
              <a:cxnLst/>
              <a:rect l="l" t="t" r="r" b="b"/>
              <a:pathLst>
                <a:path w="13122" h="33665" extrusionOk="0">
                  <a:moveTo>
                    <a:pt x="13121" y="1"/>
                  </a:moveTo>
                  <a:lnTo>
                    <a:pt x="0" y="660"/>
                  </a:lnTo>
                  <a:lnTo>
                    <a:pt x="5174" y="33518"/>
                  </a:lnTo>
                  <a:lnTo>
                    <a:pt x="7726" y="33664"/>
                  </a:lnTo>
                  <a:lnTo>
                    <a:pt x="8583" y="9847"/>
                  </a:lnTo>
                  <a:lnTo>
                    <a:pt x="9258" y="33309"/>
                  </a:lnTo>
                  <a:lnTo>
                    <a:pt x="11356" y="33250"/>
                  </a:lnTo>
                  <a:lnTo>
                    <a:pt x="131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2794950" y="3941050"/>
              <a:ext cx="446750" cy="649875"/>
            </a:xfrm>
            <a:custGeom>
              <a:avLst/>
              <a:gdLst/>
              <a:ahLst/>
              <a:cxnLst/>
              <a:rect l="l" t="t" r="r" b="b"/>
              <a:pathLst>
                <a:path w="17870" h="25995" extrusionOk="0">
                  <a:moveTo>
                    <a:pt x="9154" y="0"/>
                  </a:moveTo>
                  <a:cubicBezTo>
                    <a:pt x="6577" y="0"/>
                    <a:pt x="686" y="907"/>
                    <a:pt x="1" y="9091"/>
                  </a:cubicBezTo>
                  <a:lnTo>
                    <a:pt x="392" y="16789"/>
                  </a:lnTo>
                  <a:cubicBezTo>
                    <a:pt x="396" y="18831"/>
                    <a:pt x="522" y="20869"/>
                    <a:pt x="767" y="22895"/>
                  </a:cubicBezTo>
                  <a:cubicBezTo>
                    <a:pt x="767" y="22895"/>
                    <a:pt x="621" y="25995"/>
                    <a:pt x="5279" y="25995"/>
                  </a:cubicBezTo>
                  <a:cubicBezTo>
                    <a:pt x="5463" y="25995"/>
                    <a:pt x="5655" y="25990"/>
                    <a:pt x="5854" y="25980"/>
                  </a:cubicBezTo>
                  <a:lnTo>
                    <a:pt x="15950" y="25605"/>
                  </a:lnTo>
                  <a:cubicBezTo>
                    <a:pt x="17360" y="25289"/>
                    <a:pt x="17071" y="21465"/>
                    <a:pt x="17640" y="11228"/>
                  </a:cubicBezTo>
                  <a:cubicBezTo>
                    <a:pt x="17869" y="7128"/>
                    <a:pt x="16459" y="1942"/>
                    <a:pt x="12581" y="607"/>
                  </a:cubicBezTo>
                  <a:cubicBezTo>
                    <a:pt x="12581" y="607"/>
                    <a:pt x="11155" y="153"/>
                    <a:pt x="10353" y="74"/>
                  </a:cubicBezTo>
                  <a:cubicBezTo>
                    <a:pt x="10353" y="74"/>
                    <a:pt x="9888" y="0"/>
                    <a:pt x="9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2917300" y="3857275"/>
              <a:ext cx="1300" cy="1200"/>
            </a:xfrm>
            <a:custGeom>
              <a:avLst/>
              <a:gdLst/>
              <a:ahLst/>
              <a:cxnLst/>
              <a:rect l="l" t="t" r="r" b="b"/>
              <a:pathLst>
                <a:path w="52" h="48" extrusionOk="0">
                  <a:moveTo>
                    <a:pt x="52" y="0"/>
                  </a:moveTo>
                  <a:cubicBezTo>
                    <a:pt x="49" y="2"/>
                    <a:pt x="46" y="4"/>
                    <a:pt x="43" y="6"/>
                  </a:cubicBezTo>
                  <a:lnTo>
                    <a:pt x="43" y="6"/>
                  </a:lnTo>
                  <a:cubicBezTo>
                    <a:pt x="46" y="4"/>
                    <a:pt x="49" y="2"/>
                    <a:pt x="52" y="0"/>
                  </a:cubicBezTo>
                  <a:close/>
                  <a:moveTo>
                    <a:pt x="43" y="6"/>
                  </a:moveTo>
                  <a:cubicBezTo>
                    <a:pt x="34" y="12"/>
                    <a:pt x="25" y="19"/>
                    <a:pt x="16" y="28"/>
                  </a:cubicBezTo>
                  <a:cubicBezTo>
                    <a:pt x="8" y="32"/>
                    <a:pt x="4" y="44"/>
                    <a:pt x="0" y="48"/>
                  </a:cubicBezTo>
                  <a:cubicBezTo>
                    <a:pt x="14" y="34"/>
                    <a:pt x="27" y="18"/>
                    <a:pt x="43" y="6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2922525" y="3855225"/>
              <a:ext cx="6150" cy="300"/>
            </a:xfrm>
            <a:custGeom>
              <a:avLst/>
              <a:gdLst/>
              <a:ahLst/>
              <a:cxnLst/>
              <a:rect l="l" t="t" r="r" b="b"/>
              <a:pathLst>
                <a:path w="246" h="12" extrusionOk="0">
                  <a:moveTo>
                    <a:pt x="68" y="3"/>
                  </a:moveTo>
                  <a:cubicBezTo>
                    <a:pt x="44" y="3"/>
                    <a:pt x="25" y="7"/>
                    <a:pt x="1" y="11"/>
                  </a:cubicBezTo>
                  <a:cubicBezTo>
                    <a:pt x="24" y="8"/>
                    <a:pt x="47" y="5"/>
                    <a:pt x="71" y="3"/>
                  </a:cubicBezTo>
                  <a:close/>
                  <a:moveTo>
                    <a:pt x="132" y="1"/>
                  </a:moveTo>
                  <a:cubicBezTo>
                    <a:pt x="111" y="1"/>
                    <a:pt x="91" y="2"/>
                    <a:pt x="71" y="3"/>
                  </a:cubicBezTo>
                  <a:lnTo>
                    <a:pt x="175" y="3"/>
                  </a:lnTo>
                  <a:cubicBezTo>
                    <a:pt x="198" y="3"/>
                    <a:pt x="222" y="7"/>
                    <a:pt x="246" y="11"/>
                  </a:cubicBezTo>
                  <a:cubicBezTo>
                    <a:pt x="207" y="4"/>
                    <a:pt x="169" y="1"/>
                    <a:pt x="13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2920650" y="3855600"/>
              <a:ext cx="1600" cy="600"/>
            </a:xfrm>
            <a:custGeom>
              <a:avLst/>
              <a:gdLst/>
              <a:ahLst/>
              <a:cxnLst/>
              <a:rect l="l" t="t" r="r" b="b"/>
              <a:pathLst>
                <a:path w="64" h="24" extrusionOk="0">
                  <a:moveTo>
                    <a:pt x="64" y="0"/>
                  </a:moveTo>
                  <a:cubicBezTo>
                    <a:pt x="52" y="0"/>
                    <a:pt x="40" y="4"/>
                    <a:pt x="28" y="8"/>
                  </a:cubicBezTo>
                  <a:cubicBezTo>
                    <a:pt x="23" y="11"/>
                    <a:pt x="15" y="16"/>
                    <a:pt x="8" y="20"/>
                  </a:cubicBezTo>
                  <a:lnTo>
                    <a:pt x="8" y="20"/>
                  </a:lnTo>
                  <a:cubicBezTo>
                    <a:pt x="26" y="11"/>
                    <a:pt x="43" y="7"/>
                    <a:pt x="64" y="0"/>
                  </a:cubicBezTo>
                  <a:close/>
                  <a:moveTo>
                    <a:pt x="8" y="20"/>
                  </a:moveTo>
                  <a:cubicBezTo>
                    <a:pt x="6" y="21"/>
                    <a:pt x="3" y="22"/>
                    <a:pt x="1" y="24"/>
                  </a:cubicBezTo>
                  <a:cubicBezTo>
                    <a:pt x="3" y="23"/>
                    <a:pt x="6" y="21"/>
                    <a:pt x="8" y="2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2916125" y="3858550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44" y="1"/>
                  </a:moveTo>
                  <a:lnTo>
                    <a:pt x="44" y="1"/>
                  </a:lnTo>
                  <a:cubicBezTo>
                    <a:pt x="32" y="12"/>
                    <a:pt x="20" y="28"/>
                    <a:pt x="8" y="48"/>
                  </a:cubicBezTo>
                  <a:cubicBezTo>
                    <a:pt x="4" y="52"/>
                    <a:pt x="4" y="60"/>
                    <a:pt x="0" y="68"/>
                  </a:cubicBezTo>
                  <a:cubicBezTo>
                    <a:pt x="12" y="44"/>
                    <a:pt x="28" y="20"/>
                    <a:pt x="44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2929050" y="3855500"/>
              <a:ext cx="1900" cy="400"/>
            </a:xfrm>
            <a:custGeom>
              <a:avLst/>
              <a:gdLst/>
              <a:ahLst/>
              <a:cxnLst/>
              <a:rect l="l" t="t" r="r" b="b"/>
              <a:pathLst>
                <a:path w="76" h="16" extrusionOk="0">
                  <a:moveTo>
                    <a:pt x="0" y="0"/>
                  </a:moveTo>
                  <a:lnTo>
                    <a:pt x="0" y="0"/>
                  </a:lnTo>
                  <a:cubicBezTo>
                    <a:pt x="16" y="5"/>
                    <a:pt x="30" y="8"/>
                    <a:pt x="44" y="10"/>
                  </a:cubicBezTo>
                  <a:lnTo>
                    <a:pt x="44" y="10"/>
                  </a:lnTo>
                  <a:cubicBezTo>
                    <a:pt x="29" y="6"/>
                    <a:pt x="15" y="3"/>
                    <a:pt x="0" y="0"/>
                  </a:cubicBezTo>
                  <a:close/>
                  <a:moveTo>
                    <a:pt x="44" y="10"/>
                  </a:moveTo>
                  <a:lnTo>
                    <a:pt x="44" y="10"/>
                  </a:lnTo>
                  <a:cubicBezTo>
                    <a:pt x="49" y="12"/>
                    <a:pt x="54" y="14"/>
                    <a:pt x="60" y="16"/>
                  </a:cubicBezTo>
                  <a:lnTo>
                    <a:pt x="76" y="16"/>
                  </a:lnTo>
                  <a:cubicBezTo>
                    <a:pt x="65" y="14"/>
                    <a:pt x="55" y="12"/>
                    <a:pt x="44" y="1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2918675" y="3856175"/>
              <a:ext cx="1800" cy="1025"/>
            </a:xfrm>
            <a:custGeom>
              <a:avLst/>
              <a:gdLst/>
              <a:ahLst/>
              <a:cxnLst/>
              <a:rect l="l" t="t" r="r" b="b"/>
              <a:pathLst>
                <a:path w="72" h="41" extrusionOk="0">
                  <a:moveTo>
                    <a:pt x="64" y="1"/>
                  </a:moveTo>
                  <a:cubicBezTo>
                    <a:pt x="44" y="13"/>
                    <a:pt x="24" y="24"/>
                    <a:pt x="5" y="36"/>
                  </a:cubicBezTo>
                  <a:lnTo>
                    <a:pt x="1" y="40"/>
                  </a:lnTo>
                  <a:cubicBezTo>
                    <a:pt x="24" y="24"/>
                    <a:pt x="44" y="13"/>
                    <a:pt x="7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2920450" y="38561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2918575" y="38572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2918675" y="3856175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40"/>
                  </a:moveTo>
                  <a:lnTo>
                    <a:pt x="1" y="40"/>
                  </a:lnTo>
                  <a:cubicBezTo>
                    <a:pt x="21" y="24"/>
                    <a:pt x="44" y="13"/>
                    <a:pt x="68" y="1"/>
                  </a:cubicBezTo>
                  <a:lnTo>
                    <a:pt x="68" y="1"/>
                  </a:lnTo>
                  <a:cubicBezTo>
                    <a:pt x="44" y="13"/>
                    <a:pt x="21" y="24"/>
                    <a:pt x="1" y="4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2917700" y="3857275"/>
              <a:ext cx="900" cy="7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28"/>
                  </a:moveTo>
                  <a:cubicBezTo>
                    <a:pt x="12" y="16"/>
                    <a:pt x="24" y="8"/>
                    <a:pt x="36" y="0"/>
                  </a:cubicBezTo>
                  <a:lnTo>
                    <a:pt x="36" y="0"/>
                  </a:lnTo>
                  <a:cubicBezTo>
                    <a:pt x="24" y="8"/>
                    <a:pt x="12" y="16"/>
                    <a:pt x="0" y="2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920650" y="3855775"/>
              <a:ext cx="725" cy="425"/>
            </a:xfrm>
            <a:custGeom>
              <a:avLst/>
              <a:gdLst/>
              <a:ahLst/>
              <a:cxnLst/>
              <a:rect l="l" t="t" r="r" b="b"/>
              <a:pathLst>
                <a:path w="29" h="17" extrusionOk="0">
                  <a:moveTo>
                    <a:pt x="28" y="1"/>
                  </a:moveTo>
                  <a:cubicBezTo>
                    <a:pt x="17" y="5"/>
                    <a:pt x="9" y="13"/>
                    <a:pt x="1" y="17"/>
                  </a:cubicBezTo>
                  <a:cubicBezTo>
                    <a:pt x="9" y="13"/>
                    <a:pt x="21" y="5"/>
                    <a:pt x="2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916125" y="3858550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0" y="68"/>
                  </a:moveTo>
                  <a:lnTo>
                    <a:pt x="0" y="68"/>
                  </a:lnTo>
                  <a:cubicBezTo>
                    <a:pt x="12" y="44"/>
                    <a:pt x="28" y="20"/>
                    <a:pt x="44" y="1"/>
                  </a:cubicBezTo>
                  <a:lnTo>
                    <a:pt x="44" y="1"/>
                  </a:lnTo>
                  <a:cubicBezTo>
                    <a:pt x="28" y="20"/>
                    <a:pt x="12" y="44"/>
                    <a:pt x="0" y="6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916300" y="3858550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37" y="1"/>
                  </a:moveTo>
                  <a:cubicBezTo>
                    <a:pt x="25" y="12"/>
                    <a:pt x="13" y="28"/>
                    <a:pt x="1" y="48"/>
                  </a:cubicBezTo>
                  <a:cubicBezTo>
                    <a:pt x="13" y="28"/>
                    <a:pt x="25" y="12"/>
                    <a:pt x="37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2930925" y="3855875"/>
              <a:ext cx="7925" cy="2900"/>
            </a:xfrm>
            <a:custGeom>
              <a:avLst/>
              <a:gdLst/>
              <a:ahLst/>
              <a:cxnLst/>
              <a:rect l="l" t="t" r="r" b="b"/>
              <a:pathLst>
                <a:path w="317" h="116" extrusionOk="0">
                  <a:moveTo>
                    <a:pt x="1" y="1"/>
                  </a:moveTo>
                  <a:lnTo>
                    <a:pt x="1" y="1"/>
                  </a:lnTo>
                  <a:cubicBezTo>
                    <a:pt x="83" y="21"/>
                    <a:pt x="166" y="56"/>
                    <a:pt x="241" y="96"/>
                  </a:cubicBezTo>
                  <a:cubicBezTo>
                    <a:pt x="261" y="112"/>
                    <a:pt x="289" y="115"/>
                    <a:pt x="317" y="115"/>
                  </a:cubicBezTo>
                  <a:cubicBezTo>
                    <a:pt x="289" y="115"/>
                    <a:pt x="261" y="112"/>
                    <a:pt x="241" y="96"/>
                  </a:cubicBezTo>
                  <a:cubicBezTo>
                    <a:pt x="166" y="56"/>
                    <a:pt x="83" y="2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2926275" y="3802475"/>
              <a:ext cx="15450" cy="54125"/>
            </a:xfrm>
            <a:custGeom>
              <a:avLst/>
              <a:gdLst/>
              <a:ahLst/>
              <a:cxnLst/>
              <a:rect l="l" t="t" r="r" b="b"/>
              <a:pathLst>
                <a:path w="618" h="2165" extrusionOk="0">
                  <a:moveTo>
                    <a:pt x="609" y="2165"/>
                  </a:moveTo>
                  <a:cubicBezTo>
                    <a:pt x="617" y="2141"/>
                    <a:pt x="617" y="2113"/>
                    <a:pt x="609" y="2090"/>
                  </a:cubicBezTo>
                  <a:lnTo>
                    <a:pt x="1" y="0"/>
                  </a:lnTo>
                  <a:lnTo>
                    <a:pt x="609" y="2090"/>
                  </a:lnTo>
                  <a:cubicBezTo>
                    <a:pt x="617" y="2113"/>
                    <a:pt x="617" y="2141"/>
                    <a:pt x="609" y="216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2930525" y="3855875"/>
              <a:ext cx="325" cy="125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1" y="1"/>
                  </a:move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2917300" y="3857950"/>
              <a:ext cx="425" cy="525"/>
            </a:xfrm>
            <a:custGeom>
              <a:avLst/>
              <a:gdLst/>
              <a:ahLst/>
              <a:cxnLst/>
              <a:rect l="l" t="t" r="r" b="b"/>
              <a:pathLst>
                <a:path w="17" h="21" extrusionOk="0">
                  <a:moveTo>
                    <a:pt x="0" y="21"/>
                  </a:moveTo>
                  <a:lnTo>
                    <a:pt x="0" y="21"/>
                  </a:lnTo>
                  <a:cubicBezTo>
                    <a:pt x="4" y="17"/>
                    <a:pt x="8" y="5"/>
                    <a:pt x="16" y="1"/>
                  </a:cubicBezTo>
                  <a:cubicBezTo>
                    <a:pt x="8" y="5"/>
                    <a:pt x="4" y="17"/>
                    <a:pt x="0" y="2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2916125" y="3859725"/>
              <a:ext cx="200" cy="525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8" y="1"/>
                  </a:moveTo>
                  <a:cubicBezTo>
                    <a:pt x="4" y="5"/>
                    <a:pt x="4" y="13"/>
                    <a:pt x="0" y="21"/>
                  </a:cubicBezTo>
                  <a:lnTo>
                    <a:pt x="0" y="21"/>
                  </a:lnTo>
                  <a:cubicBezTo>
                    <a:pt x="4" y="13"/>
                    <a:pt x="4" y="5"/>
                    <a:pt x="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2917200" y="38584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5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2883125" y="3714000"/>
              <a:ext cx="7150" cy="7325"/>
            </a:xfrm>
            <a:custGeom>
              <a:avLst/>
              <a:gdLst/>
              <a:ahLst/>
              <a:cxnLst/>
              <a:rect l="l" t="t" r="r" b="b"/>
              <a:pathLst>
                <a:path w="286" h="293" extrusionOk="0">
                  <a:moveTo>
                    <a:pt x="1" y="292"/>
                  </a:moveTo>
                  <a:cubicBezTo>
                    <a:pt x="92" y="194"/>
                    <a:pt x="187" y="95"/>
                    <a:pt x="285" y="0"/>
                  </a:cubicBezTo>
                  <a:cubicBezTo>
                    <a:pt x="187" y="95"/>
                    <a:pt x="92" y="194"/>
                    <a:pt x="1" y="29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2876825" y="3722175"/>
              <a:ext cx="5550" cy="6650"/>
            </a:xfrm>
            <a:custGeom>
              <a:avLst/>
              <a:gdLst/>
              <a:ahLst/>
              <a:cxnLst/>
              <a:rect l="l" t="t" r="r" b="b"/>
              <a:pathLst>
                <a:path w="222" h="266" extrusionOk="0">
                  <a:moveTo>
                    <a:pt x="0" y="266"/>
                  </a:moveTo>
                  <a:cubicBezTo>
                    <a:pt x="71" y="175"/>
                    <a:pt x="146" y="88"/>
                    <a:pt x="221" y="1"/>
                  </a:cubicBezTo>
                  <a:cubicBezTo>
                    <a:pt x="146" y="88"/>
                    <a:pt x="71" y="175"/>
                    <a:pt x="0" y="26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2899825" y="3700850"/>
              <a:ext cx="5650" cy="4675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0" y="186"/>
                  </a:moveTo>
                  <a:cubicBezTo>
                    <a:pt x="75" y="123"/>
                    <a:pt x="150" y="60"/>
                    <a:pt x="226" y="1"/>
                  </a:cubicBezTo>
                  <a:cubicBezTo>
                    <a:pt x="150" y="60"/>
                    <a:pt x="75" y="123"/>
                    <a:pt x="0" y="18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2915925" y="3688225"/>
              <a:ext cx="7725" cy="5050"/>
            </a:xfrm>
            <a:custGeom>
              <a:avLst/>
              <a:gdLst/>
              <a:ahLst/>
              <a:cxnLst/>
              <a:rect l="l" t="t" r="r" b="b"/>
              <a:pathLst>
                <a:path w="309" h="202" extrusionOk="0">
                  <a:moveTo>
                    <a:pt x="0" y="202"/>
                  </a:moveTo>
                  <a:cubicBezTo>
                    <a:pt x="103" y="131"/>
                    <a:pt x="206" y="63"/>
                    <a:pt x="308" y="0"/>
                  </a:cubicBezTo>
                  <a:cubicBezTo>
                    <a:pt x="206" y="63"/>
                    <a:pt x="103" y="131"/>
                    <a:pt x="0" y="20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2891625" y="3707275"/>
              <a:ext cx="6050" cy="5550"/>
            </a:xfrm>
            <a:custGeom>
              <a:avLst/>
              <a:gdLst/>
              <a:ahLst/>
              <a:cxnLst/>
              <a:rect l="l" t="t" r="r" b="b"/>
              <a:pathLst>
                <a:path w="242" h="222" extrusionOk="0">
                  <a:moveTo>
                    <a:pt x="1" y="222"/>
                  </a:moveTo>
                  <a:cubicBezTo>
                    <a:pt x="80" y="147"/>
                    <a:pt x="159" y="72"/>
                    <a:pt x="241" y="1"/>
                  </a:cubicBezTo>
                  <a:cubicBezTo>
                    <a:pt x="159" y="72"/>
                    <a:pt x="80" y="147"/>
                    <a:pt x="1" y="22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2907825" y="3694725"/>
              <a:ext cx="6050" cy="4375"/>
            </a:xfrm>
            <a:custGeom>
              <a:avLst/>
              <a:gdLst/>
              <a:ahLst/>
              <a:cxnLst/>
              <a:rect l="l" t="t" r="r" b="b"/>
              <a:pathLst>
                <a:path w="242" h="175" extrusionOk="0">
                  <a:moveTo>
                    <a:pt x="0" y="175"/>
                  </a:moveTo>
                  <a:cubicBezTo>
                    <a:pt x="79" y="115"/>
                    <a:pt x="162" y="56"/>
                    <a:pt x="241" y="1"/>
                  </a:cubicBezTo>
                  <a:cubicBezTo>
                    <a:pt x="162" y="56"/>
                    <a:pt x="79" y="115"/>
                    <a:pt x="0" y="17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2928650" y="3855500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" y="0"/>
                  </a:moveTo>
                  <a:lnTo>
                    <a:pt x="16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2917200" y="38584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2920450" y="38561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2918575" y="38571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1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2922150" y="3855500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0" y="4"/>
                  </a:moveTo>
                  <a:lnTo>
                    <a:pt x="0" y="4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2850550" y="3663800"/>
              <a:ext cx="250725" cy="307150"/>
            </a:xfrm>
            <a:custGeom>
              <a:avLst/>
              <a:gdLst/>
              <a:ahLst/>
              <a:cxnLst/>
              <a:rect l="l" t="t" r="r" b="b"/>
              <a:pathLst>
                <a:path w="10029" h="12286" extrusionOk="0">
                  <a:moveTo>
                    <a:pt x="4897" y="0"/>
                  </a:moveTo>
                  <a:cubicBezTo>
                    <a:pt x="3069" y="0"/>
                    <a:pt x="1596" y="1830"/>
                    <a:pt x="1596" y="1830"/>
                  </a:cubicBezTo>
                  <a:cubicBezTo>
                    <a:pt x="1596" y="1830"/>
                    <a:pt x="0" y="4872"/>
                    <a:pt x="2378" y="7980"/>
                  </a:cubicBezTo>
                  <a:cubicBezTo>
                    <a:pt x="4025" y="10133"/>
                    <a:pt x="5052" y="11523"/>
                    <a:pt x="5036" y="11851"/>
                  </a:cubicBezTo>
                  <a:cubicBezTo>
                    <a:pt x="5025" y="12058"/>
                    <a:pt x="5460" y="12286"/>
                    <a:pt x="6004" y="12286"/>
                  </a:cubicBezTo>
                  <a:cubicBezTo>
                    <a:pt x="6415" y="12286"/>
                    <a:pt x="6888" y="12157"/>
                    <a:pt x="7280" y="11792"/>
                  </a:cubicBezTo>
                  <a:cubicBezTo>
                    <a:pt x="7379" y="11697"/>
                    <a:pt x="7406" y="11555"/>
                    <a:pt x="7351" y="11428"/>
                  </a:cubicBezTo>
                  <a:lnTo>
                    <a:pt x="6972" y="10283"/>
                  </a:lnTo>
                  <a:lnTo>
                    <a:pt x="6912" y="10109"/>
                  </a:lnTo>
                  <a:cubicBezTo>
                    <a:pt x="7576" y="10046"/>
                    <a:pt x="8370" y="9572"/>
                    <a:pt x="8733" y="9133"/>
                  </a:cubicBezTo>
                  <a:cubicBezTo>
                    <a:pt x="10029" y="7569"/>
                    <a:pt x="9227" y="5314"/>
                    <a:pt x="8623" y="3454"/>
                  </a:cubicBezTo>
                  <a:cubicBezTo>
                    <a:pt x="8263" y="2360"/>
                    <a:pt x="7683" y="1645"/>
                    <a:pt x="7228" y="1155"/>
                  </a:cubicBezTo>
                  <a:cubicBezTo>
                    <a:pt x="6443" y="303"/>
                    <a:pt x="5640" y="0"/>
                    <a:pt x="4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3029175" y="3938525"/>
              <a:ext cx="75750" cy="234150"/>
            </a:xfrm>
            <a:custGeom>
              <a:avLst/>
              <a:gdLst/>
              <a:ahLst/>
              <a:cxnLst/>
              <a:rect l="l" t="t" r="r" b="b"/>
              <a:pathLst>
                <a:path w="3030" h="9366" extrusionOk="0">
                  <a:moveTo>
                    <a:pt x="1" y="1"/>
                  </a:moveTo>
                  <a:lnTo>
                    <a:pt x="569" y="7652"/>
                  </a:lnTo>
                  <a:lnTo>
                    <a:pt x="1031" y="9366"/>
                  </a:lnTo>
                  <a:lnTo>
                    <a:pt x="3030" y="3473"/>
                  </a:lnTo>
                  <a:lnTo>
                    <a:pt x="1529" y="2572"/>
                  </a:lnTo>
                  <a:lnTo>
                    <a:pt x="2560" y="2387"/>
                  </a:lnTo>
                  <a:cubicBezTo>
                    <a:pt x="1284" y="50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2936350" y="3936450"/>
              <a:ext cx="118625" cy="236225"/>
            </a:xfrm>
            <a:custGeom>
              <a:avLst/>
              <a:gdLst/>
              <a:ahLst/>
              <a:cxnLst/>
              <a:rect l="l" t="t" r="r" b="b"/>
              <a:pathLst>
                <a:path w="4745" h="9449" extrusionOk="0">
                  <a:moveTo>
                    <a:pt x="1375" y="1"/>
                  </a:moveTo>
                  <a:cubicBezTo>
                    <a:pt x="1375" y="1"/>
                    <a:pt x="376" y="1071"/>
                    <a:pt x="1" y="3453"/>
                  </a:cubicBezTo>
                  <a:lnTo>
                    <a:pt x="1075" y="3165"/>
                  </a:lnTo>
                  <a:lnTo>
                    <a:pt x="1075" y="3165"/>
                  </a:lnTo>
                  <a:lnTo>
                    <a:pt x="44" y="4709"/>
                  </a:lnTo>
                  <a:lnTo>
                    <a:pt x="4744" y="9449"/>
                  </a:lnTo>
                  <a:lnTo>
                    <a:pt x="3951" y="649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2840575" y="3592725"/>
              <a:ext cx="201400" cy="378225"/>
            </a:xfrm>
            <a:custGeom>
              <a:avLst/>
              <a:gdLst/>
              <a:ahLst/>
              <a:cxnLst/>
              <a:rect l="l" t="t" r="r" b="b"/>
              <a:pathLst>
                <a:path w="8056" h="15129" extrusionOk="0">
                  <a:moveTo>
                    <a:pt x="5510" y="0"/>
                  </a:moveTo>
                  <a:cubicBezTo>
                    <a:pt x="4820" y="0"/>
                    <a:pt x="4086" y="430"/>
                    <a:pt x="3472" y="1490"/>
                  </a:cubicBezTo>
                  <a:cubicBezTo>
                    <a:pt x="1652" y="4626"/>
                    <a:pt x="723" y="6652"/>
                    <a:pt x="309" y="7549"/>
                  </a:cubicBezTo>
                  <a:cubicBezTo>
                    <a:pt x="60" y="8058"/>
                    <a:pt x="1" y="8639"/>
                    <a:pt x="143" y="9188"/>
                  </a:cubicBezTo>
                  <a:lnTo>
                    <a:pt x="135" y="9180"/>
                  </a:lnTo>
                  <a:lnTo>
                    <a:pt x="151" y="9220"/>
                  </a:lnTo>
                  <a:cubicBezTo>
                    <a:pt x="202" y="9413"/>
                    <a:pt x="269" y="9603"/>
                    <a:pt x="360" y="9788"/>
                  </a:cubicBezTo>
                  <a:lnTo>
                    <a:pt x="2327" y="15128"/>
                  </a:lnTo>
                  <a:lnTo>
                    <a:pt x="4219" y="12036"/>
                  </a:lnTo>
                  <a:cubicBezTo>
                    <a:pt x="4223" y="12032"/>
                    <a:pt x="4223" y="12028"/>
                    <a:pt x="4227" y="12028"/>
                  </a:cubicBezTo>
                  <a:lnTo>
                    <a:pt x="4262" y="11965"/>
                  </a:lnTo>
                  <a:lnTo>
                    <a:pt x="4258" y="11965"/>
                  </a:lnTo>
                  <a:cubicBezTo>
                    <a:pt x="4290" y="11913"/>
                    <a:pt x="4306" y="11858"/>
                    <a:pt x="4314" y="11799"/>
                  </a:cubicBezTo>
                  <a:cubicBezTo>
                    <a:pt x="4345" y="11317"/>
                    <a:pt x="3784" y="10089"/>
                    <a:pt x="3559" y="9622"/>
                  </a:cubicBezTo>
                  <a:cubicBezTo>
                    <a:pt x="3022" y="8505"/>
                    <a:pt x="2698" y="8031"/>
                    <a:pt x="2362" y="7434"/>
                  </a:cubicBezTo>
                  <a:cubicBezTo>
                    <a:pt x="2362" y="7434"/>
                    <a:pt x="7714" y="4855"/>
                    <a:pt x="7864" y="3457"/>
                  </a:cubicBezTo>
                  <a:cubicBezTo>
                    <a:pt x="8055" y="1652"/>
                    <a:pt x="6864" y="0"/>
                    <a:pt x="5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2910100" y="3843350"/>
              <a:ext cx="40900" cy="43825"/>
            </a:xfrm>
            <a:custGeom>
              <a:avLst/>
              <a:gdLst/>
              <a:ahLst/>
              <a:cxnLst/>
              <a:rect l="l" t="t" r="r" b="b"/>
              <a:pathLst>
                <a:path w="1636" h="1753" extrusionOk="0">
                  <a:moveTo>
                    <a:pt x="498" y="0"/>
                  </a:moveTo>
                  <a:cubicBezTo>
                    <a:pt x="474" y="0"/>
                    <a:pt x="450" y="0"/>
                    <a:pt x="427" y="4"/>
                  </a:cubicBezTo>
                  <a:lnTo>
                    <a:pt x="407" y="4"/>
                  </a:lnTo>
                  <a:cubicBezTo>
                    <a:pt x="383" y="8"/>
                    <a:pt x="360" y="12"/>
                    <a:pt x="336" y="16"/>
                  </a:cubicBezTo>
                  <a:lnTo>
                    <a:pt x="320" y="20"/>
                  </a:lnTo>
                  <a:cubicBezTo>
                    <a:pt x="296" y="28"/>
                    <a:pt x="277" y="36"/>
                    <a:pt x="253" y="48"/>
                  </a:cubicBezTo>
                  <a:lnTo>
                    <a:pt x="245" y="48"/>
                  </a:lnTo>
                  <a:cubicBezTo>
                    <a:pt x="221" y="60"/>
                    <a:pt x="202" y="71"/>
                    <a:pt x="182" y="87"/>
                  </a:cubicBezTo>
                  <a:lnTo>
                    <a:pt x="178" y="91"/>
                  </a:lnTo>
                  <a:cubicBezTo>
                    <a:pt x="154" y="107"/>
                    <a:pt x="138" y="127"/>
                    <a:pt x="123" y="146"/>
                  </a:cubicBezTo>
                  <a:lnTo>
                    <a:pt x="123" y="150"/>
                  </a:lnTo>
                  <a:cubicBezTo>
                    <a:pt x="103" y="170"/>
                    <a:pt x="87" y="198"/>
                    <a:pt x="75" y="221"/>
                  </a:cubicBezTo>
                  <a:cubicBezTo>
                    <a:pt x="0" y="399"/>
                    <a:pt x="24" y="684"/>
                    <a:pt x="249" y="1138"/>
                  </a:cubicBezTo>
                  <a:cubicBezTo>
                    <a:pt x="249" y="1138"/>
                    <a:pt x="257" y="1154"/>
                    <a:pt x="273" y="1177"/>
                  </a:cubicBezTo>
                  <a:cubicBezTo>
                    <a:pt x="357" y="1316"/>
                    <a:pt x="667" y="1753"/>
                    <a:pt x="1117" y="1753"/>
                  </a:cubicBezTo>
                  <a:cubicBezTo>
                    <a:pt x="1258" y="1753"/>
                    <a:pt x="1414" y="1710"/>
                    <a:pt x="1580" y="1600"/>
                  </a:cubicBezTo>
                  <a:cubicBezTo>
                    <a:pt x="1635" y="1564"/>
                    <a:pt x="1076" y="119"/>
                    <a:pt x="1023" y="119"/>
                  </a:cubicBezTo>
                  <a:cubicBezTo>
                    <a:pt x="1023" y="119"/>
                    <a:pt x="1023" y="119"/>
                    <a:pt x="1023" y="119"/>
                  </a:cubicBezTo>
                  <a:cubicBezTo>
                    <a:pt x="1016" y="120"/>
                    <a:pt x="1009" y="120"/>
                    <a:pt x="1002" y="120"/>
                  </a:cubicBezTo>
                  <a:cubicBezTo>
                    <a:pt x="982" y="120"/>
                    <a:pt x="962" y="116"/>
                    <a:pt x="944" y="107"/>
                  </a:cubicBezTo>
                  <a:cubicBezTo>
                    <a:pt x="865" y="64"/>
                    <a:pt x="778" y="36"/>
                    <a:pt x="687" y="16"/>
                  </a:cubicBezTo>
                  <a:cubicBezTo>
                    <a:pt x="664" y="12"/>
                    <a:pt x="640" y="8"/>
                    <a:pt x="612" y="4"/>
                  </a:cubicBezTo>
                  <a:lnTo>
                    <a:pt x="593" y="4"/>
                  </a:lnTo>
                  <a:cubicBezTo>
                    <a:pt x="569" y="0"/>
                    <a:pt x="541" y="0"/>
                    <a:pt x="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2767525" y="4020000"/>
              <a:ext cx="150975" cy="715750"/>
            </a:xfrm>
            <a:custGeom>
              <a:avLst/>
              <a:gdLst/>
              <a:ahLst/>
              <a:cxnLst/>
              <a:rect l="l" t="t" r="r" b="b"/>
              <a:pathLst>
                <a:path w="6039" h="28630" extrusionOk="0">
                  <a:moveTo>
                    <a:pt x="6039" y="0"/>
                  </a:moveTo>
                  <a:cubicBezTo>
                    <a:pt x="6039" y="1"/>
                    <a:pt x="1674" y="2595"/>
                    <a:pt x="1351" y="4152"/>
                  </a:cubicBezTo>
                  <a:cubicBezTo>
                    <a:pt x="1" y="10607"/>
                    <a:pt x="193" y="28629"/>
                    <a:pt x="332" y="28629"/>
                  </a:cubicBezTo>
                  <a:cubicBezTo>
                    <a:pt x="333" y="28629"/>
                    <a:pt x="334" y="28628"/>
                    <a:pt x="335" y="28624"/>
                  </a:cubicBezTo>
                  <a:lnTo>
                    <a:pt x="2125" y="28577"/>
                  </a:lnTo>
                  <a:lnTo>
                    <a:pt x="60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3214875" y="4710800"/>
              <a:ext cx="52025" cy="133125"/>
            </a:xfrm>
            <a:custGeom>
              <a:avLst/>
              <a:gdLst/>
              <a:ahLst/>
              <a:cxnLst/>
              <a:rect l="l" t="t" r="r" b="b"/>
              <a:pathLst>
                <a:path w="2081" h="5325" extrusionOk="0">
                  <a:moveTo>
                    <a:pt x="357" y="1"/>
                  </a:moveTo>
                  <a:cubicBezTo>
                    <a:pt x="357" y="1"/>
                    <a:pt x="1" y="3440"/>
                    <a:pt x="189" y="3440"/>
                  </a:cubicBezTo>
                  <a:cubicBezTo>
                    <a:pt x="203" y="3440"/>
                    <a:pt x="221" y="3419"/>
                    <a:pt x="243" y="3374"/>
                  </a:cubicBezTo>
                  <a:cubicBezTo>
                    <a:pt x="464" y="2912"/>
                    <a:pt x="594" y="2501"/>
                    <a:pt x="788" y="2126"/>
                  </a:cubicBezTo>
                  <a:cubicBezTo>
                    <a:pt x="804" y="2094"/>
                    <a:pt x="829" y="2082"/>
                    <a:pt x="856" y="2082"/>
                  </a:cubicBezTo>
                  <a:cubicBezTo>
                    <a:pt x="902" y="2082"/>
                    <a:pt x="951" y="2121"/>
                    <a:pt x="954" y="2169"/>
                  </a:cubicBezTo>
                  <a:cubicBezTo>
                    <a:pt x="966" y="2631"/>
                    <a:pt x="800" y="3777"/>
                    <a:pt x="906" y="5155"/>
                  </a:cubicBezTo>
                  <a:cubicBezTo>
                    <a:pt x="916" y="5270"/>
                    <a:pt x="943" y="5325"/>
                    <a:pt x="982" y="5325"/>
                  </a:cubicBezTo>
                  <a:cubicBezTo>
                    <a:pt x="1248" y="5325"/>
                    <a:pt x="2081" y="2878"/>
                    <a:pt x="1902" y="21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3066400" y="5388075"/>
              <a:ext cx="230700" cy="55325"/>
            </a:xfrm>
            <a:custGeom>
              <a:avLst/>
              <a:gdLst/>
              <a:ahLst/>
              <a:cxnLst/>
              <a:rect l="l" t="t" r="r" b="b"/>
              <a:pathLst>
                <a:path w="9228" h="2213" extrusionOk="0">
                  <a:moveTo>
                    <a:pt x="1165" y="0"/>
                  </a:moveTo>
                  <a:cubicBezTo>
                    <a:pt x="717" y="0"/>
                    <a:pt x="455" y="27"/>
                    <a:pt x="344" y="112"/>
                  </a:cubicBezTo>
                  <a:cubicBezTo>
                    <a:pt x="5" y="372"/>
                    <a:pt x="1" y="1905"/>
                    <a:pt x="1" y="1905"/>
                  </a:cubicBezTo>
                  <a:lnTo>
                    <a:pt x="1079" y="2130"/>
                  </a:lnTo>
                  <a:lnTo>
                    <a:pt x="1300" y="1431"/>
                  </a:lnTo>
                  <a:cubicBezTo>
                    <a:pt x="3287" y="1854"/>
                    <a:pt x="6498" y="2213"/>
                    <a:pt x="7904" y="2213"/>
                  </a:cubicBezTo>
                  <a:cubicBezTo>
                    <a:pt x="8021" y="2213"/>
                    <a:pt x="8126" y="2210"/>
                    <a:pt x="8216" y="2205"/>
                  </a:cubicBezTo>
                  <a:cubicBezTo>
                    <a:pt x="9227" y="2146"/>
                    <a:pt x="7549" y="1447"/>
                    <a:pt x="6103" y="886"/>
                  </a:cubicBezTo>
                  <a:cubicBezTo>
                    <a:pt x="5329" y="582"/>
                    <a:pt x="3081" y="49"/>
                    <a:pt x="2248" y="25"/>
                  </a:cubicBezTo>
                  <a:cubicBezTo>
                    <a:pt x="1807" y="11"/>
                    <a:pt x="1448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945350" y="5392400"/>
              <a:ext cx="230575" cy="58800"/>
            </a:xfrm>
            <a:custGeom>
              <a:avLst/>
              <a:gdLst/>
              <a:ahLst/>
              <a:cxnLst/>
              <a:rect l="l" t="t" r="r" b="b"/>
              <a:pathLst>
                <a:path w="9223" h="2352" extrusionOk="0">
                  <a:moveTo>
                    <a:pt x="1029" y="0"/>
                  </a:moveTo>
                  <a:cubicBezTo>
                    <a:pt x="689" y="0"/>
                    <a:pt x="481" y="26"/>
                    <a:pt x="383" y="97"/>
                  </a:cubicBezTo>
                  <a:cubicBezTo>
                    <a:pt x="36" y="353"/>
                    <a:pt x="0" y="1882"/>
                    <a:pt x="0" y="1882"/>
                  </a:cubicBezTo>
                  <a:lnTo>
                    <a:pt x="1075" y="2131"/>
                  </a:lnTo>
                  <a:lnTo>
                    <a:pt x="1308" y="1440"/>
                  </a:lnTo>
                  <a:cubicBezTo>
                    <a:pt x="3349" y="1913"/>
                    <a:pt x="6695" y="2352"/>
                    <a:pt x="8023" y="2352"/>
                  </a:cubicBezTo>
                  <a:cubicBezTo>
                    <a:pt x="8090" y="2352"/>
                    <a:pt x="8152" y="2350"/>
                    <a:pt x="8208" y="2348"/>
                  </a:cubicBezTo>
                  <a:cubicBezTo>
                    <a:pt x="9223" y="2313"/>
                    <a:pt x="7560" y="1578"/>
                    <a:pt x="6126" y="985"/>
                  </a:cubicBezTo>
                  <a:cubicBezTo>
                    <a:pt x="5356" y="669"/>
                    <a:pt x="3120" y="89"/>
                    <a:pt x="2287" y="49"/>
                  </a:cubicBezTo>
                  <a:cubicBezTo>
                    <a:pt x="1750" y="21"/>
                    <a:pt x="1336" y="0"/>
                    <a:pt x="1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2979400" y="3952850"/>
              <a:ext cx="64025" cy="176975"/>
            </a:xfrm>
            <a:custGeom>
              <a:avLst/>
              <a:gdLst/>
              <a:ahLst/>
              <a:cxnLst/>
              <a:rect l="l" t="t" r="r" b="b"/>
              <a:pathLst>
                <a:path w="2561" h="7079" extrusionOk="0">
                  <a:moveTo>
                    <a:pt x="2031" y="1"/>
                  </a:moveTo>
                  <a:cubicBezTo>
                    <a:pt x="2031" y="1"/>
                    <a:pt x="1694" y="532"/>
                    <a:pt x="997" y="532"/>
                  </a:cubicBezTo>
                  <a:cubicBezTo>
                    <a:pt x="722" y="532"/>
                    <a:pt x="390" y="449"/>
                    <a:pt x="1" y="218"/>
                  </a:cubicBezTo>
                  <a:lnTo>
                    <a:pt x="1" y="218"/>
                  </a:lnTo>
                  <a:lnTo>
                    <a:pt x="2560" y="7079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3130375" y="4094550"/>
              <a:ext cx="132050" cy="616775"/>
            </a:xfrm>
            <a:custGeom>
              <a:avLst/>
              <a:gdLst/>
              <a:ahLst/>
              <a:cxnLst/>
              <a:rect l="l" t="t" r="r" b="b"/>
              <a:pathLst>
                <a:path w="5282" h="24671" extrusionOk="0">
                  <a:moveTo>
                    <a:pt x="1" y="0"/>
                  </a:moveTo>
                  <a:lnTo>
                    <a:pt x="3737" y="24651"/>
                  </a:lnTo>
                  <a:lnTo>
                    <a:pt x="5282" y="24671"/>
                  </a:lnTo>
                  <a:cubicBezTo>
                    <a:pt x="5282" y="24671"/>
                    <a:pt x="4527" y="3753"/>
                    <a:pt x="4065" y="1671"/>
                  </a:cubicBezTo>
                  <a:cubicBezTo>
                    <a:pt x="3769" y="3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2835550" y="3945550"/>
              <a:ext cx="145950" cy="218050"/>
            </a:xfrm>
            <a:custGeom>
              <a:avLst/>
              <a:gdLst/>
              <a:ahLst/>
              <a:cxnLst/>
              <a:rect l="l" t="t" r="r" b="b"/>
              <a:pathLst>
                <a:path w="5838" h="8722" extrusionOk="0">
                  <a:moveTo>
                    <a:pt x="2524" y="0"/>
                  </a:moveTo>
                  <a:lnTo>
                    <a:pt x="2524" y="0"/>
                  </a:lnTo>
                  <a:cubicBezTo>
                    <a:pt x="2524" y="0"/>
                    <a:pt x="0" y="3832"/>
                    <a:pt x="3049" y="8721"/>
                  </a:cubicBezTo>
                  <a:cubicBezTo>
                    <a:pt x="3049" y="8721"/>
                    <a:pt x="5838" y="3144"/>
                    <a:pt x="2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885200" y="3945550"/>
              <a:ext cx="28675" cy="2455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656" y="0"/>
                  </a:moveTo>
                  <a:cubicBezTo>
                    <a:pt x="222" y="0"/>
                    <a:pt x="1" y="530"/>
                    <a:pt x="313" y="838"/>
                  </a:cubicBezTo>
                  <a:cubicBezTo>
                    <a:pt x="413" y="937"/>
                    <a:pt x="535" y="982"/>
                    <a:pt x="655" y="982"/>
                  </a:cubicBezTo>
                  <a:cubicBezTo>
                    <a:pt x="906" y="982"/>
                    <a:pt x="1146" y="787"/>
                    <a:pt x="1146" y="490"/>
                  </a:cubicBezTo>
                  <a:cubicBezTo>
                    <a:pt x="1146" y="221"/>
                    <a:pt x="929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2774825" y="4495450"/>
              <a:ext cx="475550" cy="457700"/>
            </a:xfrm>
            <a:custGeom>
              <a:avLst/>
              <a:gdLst/>
              <a:ahLst/>
              <a:cxnLst/>
              <a:rect l="l" t="t" r="r" b="b"/>
              <a:pathLst>
                <a:path w="19022" h="18308" extrusionOk="0">
                  <a:moveTo>
                    <a:pt x="3199" y="0"/>
                  </a:moveTo>
                  <a:lnTo>
                    <a:pt x="0" y="18308"/>
                  </a:lnTo>
                  <a:lnTo>
                    <a:pt x="19022" y="18308"/>
                  </a:lnTo>
                  <a:lnTo>
                    <a:pt x="16703" y="474"/>
                  </a:lnTo>
                  <a:lnTo>
                    <a:pt x="3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2771025" y="4734400"/>
              <a:ext cx="49625" cy="144175"/>
            </a:xfrm>
            <a:custGeom>
              <a:avLst/>
              <a:gdLst/>
              <a:ahLst/>
              <a:cxnLst/>
              <a:rect l="l" t="t" r="r" b="b"/>
              <a:pathLst>
                <a:path w="1985" h="5767" extrusionOk="0">
                  <a:moveTo>
                    <a:pt x="1985" y="1"/>
                  </a:moveTo>
                  <a:lnTo>
                    <a:pt x="199" y="48"/>
                  </a:lnTo>
                  <a:cubicBezTo>
                    <a:pt x="0" y="2893"/>
                    <a:pt x="511" y="5766"/>
                    <a:pt x="754" y="5766"/>
                  </a:cubicBezTo>
                  <a:cubicBezTo>
                    <a:pt x="810" y="5766"/>
                    <a:pt x="851" y="5614"/>
                    <a:pt x="867" y="5274"/>
                  </a:cubicBezTo>
                  <a:cubicBezTo>
                    <a:pt x="930" y="3891"/>
                    <a:pt x="1076" y="2758"/>
                    <a:pt x="1136" y="2300"/>
                  </a:cubicBezTo>
                  <a:cubicBezTo>
                    <a:pt x="1142" y="2253"/>
                    <a:pt x="1189" y="2220"/>
                    <a:pt x="1233" y="2220"/>
                  </a:cubicBezTo>
                  <a:cubicBezTo>
                    <a:pt x="1264" y="2220"/>
                    <a:pt x="1295" y="2237"/>
                    <a:pt x="1309" y="2276"/>
                  </a:cubicBezTo>
                  <a:cubicBezTo>
                    <a:pt x="1459" y="2667"/>
                    <a:pt x="1546" y="3090"/>
                    <a:pt x="1716" y="3571"/>
                  </a:cubicBezTo>
                  <a:cubicBezTo>
                    <a:pt x="1733" y="3618"/>
                    <a:pt x="1748" y="3640"/>
                    <a:pt x="1763" y="3640"/>
                  </a:cubicBezTo>
                  <a:cubicBezTo>
                    <a:pt x="1954" y="3640"/>
                    <a:pt x="1985" y="1"/>
                    <a:pt x="1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5419650" y="3845025"/>
              <a:ext cx="1700" cy="725"/>
            </a:xfrm>
            <a:custGeom>
              <a:avLst/>
              <a:gdLst/>
              <a:ahLst/>
              <a:cxnLst/>
              <a:rect l="l" t="t" r="r" b="b"/>
              <a:pathLst>
                <a:path w="68" h="29" extrusionOk="0">
                  <a:moveTo>
                    <a:pt x="1" y="0"/>
                  </a:moveTo>
                  <a:cubicBezTo>
                    <a:pt x="19" y="7"/>
                    <a:pt x="37" y="13"/>
                    <a:pt x="54" y="21"/>
                  </a:cubicBezTo>
                  <a:lnTo>
                    <a:pt x="54" y="21"/>
                  </a:lnTo>
                  <a:cubicBezTo>
                    <a:pt x="51" y="19"/>
                    <a:pt x="49" y="18"/>
                    <a:pt x="48" y="16"/>
                  </a:cubicBezTo>
                  <a:cubicBezTo>
                    <a:pt x="32" y="8"/>
                    <a:pt x="16" y="4"/>
                    <a:pt x="1" y="0"/>
                  </a:cubicBezTo>
                  <a:close/>
                  <a:moveTo>
                    <a:pt x="54" y="21"/>
                  </a:moveTo>
                  <a:lnTo>
                    <a:pt x="54" y="21"/>
                  </a:lnTo>
                  <a:cubicBezTo>
                    <a:pt x="58" y="23"/>
                    <a:pt x="63" y="26"/>
                    <a:pt x="68" y="28"/>
                  </a:cubicBezTo>
                  <a:cubicBezTo>
                    <a:pt x="63" y="25"/>
                    <a:pt x="59" y="23"/>
                    <a:pt x="54" y="2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5409575" y="3844725"/>
              <a:ext cx="5850" cy="1900"/>
            </a:xfrm>
            <a:custGeom>
              <a:avLst/>
              <a:gdLst/>
              <a:ahLst/>
              <a:cxnLst/>
              <a:rect l="l" t="t" r="r" b="b"/>
              <a:pathLst>
                <a:path w="234" h="76" extrusionOk="0">
                  <a:moveTo>
                    <a:pt x="234" y="1"/>
                  </a:moveTo>
                  <a:cubicBezTo>
                    <a:pt x="219" y="3"/>
                    <a:pt x="204" y="5"/>
                    <a:pt x="190" y="8"/>
                  </a:cubicBezTo>
                  <a:lnTo>
                    <a:pt x="190" y="8"/>
                  </a:lnTo>
                  <a:cubicBezTo>
                    <a:pt x="204" y="6"/>
                    <a:pt x="219" y="3"/>
                    <a:pt x="234" y="1"/>
                  </a:cubicBezTo>
                  <a:close/>
                  <a:moveTo>
                    <a:pt x="190" y="8"/>
                  </a:moveTo>
                  <a:cubicBezTo>
                    <a:pt x="181" y="10"/>
                    <a:pt x="174" y="11"/>
                    <a:pt x="167" y="12"/>
                  </a:cubicBezTo>
                  <a:lnTo>
                    <a:pt x="147" y="16"/>
                  </a:lnTo>
                  <a:cubicBezTo>
                    <a:pt x="142" y="18"/>
                    <a:pt x="138" y="20"/>
                    <a:pt x="133" y="22"/>
                  </a:cubicBezTo>
                  <a:lnTo>
                    <a:pt x="133" y="22"/>
                  </a:lnTo>
                  <a:cubicBezTo>
                    <a:pt x="152" y="16"/>
                    <a:pt x="171" y="12"/>
                    <a:pt x="190" y="8"/>
                  </a:cubicBezTo>
                  <a:close/>
                  <a:moveTo>
                    <a:pt x="133" y="22"/>
                  </a:moveTo>
                  <a:lnTo>
                    <a:pt x="133" y="22"/>
                  </a:lnTo>
                  <a:cubicBezTo>
                    <a:pt x="87" y="35"/>
                    <a:pt x="42" y="52"/>
                    <a:pt x="1" y="76"/>
                  </a:cubicBezTo>
                  <a:cubicBezTo>
                    <a:pt x="20" y="68"/>
                    <a:pt x="44" y="56"/>
                    <a:pt x="64" y="48"/>
                  </a:cubicBezTo>
                  <a:lnTo>
                    <a:pt x="84" y="40"/>
                  </a:lnTo>
                  <a:cubicBezTo>
                    <a:pt x="99" y="34"/>
                    <a:pt x="117" y="28"/>
                    <a:pt x="133" y="22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5415800" y="3844525"/>
              <a:ext cx="1700" cy="125"/>
            </a:xfrm>
            <a:custGeom>
              <a:avLst/>
              <a:gdLst/>
              <a:ahLst/>
              <a:cxnLst/>
              <a:rect l="l" t="t" r="r" b="b"/>
              <a:pathLst>
                <a:path w="68" h="5" extrusionOk="0">
                  <a:moveTo>
                    <a:pt x="32" y="1"/>
                  </a:moveTo>
                  <a:cubicBezTo>
                    <a:pt x="27" y="1"/>
                    <a:pt x="23" y="1"/>
                    <a:pt x="19" y="2"/>
                  </a:cubicBezTo>
                  <a:lnTo>
                    <a:pt x="19" y="2"/>
                  </a:lnTo>
                  <a:cubicBezTo>
                    <a:pt x="23" y="2"/>
                    <a:pt x="28" y="2"/>
                    <a:pt x="33" y="2"/>
                  </a:cubicBezTo>
                  <a:cubicBezTo>
                    <a:pt x="37" y="2"/>
                    <a:pt x="42" y="2"/>
                    <a:pt x="47" y="2"/>
                  </a:cubicBezTo>
                  <a:lnTo>
                    <a:pt x="47" y="2"/>
                  </a:lnTo>
                  <a:cubicBezTo>
                    <a:pt x="42" y="1"/>
                    <a:pt x="37" y="1"/>
                    <a:pt x="32" y="1"/>
                  </a:cubicBezTo>
                  <a:close/>
                  <a:moveTo>
                    <a:pt x="19" y="2"/>
                  </a:moveTo>
                  <a:cubicBezTo>
                    <a:pt x="12" y="3"/>
                    <a:pt x="6" y="3"/>
                    <a:pt x="0" y="5"/>
                  </a:cubicBezTo>
                  <a:cubicBezTo>
                    <a:pt x="7" y="5"/>
                    <a:pt x="13" y="3"/>
                    <a:pt x="19" y="2"/>
                  </a:cubicBezTo>
                  <a:close/>
                  <a:moveTo>
                    <a:pt x="47" y="2"/>
                  </a:moveTo>
                  <a:cubicBezTo>
                    <a:pt x="54" y="3"/>
                    <a:pt x="61" y="5"/>
                    <a:pt x="68" y="5"/>
                  </a:cubicBezTo>
                  <a:cubicBezTo>
                    <a:pt x="61" y="3"/>
                    <a:pt x="54" y="3"/>
                    <a:pt x="47" y="2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5421425" y="3845825"/>
              <a:ext cx="1700" cy="1200"/>
            </a:xfrm>
            <a:custGeom>
              <a:avLst/>
              <a:gdLst/>
              <a:ahLst/>
              <a:cxnLst/>
              <a:rect l="l" t="t" r="r" b="b"/>
              <a:pathLst>
                <a:path w="68" h="48" extrusionOk="0">
                  <a:moveTo>
                    <a:pt x="1" y="0"/>
                  </a:moveTo>
                  <a:cubicBezTo>
                    <a:pt x="21" y="10"/>
                    <a:pt x="42" y="26"/>
                    <a:pt x="59" y="41"/>
                  </a:cubicBezTo>
                  <a:lnTo>
                    <a:pt x="59" y="41"/>
                  </a:lnTo>
                  <a:cubicBezTo>
                    <a:pt x="56" y="37"/>
                    <a:pt x="54" y="34"/>
                    <a:pt x="52" y="32"/>
                  </a:cubicBezTo>
                  <a:cubicBezTo>
                    <a:pt x="36" y="20"/>
                    <a:pt x="16" y="8"/>
                    <a:pt x="1" y="0"/>
                  </a:cubicBezTo>
                  <a:close/>
                  <a:moveTo>
                    <a:pt x="59" y="41"/>
                  </a:moveTo>
                  <a:cubicBezTo>
                    <a:pt x="62" y="43"/>
                    <a:pt x="64" y="46"/>
                    <a:pt x="68" y="47"/>
                  </a:cubicBezTo>
                  <a:cubicBezTo>
                    <a:pt x="65" y="45"/>
                    <a:pt x="62" y="43"/>
                    <a:pt x="59" y="4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5407600" y="3846800"/>
              <a:ext cx="1600" cy="1025"/>
            </a:xfrm>
            <a:custGeom>
              <a:avLst/>
              <a:gdLst/>
              <a:ahLst/>
              <a:cxnLst/>
              <a:rect l="l" t="t" r="r" b="b"/>
              <a:pathLst>
                <a:path w="64" h="41" extrusionOk="0">
                  <a:moveTo>
                    <a:pt x="64" y="1"/>
                  </a:moveTo>
                  <a:cubicBezTo>
                    <a:pt x="48" y="8"/>
                    <a:pt x="32" y="20"/>
                    <a:pt x="12" y="28"/>
                  </a:cubicBezTo>
                  <a:cubicBezTo>
                    <a:pt x="9" y="32"/>
                    <a:pt x="5" y="36"/>
                    <a:pt x="1" y="40"/>
                  </a:cubicBezTo>
                  <a:cubicBezTo>
                    <a:pt x="20" y="24"/>
                    <a:pt x="44" y="12"/>
                    <a:pt x="64" y="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5417675" y="3844625"/>
              <a:ext cx="1900" cy="425"/>
            </a:xfrm>
            <a:custGeom>
              <a:avLst/>
              <a:gdLst/>
              <a:ahLst/>
              <a:cxnLst/>
              <a:rect l="l" t="t" r="r" b="b"/>
              <a:pathLst>
                <a:path w="76" h="17" extrusionOk="0">
                  <a:moveTo>
                    <a:pt x="1" y="1"/>
                  </a:moveTo>
                  <a:cubicBezTo>
                    <a:pt x="24" y="5"/>
                    <a:pt x="52" y="9"/>
                    <a:pt x="76" y="16"/>
                  </a:cubicBezTo>
                  <a:lnTo>
                    <a:pt x="72" y="13"/>
                  </a:lnTo>
                  <a:cubicBezTo>
                    <a:pt x="52" y="9"/>
                    <a:pt x="28" y="5"/>
                    <a:pt x="4" y="1"/>
                  </a:cubicBezTo>
                  <a:close/>
                </a:path>
              </a:pathLst>
            </a:custGeom>
            <a:solidFill>
              <a:srgbClr val="FFC6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5417475" y="3844625"/>
              <a:ext cx="225" cy="2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5" y="1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5419650" y="3845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5417675" y="3844625"/>
              <a:ext cx="1900" cy="425"/>
            </a:xfrm>
            <a:custGeom>
              <a:avLst/>
              <a:gdLst/>
              <a:ahLst/>
              <a:cxnLst/>
              <a:rect l="l" t="t" r="r" b="b"/>
              <a:pathLst>
                <a:path w="76" h="17" extrusionOk="0">
                  <a:moveTo>
                    <a:pt x="76" y="16"/>
                  </a:moveTo>
                  <a:lnTo>
                    <a:pt x="76" y="16"/>
                  </a:lnTo>
                  <a:cubicBezTo>
                    <a:pt x="52" y="9"/>
                    <a:pt x="24" y="5"/>
                    <a:pt x="1" y="1"/>
                  </a:cubicBezTo>
                  <a:lnTo>
                    <a:pt x="1" y="1"/>
                  </a:lnTo>
                  <a:cubicBezTo>
                    <a:pt x="24" y="5"/>
                    <a:pt x="52" y="9"/>
                    <a:pt x="76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5419650" y="3845025"/>
              <a:ext cx="1200" cy="425"/>
            </a:xfrm>
            <a:custGeom>
              <a:avLst/>
              <a:gdLst/>
              <a:ahLst/>
              <a:cxnLst/>
              <a:rect l="l" t="t" r="r" b="b"/>
              <a:pathLst>
                <a:path w="48" h="17" extrusionOk="0">
                  <a:moveTo>
                    <a:pt x="48" y="16"/>
                  </a:moveTo>
                  <a:cubicBezTo>
                    <a:pt x="32" y="8"/>
                    <a:pt x="16" y="4"/>
                    <a:pt x="1" y="0"/>
                  </a:cubicBezTo>
                  <a:lnTo>
                    <a:pt x="1" y="0"/>
                  </a:lnTo>
                  <a:cubicBezTo>
                    <a:pt x="16" y="4"/>
                    <a:pt x="32" y="8"/>
                    <a:pt x="48" y="1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5416600" y="3844525"/>
              <a:ext cx="900" cy="125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6" y="5"/>
                  </a:moveTo>
                  <a:lnTo>
                    <a:pt x="36" y="5"/>
                  </a:lnTo>
                  <a:cubicBezTo>
                    <a:pt x="24" y="5"/>
                    <a:pt x="12" y="1"/>
                    <a:pt x="0" y="1"/>
                  </a:cubicBezTo>
                  <a:cubicBezTo>
                    <a:pt x="12" y="1"/>
                    <a:pt x="24" y="5"/>
                    <a:pt x="36" y="5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5421425" y="3845825"/>
              <a:ext cx="1600" cy="1200"/>
            </a:xfrm>
            <a:custGeom>
              <a:avLst/>
              <a:gdLst/>
              <a:ahLst/>
              <a:cxnLst/>
              <a:rect l="l" t="t" r="r" b="b"/>
              <a:pathLst>
                <a:path w="64" h="48" extrusionOk="0">
                  <a:moveTo>
                    <a:pt x="64" y="47"/>
                  </a:moveTo>
                  <a:lnTo>
                    <a:pt x="64" y="47"/>
                  </a:lnTo>
                  <a:cubicBezTo>
                    <a:pt x="44" y="32"/>
                    <a:pt x="24" y="12"/>
                    <a:pt x="1" y="0"/>
                  </a:cubicBezTo>
                  <a:lnTo>
                    <a:pt x="1" y="0"/>
                  </a:lnTo>
                  <a:cubicBezTo>
                    <a:pt x="24" y="12"/>
                    <a:pt x="44" y="32"/>
                    <a:pt x="64" y="4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5421425" y="3845825"/>
              <a:ext cx="1300" cy="800"/>
            </a:xfrm>
            <a:custGeom>
              <a:avLst/>
              <a:gdLst/>
              <a:ahLst/>
              <a:cxnLst/>
              <a:rect l="l" t="t" r="r" b="b"/>
              <a:pathLst>
                <a:path w="52" h="32" extrusionOk="0">
                  <a:moveTo>
                    <a:pt x="1" y="0"/>
                  </a:moveTo>
                  <a:cubicBezTo>
                    <a:pt x="16" y="8"/>
                    <a:pt x="36" y="20"/>
                    <a:pt x="52" y="32"/>
                  </a:cubicBezTo>
                  <a:cubicBezTo>
                    <a:pt x="36" y="20"/>
                    <a:pt x="16" y="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401075" y="3847800"/>
              <a:ext cx="6550" cy="5150"/>
            </a:xfrm>
            <a:custGeom>
              <a:avLst/>
              <a:gdLst/>
              <a:ahLst/>
              <a:cxnLst/>
              <a:rect l="l" t="t" r="r" b="b"/>
              <a:pathLst>
                <a:path w="262" h="206" extrusionOk="0">
                  <a:moveTo>
                    <a:pt x="262" y="0"/>
                  </a:moveTo>
                  <a:lnTo>
                    <a:pt x="262" y="0"/>
                  </a:lnTo>
                  <a:cubicBezTo>
                    <a:pt x="187" y="47"/>
                    <a:pt x="123" y="103"/>
                    <a:pt x="64" y="166"/>
                  </a:cubicBezTo>
                  <a:cubicBezTo>
                    <a:pt x="48" y="186"/>
                    <a:pt x="25" y="201"/>
                    <a:pt x="1" y="205"/>
                  </a:cubicBezTo>
                  <a:cubicBezTo>
                    <a:pt x="25" y="201"/>
                    <a:pt x="48" y="186"/>
                    <a:pt x="64" y="166"/>
                  </a:cubicBezTo>
                  <a:cubicBezTo>
                    <a:pt x="123" y="103"/>
                    <a:pt x="187" y="47"/>
                    <a:pt x="26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407600" y="38475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9" y="4"/>
                    <a:pt x="5" y="8"/>
                    <a:pt x="1" y="12"/>
                  </a:cubicBezTo>
                  <a:lnTo>
                    <a:pt x="1" y="12"/>
                  </a:lnTo>
                  <a:cubicBezTo>
                    <a:pt x="5" y="8"/>
                    <a:pt x="9" y="4"/>
                    <a:pt x="12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420825" y="3845425"/>
              <a:ext cx="525" cy="325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21" y="12"/>
                  </a:moveTo>
                  <a:lnTo>
                    <a:pt x="21" y="12"/>
                  </a:lnTo>
                  <a:cubicBezTo>
                    <a:pt x="13" y="8"/>
                    <a:pt x="5" y="4"/>
                    <a:pt x="1" y="0"/>
                  </a:cubicBezTo>
                  <a:cubicBezTo>
                    <a:pt x="5" y="4"/>
                    <a:pt x="13" y="8"/>
                    <a:pt x="21" y="12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422625" y="3846600"/>
              <a:ext cx="400" cy="425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0" y="1"/>
                  </a:moveTo>
                  <a:cubicBezTo>
                    <a:pt x="8" y="5"/>
                    <a:pt x="12" y="12"/>
                    <a:pt x="16" y="16"/>
                  </a:cubicBezTo>
                  <a:lnTo>
                    <a:pt x="16" y="16"/>
                  </a:lnTo>
                  <a:cubicBezTo>
                    <a:pt x="12" y="12"/>
                    <a:pt x="8" y="5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421325" y="38457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5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5400000" y="3700375"/>
              <a:ext cx="9100" cy="4550"/>
            </a:xfrm>
            <a:custGeom>
              <a:avLst/>
              <a:gdLst/>
              <a:ahLst/>
              <a:cxnLst/>
              <a:rect l="l" t="t" r="r" b="b"/>
              <a:pathLst>
                <a:path w="364" h="182" extrusionOk="0">
                  <a:moveTo>
                    <a:pt x="1" y="0"/>
                  </a:moveTo>
                  <a:cubicBezTo>
                    <a:pt x="123" y="59"/>
                    <a:pt x="245" y="119"/>
                    <a:pt x="364" y="182"/>
                  </a:cubicBezTo>
                  <a:cubicBezTo>
                    <a:pt x="245" y="119"/>
                    <a:pt x="123" y="55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5410175" y="3705500"/>
              <a:ext cx="7425" cy="4475"/>
            </a:xfrm>
            <a:custGeom>
              <a:avLst/>
              <a:gdLst/>
              <a:ahLst/>
              <a:cxnLst/>
              <a:rect l="l" t="t" r="r" b="b"/>
              <a:pathLst>
                <a:path w="297" h="179" extrusionOk="0">
                  <a:moveTo>
                    <a:pt x="297" y="178"/>
                  </a:moveTo>
                  <a:cubicBezTo>
                    <a:pt x="198" y="115"/>
                    <a:pt x="99" y="60"/>
                    <a:pt x="0" y="0"/>
                  </a:cubicBezTo>
                  <a:cubicBezTo>
                    <a:pt x="99" y="60"/>
                    <a:pt x="198" y="115"/>
                    <a:pt x="297" y="17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5381350" y="3692950"/>
              <a:ext cx="6925" cy="2500"/>
            </a:xfrm>
            <a:custGeom>
              <a:avLst/>
              <a:gdLst/>
              <a:ahLst/>
              <a:cxnLst/>
              <a:rect l="l" t="t" r="r" b="b"/>
              <a:pathLst>
                <a:path w="277" h="100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29"/>
                    <a:pt x="182" y="64"/>
                    <a:pt x="276" y="100"/>
                  </a:cubicBezTo>
                  <a:cubicBezTo>
                    <a:pt x="186" y="64"/>
                    <a:pt x="91" y="29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5360100" y="3686750"/>
              <a:ext cx="8925" cy="2275"/>
            </a:xfrm>
            <a:custGeom>
              <a:avLst/>
              <a:gdLst/>
              <a:ahLst/>
              <a:cxnLst/>
              <a:rect l="l" t="t" r="r" b="b"/>
              <a:pathLst>
                <a:path w="357" h="91" extrusionOk="0">
                  <a:moveTo>
                    <a:pt x="356" y="91"/>
                  </a:moveTo>
                  <a:cubicBezTo>
                    <a:pt x="238" y="59"/>
                    <a:pt x="119" y="28"/>
                    <a:pt x="1" y="0"/>
                  </a:cubicBezTo>
                  <a:cubicBezTo>
                    <a:pt x="119" y="28"/>
                    <a:pt x="238" y="59"/>
                    <a:pt x="356" y="9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5390825" y="3696425"/>
              <a:ext cx="7525" cy="3275"/>
            </a:xfrm>
            <a:custGeom>
              <a:avLst/>
              <a:gdLst/>
              <a:ahLst/>
              <a:cxnLst/>
              <a:rect l="l" t="t" r="r" b="b"/>
              <a:pathLst>
                <a:path w="301" h="131" extrusionOk="0">
                  <a:moveTo>
                    <a:pt x="300" y="130"/>
                  </a:moveTo>
                  <a:cubicBezTo>
                    <a:pt x="202" y="83"/>
                    <a:pt x="103" y="40"/>
                    <a:pt x="0" y="0"/>
                  </a:cubicBezTo>
                  <a:cubicBezTo>
                    <a:pt x="103" y="40"/>
                    <a:pt x="202" y="83"/>
                    <a:pt x="300" y="13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5371375" y="3689700"/>
              <a:ext cx="7225" cy="2200"/>
            </a:xfrm>
            <a:custGeom>
              <a:avLst/>
              <a:gdLst/>
              <a:ahLst/>
              <a:cxnLst/>
              <a:rect l="l" t="t" r="r" b="b"/>
              <a:pathLst>
                <a:path w="289" h="88" extrusionOk="0">
                  <a:moveTo>
                    <a:pt x="0" y="0"/>
                  </a:moveTo>
                  <a:lnTo>
                    <a:pt x="0" y="0"/>
                  </a:lnTo>
                  <a:cubicBezTo>
                    <a:pt x="99" y="32"/>
                    <a:pt x="194" y="60"/>
                    <a:pt x="288" y="87"/>
                  </a:cubicBezTo>
                  <a:cubicBezTo>
                    <a:pt x="194" y="60"/>
                    <a:pt x="99" y="28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5409175" y="3846600"/>
              <a:ext cx="425" cy="225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7" y="1"/>
                  </a:moveTo>
                  <a:lnTo>
                    <a:pt x="17" y="1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5421325" y="38457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0"/>
                  </a:moveTo>
                  <a:lnTo>
                    <a:pt x="1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5417475" y="38446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5419550" y="384502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5415400" y="3844625"/>
              <a:ext cx="425" cy="75"/>
            </a:xfrm>
            <a:custGeom>
              <a:avLst/>
              <a:gdLst/>
              <a:ahLst/>
              <a:cxnLst/>
              <a:rect l="l" t="t" r="r" b="b"/>
              <a:pathLst>
                <a:path w="17" h="3" extrusionOk="0">
                  <a:moveTo>
                    <a:pt x="1" y="1"/>
                  </a:moveTo>
                  <a:cubicBezTo>
                    <a:pt x="2" y="2"/>
                    <a:pt x="3" y="2"/>
                    <a:pt x="5" y="2"/>
                  </a:cubicBezTo>
                  <a:cubicBezTo>
                    <a:pt x="8" y="2"/>
                    <a:pt x="11" y="1"/>
                    <a:pt x="16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4392925" y="4585100"/>
              <a:ext cx="317975" cy="815850"/>
            </a:xfrm>
            <a:custGeom>
              <a:avLst/>
              <a:gdLst/>
              <a:ahLst/>
              <a:cxnLst/>
              <a:rect l="l" t="t" r="r" b="b"/>
              <a:pathLst>
                <a:path w="12719" h="32634" extrusionOk="0">
                  <a:moveTo>
                    <a:pt x="0" y="1"/>
                  </a:moveTo>
                  <a:lnTo>
                    <a:pt x="1714" y="32231"/>
                  </a:lnTo>
                  <a:lnTo>
                    <a:pt x="3749" y="32290"/>
                  </a:lnTo>
                  <a:lnTo>
                    <a:pt x="4404" y="9543"/>
                  </a:lnTo>
                  <a:lnTo>
                    <a:pt x="5234" y="32634"/>
                  </a:lnTo>
                  <a:lnTo>
                    <a:pt x="7706" y="32491"/>
                  </a:lnTo>
                  <a:lnTo>
                    <a:pt x="12718" y="6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4349375" y="3987225"/>
              <a:ext cx="433100" cy="630075"/>
            </a:xfrm>
            <a:custGeom>
              <a:avLst/>
              <a:gdLst/>
              <a:ahLst/>
              <a:cxnLst/>
              <a:rect l="l" t="t" r="r" b="b"/>
              <a:pathLst>
                <a:path w="17324" h="25203" extrusionOk="0">
                  <a:moveTo>
                    <a:pt x="8448" y="0"/>
                  </a:moveTo>
                  <a:cubicBezTo>
                    <a:pt x="7738" y="0"/>
                    <a:pt x="7288" y="71"/>
                    <a:pt x="7288" y="71"/>
                  </a:cubicBezTo>
                  <a:cubicBezTo>
                    <a:pt x="6510" y="150"/>
                    <a:pt x="5127" y="589"/>
                    <a:pt x="5127" y="589"/>
                  </a:cubicBezTo>
                  <a:cubicBezTo>
                    <a:pt x="1367" y="1884"/>
                    <a:pt x="0" y="6912"/>
                    <a:pt x="222" y="10886"/>
                  </a:cubicBezTo>
                  <a:cubicBezTo>
                    <a:pt x="778" y="20815"/>
                    <a:pt x="494" y="24516"/>
                    <a:pt x="1865" y="24824"/>
                  </a:cubicBezTo>
                  <a:lnTo>
                    <a:pt x="11648" y="25188"/>
                  </a:lnTo>
                  <a:cubicBezTo>
                    <a:pt x="11841" y="25197"/>
                    <a:pt x="12027" y="25202"/>
                    <a:pt x="12206" y="25202"/>
                  </a:cubicBezTo>
                  <a:cubicBezTo>
                    <a:pt x="16721" y="25202"/>
                    <a:pt x="16585" y="22198"/>
                    <a:pt x="16585" y="22198"/>
                  </a:cubicBezTo>
                  <a:cubicBezTo>
                    <a:pt x="16818" y="20235"/>
                    <a:pt x="16941" y="18256"/>
                    <a:pt x="16945" y="16277"/>
                  </a:cubicBezTo>
                  <a:lnTo>
                    <a:pt x="17324" y="8816"/>
                  </a:lnTo>
                  <a:cubicBezTo>
                    <a:pt x="16660" y="879"/>
                    <a:pt x="10946" y="0"/>
                    <a:pt x="8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4662575" y="3906050"/>
              <a:ext cx="1325" cy="1200"/>
            </a:xfrm>
            <a:custGeom>
              <a:avLst/>
              <a:gdLst/>
              <a:ahLst/>
              <a:cxnLst/>
              <a:rect l="l" t="t" r="r" b="b"/>
              <a:pathLst>
                <a:path w="53" h="48" extrusionOk="0">
                  <a:moveTo>
                    <a:pt x="1" y="0"/>
                  </a:moveTo>
                  <a:cubicBezTo>
                    <a:pt x="6" y="4"/>
                    <a:pt x="11" y="7"/>
                    <a:pt x="16" y="11"/>
                  </a:cubicBezTo>
                  <a:lnTo>
                    <a:pt x="16" y="11"/>
                  </a:lnTo>
                  <a:cubicBezTo>
                    <a:pt x="11" y="7"/>
                    <a:pt x="6" y="4"/>
                    <a:pt x="1" y="0"/>
                  </a:cubicBezTo>
                  <a:close/>
                  <a:moveTo>
                    <a:pt x="16" y="11"/>
                  </a:moveTo>
                  <a:lnTo>
                    <a:pt x="16" y="11"/>
                  </a:lnTo>
                  <a:cubicBezTo>
                    <a:pt x="29" y="21"/>
                    <a:pt x="41" y="33"/>
                    <a:pt x="52" y="48"/>
                  </a:cubicBezTo>
                  <a:cubicBezTo>
                    <a:pt x="48" y="40"/>
                    <a:pt x="44" y="32"/>
                    <a:pt x="36" y="28"/>
                  </a:cubicBezTo>
                  <a:cubicBezTo>
                    <a:pt x="30" y="21"/>
                    <a:pt x="23" y="16"/>
                    <a:pt x="16" y="1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4652800" y="3904050"/>
              <a:ext cx="5950" cy="350"/>
            </a:xfrm>
            <a:custGeom>
              <a:avLst/>
              <a:gdLst/>
              <a:ahLst/>
              <a:cxnLst/>
              <a:rect l="l" t="t" r="r" b="b"/>
              <a:pathLst>
                <a:path w="238" h="14" extrusionOk="0">
                  <a:moveTo>
                    <a:pt x="112" y="1"/>
                  </a:moveTo>
                  <a:cubicBezTo>
                    <a:pt x="75" y="1"/>
                    <a:pt x="38" y="4"/>
                    <a:pt x="1" y="9"/>
                  </a:cubicBezTo>
                  <a:cubicBezTo>
                    <a:pt x="25" y="9"/>
                    <a:pt x="48" y="5"/>
                    <a:pt x="72" y="5"/>
                  </a:cubicBezTo>
                  <a:lnTo>
                    <a:pt x="92" y="5"/>
                  </a:lnTo>
                  <a:cubicBezTo>
                    <a:pt x="102" y="3"/>
                    <a:pt x="112" y="2"/>
                    <a:pt x="123" y="2"/>
                  </a:cubicBezTo>
                  <a:cubicBezTo>
                    <a:pt x="134" y="2"/>
                    <a:pt x="145" y="3"/>
                    <a:pt x="155" y="5"/>
                  </a:cubicBezTo>
                  <a:lnTo>
                    <a:pt x="175" y="5"/>
                  </a:lnTo>
                  <a:cubicBezTo>
                    <a:pt x="194" y="5"/>
                    <a:pt x="218" y="9"/>
                    <a:pt x="238" y="13"/>
                  </a:cubicBezTo>
                  <a:cubicBezTo>
                    <a:pt x="198" y="5"/>
                    <a:pt x="155" y="1"/>
                    <a:pt x="112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4659125" y="3904475"/>
              <a:ext cx="1600" cy="500"/>
            </a:xfrm>
            <a:custGeom>
              <a:avLst/>
              <a:gdLst/>
              <a:ahLst/>
              <a:cxnLst/>
              <a:rect l="l" t="t" r="r" b="b"/>
              <a:pathLst>
                <a:path w="64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2"/>
                    <a:pt x="11" y="3"/>
                    <a:pt x="16" y="4"/>
                  </a:cubicBezTo>
                  <a:lnTo>
                    <a:pt x="16" y="4"/>
                  </a:lnTo>
                  <a:cubicBezTo>
                    <a:pt x="11" y="2"/>
                    <a:pt x="6" y="1"/>
                    <a:pt x="1" y="0"/>
                  </a:cubicBezTo>
                  <a:close/>
                  <a:moveTo>
                    <a:pt x="16" y="4"/>
                  </a:moveTo>
                  <a:cubicBezTo>
                    <a:pt x="32" y="8"/>
                    <a:pt x="49" y="14"/>
                    <a:pt x="64" y="20"/>
                  </a:cubicBezTo>
                  <a:cubicBezTo>
                    <a:pt x="56" y="16"/>
                    <a:pt x="44" y="8"/>
                    <a:pt x="32" y="8"/>
                  </a:cubicBezTo>
                  <a:cubicBezTo>
                    <a:pt x="28" y="6"/>
                    <a:pt x="22" y="5"/>
                    <a:pt x="16" y="4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4663975" y="3907325"/>
              <a:ext cx="1100" cy="1600"/>
            </a:xfrm>
            <a:custGeom>
              <a:avLst/>
              <a:gdLst/>
              <a:ahLst/>
              <a:cxnLst/>
              <a:rect l="l" t="t" r="r" b="b"/>
              <a:pathLst>
                <a:path w="44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17"/>
                    <a:pt x="26" y="33"/>
                    <a:pt x="37" y="51"/>
                  </a:cubicBezTo>
                  <a:lnTo>
                    <a:pt x="37" y="51"/>
                  </a:lnTo>
                  <a:cubicBezTo>
                    <a:pt x="36" y="49"/>
                    <a:pt x="36" y="47"/>
                    <a:pt x="36" y="44"/>
                  </a:cubicBezTo>
                  <a:cubicBezTo>
                    <a:pt x="24" y="28"/>
                    <a:pt x="12" y="13"/>
                    <a:pt x="0" y="1"/>
                  </a:cubicBezTo>
                  <a:close/>
                  <a:moveTo>
                    <a:pt x="37" y="51"/>
                  </a:moveTo>
                  <a:lnTo>
                    <a:pt x="37" y="51"/>
                  </a:lnTo>
                  <a:cubicBezTo>
                    <a:pt x="38" y="56"/>
                    <a:pt x="41" y="61"/>
                    <a:pt x="44" y="64"/>
                  </a:cubicBezTo>
                  <a:cubicBezTo>
                    <a:pt x="41" y="60"/>
                    <a:pt x="39" y="55"/>
                    <a:pt x="37" y="5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4650650" y="3904375"/>
              <a:ext cx="1800" cy="425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71" y="0"/>
                  </a:moveTo>
                  <a:lnTo>
                    <a:pt x="71" y="0"/>
                  </a:lnTo>
                  <a:cubicBezTo>
                    <a:pt x="47" y="4"/>
                    <a:pt x="24" y="8"/>
                    <a:pt x="0" y="16"/>
                  </a:cubicBezTo>
                  <a:lnTo>
                    <a:pt x="16" y="12"/>
                  </a:lnTo>
                  <a:cubicBezTo>
                    <a:pt x="36" y="8"/>
                    <a:pt x="51" y="4"/>
                    <a:pt x="71" y="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4660800" y="3905050"/>
              <a:ext cx="1700" cy="1025"/>
            </a:xfrm>
            <a:custGeom>
              <a:avLst/>
              <a:gdLst/>
              <a:ahLst/>
              <a:cxnLst/>
              <a:rect l="l" t="t" r="r" b="b"/>
              <a:pathLst>
                <a:path w="68" h="41" extrusionOk="0">
                  <a:moveTo>
                    <a:pt x="1" y="1"/>
                  </a:moveTo>
                  <a:cubicBezTo>
                    <a:pt x="25" y="13"/>
                    <a:pt x="48" y="25"/>
                    <a:pt x="68" y="40"/>
                  </a:cubicBezTo>
                  <a:lnTo>
                    <a:pt x="64" y="36"/>
                  </a:lnTo>
                  <a:cubicBezTo>
                    <a:pt x="48" y="21"/>
                    <a:pt x="28" y="9"/>
                    <a:pt x="9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4660700" y="3904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5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4662575" y="39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4660900" y="3905050"/>
              <a:ext cx="1600" cy="925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64" y="36"/>
                  </a:moveTo>
                  <a:lnTo>
                    <a:pt x="64" y="36"/>
                  </a:lnTo>
                  <a:cubicBezTo>
                    <a:pt x="44" y="25"/>
                    <a:pt x="24" y="9"/>
                    <a:pt x="1" y="1"/>
                  </a:cubicBezTo>
                  <a:lnTo>
                    <a:pt x="1" y="1"/>
                  </a:lnTo>
                  <a:cubicBezTo>
                    <a:pt x="24" y="9"/>
                    <a:pt x="44" y="25"/>
                    <a:pt x="64" y="36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4662575" y="3906050"/>
              <a:ext cx="925" cy="725"/>
            </a:xfrm>
            <a:custGeom>
              <a:avLst/>
              <a:gdLst/>
              <a:ahLst/>
              <a:cxnLst/>
              <a:rect l="l" t="t" r="r" b="b"/>
              <a:pathLst>
                <a:path w="37" h="29" extrusionOk="0">
                  <a:moveTo>
                    <a:pt x="36" y="28"/>
                  </a:moveTo>
                  <a:cubicBezTo>
                    <a:pt x="25" y="16"/>
                    <a:pt x="13" y="8"/>
                    <a:pt x="1" y="0"/>
                  </a:cubicBezTo>
                  <a:lnTo>
                    <a:pt x="1" y="0"/>
                  </a:lnTo>
                  <a:cubicBezTo>
                    <a:pt x="13" y="8"/>
                    <a:pt x="25" y="16"/>
                    <a:pt x="36" y="2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4659925" y="3904675"/>
              <a:ext cx="800" cy="300"/>
            </a:xfrm>
            <a:custGeom>
              <a:avLst/>
              <a:gdLst/>
              <a:ahLst/>
              <a:cxnLst/>
              <a:rect l="l" t="t" r="r" b="b"/>
              <a:pathLst>
                <a:path w="32" h="12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0" y="8"/>
                    <a:pt x="32" y="12"/>
                  </a:cubicBezTo>
                  <a:cubicBezTo>
                    <a:pt x="24" y="8"/>
                    <a:pt x="12" y="4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4663975" y="3907225"/>
              <a:ext cx="1100" cy="1700"/>
            </a:xfrm>
            <a:custGeom>
              <a:avLst/>
              <a:gdLst/>
              <a:ahLst/>
              <a:cxnLst/>
              <a:rect l="l" t="t" r="r" b="b"/>
              <a:pathLst>
                <a:path w="44" h="68" extrusionOk="0">
                  <a:moveTo>
                    <a:pt x="44" y="68"/>
                  </a:moveTo>
                  <a:lnTo>
                    <a:pt x="44" y="68"/>
                  </a:lnTo>
                  <a:cubicBezTo>
                    <a:pt x="32" y="44"/>
                    <a:pt x="16" y="21"/>
                    <a:pt x="0" y="1"/>
                  </a:cubicBezTo>
                  <a:lnTo>
                    <a:pt x="0" y="1"/>
                  </a:lnTo>
                  <a:cubicBezTo>
                    <a:pt x="16" y="21"/>
                    <a:pt x="32" y="44"/>
                    <a:pt x="44" y="6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4663975" y="3907325"/>
              <a:ext cx="900" cy="1125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cubicBezTo>
                    <a:pt x="12" y="13"/>
                    <a:pt x="24" y="28"/>
                    <a:pt x="36" y="44"/>
                  </a:cubicBezTo>
                  <a:cubicBezTo>
                    <a:pt x="24" y="28"/>
                    <a:pt x="12" y="13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4643025" y="3904775"/>
              <a:ext cx="7650" cy="2775"/>
            </a:xfrm>
            <a:custGeom>
              <a:avLst/>
              <a:gdLst/>
              <a:ahLst/>
              <a:cxnLst/>
              <a:rect l="l" t="t" r="r" b="b"/>
              <a:pathLst>
                <a:path w="306" h="111" extrusionOk="0">
                  <a:moveTo>
                    <a:pt x="305" y="0"/>
                  </a:moveTo>
                  <a:lnTo>
                    <a:pt x="305" y="0"/>
                  </a:lnTo>
                  <a:cubicBezTo>
                    <a:pt x="226" y="20"/>
                    <a:pt x="147" y="51"/>
                    <a:pt x="72" y="91"/>
                  </a:cubicBezTo>
                  <a:cubicBezTo>
                    <a:pt x="52" y="103"/>
                    <a:pt x="25" y="111"/>
                    <a:pt x="1" y="107"/>
                  </a:cubicBezTo>
                  <a:cubicBezTo>
                    <a:pt x="25" y="111"/>
                    <a:pt x="52" y="103"/>
                    <a:pt x="72" y="91"/>
                  </a:cubicBezTo>
                  <a:cubicBezTo>
                    <a:pt x="147" y="51"/>
                    <a:pt x="226" y="20"/>
                    <a:pt x="305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4640275" y="3853025"/>
              <a:ext cx="14925" cy="52450"/>
            </a:xfrm>
            <a:custGeom>
              <a:avLst/>
              <a:gdLst/>
              <a:ahLst/>
              <a:cxnLst/>
              <a:rect l="l" t="t" r="r" b="b"/>
              <a:pathLst>
                <a:path w="597" h="2098" extrusionOk="0">
                  <a:moveTo>
                    <a:pt x="8" y="2098"/>
                  </a:moveTo>
                  <a:cubicBezTo>
                    <a:pt x="0" y="2074"/>
                    <a:pt x="0" y="2046"/>
                    <a:pt x="8" y="2023"/>
                  </a:cubicBezTo>
                  <a:lnTo>
                    <a:pt x="597" y="0"/>
                  </a:lnTo>
                  <a:lnTo>
                    <a:pt x="8" y="2023"/>
                  </a:lnTo>
                  <a:cubicBezTo>
                    <a:pt x="0" y="2046"/>
                    <a:pt x="0" y="2074"/>
                    <a:pt x="8" y="209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4650725" y="3904675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7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4663475" y="3906750"/>
              <a:ext cx="425" cy="500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16" y="20"/>
                  </a:moveTo>
                  <a:lnTo>
                    <a:pt x="16" y="20"/>
                  </a:lnTo>
                  <a:cubicBezTo>
                    <a:pt x="12" y="12"/>
                    <a:pt x="8" y="4"/>
                    <a:pt x="0" y="0"/>
                  </a:cubicBezTo>
                  <a:cubicBezTo>
                    <a:pt x="8" y="4"/>
                    <a:pt x="12" y="12"/>
                    <a:pt x="16" y="2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4664850" y="3908425"/>
              <a:ext cx="225" cy="500"/>
            </a:xfrm>
            <a:custGeom>
              <a:avLst/>
              <a:gdLst/>
              <a:ahLst/>
              <a:cxnLst/>
              <a:rect l="l" t="t" r="r" b="b"/>
              <a:pathLst>
                <a:path w="9" h="20" extrusionOk="0">
                  <a:moveTo>
                    <a:pt x="1" y="0"/>
                  </a:moveTo>
                  <a:cubicBezTo>
                    <a:pt x="1" y="8"/>
                    <a:pt x="5" y="16"/>
                    <a:pt x="9" y="20"/>
                  </a:cubicBezTo>
                  <a:lnTo>
                    <a:pt x="9" y="20"/>
                  </a:lnTo>
                  <a:cubicBezTo>
                    <a:pt x="5" y="16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4663875" y="39072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5"/>
                  </a:moveTo>
                  <a:lnTo>
                    <a:pt x="4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4690150" y="3767225"/>
              <a:ext cx="6825" cy="7025"/>
            </a:xfrm>
            <a:custGeom>
              <a:avLst/>
              <a:gdLst/>
              <a:ahLst/>
              <a:cxnLst/>
              <a:rect l="l" t="t" r="r" b="b"/>
              <a:pathLst>
                <a:path w="273" h="281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91"/>
                    <a:pt x="186" y="190"/>
                    <a:pt x="272" y="280"/>
                  </a:cubicBezTo>
                  <a:cubicBezTo>
                    <a:pt x="186" y="182"/>
                    <a:pt x="95" y="91"/>
                    <a:pt x="0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4697750" y="3775125"/>
              <a:ext cx="5450" cy="6425"/>
            </a:xfrm>
            <a:custGeom>
              <a:avLst/>
              <a:gdLst/>
              <a:ahLst/>
              <a:cxnLst/>
              <a:rect l="l" t="t" r="r" b="b"/>
              <a:pathLst>
                <a:path w="218" h="257" extrusionOk="0">
                  <a:moveTo>
                    <a:pt x="217" y="257"/>
                  </a:moveTo>
                  <a:cubicBezTo>
                    <a:pt x="146" y="170"/>
                    <a:pt x="75" y="83"/>
                    <a:pt x="0" y="0"/>
                  </a:cubicBezTo>
                  <a:cubicBezTo>
                    <a:pt x="75" y="83"/>
                    <a:pt x="146" y="170"/>
                    <a:pt x="217" y="257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4675325" y="3754475"/>
              <a:ext cx="5550" cy="4475"/>
            </a:xfrm>
            <a:custGeom>
              <a:avLst/>
              <a:gdLst/>
              <a:ahLst/>
              <a:cxnLst/>
              <a:rect l="l" t="t" r="r" b="b"/>
              <a:pathLst>
                <a:path w="222" h="179" extrusionOk="0">
                  <a:moveTo>
                    <a:pt x="0" y="1"/>
                  </a:moveTo>
                  <a:cubicBezTo>
                    <a:pt x="72" y="56"/>
                    <a:pt x="147" y="119"/>
                    <a:pt x="222" y="178"/>
                  </a:cubicBezTo>
                  <a:cubicBezTo>
                    <a:pt x="147" y="119"/>
                    <a:pt x="76" y="56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4657850" y="3742125"/>
              <a:ext cx="7425" cy="4975"/>
            </a:xfrm>
            <a:custGeom>
              <a:avLst/>
              <a:gdLst/>
              <a:ahLst/>
              <a:cxnLst/>
              <a:rect l="l" t="t" r="r" b="b"/>
              <a:pathLst>
                <a:path w="297" h="199" extrusionOk="0">
                  <a:moveTo>
                    <a:pt x="297" y="198"/>
                  </a:moveTo>
                  <a:cubicBezTo>
                    <a:pt x="198" y="131"/>
                    <a:pt x="99" y="64"/>
                    <a:pt x="0" y="1"/>
                  </a:cubicBezTo>
                  <a:cubicBezTo>
                    <a:pt x="99" y="64"/>
                    <a:pt x="198" y="131"/>
                    <a:pt x="297" y="19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4682925" y="3760700"/>
              <a:ext cx="5950" cy="5350"/>
            </a:xfrm>
            <a:custGeom>
              <a:avLst/>
              <a:gdLst/>
              <a:ahLst/>
              <a:cxnLst/>
              <a:rect l="l" t="t" r="r" b="b"/>
              <a:pathLst>
                <a:path w="238" h="214" extrusionOk="0">
                  <a:moveTo>
                    <a:pt x="238" y="214"/>
                  </a:moveTo>
                  <a:cubicBezTo>
                    <a:pt x="159" y="143"/>
                    <a:pt x="80" y="68"/>
                    <a:pt x="1" y="0"/>
                  </a:cubicBezTo>
                  <a:cubicBezTo>
                    <a:pt x="80" y="68"/>
                    <a:pt x="159" y="143"/>
                    <a:pt x="238" y="214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4667225" y="3748450"/>
              <a:ext cx="5850" cy="4275"/>
            </a:xfrm>
            <a:custGeom>
              <a:avLst/>
              <a:gdLst/>
              <a:ahLst/>
              <a:cxnLst/>
              <a:rect l="l" t="t" r="r" b="b"/>
              <a:pathLst>
                <a:path w="234" h="171" extrusionOk="0">
                  <a:moveTo>
                    <a:pt x="234" y="170"/>
                  </a:moveTo>
                  <a:cubicBezTo>
                    <a:pt x="155" y="111"/>
                    <a:pt x="80" y="56"/>
                    <a:pt x="1" y="1"/>
                  </a:cubicBezTo>
                  <a:cubicBezTo>
                    <a:pt x="80" y="56"/>
                    <a:pt x="155" y="111"/>
                    <a:pt x="234" y="17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4652425" y="3904275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16" y="0"/>
                  </a:move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4663875" y="39072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1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4660700" y="3904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5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4662475" y="39059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5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4658725" y="3904375"/>
              <a:ext cx="425" cy="12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7" y="4"/>
                  </a:moveTo>
                  <a:lnTo>
                    <a:pt x="17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4485550" y="3718500"/>
              <a:ext cx="243025" cy="297750"/>
            </a:xfrm>
            <a:custGeom>
              <a:avLst/>
              <a:gdLst/>
              <a:ahLst/>
              <a:cxnLst/>
              <a:rect l="l" t="t" r="r" b="b"/>
              <a:pathLst>
                <a:path w="9721" h="11910" extrusionOk="0">
                  <a:moveTo>
                    <a:pt x="4973" y="1"/>
                  </a:moveTo>
                  <a:cubicBezTo>
                    <a:pt x="4253" y="1"/>
                    <a:pt x="3475" y="294"/>
                    <a:pt x="2714" y="1120"/>
                  </a:cubicBezTo>
                  <a:cubicBezTo>
                    <a:pt x="2275" y="1594"/>
                    <a:pt x="1710" y="2289"/>
                    <a:pt x="1363" y="3347"/>
                  </a:cubicBezTo>
                  <a:cubicBezTo>
                    <a:pt x="774" y="5152"/>
                    <a:pt x="0" y="7340"/>
                    <a:pt x="1256" y="8853"/>
                  </a:cubicBezTo>
                  <a:cubicBezTo>
                    <a:pt x="1608" y="9280"/>
                    <a:pt x="2378" y="9738"/>
                    <a:pt x="3022" y="9797"/>
                  </a:cubicBezTo>
                  <a:lnTo>
                    <a:pt x="2966" y="9967"/>
                  </a:lnTo>
                  <a:lnTo>
                    <a:pt x="2595" y="11081"/>
                  </a:lnTo>
                  <a:cubicBezTo>
                    <a:pt x="2544" y="11199"/>
                    <a:pt x="2571" y="11342"/>
                    <a:pt x="2666" y="11432"/>
                  </a:cubicBezTo>
                  <a:cubicBezTo>
                    <a:pt x="3046" y="11785"/>
                    <a:pt x="3503" y="11910"/>
                    <a:pt x="3900" y="11910"/>
                  </a:cubicBezTo>
                  <a:cubicBezTo>
                    <a:pt x="4429" y="11910"/>
                    <a:pt x="4851" y="11688"/>
                    <a:pt x="4842" y="11488"/>
                  </a:cubicBezTo>
                  <a:cubicBezTo>
                    <a:pt x="4827" y="11172"/>
                    <a:pt x="5822" y="9825"/>
                    <a:pt x="7418" y="7735"/>
                  </a:cubicBezTo>
                  <a:cubicBezTo>
                    <a:pt x="9720" y="4726"/>
                    <a:pt x="8172" y="1775"/>
                    <a:pt x="8172" y="1775"/>
                  </a:cubicBezTo>
                  <a:cubicBezTo>
                    <a:pt x="8172" y="1775"/>
                    <a:pt x="6745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4481975" y="3984850"/>
              <a:ext cx="73500" cy="226925"/>
            </a:xfrm>
            <a:custGeom>
              <a:avLst/>
              <a:gdLst/>
              <a:ahLst/>
              <a:cxnLst/>
              <a:rect l="l" t="t" r="r" b="b"/>
              <a:pathLst>
                <a:path w="2940" h="9077" extrusionOk="0">
                  <a:moveTo>
                    <a:pt x="2939" y="0"/>
                  </a:moveTo>
                  <a:cubicBezTo>
                    <a:pt x="2939" y="0"/>
                    <a:pt x="1695" y="490"/>
                    <a:pt x="455" y="2311"/>
                  </a:cubicBezTo>
                  <a:lnTo>
                    <a:pt x="1454" y="2493"/>
                  </a:lnTo>
                  <a:lnTo>
                    <a:pt x="1" y="3365"/>
                  </a:lnTo>
                  <a:lnTo>
                    <a:pt x="1940" y="9077"/>
                  </a:lnTo>
                  <a:lnTo>
                    <a:pt x="2387" y="7414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4530475" y="3982875"/>
              <a:ext cx="114950" cy="228900"/>
            </a:xfrm>
            <a:custGeom>
              <a:avLst/>
              <a:gdLst/>
              <a:ahLst/>
              <a:cxnLst/>
              <a:rect l="l" t="t" r="r" b="b"/>
              <a:pathLst>
                <a:path w="4598" h="9156" extrusionOk="0">
                  <a:moveTo>
                    <a:pt x="3263" y="0"/>
                  </a:moveTo>
                  <a:lnTo>
                    <a:pt x="770" y="6292"/>
                  </a:lnTo>
                  <a:lnTo>
                    <a:pt x="0" y="9156"/>
                  </a:lnTo>
                  <a:lnTo>
                    <a:pt x="4554" y="4562"/>
                  </a:lnTo>
                  <a:lnTo>
                    <a:pt x="3555" y="3065"/>
                  </a:lnTo>
                  <a:lnTo>
                    <a:pt x="4598" y="3346"/>
                  </a:lnTo>
                  <a:cubicBezTo>
                    <a:pt x="4234" y="1039"/>
                    <a:pt x="3263" y="0"/>
                    <a:pt x="3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4542950" y="3649625"/>
              <a:ext cx="211200" cy="306175"/>
            </a:xfrm>
            <a:custGeom>
              <a:avLst/>
              <a:gdLst/>
              <a:ahLst/>
              <a:cxnLst/>
              <a:rect l="l" t="t" r="r" b="b"/>
              <a:pathLst>
                <a:path w="8448" h="12247" extrusionOk="0">
                  <a:moveTo>
                    <a:pt x="2468" y="0"/>
                  </a:moveTo>
                  <a:cubicBezTo>
                    <a:pt x="1155" y="0"/>
                    <a:pt x="0" y="1601"/>
                    <a:pt x="188" y="3353"/>
                  </a:cubicBezTo>
                  <a:cubicBezTo>
                    <a:pt x="339" y="4708"/>
                    <a:pt x="5521" y="7208"/>
                    <a:pt x="5521" y="7208"/>
                  </a:cubicBezTo>
                  <a:cubicBezTo>
                    <a:pt x="5197" y="7785"/>
                    <a:pt x="4885" y="8243"/>
                    <a:pt x="4363" y="9325"/>
                  </a:cubicBezTo>
                  <a:cubicBezTo>
                    <a:pt x="4142" y="9779"/>
                    <a:pt x="3597" y="10968"/>
                    <a:pt x="3633" y="11438"/>
                  </a:cubicBezTo>
                  <a:cubicBezTo>
                    <a:pt x="3659" y="11842"/>
                    <a:pt x="4435" y="12246"/>
                    <a:pt x="5071" y="12246"/>
                  </a:cubicBezTo>
                  <a:cubicBezTo>
                    <a:pt x="5398" y="12246"/>
                    <a:pt x="5689" y="12139"/>
                    <a:pt x="5821" y="11869"/>
                  </a:cubicBezTo>
                  <a:cubicBezTo>
                    <a:pt x="6354" y="10775"/>
                    <a:pt x="8447" y="9329"/>
                    <a:pt x="7511" y="7319"/>
                  </a:cubicBezTo>
                  <a:cubicBezTo>
                    <a:pt x="7108" y="6450"/>
                    <a:pt x="6208" y="4483"/>
                    <a:pt x="4446" y="1446"/>
                  </a:cubicBezTo>
                  <a:cubicBezTo>
                    <a:pt x="3851" y="418"/>
                    <a:pt x="3139" y="0"/>
                    <a:pt x="2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4631200" y="3892525"/>
              <a:ext cx="39700" cy="42600"/>
            </a:xfrm>
            <a:custGeom>
              <a:avLst/>
              <a:gdLst/>
              <a:ahLst/>
              <a:cxnLst/>
              <a:rect l="l" t="t" r="r" b="b"/>
              <a:pathLst>
                <a:path w="1588" h="1704" extrusionOk="0">
                  <a:moveTo>
                    <a:pt x="1082" y="0"/>
                  </a:moveTo>
                  <a:cubicBezTo>
                    <a:pt x="1058" y="0"/>
                    <a:pt x="1035" y="4"/>
                    <a:pt x="1011" y="4"/>
                  </a:cubicBezTo>
                  <a:lnTo>
                    <a:pt x="995" y="4"/>
                  </a:lnTo>
                  <a:cubicBezTo>
                    <a:pt x="968" y="8"/>
                    <a:pt x="944" y="12"/>
                    <a:pt x="920" y="16"/>
                  </a:cubicBezTo>
                  <a:cubicBezTo>
                    <a:pt x="833" y="36"/>
                    <a:pt x="750" y="63"/>
                    <a:pt x="671" y="103"/>
                  </a:cubicBezTo>
                  <a:cubicBezTo>
                    <a:pt x="653" y="115"/>
                    <a:pt x="633" y="120"/>
                    <a:pt x="612" y="120"/>
                  </a:cubicBezTo>
                  <a:cubicBezTo>
                    <a:pt x="605" y="120"/>
                    <a:pt x="599" y="120"/>
                    <a:pt x="592" y="119"/>
                  </a:cubicBezTo>
                  <a:cubicBezTo>
                    <a:pt x="592" y="119"/>
                    <a:pt x="592" y="119"/>
                    <a:pt x="592" y="119"/>
                  </a:cubicBezTo>
                  <a:cubicBezTo>
                    <a:pt x="543" y="119"/>
                    <a:pt x="0" y="1517"/>
                    <a:pt x="55" y="1556"/>
                  </a:cubicBezTo>
                  <a:cubicBezTo>
                    <a:pt x="215" y="1662"/>
                    <a:pt x="365" y="1704"/>
                    <a:pt x="501" y="1704"/>
                  </a:cubicBezTo>
                  <a:cubicBezTo>
                    <a:pt x="937" y="1704"/>
                    <a:pt x="1239" y="1278"/>
                    <a:pt x="1323" y="1146"/>
                  </a:cubicBezTo>
                  <a:cubicBezTo>
                    <a:pt x="1339" y="1122"/>
                    <a:pt x="1347" y="1106"/>
                    <a:pt x="1347" y="1106"/>
                  </a:cubicBezTo>
                  <a:cubicBezTo>
                    <a:pt x="1560" y="668"/>
                    <a:pt x="1588" y="387"/>
                    <a:pt x="1513" y="218"/>
                  </a:cubicBezTo>
                  <a:cubicBezTo>
                    <a:pt x="1501" y="194"/>
                    <a:pt x="1485" y="170"/>
                    <a:pt x="1469" y="146"/>
                  </a:cubicBezTo>
                  <a:cubicBezTo>
                    <a:pt x="1453" y="123"/>
                    <a:pt x="1438" y="107"/>
                    <a:pt x="1418" y="91"/>
                  </a:cubicBezTo>
                  <a:lnTo>
                    <a:pt x="1414" y="87"/>
                  </a:lnTo>
                  <a:cubicBezTo>
                    <a:pt x="1394" y="71"/>
                    <a:pt x="1374" y="60"/>
                    <a:pt x="1351" y="52"/>
                  </a:cubicBezTo>
                  <a:lnTo>
                    <a:pt x="1347" y="52"/>
                  </a:lnTo>
                  <a:lnTo>
                    <a:pt x="1343" y="48"/>
                  </a:lnTo>
                  <a:cubicBezTo>
                    <a:pt x="1319" y="36"/>
                    <a:pt x="1299" y="28"/>
                    <a:pt x="1276" y="24"/>
                  </a:cubicBezTo>
                  <a:lnTo>
                    <a:pt x="1260" y="20"/>
                  </a:lnTo>
                  <a:cubicBezTo>
                    <a:pt x="1240" y="12"/>
                    <a:pt x="1216" y="8"/>
                    <a:pt x="1193" y="4"/>
                  </a:cubicBezTo>
                  <a:lnTo>
                    <a:pt x="1173" y="4"/>
                  </a:lnTo>
                  <a:cubicBezTo>
                    <a:pt x="1149" y="4"/>
                    <a:pt x="1126" y="0"/>
                    <a:pt x="1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4662675" y="4063750"/>
              <a:ext cx="146350" cy="693900"/>
            </a:xfrm>
            <a:custGeom>
              <a:avLst/>
              <a:gdLst/>
              <a:ahLst/>
              <a:cxnLst/>
              <a:rect l="l" t="t" r="r" b="b"/>
              <a:pathLst>
                <a:path w="5854" h="27756" extrusionOk="0">
                  <a:moveTo>
                    <a:pt x="1" y="0"/>
                  </a:moveTo>
                  <a:lnTo>
                    <a:pt x="3797" y="27704"/>
                  </a:lnTo>
                  <a:lnTo>
                    <a:pt x="5531" y="27751"/>
                  </a:lnTo>
                  <a:cubicBezTo>
                    <a:pt x="5532" y="27754"/>
                    <a:pt x="5533" y="27756"/>
                    <a:pt x="5534" y="27756"/>
                  </a:cubicBezTo>
                  <a:cubicBezTo>
                    <a:pt x="5668" y="27756"/>
                    <a:pt x="5854" y="10285"/>
                    <a:pt x="4547" y="4029"/>
                  </a:cubicBezTo>
                  <a:cubicBezTo>
                    <a:pt x="4231" y="251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4757575" y="4756325"/>
              <a:ext cx="48000" cy="139750"/>
            </a:xfrm>
            <a:custGeom>
              <a:avLst/>
              <a:gdLst/>
              <a:ahLst/>
              <a:cxnLst/>
              <a:rect l="l" t="t" r="r" b="b"/>
              <a:pathLst>
                <a:path w="1920" h="5590" extrusionOk="0">
                  <a:moveTo>
                    <a:pt x="1" y="1"/>
                  </a:moveTo>
                  <a:cubicBezTo>
                    <a:pt x="1" y="1"/>
                    <a:pt x="31" y="3531"/>
                    <a:pt x="216" y="3531"/>
                  </a:cubicBezTo>
                  <a:cubicBezTo>
                    <a:pt x="230" y="3531"/>
                    <a:pt x="245" y="3510"/>
                    <a:pt x="261" y="3465"/>
                  </a:cubicBezTo>
                  <a:cubicBezTo>
                    <a:pt x="427" y="2995"/>
                    <a:pt x="506" y="2584"/>
                    <a:pt x="656" y="2205"/>
                  </a:cubicBezTo>
                  <a:cubicBezTo>
                    <a:pt x="671" y="2169"/>
                    <a:pt x="699" y="2155"/>
                    <a:pt x="728" y="2155"/>
                  </a:cubicBezTo>
                  <a:cubicBezTo>
                    <a:pt x="770" y="2155"/>
                    <a:pt x="815" y="2186"/>
                    <a:pt x="822" y="2228"/>
                  </a:cubicBezTo>
                  <a:cubicBezTo>
                    <a:pt x="881" y="2675"/>
                    <a:pt x="1020" y="3773"/>
                    <a:pt x="1083" y="5112"/>
                  </a:cubicBezTo>
                  <a:cubicBezTo>
                    <a:pt x="1098" y="5441"/>
                    <a:pt x="1139" y="5589"/>
                    <a:pt x="1193" y="5589"/>
                  </a:cubicBezTo>
                  <a:cubicBezTo>
                    <a:pt x="1428" y="5589"/>
                    <a:pt x="1920" y="2805"/>
                    <a:pt x="1731" y="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4325025" y="4733425"/>
              <a:ext cx="50425" cy="129025"/>
            </a:xfrm>
            <a:custGeom>
              <a:avLst/>
              <a:gdLst/>
              <a:ahLst/>
              <a:cxnLst/>
              <a:rect l="l" t="t" r="r" b="b"/>
              <a:pathLst>
                <a:path w="2017" h="5161" extrusionOk="0">
                  <a:moveTo>
                    <a:pt x="1670" y="0"/>
                  </a:moveTo>
                  <a:lnTo>
                    <a:pt x="173" y="16"/>
                  </a:lnTo>
                  <a:cubicBezTo>
                    <a:pt x="1" y="2791"/>
                    <a:pt x="807" y="5161"/>
                    <a:pt x="1064" y="5161"/>
                  </a:cubicBezTo>
                  <a:cubicBezTo>
                    <a:pt x="1102" y="5161"/>
                    <a:pt x="1128" y="5108"/>
                    <a:pt x="1136" y="4997"/>
                  </a:cubicBezTo>
                  <a:cubicBezTo>
                    <a:pt x="1239" y="3662"/>
                    <a:pt x="1077" y="2552"/>
                    <a:pt x="1093" y="2106"/>
                  </a:cubicBezTo>
                  <a:cubicBezTo>
                    <a:pt x="1093" y="2056"/>
                    <a:pt x="1140" y="2017"/>
                    <a:pt x="1186" y="2017"/>
                  </a:cubicBezTo>
                  <a:cubicBezTo>
                    <a:pt x="1213" y="2017"/>
                    <a:pt x="1239" y="2030"/>
                    <a:pt x="1255" y="2062"/>
                  </a:cubicBezTo>
                  <a:cubicBezTo>
                    <a:pt x="1440" y="2425"/>
                    <a:pt x="1567" y="2824"/>
                    <a:pt x="1780" y="3271"/>
                  </a:cubicBezTo>
                  <a:cubicBezTo>
                    <a:pt x="1801" y="3314"/>
                    <a:pt x="1819" y="3335"/>
                    <a:pt x="1833" y="3335"/>
                  </a:cubicBezTo>
                  <a:cubicBezTo>
                    <a:pt x="2016" y="3335"/>
                    <a:pt x="1670" y="0"/>
                    <a:pt x="1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4271375" y="5390000"/>
              <a:ext cx="223675" cy="53600"/>
            </a:xfrm>
            <a:custGeom>
              <a:avLst/>
              <a:gdLst/>
              <a:ahLst/>
              <a:cxnLst/>
              <a:rect l="l" t="t" r="r" b="b"/>
              <a:pathLst>
                <a:path w="8947" h="2144" extrusionOk="0">
                  <a:moveTo>
                    <a:pt x="7817" y="0"/>
                  </a:moveTo>
                  <a:cubicBezTo>
                    <a:pt x="7542" y="0"/>
                    <a:pt x="7193" y="11"/>
                    <a:pt x="6762" y="23"/>
                  </a:cubicBezTo>
                  <a:cubicBezTo>
                    <a:pt x="5956" y="47"/>
                    <a:pt x="3776" y="564"/>
                    <a:pt x="3026" y="856"/>
                  </a:cubicBezTo>
                  <a:cubicBezTo>
                    <a:pt x="1623" y="1401"/>
                    <a:pt x="0" y="2081"/>
                    <a:pt x="976" y="2136"/>
                  </a:cubicBezTo>
                  <a:cubicBezTo>
                    <a:pt x="1066" y="2141"/>
                    <a:pt x="1171" y="2144"/>
                    <a:pt x="1289" y="2144"/>
                  </a:cubicBezTo>
                  <a:cubicBezTo>
                    <a:pt x="2659" y="2144"/>
                    <a:pt x="5762" y="1797"/>
                    <a:pt x="7686" y="1386"/>
                  </a:cubicBezTo>
                  <a:lnTo>
                    <a:pt x="7900" y="2065"/>
                  </a:lnTo>
                  <a:lnTo>
                    <a:pt x="8946" y="1848"/>
                  </a:lnTo>
                  <a:cubicBezTo>
                    <a:pt x="8946" y="1848"/>
                    <a:pt x="8938" y="359"/>
                    <a:pt x="8607" y="110"/>
                  </a:cubicBezTo>
                  <a:cubicBezTo>
                    <a:pt x="8498" y="26"/>
                    <a:pt x="8246" y="0"/>
                    <a:pt x="7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4388775" y="5394200"/>
              <a:ext cx="223575" cy="57000"/>
            </a:xfrm>
            <a:custGeom>
              <a:avLst/>
              <a:gdLst/>
              <a:ahLst/>
              <a:cxnLst/>
              <a:rect l="l" t="t" r="r" b="b"/>
              <a:pathLst>
                <a:path w="8943" h="2280" extrusionOk="0">
                  <a:moveTo>
                    <a:pt x="7953" y="1"/>
                  </a:moveTo>
                  <a:cubicBezTo>
                    <a:pt x="7655" y="1"/>
                    <a:pt x="7250" y="22"/>
                    <a:pt x="6723" y="48"/>
                  </a:cubicBezTo>
                  <a:cubicBezTo>
                    <a:pt x="5913" y="88"/>
                    <a:pt x="3749" y="649"/>
                    <a:pt x="3002" y="957"/>
                  </a:cubicBezTo>
                  <a:cubicBezTo>
                    <a:pt x="1612" y="1530"/>
                    <a:pt x="0" y="2241"/>
                    <a:pt x="980" y="2276"/>
                  </a:cubicBezTo>
                  <a:cubicBezTo>
                    <a:pt x="1032" y="2278"/>
                    <a:pt x="1089" y="2279"/>
                    <a:pt x="1150" y="2279"/>
                  </a:cubicBezTo>
                  <a:cubicBezTo>
                    <a:pt x="2436" y="2279"/>
                    <a:pt x="5688" y="1855"/>
                    <a:pt x="7671" y="1391"/>
                  </a:cubicBezTo>
                  <a:lnTo>
                    <a:pt x="7900" y="2063"/>
                  </a:lnTo>
                  <a:lnTo>
                    <a:pt x="8943" y="1826"/>
                  </a:lnTo>
                  <a:cubicBezTo>
                    <a:pt x="8943" y="1826"/>
                    <a:pt x="8903" y="345"/>
                    <a:pt x="8571" y="96"/>
                  </a:cubicBezTo>
                  <a:cubicBezTo>
                    <a:pt x="8477" y="26"/>
                    <a:pt x="8278" y="1"/>
                    <a:pt x="7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4541625" y="3998575"/>
              <a:ext cx="62125" cy="171625"/>
            </a:xfrm>
            <a:custGeom>
              <a:avLst/>
              <a:gdLst/>
              <a:ahLst/>
              <a:cxnLst/>
              <a:rect l="l" t="t" r="r" b="b"/>
              <a:pathLst>
                <a:path w="2485" h="6865" extrusionOk="0">
                  <a:moveTo>
                    <a:pt x="514" y="0"/>
                  </a:moveTo>
                  <a:lnTo>
                    <a:pt x="1" y="6865"/>
                  </a:lnTo>
                  <a:lnTo>
                    <a:pt x="2485" y="218"/>
                  </a:lnTo>
                  <a:lnTo>
                    <a:pt x="2485" y="218"/>
                  </a:lnTo>
                  <a:cubicBezTo>
                    <a:pt x="2109" y="441"/>
                    <a:pt x="1788" y="522"/>
                    <a:pt x="1521" y="522"/>
                  </a:cubicBezTo>
                  <a:cubicBezTo>
                    <a:pt x="842" y="522"/>
                    <a:pt x="514" y="0"/>
                    <a:pt x="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4329325" y="4136025"/>
              <a:ext cx="128000" cy="597925"/>
            </a:xfrm>
            <a:custGeom>
              <a:avLst/>
              <a:gdLst/>
              <a:ahLst/>
              <a:cxnLst/>
              <a:rect l="l" t="t" r="r" b="b"/>
              <a:pathLst>
                <a:path w="5120" h="23917" extrusionOk="0">
                  <a:moveTo>
                    <a:pt x="5119" y="0"/>
                  </a:moveTo>
                  <a:lnTo>
                    <a:pt x="5119" y="0"/>
                  </a:lnTo>
                  <a:cubicBezTo>
                    <a:pt x="5119" y="0"/>
                    <a:pt x="1466" y="320"/>
                    <a:pt x="1182" y="1624"/>
                  </a:cubicBezTo>
                  <a:cubicBezTo>
                    <a:pt x="735" y="3642"/>
                    <a:pt x="1" y="23916"/>
                    <a:pt x="1" y="23916"/>
                  </a:cubicBezTo>
                  <a:lnTo>
                    <a:pt x="1498" y="2390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2306775" y="1258100"/>
              <a:ext cx="895425" cy="201775"/>
            </a:xfrm>
            <a:custGeom>
              <a:avLst/>
              <a:gdLst/>
              <a:ahLst/>
              <a:cxnLst/>
              <a:rect l="l" t="t" r="r" b="b"/>
              <a:pathLst>
                <a:path w="35817" h="8071" extrusionOk="0">
                  <a:moveTo>
                    <a:pt x="14009" y="0"/>
                  </a:moveTo>
                  <a:cubicBezTo>
                    <a:pt x="6134" y="0"/>
                    <a:pt x="209" y="1249"/>
                    <a:pt x="111" y="3106"/>
                  </a:cubicBezTo>
                  <a:cubicBezTo>
                    <a:pt x="0" y="5275"/>
                    <a:pt x="7876" y="7447"/>
                    <a:pt x="17703" y="7961"/>
                  </a:cubicBezTo>
                  <a:cubicBezTo>
                    <a:pt x="19119" y="8035"/>
                    <a:pt x="20498" y="8070"/>
                    <a:pt x="21822" y="8070"/>
                  </a:cubicBezTo>
                  <a:cubicBezTo>
                    <a:pt x="29688" y="8070"/>
                    <a:pt x="35608" y="6819"/>
                    <a:pt x="35706" y="4963"/>
                  </a:cubicBezTo>
                  <a:cubicBezTo>
                    <a:pt x="35816" y="2798"/>
                    <a:pt x="27941" y="622"/>
                    <a:pt x="18114" y="109"/>
                  </a:cubicBezTo>
                  <a:cubicBezTo>
                    <a:pt x="16703" y="35"/>
                    <a:pt x="15329" y="0"/>
                    <a:pt x="140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2610600" y="512275"/>
              <a:ext cx="664575" cy="736800"/>
            </a:xfrm>
            <a:custGeom>
              <a:avLst/>
              <a:gdLst/>
              <a:ahLst/>
              <a:cxnLst/>
              <a:rect l="l" t="t" r="r" b="b"/>
              <a:pathLst>
                <a:path w="26583" h="29472" extrusionOk="0">
                  <a:moveTo>
                    <a:pt x="14722" y="0"/>
                  </a:moveTo>
                  <a:cubicBezTo>
                    <a:pt x="10697" y="0"/>
                    <a:pt x="4689" y="941"/>
                    <a:pt x="4472" y="6527"/>
                  </a:cubicBezTo>
                  <a:cubicBezTo>
                    <a:pt x="4472" y="6527"/>
                    <a:pt x="3840" y="11638"/>
                    <a:pt x="2726" y="15991"/>
                  </a:cubicBezTo>
                  <a:lnTo>
                    <a:pt x="2765" y="15999"/>
                  </a:lnTo>
                  <a:cubicBezTo>
                    <a:pt x="1806" y="19696"/>
                    <a:pt x="751" y="23105"/>
                    <a:pt x="751" y="23105"/>
                  </a:cubicBezTo>
                  <a:cubicBezTo>
                    <a:pt x="751" y="23105"/>
                    <a:pt x="1" y="26328"/>
                    <a:pt x="5866" y="27548"/>
                  </a:cubicBezTo>
                  <a:lnTo>
                    <a:pt x="17992" y="29472"/>
                  </a:lnTo>
                  <a:cubicBezTo>
                    <a:pt x="17992" y="29472"/>
                    <a:pt x="17993" y="29472"/>
                    <a:pt x="17993" y="29472"/>
                  </a:cubicBezTo>
                  <a:cubicBezTo>
                    <a:pt x="18285" y="29472"/>
                    <a:pt x="17529" y="27523"/>
                    <a:pt x="19177" y="23199"/>
                  </a:cubicBezTo>
                  <a:cubicBezTo>
                    <a:pt x="20089" y="20798"/>
                    <a:pt x="20749" y="19471"/>
                    <a:pt x="24153" y="12962"/>
                  </a:cubicBezTo>
                  <a:cubicBezTo>
                    <a:pt x="26326" y="8814"/>
                    <a:pt x="26582" y="6389"/>
                    <a:pt x="26582" y="6389"/>
                  </a:cubicBezTo>
                  <a:lnTo>
                    <a:pt x="23253" y="3229"/>
                  </a:lnTo>
                  <a:cubicBezTo>
                    <a:pt x="23138" y="3115"/>
                    <a:pt x="23012" y="3012"/>
                    <a:pt x="22877" y="2917"/>
                  </a:cubicBezTo>
                  <a:cubicBezTo>
                    <a:pt x="22285" y="2495"/>
                    <a:pt x="21013" y="1646"/>
                    <a:pt x="20606" y="1476"/>
                  </a:cubicBezTo>
                  <a:cubicBezTo>
                    <a:pt x="20606" y="1476"/>
                    <a:pt x="19165" y="563"/>
                    <a:pt x="18300" y="243"/>
                  </a:cubicBezTo>
                  <a:cubicBezTo>
                    <a:pt x="18300" y="243"/>
                    <a:pt x="16767" y="0"/>
                    <a:pt x="14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3043500" y="518450"/>
              <a:ext cx="83150" cy="231875"/>
            </a:xfrm>
            <a:custGeom>
              <a:avLst/>
              <a:gdLst/>
              <a:ahLst/>
              <a:cxnLst/>
              <a:rect l="l" t="t" r="r" b="b"/>
              <a:pathLst>
                <a:path w="3326" h="9275" extrusionOk="0">
                  <a:moveTo>
                    <a:pt x="984" y="0"/>
                  </a:moveTo>
                  <a:lnTo>
                    <a:pt x="0" y="9274"/>
                  </a:lnTo>
                  <a:lnTo>
                    <a:pt x="3326" y="1276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2878300" y="1999400"/>
              <a:ext cx="156425" cy="181325"/>
            </a:xfrm>
            <a:custGeom>
              <a:avLst/>
              <a:gdLst/>
              <a:ahLst/>
              <a:cxnLst/>
              <a:rect l="l" t="t" r="r" b="b"/>
              <a:pathLst>
                <a:path w="6257" h="7253" extrusionOk="0">
                  <a:moveTo>
                    <a:pt x="4333" y="1"/>
                  </a:moveTo>
                  <a:cubicBezTo>
                    <a:pt x="3476" y="1411"/>
                    <a:pt x="0" y="6079"/>
                    <a:pt x="0" y="6079"/>
                  </a:cubicBezTo>
                  <a:lnTo>
                    <a:pt x="838" y="7252"/>
                  </a:lnTo>
                  <a:cubicBezTo>
                    <a:pt x="838" y="7252"/>
                    <a:pt x="5206" y="3018"/>
                    <a:pt x="6257" y="1810"/>
                  </a:cubicBezTo>
                  <a:lnTo>
                    <a:pt x="4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3120900" y="389775"/>
              <a:ext cx="2100" cy="425"/>
            </a:xfrm>
            <a:custGeom>
              <a:avLst/>
              <a:gdLst/>
              <a:ahLst/>
              <a:cxnLst/>
              <a:rect l="l" t="t" r="r" b="b"/>
              <a:pathLst>
                <a:path w="84" h="17" extrusionOk="0">
                  <a:moveTo>
                    <a:pt x="1" y="1"/>
                  </a:moveTo>
                  <a:cubicBezTo>
                    <a:pt x="28" y="5"/>
                    <a:pt x="56" y="9"/>
                    <a:pt x="84" y="17"/>
                  </a:cubicBezTo>
                  <a:cubicBezTo>
                    <a:pt x="64" y="9"/>
                    <a:pt x="48" y="5"/>
                    <a:pt x="28" y="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3127225" y="392550"/>
              <a:ext cx="4375" cy="5450"/>
            </a:xfrm>
            <a:custGeom>
              <a:avLst/>
              <a:gdLst/>
              <a:ahLst/>
              <a:cxnLst/>
              <a:rect l="l" t="t" r="r" b="b"/>
              <a:pathLst>
                <a:path w="175" h="218" extrusionOk="0">
                  <a:moveTo>
                    <a:pt x="1" y="0"/>
                  </a:moveTo>
                  <a:cubicBezTo>
                    <a:pt x="21" y="17"/>
                    <a:pt x="40" y="36"/>
                    <a:pt x="59" y="55"/>
                  </a:cubicBezTo>
                  <a:lnTo>
                    <a:pt x="59" y="55"/>
                  </a:lnTo>
                  <a:cubicBezTo>
                    <a:pt x="58" y="54"/>
                    <a:pt x="57" y="53"/>
                    <a:pt x="56" y="52"/>
                  </a:cubicBezTo>
                  <a:cubicBezTo>
                    <a:pt x="40" y="32"/>
                    <a:pt x="20" y="16"/>
                    <a:pt x="1" y="0"/>
                  </a:cubicBezTo>
                  <a:close/>
                  <a:moveTo>
                    <a:pt x="59" y="55"/>
                  </a:moveTo>
                  <a:lnTo>
                    <a:pt x="59" y="55"/>
                  </a:lnTo>
                  <a:cubicBezTo>
                    <a:pt x="61" y="58"/>
                    <a:pt x="64" y="63"/>
                    <a:pt x="68" y="66"/>
                  </a:cubicBezTo>
                  <a:lnTo>
                    <a:pt x="68" y="66"/>
                  </a:lnTo>
                  <a:cubicBezTo>
                    <a:pt x="65" y="62"/>
                    <a:pt x="62" y="58"/>
                    <a:pt x="59" y="55"/>
                  </a:cubicBezTo>
                  <a:close/>
                  <a:moveTo>
                    <a:pt x="68" y="66"/>
                  </a:moveTo>
                  <a:cubicBezTo>
                    <a:pt x="75" y="73"/>
                    <a:pt x="81" y="80"/>
                    <a:pt x="87" y="87"/>
                  </a:cubicBezTo>
                  <a:lnTo>
                    <a:pt x="87" y="87"/>
                  </a:lnTo>
                  <a:cubicBezTo>
                    <a:pt x="82" y="81"/>
                    <a:pt x="77" y="74"/>
                    <a:pt x="72" y="68"/>
                  </a:cubicBezTo>
                  <a:cubicBezTo>
                    <a:pt x="71" y="67"/>
                    <a:pt x="69" y="66"/>
                    <a:pt x="68" y="66"/>
                  </a:cubicBezTo>
                  <a:close/>
                  <a:moveTo>
                    <a:pt x="87" y="87"/>
                  </a:moveTo>
                  <a:cubicBezTo>
                    <a:pt x="98" y="101"/>
                    <a:pt x="109" y="115"/>
                    <a:pt x="119" y="131"/>
                  </a:cubicBezTo>
                  <a:cubicBezTo>
                    <a:pt x="123" y="135"/>
                    <a:pt x="127" y="143"/>
                    <a:pt x="131" y="150"/>
                  </a:cubicBezTo>
                  <a:cubicBezTo>
                    <a:pt x="143" y="165"/>
                    <a:pt x="154" y="182"/>
                    <a:pt x="164" y="199"/>
                  </a:cubicBezTo>
                  <a:lnTo>
                    <a:pt x="164" y="199"/>
                  </a:lnTo>
                  <a:cubicBezTo>
                    <a:pt x="142" y="159"/>
                    <a:pt x="116" y="122"/>
                    <a:pt x="87" y="87"/>
                  </a:cubicBezTo>
                  <a:close/>
                  <a:moveTo>
                    <a:pt x="164" y="199"/>
                  </a:moveTo>
                  <a:lnTo>
                    <a:pt x="164" y="199"/>
                  </a:lnTo>
                  <a:cubicBezTo>
                    <a:pt x="168" y="205"/>
                    <a:pt x="171" y="211"/>
                    <a:pt x="174" y="218"/>
                  </a:cubicBezTo>
                  <a:cubicBezTo>
                    <a:pt x="171" y="211"/>
                    <a:pt x="168" y="205"/>
                    <a:pt x="164" y="199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3125250" y="391175"/>
              <a:ext cx="1700" cy="1100"/>
            </a:xfrm>
            <a:custGeom>
              <a:avLst/>
              <a:gdLst/>
              <a:ahLst/>
              <a:cxnLst/>
              <a:rect l="l" t="t" r="r" b="b"/>
              <a:pathLst>
                <a:path w="68" h="44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12"/>
                    <a:pt x="44" y="28"/>
                    <a:pt x="68" y="44"/>
                  </a:cubicBezTo>
                  <a:cubicBezTo>
                    <a:pt x="56" y="36"/>
                    <a:pt x="48" y="28"/>
                    <a:pt x="36" y="20"/>
                  </a:cubicBezTo>
                  <a:cubicBezTo>
                    <a:pt x="24" y="12"/>
                    <a:pt x="12" y="4"/>
                    <a:pt x="1" y="0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3118450" y="389775"/>
              <a:ext cx="2375" cy="225"/>
            </a:xfrm>
            <a:custGeom>
              <a:avLst/>
              <a:gdLst/>
              <a:ahLst/>
              <a:cxnLst/>
              <a:rect l="l" t="t" r="r" b="b"/>
              <a:pathLst>
                <a:path w="95" h="9" extrusionOk="0">
                  <a:moveTo>
                    <a:pt x="28" y="1"/>
                  </a:moveTo>
                  <a:cubicBezTo>
                    <a:pt x="22" y="1"/>
                    <a:pt x="15" y="4"/>
                    <a:pt x="9" y="7"/>
                  </a:cubicBezTo>
                  <a:lnTo>
                    <a:pt x="9" y="7"/>
                  </a:lnTo>
                  <a:cubicBezTo>
                    <a:pt x="38" y="1"/>
                    <a:pt x="66" y="1"/>
                    <a:pt x="95" y="1"/>
                  </a:cubicBezTo>
                  <a:close/>
                  <a:moveTo>
                    <a:pt x="9" y="7"/>
                  </a:moveTo>
                  <a:cubicBezTo>
                    <a:pt x="6" y="7"/>
                    <a:pt x="3" y="8"/>
                    <a:pt x="0" y="9"/>
                  </a:cubicBezTo>
                  <a:cubicBezTo>
                    <a:pt x="3" y="9"/>
                    <a:pt x="6" y="8"/>
                    <a:pt x="9" y="7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131775" y="398375"/>
              <a:ext cx="1000" cy="2000"/>
            </a:xfrm>
            <a:custGeom>
              <a:avLst/>
              <a:gdLst/>
              <a:ahLst/>
              <a:cxnLst/>
              <a:rect l="l" t="t" r="r" b="b"/>
              <a:pathLst>
                <a:path w="40" h="80" extrusionOk="0">
                  <a:moveTo>
                    <a:pt x="0" y="0"/>
                  </a:moveTo>
                  <a:cubicBezTo>
                    <a:pt x="9" y="21"/>
                    <a:pt x="21" y="40"/>
                    <a:pt x="31" y="60"/>
                  </a:cubicBezTo>
                  <a:lnTo>
                    <a:pt x="31" y="60"/>
                  </a:lnTo>
                  <a:cubicBezTo>
                    <a:pt x="23" y="38"/>
                    <a:pt x="12" y="19"/>
                    <a:pt x="0" y="0"/>
                  </a:cubicBezTo>
                  <a:close/>
                  <a:moveTo>
                    <a:pt x="31" y="60"/>
                  </a:moveTo>
                  <a:cubicBezTo>
                    <a:pt x="31" y="61"/>
                    <a:pt x="31" y="62"/>
                    <a:pt x="32" y="64"/>
                  </a:cubicBezTo>
                  <a:cubicBezTo>
                    <a:pt x="32" y="64"/>
                    <a:pt x="33" y="65"/>
                    <a:pt x="33" y="65"/>
                  </a:cubicBezTo>
                  <a:lnTo>
                    <a:pt x="33" y="65"/>
                  </a:lnTo>
                  <a:cubicBezTo>
                    <a:pt x="32" y="63"/>
                    <a:pt x="31" y="62"/>
                    <a:pt x="31" y="60"/>
                  </a:cubicBezTo>
                  <a:close/>
                  <a:moveTo>
                    <a:pt x="33" y="65"/>
                  </a:moveTo>
                  <a:lnTo>
                    <a:pt x="33" y="65"/>
                  </a:lnTo>
                  <a:cubicBezTo>
                    <a:pt x="35" y="68"/>
                    <a:pt x="36" y="71"/>
                    <a:pt x="37" y="74"/>
                  </a:cubicBezTo>
                  <a:lnTo>
                    <a:pt x="37" y="74"/>
                  </a:lnTo>
                  <a:cubicBezTo>
                    <a:pt x="36" y="70"/>
                    <a:pt x="35" y="67"/>
                    <a:pt x="33" y="65"/>
                  </a:cubicBezTo>
                  <a:close/>
                  <a:moveTo>
                    <a:pt x="37" y="74"/>
                  </a:moveTo>
                  <a:cubicBezTo>
                    <a:pt x="38" y="75"/>
                    <a:pt x="39" y="77"/>
                    <a:pt x="40" y="79"/>
                  </a:cubicBezTo>
                  <a:cubicBezTo>
                    <a:pt x="39" y="77"/>
                    <a:pt x="38" y="76"/>
                    <a:pt x="37" y="74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123075" y="390175"/>
              <a:ext cx="2100" cy="925"/>
            </a:xfrm>
            <a:custGeom>
              <a:avLst/>
              <a:gdLst/>
              <a:ahLst/>
              <a:cxnLst/>
              <a:rect l="l" t="t" r="r" b="b"/>
              <a:pathLst>
                <a:path w="84" h="37" extrusionOk="0">
                  <a:moveTo>
                    <a:pt x="1" y="1"/>
                  </a:moveTo>
                  <a:cubicBezTo>
                    <a:pt x="11" y="4"/>
                    <a:pt x="21" y="7"/>
                    <a:pt x="32" y="11"/>
                  </a:cubicBezTo>
                  <a:lnTo>
                    <a:pt x="32" y="11"/>
                  </a:lnTo>
                  <a:cubicBezTo>
                    <a:pt x="23" y="7"/>
                    <a:pt x="14" y="4"/>
                    <a:pt x="5" y="1"/>
                  </a:cubicBezTo>
                  <a:close/>
                  <a:moveTo>
                    <a:pt x="32" y="11"/>
                  </a:moveTo>
                  <a:cubicBezTo>
                    <a:pt x="46" y="18"/>
                    <a:pt x="61" y="25"/>
                    <a:pt x="76" y="32"/>
                  </a:cubicBezTo>
                  <a:lnTo>
                    <a:pt x="84" y="36"/>
                  </a:lnTo>
                  <a:cubicBezTo>
                    <a:pt x="66" y="26"/>
                    <a:pt x="49" y="18"/>
                    <a:pt x="32" y="11"/>
                  </a:cubicBezTo>
                  <a:close/>
                </a:path>
              </a:pathLst>
            </a:custGeom>
            <a:solidFill>
              <a:srgbClr val="FFA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125150" y="3910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0"/>
                  </a:moveTo>
                  <a:lnTo>
                    <a:pt x="5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3122975" y="39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3123075" y="390175"/>
              <a:ext cx="2000" cy="925"/>
            </a:xfrm>
            <a:custGeom>
              <a:avLst/>
              <a:gdLst/>
              <a:ahLst/>
              <a:cxnLst/>
              <a:rect l="l" t="t" r="r" b="b"/>
              <a:pathLst>
                <a:path w="80" h="37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9"/>
                    <a:pt x="56" y="20"/>
                    <a:pt x="80" y="36"/>
                  </a:cubicBezTo>
                  <a:lnTo>
                    <a:pt x="80" y="36"/>
                  </a:lnTo>
                  <a:cubicBezTo>
                    <a:pt x="56" y="20"/>
                    <a:pt x="28" y="9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3121600" y="389775"/>
              <a:ext cx="1400" cy="425"/>
            </a:xfrm>
            <a:custGeom>
              <a:avLst/>
              <a:gdLst/>
              <a:ahLst/>
              <a:cxnLst/>
              <a:rect l="l" t="t" r="r" b="b"/>
              <a:pathLst>
                <a:path w="56" h="17" extrusionOk="0">
                  <a:moveTo>
                    <a:pt x="0" y="1"/>
                  </a:moveTo>
                  <a:cubicBezTo>
                    <a:pt x="20" y="5"/>
                    <a:pt x="36" y="9"/>
                    <a:pt x="56" y="17"/>
                  </a:cubicBezTo>
                  <a:lnTo>
                    <a:pt x="56" y="17"/>
                  </a:lnTo>
                  <a:cubicBezTo>
                    <a:pt x="36" y="9"/>
                    <a:pt x="20" y="5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3125250" y="391175"/>
              <a:ext cx="925" cy="500"/>
            </a:xfrm>
            <a:custGeom>
              <a:avLst/>
              <a:gdLst/>
              <a:ahLst/>
              <a:cxnLst/>
              <a:rect l="l" t="t" r="r" b="b"/>
              <a:pathLst>
                <a:path w="37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4"/>
                    <a:pt x="24" y="12"/>
                    <a:pt x="36" y="20"/>
                  </a:cubicBezTo>
                  <a:cubicBezTo>
                    <a:pt x="24" y="12"/>
                    <a:pt x="12" y="4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3118450" y="389675"/>
              <a:ext cx="2375" cy="325"/>
            </a:xfrm>
            <a:custGeom>
              <a:avLst/>
              <a:gdLst/>
              <a:ahLst/>
              <a:cxnLst/>
              <a:rect l="l" t="t" r="r" b="b"/>
              <a:pathLst>
                <a:path w="95" h="13" extrusionOk="0">
                  <a:moveTo>
                    <a:pt x="0" y="13"/>
                  </a:moveTo>
                  <a:lnTo>
                    <a:pt x="0" y="13"/>
                  </a:lnTo>
                  <a:cubicBezTo>
                    <a:pt x="32" y="5"/>
                    <a:pt x="63" y="1"/>
                    <a:pt x="95" y="5"/>
                  </a:cubicBezTo>
                  <a:lnTo>
                    <a:pt x="95" y="5"/>
                  </a:lnTo>
                  <a:cubicBezTo>
                    <a:pt x="63" y="1"/>
                    <a:pt x="32" y="5"/>
                    <a:pt x="0" y="13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3119125" y="38977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8" y="1"/>
                  </a:moveTo>
                  <a:cubicBezTo>
                    <a:pt x="44" y="1"/>
                    <a:pt x="20" y="1"/>
                    <a:pt x="1" y="1"/>
                  </a:cubicBezTo>
                  <a:cubicBezTo>
                    <a:pt x="20" y="1"/>
                    <a:pt x="44" y="1"/>
                    <a:pt x="6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3132750" y="400350"/>
              <a:ext cx="3000" cy="9100"/>
            </a:xfrm>
            <a:custGeom>
              <a:avLst/>
              <a:gdLst/>
              <a:ahLst/>
              <a:cxnLst/>
              <a:rect l="l" t="t" r="r" b="b"/>
              <a:pathLst>
                <a:path w="120" h="364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91"/>
                    <a:pt x="68" y="186"/>
                    <a:pt x="80" y="285"/>
                  </a:cubicBezTo>
                  <a:cubicBezTo>
                    <a:pt x="84" y="312"/>
                    <a:pt x="96" y="340"/>
                    <a:pt x="119" y="364"/>
                  </a:cubicBezTo>
                  <a:cubicBezTo>
                    <a:pt x="96" y="340"/>
                    <a:pt x="84" y="312"/>
                    <a:pt x="80" y="285"/>
                  </a:cubicBezTo>
                  <a:cubicBezTo>
                    <a:pt x="68" y="186"/>
                    <a:pt x="40" y="91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3139475" y="358875"/>
              <a:ext cx="38225" cy="51475"/>
            </a:xfrm>
            <a:custGeom>
              <a:avLst/>
              <a:gdLst/>
              <a:ahLst/>
              <a:cxnLst/>
              <a:rect l="l" t="t" r="r" b="b"/>
              <a:pathLst>
                <a:path w="1529" h="2059" extrusionOk="0">
                  <a:moveTo>
                    <a:pt x="0" y="2058"/>
                  </a:moveTo>
                  <a:cubicBezTo>
                    <a:pt x="28" y="2050"/>
                    <a:pt x="52" y="2031"/>
                    <a:pt x="68" y="2007"/>
                  </a:cubicBezTo>
                  <a:lnTo>
                    <a:pt x="1529" y="1"/>
                  </a:lnTo>
                  <a:lnTo>
                    <a:pt x="68" y="2007"/>
                  </a:lnTo>
                  <a:cubicBezTo>
                    <a:pt x="52" y="2031"/>
                    <a:pt x="28" y="2050"/>
                    <a:pt x="0" y="205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3132550" y="399950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1" y="1"/>
                  </a:moveTo>
                  <a:cubicBezTo>
                    <a:pt x="1" y="5"/>
                    <a:pt x="5" y="9"/>
                    <a:pt x="9" y="16"/>
                  </a:cubicBezTo>
                  <a:cubicBezTo>
                    <a:pt x="5" y="9"/>
                    <a:pt x="5" y="5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3120900" y="3897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1" y="1"/>
                  </a:lnTo>
                  <a:lnTo>
                    <a:pt x="28" y="1"/>
                  </a:lnTo>
                  <a:cubicBezTo>
                    <a:pt x="21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3118450" y="389775"/>
              <a:ext cx="700" cy="225"/>
            </a:xfrm>
            <a:custGeom>
              <a:avLst/>
              <a:gdLst/>
              <a:ahLst/>
              <a:cxnLst/>
              <a:rect l="l" t="t" r="r" b="b"/>
              <a:pathLst>
                <a:path w="28" h="9" extrusionOk="0">
                  <a:moveTo>
                    <a:pt x="28" y="1"/>
                  </a:moveTo>
                  <a:cubicBezTo>
                    <a:pt x="20" y="1"/>
                    <a:pt x="8" y="9"/>
                    <a:pt x="0" y="9"/>
                  </a:cubicBezTo>
                  <a:lnTo>
                    <a:pt x="0" y="9"/>
                  </a:lnTo>
                  <a:cubicBezTo>
                    <a:pt x="8" y="9"/>
                    <a:pt x="20" y="1"/>
                    <a:pt x="28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3120800" y="3897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3152400" y="374875"/>
              <a:ext cx="10200" cy="1300"/>
            </a:xfrm>
            <a:custGeom>
              <a:avLst/>
              <a:gdLst/>
              <a:ahLst/>
              <a:cxnLst/>
              <a:rect l="l" t="t" r="r" b="b"/>
              <a:pathLst>
                <a:path w="408" h="52" extrusionOk="0">
                  <a:moveTo>
                    <a:pt x="1" y="0"/>
                  </a:moveTo>
                  <a:cubicBezTo>
                    <a:pt x="135" y="12"/>
                    <a:pt x="273" y="28"/>
                    <a:pt x="408" y="52"/>
                  </a:cubicBezTo>
                  <a:cubicBezTo>
                    <a:pt x="273" y="28"/>
                    <a:pt x="135" y="12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142425" y="374375"/>
              <a:ext cx="8825" cy="525"/>
            </a:xfrm>
            <a:custGeom>
              <a:avLst/>
              <a:gdLst/>
              <a:ahLst/>
              <a:cxnLst/>
              <a:rect l="l" t="t" r="r" b="b"/>
              <a:pathLst>
                <a:path w="353" h="21" extrusionOk="0">
                  <a:moveTo>
                    <a:pt x="1" y="1"/>
                  </a:moveTo>
                  <a:cubicBezTo>
                    <a:pt x="119" y="5"/>
                    <a:pt x="234" y="9"/>
                    <a:pt x="352" y="20"/>
                  </a:cubicBezTo>
                  <a:cubicBezTo>
                    <a:pt x="234" y="9"/>
                    <a:pt x="119" y="1"/>
                    <a:pt x="1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3175425" y="378425"/>
              <a:ext cx="7225" cy="1700"/>
            </a:xfrm>
            <a:custGeom>
              <a:avLst/>
              <a:gdLst/>
              <a:ahLst/>
              <a:cxnLst/>
              <a:rect l="l" t="t" r="r" b="b"/>
              <a:pathLst>
                <a:path w="289" h="68" extrusionOk="0">
                  <a:moveTo>
                    <a:pt x="0" y="1"/>
                  </a:moveTo>
                  <a:cubicBezTo>
                    <a:pt x="95" y="20"/>
                    <a:pt x="194" y="44"/>
                    <a:pt x="288" y="68"/>
                  </a:cubicBezTo>
                  <a:cubicBezTo>
                    <a:pt x="194" y="44"/>
                    <a:pt x="95" y="20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3195175" y="383750"/>
              <a:ext cx="8900" cy="3100"/>
            </a:xfrm>
            <a:custGeom>
              <a:avLst/>
              <a:gdLst/>
              <a:ahLst/>
              <a:cxnLst/>
              <a:rect l="l" t="t" r="r" b="b"/>
              <a:pathLst>
                <a:path w="356" h="124" extrusionOk="0">
                  <a:moveTo>
                    <a:pt x="0" y="1"/>
                  </a:moveTo>
                  <a:cubicBezTo>
                    <a:pt x="119" y="40"/>
                    <a:pt x="237" y="80"/>
                    <a:pt x="355" y="123"/>
                  </a:cubicBezTo>
                  <a:cubicBezTo>
                    <a:pt x="237" y="80"/>
                    <a:pt x="119" y="40"/>
                    <a:pt x="0" y="1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3164450" y="376350"/>
              <a:ext cx="8125" cy="1500"/>
            </a:xfrm>
            <a:custGeom>
              <a:avLst/>
              <a:gdLst/>
              <a:ahLst/>
              <a:cxnLst/>
              <a:rect l="l" t="t" r="r" b="b"/>
              <a:pathLst>
                <a:path w="325" h="60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17"/>
                    <a:pt x="183" y="31"/>
                    <a:pt x="271" y="48"/>
                  </a:cubicBezTo>
                  <a:lnTo>
                    <a:pt x="271" y="48"/>
                  </a:lnTo>
                  <a:cubicBezTo>
                    <a:pt x="181" y="30"/>
                    <a:pt x="89" y="14"/>
                    <a:pt x="1" y="1"/>
                  </a:cubicBezTo>
                  <a:close/>
                  <a:moveTo>
                    <a:pt x="271" y="48"/>
                  </a:moveTo>
                  <a:cubicBezTo>
                    <a:pt x="289" y="52"/>
                    <a:pt x="307" y="56"/>
                    <a:pt x="325" y="60"/>
                  </a:cubicBezTo>
                  <a:cubicBezTo>
                    <a:pt x="307" y="56"/>
                    <a:pt x="289" y="52"/>
                    <a:pt x="271" y="48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3185475" y="380900"/>
              <a:ext cx="7350" cy="2100"/>
            </a:xfrm>
            <a:custGeom>
              <a:avLst/>
              <a:gdLst/>
              <a:ahLst/>
              <a:cxnLst/>
              <a:rect l="l" t="t" r="r" b="b"/>
              <a:pathLst>
                <a:path w="294" h="84" extrusionOk="0">
                  <a:moveTo>
                    <a:pt x="1" y="0"/>
                  </a:moveTo>
                  <a:cubicBezTo>
                    <a:pt x="100" y="28"/>
                    <a:pt x="194" y="56"/>
                    <a:pt x="293" y="83"/>
                  </a:cubicBezTo>
                  <a:cubicBezTo>
                    <a:pt x="194" y="56"/>
                    <a:pt x="100" y="28"/>
                    <a:pt x="1" y="0"/>
                  </a:cubicBez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3131575" y="397975"/>
              <a:ext cx="225" cy="425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0" y="1"/>
                  </a:moveTo>
                  <a:lnTo>
                    <a:pt x="4" y="9"/>
                  </a:lnTo>
                  <a:lnTo>
                    <a:pt x="4" y="9"/>
                  </a:lnTo>
                  <a:cubicBezTo>
                    <a:pt x="3" y="6"/>
                    <a:pt x="2" y="3"/>
                    <a:pt x="0" y="1"/>
                  </a:cubicBezTo>
                  <a:close/>
                  <a:moveTo>
                    <a:pt x="4" y="9"/>
                  </a:moveTo>
                  <a:cubicBezTo>
                    <a:pt x="5" y="12"/>
                    <a:pt x="6" y="14"/>
                    <a:pt x="8" y="16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120800" y="389775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3125150" y="3910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3122975" y="39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3126925" y="3922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"/>
                  </a:lnTo>
                  <a:lnTo>
                    <a:pt x="13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3118450" y="3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3118450" y="38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3061950" y="261625"/>
              <a:ext cx="307125" cy="302175"/>
            </a:xfrm>
            <a:custGeom>
              <a:avLst/>
              <a:gdLst/>
              <a:ahLst/>
              <a:cxnLst/>
              <a:rect l="l" t="t" r="r" b="b"/>
              <a:pathLst>
                <a:path w="12285" h="12087" extrusionOk="0">
                  <a:moveTo>
                    <a:pt x="6988" y="0"/>
                  </a:moveTo>
                  <a:cubicBezTo>
                    <a:pt x="6988" y="0"/>
                    <a:pt x="3125" y="683"/>
                    <a:pt x="1980" y="4996"/>
                  </a:cubicBezTo>
                  <a:cubicBezTo>
                    <a:pt x="1186" y="7990"/>
                    <a:pt x="649" y="9886"/>
                    <a:pt x="344" y="10100"/>
                  </a:cubicBezTo>
                  <a:cubicBezTo>
                    <a:pt x="1" y="10337"/>
                    <a:pt x="562" y="11849"/>
                    <a:pt x="1964" y="12082"/>
                  </a:cubicBezTo>
                  <a:cubicBezTo>
                    <a:pt x="1982" y="12085"/>
                    <a:pt x="2001" y="12087"/>
                    <a:pt x="2019" y="12087"/>
                  </a:cubicBezTo>
                  <a:cubicBezTo>
                    <a:pt x="2151" y="12087"/>
                    <a:pt x="2277" y="12014"/>
                    <a:pt x="2343" y="11897"/>
                  </a:cubicBezTo>
                  <a:lnTo>
                    <a:pt x="3109" y="10751"/>
                  </a:lnTo>
                  <a:lnTo>
                    <a:pt x="3228" y="10577"/>
                  </a:lnTo>
                  <a:cubicBezTo>
                    <a:pt x="3745" y="11130"/>
                    <a:pt x="4729" y="11518"/>
                    <a:pt x="5380" y="11541"/>
                  </a:cubicBezTo>
                  <a:cubicBezTo>
                    <a:pt x="5417" y="11542"/>
                    <a:pt x="5454" y="11543"/>
                    <a:pt x="5490" y="11543"/>
                  </a:cubicBezTo>
                  <a:cubicBezTo>
                    <a:pt x="7738" y="11543"/>
                    <a:pt x="9188" y="9288"/>
                    <a:pt x="10424" y="7473"/>
                  </a:cubicBezTo>
                  <a:cubicBezTo>
                    <a:pt x="11159" y="6387"/>
                    <a:pt x="11400" y="5360"/>
                    <a:pt x="11526" y="4609"/>
                  </a:cubicBezTo>
                  <a:cubicBezTo>
                    <a:pt x="12284" y="103"/>
                    <a:pt x="6988" y="0"/>
                    <a:pt x="6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2489650" y="1512700"/>
              <a:ext cx="69050" cy="199100"/>
            </a:xfrm>
            <a:custGeom>
              <a:avLst/>
              <a:gdLst/>
              <a:ahLst/>
              <a:cxnLst/>
              <a:rect l="l" t="t" r="r" b="b"/>
              <a:pathLst>
                <a:path w="2762" h="7964" extrusionOk="0">
                  <a:moveTo>
                    <a:pt x="2607" y="0"/>
                  </a:moveTo>
                  <a:lnTo>
                    <a:pt x="0" y="415"/>
                  </a:lnTo>
                  <a:cubicBezTo>
                    <a:pt x="186" y="2003"/>
                    <a:pt x="1406" y="7963"/>
                    <a:pt x="1406" y="7963"/>
                  </a:cubicBezTo>
                  <a:lnTo>
                    <a:pt x="2761" y="7465"/>
                  </a:lnTo>
                  <a:cubicBezTo>
                    <a:pt x="2761" y="7465"/>
                    <a:pt x="2520" y="1651"/>
                    <a:pt x="2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2349250" y="1688025"/>
              <a:ext cx="244700" cy="144450"/>
            </a:xfrm>
            <a:custGeom>
              <a:avLst/>
              <a:gdLst/>
              <a:ahLst/>
              <a:cxnLst/>
              <a:rect l="l" t="t" r="r" b="b"/>
              <a:pathLst>
                <a:path w="9788" h="5778" extrusionOk="0">
                  <a:moveTo>
                    <a:pt x="8610" y="0"/>
                  </a:moveTo>
                  <a:cubicBezTo>
                    <a:pt x="8304" y="0"/>
                    <a:pt x="7678" y="243"/>
                    <a:pt x="6529" y="725"/>
                  </a:cubicBezTo>
                  <a:cubicBezTo>
                    <a:pt x="5612" y="1112"/>
                    <a:pt x="3341" y="2672"/>
                    <a:pt x="2607" y="3344"/>
                  </a:cubicBezTo>
                  <a:cubicBezTo>
                    <a:pt x="1383" y="4458"/>
                    <a:pt x="1" y="5778"/>
                    <a:pt x="550" y="5778"/>
                  </a:cubicBezTo>
                  <a:cubicBezTo>
                    <a:pt x="615" y="5778"/>
                    <a:pt x="705" y="5760"/>
                    <a:pt x="825" y="5721"/>
                  </a:cubicBezTo>
                  <a:cubicBezTo>
                    <a:pt x="2172" y="5287"/>
                    <a:pt x="6055" y="3288"/>
                    <a:pt x="8247" y="1851"/>
                  </a:cubicBezTo>
                  <a:lnTo>
                    <a:pt x="8681" y="2392"/>
                  </a:lnTo>
                  <a:lnTo>
                    <a:pt x="9787" y="1681"/>
                  </a:lnTo>
                  <a:lnTo>
                    <a:pt x="9270" y="587"/>
                  </a:lnTo>
                  <a:cubicBezTo>
                    <a:pt x="9266" y="575"/>
                    <a:pt x="9262" y="567"/>
                    <a:pt x="9258" y="559"/>
                  </a:cubicBezTo>
                  <a:lnTo>
                    <a:pt x="9242" y="523"/>
                  </a:lnTo>
                  <a:cubicBezTo>
                    <a:pt x="9128" y="306"/>
                    <a:pt x="8887" y="46"/>
                    <a:pt x="8685" y="6"/>
                  </a:cubicBezTo>
                  <a:cubicBezTo>
                    <a:pt x="8663" y="2"/>
                    <a:pt x="8638" y="0"/>
                    <a:pt x="86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2361275" y="737400"/>
              <a:ext cx="943825" cy="1314950"/>
            </a:xfrm>
            <a:custGeom>
              <a:avLst/>
              <a:gdLst/>
              <a:ahLst/>
              <a:cxnLst/>
              <a:rect l="l" t="t" r="r" b="b"/>
              <a:pathLst>
                <a:path w="37753" h="52598" extrusionOk="0">
                  <a:moveTo>
                    <a:pt x="4434" y="0"/>
                  </a:moveTo>
                  <a:cubicBezTo>
                    <a:pt x="3574" y="0"/>
                    <a:pt x="2706" y="818"/>
                    <a:pt x="1810" y="2843"/>
                  </a:cubicBezTo>
                  <a:cubicBezTo>
                    <a:pt x="1" y="6935"/>
                    <a:pt x="2090" y="22682"/>
                    <a:pt x="4693" y="31794"/>
                  </a:cubicBezTo>
                  <a:lnTo>
                    <a:pt x="7750" y="30933"/>
                  </a:lnTo>
                  <a:cubicBezTo>
                    <a:pt x="7075" y="24788"/>
                    <a:pt x="6810" y="23966"/>
                    <a:pt x="6289" y="15517"/>
                  </a:cubicBezTo>
                  <a:cubicBezTo>
                    <a:pt x="6283" y="15434"/>
                    <a:pt x="6278" y="15354"/>
                    <a:pt x="6273" y="15276"/>
                  </a:cubicBezTo>
                  <a:lnTo>
                    <a:pt x="6273" y="15276"/>
                  </a:lnTo>
                  <a:cubicBezTo>
                    <a:pt x="6915" y="18659"/>
                    <a:pt x="9326" y="26060"/>
                    <a:pt x="16813" y="26060"/>
                  </a:cubicBezTo>
                  <a:cubicBezTo>
                    <a:pt x="17586" y="26060"/>
                    <a:pt x="18414" y="25981"/>
                    <a:pt x="19299" y="25811"/>
                  </a:cubicBezTo>
                  <a:cubicBezTo>
                    <a:pt x="27076" y="28994"/>
                    <a:pt x="28759" y="27509"/>
                    <a:pt x="29264" y="31044"/>
                  </a:cubicBezTo>
                  <a:cubicBezTo>
                    <a:pt x="30224" y="37739"/>
                    <a:pt x="27783" y="45038"/>
                    <a:pt x="24718" y="50406"/>
                  </a:cubicBezTo>
                  <a:lnTo>
                    <a:pt x="26752" y="52598"/>
                  </a:lnTo>
                  <a:cubicBezTo>
                    <a:pt x="32771" y="45283"/>
                    <a:pt x="37752" y="35634"/>
                    <a:pt x="37582" y="31320"/>
                  </a:cubicBezTo>
                  <a:cubicBezTo>
                    <a:pt x="37325" y="24910"/>
                    <a:pt x="27965" y="20467"/>
                    <a:pt x="27965" y="20467"/>
                  </a:cubicBezTo>
                  <a:cubicBezTo>
                    <a:pt x="21084" y="19207"/>
                    <a:pt x="10724" y="14103"/>
                    <a:pt x="10724" y="14103"/>
                  </a:cubicBezTo>
                  <a:cubicBezTo>
                    <a:pt x="10724" y="14103"/>
                    <a:pt x="11798" y="12662"/>
                    <a:pt x="11869" y="10683"/>
                  </a:cubicBezTo>
                  <a:cubicBezTo>
                    <a:pt x="9170" y="6381"/>
                    <a:pt x="6836" y="0"/>
                    <a:pt x="4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3033225" y="548175"/>
              <a:ext cx="128675" cy="251725"/>
            </a:xfrm>
            <a:custGeom>
              <a:avLst/>
              <a:gdLst/>
              <a:ahLst/>
              <a:cxnLst/>
              <a:rect l="l" t="t" r="r" b="b"/>
              <a:pathLst>
                <a:path w="5147" h="10069" extrusionOk="0">
                  <a:moveTo>
                    <a:pt x="3765" y="0"/>
                  </a:moveTo>
                  <a:lnTo>
                    <a:pt x="411" y="8089"/>
                  </a:lnTo>
                  <a:lnTo>
                    <a:pt x="0" y="10068"/>
                  </a:lnTo>
                  <a:lnTo>
                    <a:pt x="5068" y="5095"/>
                  </a:lnTo>
                  <a:lnTo>
                    <a:pt x="4002" y="3409"/>
                  </a:lnTo>
                  <a:lnTo>
                    <a:pt x="5147" y="3749"/>
                  </a:lnTo>
                  <a:cubicBezTo>
                    <a:pt x="4811" y="1177"/>
                    <a:pt x="3765" y="0"/>
                    <a:pt x="3765" y="0"/>
                  </a:cubicBezTo>
                  <a:close/>
                  <a:moveTo>
                    <a:pt x="0" y="10068"/>
                  </a:moveTo>
                  <a:lnTo>
                    <a:pt x="0" y="10068"/>
                  </a:lnTo>
                  <a:lnTo>
                    <a:pt x="0" y="1006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2974475" y="516175"/>
              <a:ext cx="94425" cy="283725"/>
            </a:xfrm>
            <a:custGeom>
              <a:avLst/>
              <a:gdLst/>
              <a:ahLst/>
              <a:cxnLst/>
              <a:rect l="l" t="t" r="r" b="b"/>
              <a:pathLst>
                <a:path w="3777" h="11349" extrusionOk="0">
                  <a:moveTo>
                    <a:pt x="3776" y="0"/>
                  </a:moveTo>
                  <a:cubicBezTo>
                    <a:pt x="3776" y="1"/>
                    <a:pt x="2208" y="573"/>
                    <a:pt x="601" y="2805"/>
                  </a:cubicBezTo>
                  <a:lnTo>
                    <a:pt x="1845" y="3066"/>
                  </a:lnTo>
                  <a:lnTo>
                    <a:pt x="0" y="4108"/>
                  </a:lnTo>
                  <a:lnTo>
                    <a:pt x="2350" y="11348"/>
                  </a:lnTo>
                  <a:lnTo>
                    <a:pt x="3061" y="7932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3185300" y="658250"/>
              <a:ext cx="481375" cy="953500"/>
            </a:xfrm>
            <a:custGeom>
              <a:avLst/>
              <a:gdLst/>
              <a:ahLst/>
              <a:cxnLst/>
              <a:rect l="l" t="t" r="r" b="b"/>
              <a:pathLst>
                <a:path w="19255" h="38140" extrusionOk="0">
                  <a:moveTo>
                    <a:pt x="2248" y="0"/>
                  </a:moveTo>
                  <a:cubicBezTo>
                    <a:pt x="1967" y="0"/>
                    <a:pt x="1682" y="71"/>
                    <a:pt x="1379" y="211"/>
                  </a:cubicBezTo>
                  <a:cubicBezTo>
                    <a:pt x="893" y="436"/>
                    <a:pt x="537" y="874"/>
                    <a:pt x="371" y="1384"/>
                  </a:cubicBezTo>
                  <a:lnTo>
                    <a:pt x="0" y="7360"/>
                  </a:lnTo>
                  <a:lnTo>
                    <a:pt x="17683" y="38140"/>
                  </a:lnTo>
                  <a:lnTo>
                    <a:pt x="19255" y="37200"/>
                  </a:lnTo>
                  <a:cubicBezTo>
                    <a:pt x="19255" y="37200"/>
                    <a:pt x="8930" y="14765"/>
                    <a:pt x="7860" y="10583"/>
                  </a:cubicBezTo>
                  <a:cubicBezTo>
                    <a:pt x="7248" y="8189"/>
                    <a:pt x="5779" y="2525"/>
                    <a:pt x="3883" y="795"/>
                  </a:cubicBezTo>
                  <a:cubicBezTo>
                    <a:pt x="3301" y="260"/>
                    <a:pt x="2785" y="0"/>
                    <a:pt x="2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2672525" y="550700"/>
              <a:ext cx="403775" cy="997075"/>
            </a:xfrm>
            <a:custGeom>
              <a:avLst/>
              <a:gdLst/>
              <a:ahLst/>
              <a:cxnLst/>
              <a:rect l="l" t="t" r="r" b="b"/>
              <a:pathLst>
                <a:path w="16151" h="39883" extrusionOk="0">
                  <a:moveTo>
                    <a:pt x="6247" y="1"/>
                  </a:moveTo>
                  <a:cubicBezTo>
                    <a:pt x="5964" y="1"/>
                    <a:pt x="5646" y="71"/>
                    <a:pt x="5289" y="219"/>
                  </a:cubicBezTo>
                  <a:cubicBezTo>
                    <a:pt x="5289" y="219"/>
                    <a:pt x="1655" y="1633"/>
                    <a:pt x="976" y="6021"/>
                  </a:cubicBezTo>
                  <a:cubicBezTo>
                    <a:pt x="514" y="8995"/>
                    <a:pt x="0" y="15015"/>
                    <a:pt x="63" y="18072"/>
                  </a:cubicBezTo>
                  <a:cubicBezTo>
                    <a:pt x="79" y="19644"/>
                    <a:pt x="198" y="23384"/>
                    <a:pt x="916" y="24846"/>
                  </a:cubicBezTo>
                  <a:cubicBezTo>
                    <a:pt x="1841" y="26722"/>
                    <a:pt x="14804" y="39883"/>
                    <a:pt x="14804" y="39883"/>
                  </a:cubicBezTo>
                  <a:lnTo>
                    <a:pt x="16151" y="38812"/>
                  </a:lnTo>
                  <a:lnTo>
                    <a:pt x="6158" y="25359"/>
                  </a:lnTo>
                  <a:cubicBezTo>
                    <a:pt x="5735" y="24818"/>
                    <a:pt x="5490" y="24166"/>
                    <a:pt x="5455" y="23483"/>
                  </a:cubicBezTo>
                  <a:cubicBezTo>
                    <a:pt x="5407" y="22519"/>
                    <a:pt x="5419" y="21074"/>
                    <a:pt x="5759" y="19763"/>
                  </a:cubicBezTo>
                  <a:lnTo>
                    <a:pt x="5763" y="19763"/>
                  </a:lnTo>
                  <a:cubicBezTo>
                    <a:pt x="5763" y="19763"/>
                    <a:pt x="10998" y="1"/>
                    <a:pt x="6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2824375" y="2141650"/>
              <a:ext cx="144125" cy="235950"/>
            </a:xfrm>
            <a:custGeom>
              <a:avLst/>
              <a:gdLst/>
              <a:ahLst/>
              <a:cxnLst/>
              <a:rect l="l" t="t" r="r" b="b"/>
              <a:pathLst>
                <a:path w="5765" h="9438" extrusionOk="0">
                  <a:moveTo>
                    <a:pt x="1883" y="1"/>
                  </a:moveTo>
                  <a:cubicBezTo>
                    <a:pt x="1304" y="1"/>
                    <a:pt x="1" y="867"/>
                    <a:pt x="1" y="867"/>
                  </a:cubicBezTo>
                  <a:lnTo>
                    <a:pt x="498" y="2088"/>
                  </a:lnTo>
                  <a:lnTo>
                    <a:pt x="1336" y="1839"/>
                  </a:lnTo>
                  <a:cubicBezTo>
                    <a:pt x="2319" y="4276"/>
                    <a:pt x="4330" y="8083"/>
                    <a:pt x="5179" y="9197"/>
                  </a:cubicBezTo>
                  <a:cubicBezTo>
                    <a:pt x="5305" y="9363"/>
                    <a:pt x="5396" y="9438"/>
                    <a:pt x="5460" y="9438"/>
                  </a:cubicBezTo>
                  <a:cubicBezTo>
                    <a:pt x="5764" y="9438"/>
                    <a:pt x="5417" y="7722"/>
                    <a:pt x="5080" y="6231"/>
                  </a:cubicBezTo>
                  <a:cubicBezTo>
                    <a:pt x="4859" y="5259"/>
                    <a:pt x="3895" y="2680"/>
                    <a:pt x="3362" y="1843"/>
                  </a:cubicBezTo>
                  <a:cubicBezTo>
                    <a:pt x="2635" y="693"/>
                    <a:pt x="2268" y="105"/>
                    <a:pt x="2007" y="18"/>
                  </a:cubicBezTo>
                  <a:cubicBezTo>
                    <a:pt x="1971" y="6"/>
                    <a:pt x="1930" y="1"/>
                    <a:pt x="1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3061950" y="516175"/>
              <a:ext cx="29750" cy="76950"/>
            </a:xfrm>
            <a:custGeom>
              <a:avLst/>
              <a:gdLst/>
              <a:ahLst/>
              <a:cxnLst/>
              <a:rect l="l" t="t" r="r" b="b"/>
              <a:pathLst>
                <a:path w="1190" h="3078" extrusionOk="0">
                  <a:moveTo>
                    <a:pt x="277" y="0"/>
                  </a:moveTo>
                  <a:lnTo>
                    <a:pt x="1" y="3077"/>
                  </a:lnTo>
                  <a:lnTo>
                    <a:pt x="1190" y="1608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3104325" y="548175"/>
              <a:ext cx="23025" cy="55900"/>
            </a:xfrm>
            <a:custGeom>
              <a:avLst/>
              <a:gdLst/>
              <a:ahLst/>
              <a:cxnLst/>
              <a:rect l="l" t="t" r="r" b="b"/>
              <a:pathLst>
                <a:path w="921" h="2236" extrusionOk="0">
                  <a:moveTo>
                    <a:pt x="921" y="0"/>
                  </a:moveTo>
                  <a:lnTo>
                    <a:pt x="12" y="569"/>
                  </a:lnTo>
                  <a:lnTo>
                    <a:pt x="0" y="2236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3043400" y="556375"/>
              <a:ext cx="61250" cy="194350"/>
            </a:xfrm>
            <a:custGeom>
              <a:avLst/>
              <a:gdLst/>
              <a:ahLst/>
              <a:cxnLst/>
              <a:rect l="l" t="t" r="r" b="b"/>
              <a:pathLst>
                <a:path w="2450" h="7774" extrusionOk="0">
                  <a:moveTo>
                    <a:pt x="1932" y="0"/>
                  </a:moveTo>
                  <a:lnTo>
                    <a:pt x="1414" y="640"/>
                  </a:lnTo>
                  <a:lnTo>
                    <a:pt x="1616" y="703"/>
                  </a:lnTo>
                  <a:lnTo>
                    <a:pt x="541" y="3693"/>
                  </a:lnTo>
                  <a:lnTo>
                    <a:pt x="0" y="7773"/>
                  </a:lnTo>
                  <a:lnTo>
                    <a:pt x="1604" y="3914"/>
                  </a:lnTo>
                  <a:lnTo>
                    <a:pt x="2307" y="928"/>
                  </a:lnTo>
                  <a:lnTo>
                    <a:pt x="2445" y="972"/>
                  </a:lnTo>
                  <a:lnTo>
                    <a:pt x="2449" y="241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3056900" y="238175"/>
              <a:ext cx="379050" cy="202125"/>
            </a:xfrm>
            <a:custGeom>
              <a:avLst/>
              <a:gdLst/>
              <a:ahLst/>
              <a:cxnLst/>
              <a:rect l="l" t="t" r="r" b="b"/>
              <a:pathLst>
                <a:path w="15162" h="8085" extrusionOk="0">
                  <a:moveTo>
                    <a:pt x="11785" y="0"/>
                  </a:moveTo>
                  <a:cubicBezTo>
                    <a:pt x="11568" y="0"/>
                    <a:pt x="11336" y="16"/>
                    <a:pt x="11088" y="49"/>
                  </a:cubicBezTo>
                  <a:cubicBezTo>
                    <a:pt x="6992" y="598"/>
                    <a:pt x="4512" y="1175"/>
                    <a:pt x="3414" y="1424"/>
                  </a:cubicBezTo>
                  <a:cubicBezTo>
                    <a:pt x="870" y="2004"/>
                    <a:pt x="1028" y="4994"/>
                    <a:pt x="396" y="6278"/>
                  </a:cubicBezTo>
                  <a:cubicBezTo>
                    <a:pt x="1" y="7083"/>
                    <a:pt x="1312" y="8084"/>
                    <a:pt x="2065" y="8084"/>
                  </a:cubicBezTo>
                  <a:cubicBezTo>
                    <a:pt x="2184" y="8084"/>
                    <a:pt x="2289" y="8059"/>
                    <a:pt x="2371" y="8004"/>
                  </a:cubicBezTo>
                  <a:cubicBezTo>
                    <a:pt x="2833" y="7696"/>
                    <a:pt x="3548" y="6333"/>
                    <a:pt x="3813" y="5804"/>
                  </a:cubicBezTo>
                  <a:cubicBezTo>
                    <a:pt x="4445" y="4536"/>
                    <a:pt x="4646" y="3916"/>
                    <a:pt x="4950" y="3197"/>
                  </a:cubicBezTo>
                  <a:cubicBezTo>
                    <a:pt x="4950" y="3197"/>
                    <a:pt x="9623" y="5529"/>
                    <a:pt x="11686" y="5529"/>
                  </a:cubicBezTo>
                  <a:cubicBezTo>
                    <a:pt x="11973" y="5529"/>
                    <a:pt x="12210" y="5484"/>
                    <a:pt x="12376" y="5382"/>
                  </a:cubicBezTo>
                  <a:cubicBezTo>
                    <a:pt x="14881" y="3841"/>
                    <a:pt x="15161" y="0"/>
                    <a:pt x="1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3098400" y="378025"/>
              <a:ext cx="47300" cy="58300"/>
            </a:xfrm>
            <a:custGeom>
              <a:avLst/>
              <a:gdLst/>
              <a:ahLst/>
              <a:cxnLst/>
              <a:rect l="l" t="t" r="r" b="b"/>
              <a:pathLst>
                <a:path w="1892" h="2332" extrusionOk="0">
                  <a:moveTo>
                    <a:pt x="1189" y="1"/>
                  </a:moveTo>
                  <a:cubicBezTo>
                    <a:pt x="1158" y="1"/>
                    <a:pt x="1122" y="5"/>
                    <a:pt x="1090" y="13"/>
                  </a:cubicBezTo>
                  <a:cubicBezTo>
                    <a:pt x="877" y="60"/>
                    <a:pt x="636" y="289"/>
                    <a:pt x="383" y="807"/>
                  </a:cubicBezTo>
                  <a:cubicBezTo>
                    <a:pt x="383" y="807"/>
                    <a:pt x="376" y="826"/>
                    <a:pt x="364" y="858"/>
                  </a:cubicBezTo>
                  <a:cubicBezTo>
                    <a:pt x="281" y="1083"/>
                    <a:pt x="0" y="2023"/>
                    <a:pt x="893" y="2331"/>
                  </a:cubicBezTo>
                  <a:cubicBezTo>
                    <a:pt x="894" y="2331"/>
                    <a:pt x="894" y="2332"/>
                    <a:pt x="895" y="2332"/>
                  </a:cubicBezTo>
                  <a:cubicBezTo>
                    <a:pt x="992" y="2332"/>
                    <a:pt x="1892" y="838"/>
                    <a:pt x="1853" y="799"/>
                  </a:cubicBezTo>
                  <a:cubicBezTo>
                    <a:pt x="1829" y="775"/>
                    <a:pt x="1813" y="747"/>
                    <a:pt x="1809" y="716"/>
                  </a:cubicBezTo>
                  <a:cubicBezTo>
                    <a:pt x="1790" y="613"/>
                    <a:pt x="1758" y="514"/>
                    <a:pt x="1711" y="419"/>
                  </a:cubicBezTo>
                  <a:cubicBezTo>
                    <a:pt x="1699" y="392"/>
                    <a:pt x="1683" y="368"/>
                    <a:pt x="1667" y="340"/>
                  </a:cubicBezTo>
                  <a:cubicBezTo>
                    <a:pt x="1663" y="337"/>
                    <a:pt x="1663" y="329"/>
                    <a:pt x="1659" y="325"/>
                  </a:cubicBezTo>
                  <a:cubicBezTo>
                    <a:pt x="1643" y="301"/>
                    <a:pt x="1628" y="273"/>
                    <a:pt x="1608" y="254"/>
                  </a:cubicBezTo>
                  <a:lnTo>
                    <a:pt x="1596" y="234"/>
                  </a:lnTo>
                  <a:cubicBezTo>
                    <a:pt x="1576" y="210"/>
                    <a:pt x="1556" y="190"/>
                    <a:pt x="1541" y="171"/>
                  </a:cubicBezTo>
                  <a:lnTo>
                    <a:pt x="1525" y="155"/>
                  </a:lnTo>
                  <a:cubicBezTo>
                    <a:pt x="1505" y="135"/>
                    <a:pt x="1485" y="119"/>
                    <a:pt x="1462" y="103"/>
                  </a:cubicBezTo>
                  <a:lnTo>
                    <a:pt x="1450" y="92"/>
                  </a:lnTo>
                  <a:cubicBezTo>
                    <a:pt x="1426" y="76"/>
                    <a:pt x="1402" y="60"/>
                    <a:pt x="1379" y="48"/>
                  </a:cubicBezTo>
                  <a:lnTo>
                    <a:pt x="1375" y="44"/>
                  </a:lnTo>
                  <a:lnTo>
                    <a:pt x="1367" y="40"/>
                  </a:lnTo>
                  <a:cubicBezTo>
                    <a:pt x="1343" y="28"/>
                    <a:pt x="1316" y="21"/>
                    <a:pt x="1288" y="13"/>
                  </a:cubicBezTo>
                  <a:lnTo>
                    <a:pt x="1280" y="13"/>
                  </a:lnTo>
                  <a:cubicBezTo>
                    <a:pt x="1252" y="5"/>
                    <a:pt x="1225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3657675" y="1568575"/>
              <a:ext cx="512700" cy="3832375"/>
            </a:xfrm>
            <a:custGeom>
              <a:avLst/>
              <a:gdLst/>
              <a:ahLst/>
              <a:cxnLst/>
              <a:rect l="l" t="t" r="r" b="b"/>
              <a:pathLst>
                <a:path w="20508" h="153295" fill="none" extrusionOk="0">
                  <a:moveTo>
                    <a:pt x="1" y="1"/>
                  </a:moveTo>
                  <a:lnTo>
                    <a:pt x="20508" y="153295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3103125" y="1568575"/>
              <a:ext cx="512700" cy="3832375"/>
            </a:xfrm>
            <a:custGeom>
              <a:avLst/>
              <a:gdLst/>
              <a:ahLst/>
              <a:cxnLst/>
              <a:rect l="l" t="t" r="r" b="b"/>
              <a:pathLst>
                <a:path w="20508" h="153295" fill="none" extrusionOk="0">
                  <a:moveTo>
                    <a:pt x="1" y="1"/>
                  </a:moveTo>
                  <a:lnTo>
                    <a:pt x="20508" y="153295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3576600" y="510657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3531475" y="476482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3486250" y="442317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3441025" y="4081425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3395800" y="3739775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0"/>
                  </a:moveTo>
                  <a:lnTo>
                    <a:pt x="22538" y="0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3350675" y="3398000"/>
              <a:ext cx="563450" cy="25"/>
            </a:xfrm>
            <a:custGeom>
              <a:avLst/>
              <a:gdLst/>
              <a:ahLst/>
              <a:cxnLst/>
              <a:rect l="l" t="t" r="r" b="b"/>
              <a:pathLst>
                <a:path w="22538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3305450" y="305635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3260225" y="271460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3215000" y="2372950"/>
              <a:ext cx="563475" cy="25"/>
            </a:xfrm>
            <a:custGeom>
              <a:avLst/>
              <a:gdLst/>
              <a:ahLst/>
              <a:cxnLst/>
              <a:rect l="l" t="t" r="r" b="b"/>
              <a:pathLst>
                <a:path w="22539" h="1" fill="none" extrusionOk="0">
                  <a:moveTo>
                    <a:pt x="1" y="1"/>
                  </a:moveTo>
                  <a:lnTo>
                    <a:pt x="22538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3169775" y="2031200"/>
              <a:ext cx="563575" cy="25"/>
            </a:xfrm>
            <a:custGeom>
              <a:avLst/>
              <a:gdLst/>
              <a:ahLst/>
              <a:cxnLst/>
              <a:rect l="l" t="t" r="r" b="b"/>
              <a:pathLst>
                <a:path w="22543" h="1" fill="none" extrusionOk="0">
                  <a:moveTo>
                    <a:pt x="1" y="1"/>
                  </a:moveTo>
                  <a:lnTo>
                    <a:pt x="22542" y="1"/>
                  </a:lnTo>
                </a:path>
              </a:pathLst>
            </a:custGeom>
            <a:noFill/>
            <a:ln w="25775" cap="flat" cmpd="sng">
              <a:solidFill>
                <a:schemeClr val="accent1"/>
              </a:solidFill>
              <a:prstDash val="solid"/>
              <a:miter lim="39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3048225" y="1535025"/>
              <a:ext cx="99325" cy="165025"/>
            </a:xfrm>
            <a:custGeom>
              <a:avLst/>
              <a:gdLst/>
              <a:ahLst/>
              <a:cxnLst/>
              <a:rect l="l" t="t" r="r" b="b"/>
              <a:pathLst>
                <a:path w="3973" h="6601" extrusionOk="0">
                  <a:moveTo>
                    <a:pt x="1502" y="0"/>
                  </a:moveTo>
                  <a:lnTo>
                    <a:pt x="1" y="1197"/>
                  </a:lnTo>
                  <a:cubicBezTo>
                    <a:pt x="1" y="1197"/>
                    <a:pt x="467" y="3891"/>
                    <a:pt x="2390" y="5692"/>
                  </a:cubicBezTo>
                  <a:cubicBezTo>
                    <a:pt x="3129" y="6387"/>
                    <a:pt x="3481" y="6600"/>
                    <a:pt x="3634" y="6600"/>
                  </a:cubicBezTo>
                  <a:cubicBezTo>
                    <a:pt x="3878" y="6600"/>
                    <a:pt x="3615" y="6055"/>
                    <a:pt x="3615" y="6055"/>
                  </a:cubicBezTo>
                  <a:cubicBezTo>
                    <a:pt x="3097" y="5241"/>
                    <a:pt x="2307" y="4609"/>
                    <a:pt x="2232" y="3385"/>
                  </a:cubicBezTo>
                  <a:cubicBezTo>
                    <a:pt x="2225" y="3271"/>
                    <a:pt x="2308" y="2381"/>
                    <a:pt x="2388" y="2381"/>
                  </a:cubicBezTo>
                  <a:cubicBezTo>
                    <a:pt x="2391" y="2381"/>
                    <a:pt x="2395" y="2382"/>
                    <a:pt x="2398" y="2386"/>
                  </a:cubicBezTo>
                  <a:cubicBezTo>
                    <a:pt x="3101" y="3112"/>
                    <a:pt x="3521" y="3332"/>
                    <a:pt x="3739" y="3332"/>
                  </a:cubicBezTo>
                  <a:cubicBezTo>
                    <a:pt x="3956" y="3332"/>
                    <a:pt x="3972" y="3112"/>
                    <a:pt x="3868" y="2962"/>
                  </a:cubicBezTo>
                  <a:cubicBezTo>
                    <a:pt x="3263" y="2093"/>
                    <a:pt x="1502" y="0"/>
                    <a:pt x="1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3634975" y="1597725"/>
              <a:ext cx="86900" cy="163250"/>
            </a:xfrm>
            <a:custGeom>
              <a:avLst/>
              <a:gdLst/>
              <a:ahLst/>
              <a:cxnLst/>
              <a:rect l="l" t="t" r="r" b="b"/>
              <a:pathLst>
                <a:path w="3476" h="6530" extrusionOk="0">
                  <a:moveTo>
                    <a:pt x="1240" y="0"/>
                  </a:moveTo>
                  <a:lnTo>
                    <a:pt x="0" y="936"/>
                  </a:lnTo>
                  <a:cubicBezTo>
                    <a:pt x="0" y="936"/>
                    <a:pt x="679" y="2548"/>
                    <a:pt x="577" y="3808"/>
                  </a:cubicBezTo>
                  <a:cubicBezTo>
                    <a:pt x="549" y="4162"/>
                    <a:pt x="586" y="4292"/>
                    <a:pt x="660" y="4292"/>
                  </a:cubicBezTo>
                  <a:cubicBezTo>
                    <a:pt x="806" y="4292"/>
                    <a:pt x="1096" y="3785"/>
                    <a:pt x="1319" y="3507"/>
                  </a:cubicBezTo>
                  <a:cubicBezTo>
                    <a:pt x="1371" y="3440"/>
                    <a:pt x="1624" y="3121"/>
                    <a:pt x="1719" y="3121"/>
                  </a:cubicBezTo>
                  <a:cubicBezTo>
                    <a:pt x="1724" y="3121"/>
                    <a:pt x="1730" y="3122"/>
                    <a:pt x="1734" y="3124"/>
                  </a:cubicBezTo>
                  <a:cubicBezTo>
                    <a:pt x="1995" y="3267"/>
                    <a:pt x="2125" y="3361"/>
                    <a:pt x="2176" y="4325"/>
                  </a:cubicBezTo>
                  <a:cubicBezTo>
                    <a:pt x="2248" y="5648"/>
                    <a:pt x="2161" y="6324"/>
                    <a:pt x="2161" y="6324"/>
                  </a:cubicBezTo>
                  <a:cubicBezTo>
                    <a:pt x="2161" y="6324"/>
                    <a:pt x="2210" y="6530"/>
                    <a:pt x="2325" y="6530"/>
                  </a:cubicBezTo>
                  <a:cubicBezTo>
                    <a:pt x="2446" y="6530"/>
                    <a:pt x="2639" y="6301"/>
                    <a:pt x="2923" y="5360"/>
                  </a:cubicBezTo>
                  <a:cubicBezTo>
                    <a:pt x="3476" y="3531"/>
                    <a:pt x="1552" y="292"/>
                    <a:pt x="1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3613725" y="1568575"/>
              <a:ext cx="65600" cy="55125"/>
            </a:xfrm>
            <a:custGeom>
              <a:avLst/>
              <a:gdLst/>
              <a:ahLst/>
              <a:cxnLst/>
              <a:rect l="l" t="t" r="r" b="b"/>
              <a:pathLst>
                <a:path w="2624" h="2205" extrusionOk="0">
                  <a:moveTo>
                    <a:pt x="1861" y="1"/>
                  </a:moveTo>
                  <a:lnTo>
                    <a:pt x="1" y="1352"/>
                  </a:lnTo>
                  <a:lnTo>
                    <a:pt x="767" y="2205"/>
                  </a:lnTo>
                  <a:lnTo>
                    <a:pt x="2624" y="811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3629925" y="1601475"/>
              <a:ext cx="8025" cy="6200"/>
            </a:xfrm>
            <a:custGeom>
              <a:avLst/>
              <a:gdLst/>
              <a:ahLst/>
              <a:cxnLst/>
              <a:rect l="l" t="t" r="r" b="b"/>
              <a:pathLst>
                <a:path w="321" h="248" extrusionOk="0">
                  <a:moveTo>
                    <a:pt x="208" y="1"/>
                  </a:moveTo>
                  <a:cubicBezTo>
                    <a:pt x="174" y="1"/>
                    <a:pt x="136" y="14"/>
                    <a:pt x="99" y="40"/>
                  </a:cubicBezTo>
                  <a:cubicBezTo>
                    <a:pt x="32" y="87"/>
                    <a:pt x="1" y="166"/>
                    <a:pt x="36" y="213"/>
                  </a:cubicBezTo>
                  <a:cubicBezTo>
                    <a:pt x="51" y="236"/>
                    <a:pt x="78" y="247"/>
                    <a:pt x="110" y="247"/>
                  </a:cubicBezTo>
                  <a:cubicBezTo>
                    <a:pt x="145" y="247"/>
                    <a:pt x="185" y="234"/>
                    <a:pt x="222" y="210"/>
                  </a:cubicBezTo>
                  <a:cubicBezTo>
                    <a:pt x="289" y="158"/>
                    <a:pt x="321" y="83"/>
                    <a:pt x="285" y="36"/>
                  </a:cubicBezTo>
                  <a:cubicBezTo>
                    <a:pt x="268" y="13"/>
                    <a:pt x="240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3032325" y="1512800"/>
              <a:ext cx="59375" cy="57100"/>
            </a:xfrm>
            <a:custGeom>
              <a:avLst/>
              <a:gdLst/>
              <a:ahLst/>
              <a:cxnLst/>
              <a:rect l="l" t="t" r="r" b="b"/>
              <a:pathLst>
                <a:path w="2375" h="2284" extrusionOk="0">
                  <a:moveTo>
                    <a:pt x="1810" y="0"/>
                  </a:moveTo>
                  <a:lnTo>
                    <a:pt x="1" y="1331"/>
                  </a:lnTo>
                  <a:lnTo>
                    <a:pt x="534" y="2283"/>
                  </a:lnTo>
                  <a:lnTo>
                    <a:pt x="2375" y="964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3069750" y="1529150"/>
              <a:ext cx="7725" cy="6125"/>
            </a:xfrm>
            <a:custGeom>
              <a:avLst/>
              <a:gdLst/>
              <a:ahLst/>
              <a:cxnLst/>
              <a:rect l="l" t="t" r="r" b="b"/>
              <a:pathLst>
                <a:path w="309" h="245" extrusionOk="0">
                  <a:moveTo>
                    <a:pt x="202" y="0"/>
                  </a:moveTo>
                  <a:cubicBezTo>
                    <a:pt x="168" y="0"/>
                    <a:pt x="129" y="14"/>
                    <a:pt x="96" y="41"/>
                  </a:cubicBezTo>
                  <a:cubicBezTo>
                    <a:pt x="29" y="93"/>
                    <a:pt x="1" y="168"/>
                    <a:pt x="36" y="211"/>
                  </a:cubicBezTo>
                  <a:cubicBezTo>
                    <a:pt x="51" y="234"/>
                    <a:pt x="77" y="245"/>
                    <a:pt x="108" y="245"/>
                  </a:cubicBezTo>
                  <a:cubicBezTo>
                    <a:pt x="142" y="245"/>
                    <a:pt x="183" y="231"/>
                    <a:pt x="218" y="203"/>
                  </a:cubicBezTo>
                  <a:cubicBezTo>
                    <a:pt x="281" y="156"/>
                    <a:pt x="309" y="77"/>
                    <a:pt x="273" y="34"/>
                  </a:cubicBezTo>
                  <a:cubicBezTo>
                    <a:pt x="259" y="11"/>
                    <a:pt x="232" y="0"/>
                    <a:pt x="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564;p31">
            <a:extLst>
              <a:ext uri="{FF2B5EF4-FFF2-40B4-BE49-F238E27FC236}">
                <a16:creationId xmlns:a16="http://schemas.microsoft.com/office/drawing/2014/main" id="{9DBFD6E8-8BB0-4930-BBA0-F16CE14D5BF7}"/>
              </a:ext>
            </a:extLst>
          </p:cNvPr>
          <p:cNvSpPr txBox="1">
            <a:spLocks/>
          </p:cNvSpPr>
          <p:nvPr/>
        </p:nvSpPr>
        <p:spPr>
          <a:xfrm>
            <a:off x="351719" y="379397"/>
            <a:ext cx="2003100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800" dirty="0">
                <a:solidFill>
                  <a:srgbClr val="FFFFFF"/>
                </a:solidFill>
                <a:latin typeface="Abril Fatface" panose="020B0604020202020204" charset="-18"/>
              </a:rPr>
              <a:t>0</a:t>
            </a:r>
            <a:r>
              <a:rPr lang="sk-SK" sz="3800" dirty="0">
                <a:solidFill>
                  <a:srgbClr val="FFFFFF"/>
                </a:solidFill>
                <a:latin typeface="Abril Fatface" panose="020B0604020202020204" charset="-18"/>
              </a:rPr>
              <a:t>4</a:t>
            </a:r>
            <a:endParaRPr lang="en" sz="3800" dirty="0">
              <a:solidFill>
                <a:srgbClr val="FFFFFF"/>
              </a:solidFill>
              <a:latin typeface="Abril Fatface" panose="020B0604020202020204" charset="-18"/>
            </a:endParaRPr>
          </a:p>
        </p:txBody>
      </p:sp>
      <p:sp>
        <p:nvSpPr>
          <p:cNvPr id="240" name="Google Shape;547;p29">
            <a:extLst>
              <a:ext uri="{FF2B5EF4-FFF2-40B4-BE49-F238E27FC236}">
                <a16:creationId xmlns:a16="http://schemas.microsoft.com/office/drawing/2014/main" id="{04484531-808D-4D0D-AF7D-FA5AD0762543}"/>
              </a:ext>
            </a:extLst>
          </p:cNvPr>
          <p:cNvSpPr txBox="1">
            <a:spLocks/>
          </p:cNvSpPr>
          <p:nvPr/>
        </p:nvSpPr>
        <p:spPr>
          <a:xfrm>
            <a:off x="351719" y="2564449"/>
            <a:ext cx="4726503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sk-SK" dirty="0"/>
              <a:t>Zoznam firiem a inštitúcií</a:t>
            </a:r>
          </a:p>
        </p:txBody>
      </p:sp>
    </p:spTree>
    <p:extLst>
      <p:ext uri="{BB962C8B-B14F-4D97-AF65-F5344CB8AC3E}">
        <p14:creationId xmlns:p14="http://schemas.microsoft.com/office/powerpoint/2010/main" val="1174499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3"/>
          <p:cNvSpPr txBox="1">
            <a:spLocks noGrp="1"/>
          </p:cNvSpPr>
          <p:nvPr>
            <p:ph type="title"/>
          </p:nvPr>
        </p:nvSpPr>
        <p:spPr>
          <a:xfrm>
            <a:off x="1134650" y="504149"/>
            <a:ext cx="25857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JO študenti</a:t>
            </a:r>
            <a:endParaRPr dirty="0"/>
          </a:p>
        </p:txBody>
      </p:sp>
      <p:sp>
        <p:nvSpPr>
          <p:cNvPr id="626" name="Google Shape;626;p33"/>
          <p:cNvSpPr txBox="1">
            <a:spLocks noGrp="1"/>
          </p:cNvSpPr>
          <p:nvPr>
            <p:ph type="subTitle" idx="1"/>
          </p:nvPr>
        </p:nvSpPr>
        <p:spPr>
          <a:xfrm>
            <a:off x="541867" y="679711"/>
            <a:ext cx="3924872" cy="38241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k-SK"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dirty="0"/>
              <a:t>VSD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dirty="0"/>
              <a:t>KSK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1200" dirty="0"/>
              <a:t>Deutsche Telekom IT</a:t>
            </a:r>
            <a:r>
              <a:rPr lang="sk-SK" sz="1200" dirty="0"/>
              <a:t> </a:t>
            </a:r>
            <a:r>
              <a:rPr lang="de-DE" sz="1200" dirty="0"/>
              <a:t>Solutions </a:t>
            </a:r>
            <a:r>
              <a:rPr lang="de-DE" sz="1200" dirty="0" err="1"/>
              <a:t>Slovakia</a:t>
            </a:r>
            <a:r>
              <a:rPr lang="sk-SK" sz="1200" dirty="0"/>
              <a:t> (</a:t>
            </a:r>
            <a:r>
              <a:rPr lang="de-DE" sz="1200" dirty="0"/>
              <a:t>T-Systems</a:t>
            </a:r>
            <a:r>
              <a:rPr lang="sk-SK" sz="1200" dirty="0"/>
              <a:t>)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sk-SK" sz="1200" u="sng" dirty="0"/>
              <a:t>AT&amp;T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u="sng" dirty="0" err="1"/>
              <a:t>Geodeticca</a:t>
            </a:r>
            <a:endParaRPr lang="sk-SK" sz="1200" u="sng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u="sng" dirty="0"/>
              <a:t>Hrdlička Slovakia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u="sng" dirty="0"/>
              <a:t>SHMÚ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dirty="0"/>
              <a:t>PPA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dirty="0"/>
              <a:t>Ministerstvo pôdohospodárstva </a:t>
            </a:r>
            <a:br>
              <a:rPr lang="sk-SK" sz="1200" dirty="0"/>
            </a:br>
            <a:r>
              <a:rPr lang="sk-SK" sz="1200" dirty="0"/>
              <a:t>a rozvoja vidieka SR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dirty="0"/>
              <a:t>Národná diaľničná spoločnosť, </a:t>
            </a:r>
            <a:r>
              <a:rPr lang="sk-SK" sz="1200" dirty="0" err="1"/>
              <a:t>Skytoll</a:t>
            </a:r>
            <a:r>
              <a:rPr lang="sk-SK" sz="1200" dirty="0"/>
              <a:t> (správcovia ciest)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dirty="0"/>
              <a:t>Slovak Business </a:t>
            </a:r>
            <a:r>
              <a:rPr lang="sk-SK" sz="1200" dirty="0" err="1"/>
              <a:t>Agency</a:t>
            </a:r>
            <a:endParaRPr lang="sk-SK"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dirty="0"/>
              <a:t>Správa národného parku TANAP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spc="-70" dirty="0"/>
              <a:t>Úrad životného prostredia, </a:t>
            </a:r>
            <a:r>
              <a:rPr lang="sk-SK" sz="1200" spc="-70" dirty="0" smtClean="0"/>
              <a:t>Rožňava</a:t>
            </a:r>
            <a:br>
              <a:rPr lang="sk-SK" sz="1200" spc="-70" dirty="0" smtClean="0"/>
            </a:br>
            <a:r>
              <a:rPr lang="sk-SK" sz="1200" spc="-70" dirty="0" err="1" smtClean="0"/>
              <a:t>Visit</a:t>
            </a:r>
            <a:r>
              <a:rPr lang="sk-SK" sz="1200" spc="-70" dirty="0" smtClean="0"/>
              <a:t> Košice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u="sng" spc="-70" dirty="0" err="1" smtClean="0"/>
              <a:t>Promiseo</a:t>
            </a:r>
            <a:endParaRPr lang="sk-SK" sz="1200" u="sng" spc="-7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200" u="sng" spc="-70" dirty="0" smtClean="0"/>
              <a:t>Magistrát mesta Košice - </a:t>
            </a:r>
            <a:r>
              <a:rPr lang="sk-SK" sz="1200" u="sng" spc="-70" dirty="0" err="1" smtClean="0"/>
              <a:t>Urad</a:t>
            </a:r>
            <a:r>
              <a:rPr lang="sk-SK" sz="1200" u="sng" spc="-70" dirty="0" smtClean="0"/>
              <a:t> hlavného architekta mesta</a:t>
            </a:r>
            <a:endParaRPr lang="sk-SK" sz="1200" u="sng" spc="-70" dirty="0"/>
          </a:p>
        </p:txBody>
      </p:sp>
      <p:sp>
        <p:nvSpPr>
          <p:cNvPr id="627" name="Google Shape;627;p33"/>
          <p:cNvSpPr txBox="1">
            <a:spLocks noGrp="1"/>
          </p:cNvSpPr>
          <p:nvPr>
            <p:ph type="title" idx="2"/>
          </p:nvPr>
        </p:nvSpPr>
        <p:spPr>
          <a:xfrm>
            <a:off x="5423649" y="504149"/>
            <a:ext cx="25857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MO študenti</a:t>
            </a:r>
            <a:endParaRPr dirty="0"/>
          </a:p>
        </p:txBody>
      </p:sp>
      <p:sp>
        <p:nvSpPr>
          <p:cNvPr id="628" name="Google Shape;628;p33"/>
          <p:cNvSpPr txBox="1">
            <a:spLocks noGrp="1"/>
          </p:cNvSpPr>
          <p:nvPr>
            <p:ph type="subTitle" idx="3"/>
          </p:nvPr>
        </p:nvSpPr>
        <p:spPr>
          <a:xfrm>
            <a:off x="5059523" y="880349"/>
            <a:ext cx="354261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400" dirty="0"/>
              <a:t>učitelia na základných a stredných školách všetkých typov, pôsobenie aj na vysokých školách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k-SK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400" dirty="0"/>
              <a:t>vedecko-výskumné ústavy </a:t>
            </a:r>
            <a:br>
              <a:rPr lang="sk-SK" sz="1400" dirty="0"/>
            </a:br>
            <a:r>
              <a:rPr lang="sk-SK" sz="1400" dirty="0"/>
              <a:t>a výpočtové strediská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k-SK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k-SK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k-SK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k-SK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k-SK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k-SK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k-SK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k-SK" sz="1400" dirty="0"/>
              <a:t>...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sz="1400" dirty="0"/>
          </a:p>
        </p:txBody>
      </p:sp>
      <p:cxnSp>
        <p:nvCxnSpPr>
          <p:cNvPr id="7" name="Google Shape;850;p43">
            <a:extLst>
              <a:ext uri="{FF2B5EF4-FFF2-40B4-BE49-F238E27FC236}">
                <a16:creationId xmlns:a16="http://schemas.microsoft.com/office/drawing/2014/main" id="{20A9A459-8828-4446-9C68-A7183CC9CF1D}"/>
              </a:ext>
            </a:extLst>
          </p:cNvPr>
          <p:cNvCxnSpPr>
            <a:cxnSpLocks/>
          </p:cNvCxnSpPr>
          <p:nvPr/>
        </p:nvCxnSpPr>
        <p:spPr>
          <a:xfrm>
            <a:off x="8009349" y="4375264"/>
            <a:ext cx="468263" cy="0"/>
          </a:xfrm>
          <a:prstGeom prst="straightConnector1">
            <a:avLst/>
          </a:prstGeom>
          <a:noFill/>
          <a:ln w="889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613661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9"/>
          <p:cNvSpPr/>
          <p:nvPr/>
        </p:nvSpPr>
        <p:spPr>
          <a:xfrm>
            <a:off x="0" y="-22577"/>
            <a:ext cx="9213500" cy="4820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63;p31">
            <a:extLst>
              <a:ext uri="{FF2B5EF4-FFF2-40B4-BE49-F238E27FC236}">
                <a16:creationId xmlns:a16="http://schemas.microsoft.com/office/drawing/2014/main" id="{7CD4E7C0-972F-4F91-880F-FC545D6A3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125" y="1463643"/>
            <a:ext cx="3856998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/>
              <a:t>Učiteľstvo</a:t>
            </a:r>
            <a:r>
              <a:rPr lang="sk-SK" sz="4000" dirty="0">
                <a:solidFill>
                  <a:srgbClr val="9E4B51"/>
                </a:solidFill>
              </a:rPr>
              <a:t/>
            </a:r>
            <a:br>
              <a:rPr lang="sk-SK" sz="4000" dirty="0">
                <a:solidFill>
                  <a:srgbClr val="9E4B51"/>
                </a:solidFill>
              </a:rPr>
            </a:br>
            <a:r>
              <a:rPr lang="sk-SK" sz="4000" dirty="0">
                <a:solidFill>
                  <a:schemeClr val="accent1"/>
                </a:solidFill>
              </a:rPr>
              <a:t/>
            </a:r>
            <a:br>
              <a:rPr lang="sk-SK" sz="4000" dirty="0">
                <a:solidFill>
                  <a:schemeClr val="accent1"/>
                </a:solidFill>
              </a:rPr>
            </a:b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3" name="Google Shape;576;p31">
            <a:extLst>
              <a:ext uri="{FF2B5EF4-FFF2-40B4-BE49-F238E27FC236}">
                <a16:creationId xmlns:a16="http://schemas.microsoft.com/office/drawing/2014/main" id="{6FDE3B1A-F3C5-4EB7-BB06-1FB669680BAE}"/>
              </a:ext>
            </a:extLst>
          </p:cNvPr>
          <p:cNvSpPr/>
          <p:nvPr/>
        </p:nvSpPr>
        <p:spPr>
          <a:xfrm>
            <a:off x="-1100229" y="1202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66;p31">
            <a:extLst>
              <a:ext uri="{FF2B5EF4-FFF2-40B4-BE49-F238E27FC236}">
                <a16:creationId xmlns:a16="http://schemas.microsoft.com/office/drawing/2014/main" id="{5060CC5C-AA0D-4CF7-BD3E-EAAC3F1F50E1}"/>
              </a:ext>
            </a:extLst>
          </p:cNvPr>
          <p:cNvSpPr/>
          <p:nvPr/>
        </p:nvSpPr>
        <p:spPr>
          <a:xfrm>
            <a:off x="-13600" y="4659105"/>
            <a:ext cx="9227100" cy="4843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4" descr="Teacher educate students having geography lessons in school - stock photo |  Crushpixel">
            <a:extLst>
              <a:ext uri="{FF2B5EF4-FFF2-40B4-BE49-F238E27FC236}">
                <a16:creationId xmlns:a16="http://schemas.microsoft.com/office/drawing/2014/main" id="{95A7104C-7097-48B4-91D5-6CDF159A1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" b="3854"/>
          <a:stretch/>
        </p:blipFill>
        <p:spPr bwMode="auto">
          <a:xfrm>
            <a:off x="2899382" y="294271"/>
            <a:ext cx="6314118" cy="418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oogle Shape;577;p31">
            <a:extLst>
              <a:ext uri="{FF2B5EF4-FFF2-40B4-BE49-F238E27FC236}">
                <a16:creationId xmlns:a16="http://schemas.microsoft.com/office/drawing/2014/main" id="{08A65C27-BB1A-486F-8CA4-C7BB799FBB3B}"/>
              </a:ext>
            </a:extLst>
          </p:cNvPr>
          <p:cNvGrpSpPr/>
          <p:nvPr/>
        </p:nvGrpSpPr>
        <p:grpSpPr>
          <a:xfrm>
            <a:off x="1354437" y="4281863"/>
            <a:ext cx="1434374" cy="824942"/>
            <a:chOff x="238125" y="797500"/>
            <a:chExt cx="7114950" cy="4091975"/>
          </a:xfrm>
        </p:grpSpPr>
        <p:sp>
          <p:nvSpPr>
            <p:cNvPr id="15" name="Google Shape;578;p31">
              <a:extLst>
                <a:ext uri="{FF2B5EF4-FFF2-40B4-BE49-F238E27FC236}">
                  <a16:creationId xmlns:a16="http://schemas.microsoft.com/office/drawing/2014/main" id="{8FF6804E-235C-490C-941B-92D020497E0F}"/>
                </a:ext>
              </a:extLst>
            </p:cNvPr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9;p31">
              <a:extLst>
                <a:ext uri="{FF2B5EF4-FFF2-40B4-BE49-F238E27FC236}">
                  <a16:creationId xmlns:a16="http://schemas.microsoft.com/office/drawing/2014/main" id="{D4D941AD-DF69-44E2-9E20-B359B349A079}"/>
                </a:ext>
              </a:extLst>
            </p:cNvPr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0;p31">
              <a:extLst>
                <a:ext uri="{FF2B5EF4-FFF2-40B4-BE49-F238E27FC236}">
                  <a16:creationId xmlns:a16="http://schemas.microsoft.com/office/drawing/2014/main" id="{AD68217C-9FBF-4CD0-A9C6-C70551934911}"/>
                </a:ext>
              </a:extLst>
            </p:cNvPr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1;p31">
              <a:extLst>
                <a:ext uri="{FF2B5EF4-FFF2-40B4-BE49-F238E27FC236}">
                  <a16:creationId xmlns:a16="http://schemas.microsoft.com/office/drawing/2014/main" id="{3C7EDA8D-7B05-4EC7-B3DC-71185E543E0B}"/>
                </a:ext>
              </a:extLst>
            </p:cNvPr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2;p31">
              <a:extLst>
                <a:ext uri="{FF2B5EF4-FFF2-40B4-BE49-F238E27FC236}">
                  <a16:creationId xmlns:a16="http://schemas.microsoft.com/office/drawing/2014/main" id="{3024A3F5-1F5B-4D7D-8FEA-B59D78DD9F88}"/>
                </a:ext>
              </a:extLst>
            </p:cNvPr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3;p31">
              <a:extLst>
                <a:ext uri="{FF2B5EF4-FFF2-40B4-BE49-F238E27FC236}">
                  <a16:creationId xmlns:a16="http://schemas.microsoft.com/office/drawing/2014/main" id="{D1F2F6DD-4314-47FB-8186-5C21FA81D95A}"/>
                </a:ext>
              </a:extLst>
            </p:cNvPr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84;p31">
              <a:extLst>
                <a:ext uri="{FF2B5EF4-FFF2-40B4-BE49-F238E27FC236}">
                  <a16:creationId xmlns:a16="http://schemas.microsoft.com/office/drawing/2014/main" id="{47421E86-0B3C-4DF1-A95A-0989CCE1656A}"/>
                </a:ext>
              </a:extLst>
            </p:cNvPr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3480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81" y="1373788"/>
            <a:ext cx="8203040" cy="3585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820207" y="671550"/>
            <a:ext cx="604971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Učiteľstvo</a:t>
            </a:r>
            <a:br>
              <a:rPr lang="sk-SK" dirty="0"/>
            </a:br>
            <a:r>
              <a:rPr lang="sk-SK" dirty="0">
                <a:solidFill>
                  <a:srgbClr val="FFFFFF"/>
                </a:solidFill>
              </a:rPr>
              <a:t>- Ponuky práce nájdete aj na: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112" name="Google Shape;951;p47">
            <a:extLst>
              <a:ext uri="{FF2B5EF4-FFF2-40B4-BE49-F238E27FC236}">
                <a16:creationId xmlns:a16="http://schemas.microsoft.com/office/drawing/2014/main" id="{06CFED63-1477-423A-A847-C5EDB1164C4F}"/>
              </a:ext>
            </a:extLst>
          </p:cNvPr>
          <p:cNvGrpSpPr/>
          <p:nvPr/>
        </p:nvGrpSpPr>
        <p:grpSpPr>
          <a:xfrm>
            <a:off x="500686" y="392947"/>
            <a:ext cx="1598606" cy="1445805"/>
            <a:chOff x="913900" y="238100"/>
            <a:chExt cx="5792050" cy="5238425"/>
          </a:xfrm>
        </p:grpSpPr>
        <p:sp>
          <p:nvSpPr>
            <p:cNvPr id="113" name="Google Shape;952;p47">
              <a:extLst>
                <a:ext uri="{FF2B5EF4-FFF2-40B4-BE49-F238E27FC236}">
                  <a16:creationId xmlns:a16="http://schemas.microsoft.com/office/drawing/2014/main" id="{5F0DD5AE-D444-4193-B096-71CF0D755BA1}"/>
                </a:ext>
              </a:extLst>
            </p:cNvPr>
            <p:cNvSpPr/>
            <p:nvPr/>
          </p:nvSpPr>
          <p:spPr>
            <a:xfrm>
              <a:off x="913900" y="3240825"/>
              <a:ext cx="5792050" cy="2235700"/>
            </a:xfrm>
            <a:custGeom>
              <a:avLst/>
              <a:gdLst/>
              <a:ahLst/>
              <a:cxnLst/>
              <a:rect l="l" t="t" r="r" b="b"/>
              <a:pathLst>
                <a:path w="231682" h="89428" extrusionOk="0">
                  <a:moveTo>
                    <a:pt x="192736" y="1"/>
                  </a:moveTo>
                  <a:lnTo>
                    <a:pt x="199652" y="12599"/>
                  </a:lnTo>
                  <a:lnTo>
                    <a:pt x="126427" y="52807"/>
                  </a:lnTo>
                  <a:lnTo>
                    <a:pt x="112586" y="27603"/>
                  </a:lnTo>
                  <a:lnTo>
                    <a:pt x="0" y="89427"/>
                  </a:lnTo>
                  <a:lnTo>
                    <a:pt x="29760" y="89427"/>
                  </a:lnTo>
                  <a:lnTo>
                    <a:pt x="106926" y="47054"/>
                  </a:lnTo>
                  <a:lnTo>
                    <a:pt x="120765" y="72259"/>
                  </a:lnTo>
                  <a:lnTo>
                    <a:pt x="206546" y="25155"/>
                  </a:lnTo>
                  <a:lnTo>
                    <a:pt x="213465" y="37753"/>
                  </a:lnTo>
                  <a:lnTo>
                    <a:pt x="231653" y="3241"/>
                  </a:lnTo>
                  <a:lnTo>
                    <a:pt x="231682" y="3188"/>
                  </a:lnTo>
                  <a:lnTo>
                    <a:pt x="1927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53;p47">
              <a:extLst>
                <a:ext uri="{FF2B5EF4-FFF2-40B4-BE49-F238E27FC236}">
                  <a16:creationId xmlns:a16="http://schemas.microsoft.com/office/drawing/2014/main" id="{1BB7CD4E-8215-4580-88C9-E74C40C8EB23}"/>
                </a:ext>
              </a:extLst>
            </p:cNvPr>
            <p:cNvSpPr/>
            <p:nvPr/>
          </p:nvSpPr>
          <p:spPr>
            <a:xfrm>
              <a:off x="1232100" y="3321850"/>
              <a:ext cx="5473125" cy="2154675"/>
            </a:xfrm>
            <a:custGeom>
              <a:avLst/>
              <a:gdLst/>
              <a:ahLst/>
              <a:cxnLst/>
              <a:rect l="l" t="t" r="r" b="b"/>
              <a:pathLst>
                <a:path w="218925" h="86187" extrusionOk="0">
                  <a:moveTo>
                    <a:pt x="218925" y="0"/>
                  </a:moveTo>
                  <a:lnTo>
                    <a:pt x="110113" y="58525"/>
                  </a:lnTo>
                  <a:lnTo>
                    <a:pt x="96272" y="33321"/>
                  </a:lnTo>
                  <a:lnTo>
                    <a:pt x="1" y="86186"/>
                  </a:lnTo>
                  <a:lnTo>
                    <a:pt x="17032" y="86186"/>
                  </a:lnTo>
                  <a:lnTo>
                    <a:pt x="94198" y="43813"/>
                  </a:lnTo>
                  <a:lnTo>
                    <a:pt x="108037" y="69018"/>
                  </a:lnTo>
                  <a:lnTo>
                    <a:pt x="193818" y="21914"/>
                  </a:lnTo>
                  <a:lnTo>
                    <a:pt x="200737" y="34512"/>
                  </a:lnTo>
                  <a:lnTo>
                    <a:pt x="218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54;p47">
              <a:extLst>
                <a:ext uri="{FF2B5EF4-FFF2-40B4-BE49-F238E27FC236}">
                  <a16:creationId xmlns:a16="http://schemas.microsoft.com/office/drawing/2014/main" id="{345FF484-D45F-47CF-8092-1A2584844550}"/>
                </a:ext>
              </a:extLst>
            </p:cNvPr>
            <p:cNvSpPr/>
            <p:nvPr/>
          </p:nvSpPr>
          <p:spPr>
            <a:xfrm>
              <a:off x="2588550" y="3983825"/>
              <a:ext cx="197400" cy="203300"/>
            </a:xfrm>
            <a:custGeom>
              <a:avLst/>
              <a:gdLst/>
              <a:ahLst/>
              <a:cxnLst/>
              <a:rect l="l" t="t" r="r" b="b"/>
              <a:pathLst>
                <a:path w="7896" h="8132" extrusionOk="0">
                  <a:moveTo>
                    <a:pt x="5050" y="1"/>
                  </a:moveTo>
                  <a:lnTo>
                    <a:pt x="69" y="3429"/>
                  </a:lnTo>
                  <a:cubicBezTo>
                    <a:pt x="69" y="3429"/>
                    <a:pt x="1" y="5692"/>
                    <a:pt x="2007" y="8132"/>
                  </a:cubicBezTo>
                  <a:lnTo>
                    <a:pt x="7896" y="4238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55;p47">
              <a:extLst>
                <a:ext uri="{FF2B5EF4-FFF2-40B4-BE49-F238E27FC236}">
                  <a16:creationId xmlns:a16="http://schemas.microsoft.com/office/drawing/2014/main" id="{F1FFC299-2E71-4258-9E50-905C797663AA}"/>
                </a:ext>
              </a:extLst>
            </p:cNvPr>
            <p:cNvSpPr/>
            <p:nvPr/>
          </p:nvSpPr>
          <p:spPr>
            <a:xfrm>
              <a:off x="2412175" y="4038825"/>
              <a:ext cx="270325" cy="510900"/>
            </a:xfrm>
            <a:custGeom>
              <a:avLst/>
              <a:gdLst/>
              <a:ahLst/>
              <a:cxnLst/>
              <a:rect l="l" t="t" r="r" b="b"/>
              <a:pathLst>
                <a:path w="10813" h="20436" extrusionOk="0">
                  <a:moveTo>
                    <a:pt x="6842" y="1"/>
                  </a:moveTo>
                  <a:cubicBezTo>
                    <a:pt x="6836" y="1"/>
                    <a:pt x="6830" y="1"/>
                    <a:pt x="6824" y="1"/>
                  </a:cubicBezTo>
                  <a:cubicBezTo>
                    <a:pt x="5023" y="18"/>
                    <a:pt x="0" y="2419"/>
                    <a:pt x="0" y="2419"/>
                  </a:cubicBezTo>
                  <a:cubicBezTo>
                    <a:pt x="0" y="2419"/>
                    <a:pt x="5295" y="20316"/>
                    <a:pt x="6290" y="20415"/>
                  </a:cubicBezTo>
                  <a:cubicBezTo>
                    <a:pt x="6415" y="20428"/>
                    <a:pt x="6552" y="20436"/>
                    <a:pt x="6697" y="20436"/>
                  </a:cubicBezTo>
                  <a:cubicBezTo>
                    <a:pt x="7704" y="20436"/>
                    <a:pt x="9046" y="20039"/>
                    <a:pt x="8698" y="17940"/>
                  </a:cubicBezTo>
                  <a:cubicBezTo>
                    <a:pt x="8298" y="15539"/>
                    <a:pt x="9582" y="7593"/>
                    <a:pt x="10069" y="6828"/>
                  </a:cubicBezTo>
                  <a:cubicBezTo>
                    <a:pt x="10813" y="5660"/>
                    <a:pt x="10489" y="4986"/>
                    <a:pt x="9748" y="4117"/>
                  </a:cubicBezTo>
                  <a:cubicBezTo>
                    <a:pt x="8728" y="2510"/>
                    <a:pt x="8625" y="1"/>
                    <a:pt x="6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56;p47">
              <a:extLst>
                <a:ext uri="{FF2B5EF4-FFF2-40B4-BE49-F238E27FC236}">
                  <a16:creationId xmlns:a16="http://schemas.microsoft.com/office/drawing/2014/main" id="{FE1A3B5E-FBB6-41B9-BF1E-DC285941D4E9}"/>
                </a:ext>
              </a:extLst>
            </p:cNvPr>
            <p:cNvSpPr/>
            <p:nvPr/>
          </p:nvSpPr>
          <p:spPr>
            <a:xfrm>
              <a:off x="2690000" y="2646700"/>
              <a:ext cx="981050" cy="1474275"/>
            </a:xfrm>
            <a:custGeom>
              <a:avLst/>
              <a:gdLst/>
              <a:ahLst/>
              <a:cxnLst/>
              <a:rect l="l" t="t" r="r" b="b"/>
              <a:pathLst>
                <a:path w="39242" h="58971" extrusionOk="0">
                  <a:moveTo>
                    <a:pt x="23297" y="1"/>
                  </a:moveTo>
                  <a:lnTo>
                    <a:pt x="24053" y="33222"/>
                  </a:lnTo>
                  <a:cubicBezTo>
                    <a:pt x="24053" y="33222"/>
                    <a:pt x="16689" y="37558"/>
                    <a:pt x="11709" y="42561"/>
                  </a:cubicBezTo>
                  <a:cubicBezTo>
                    <a:pt x="8390" y="45897"/>
                    <a:pt x="1" y="53270"/>
                    <a:pt x="1" y="53270"/>
                  </a:cubicBezTo>
                  <a:cubicBezTo>
                    <a:pt x="628" y="56592"/>
                    <a:pt x="2712" y="58971"/>
                    <a:pt x="2712" y="58971"/>
                  </a:cubicBezTo>
                  <a:cubicBezTo>
                    <a:pt x="2712" y="58971"/>
                    <a:pt x="32483" y="45093"/>
                    <a:pt x="35590" y="39322"/>
                  </a:cubicBezTo>
                  <a:cubicBezTo>
                    <a:pt x="38700" y="33551"/>
                    <a:pt x="39242" y="4314"/>
                    <a:pt x="39242" y="4314"/>
                  </a:cubicBezTo>
                  <a:lnTo>
                    <a:pt x="23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57;p47">
              <a:extLst>
                <a:ext uri="{FF2B5EF4-FFF2-40B4-BE49-F238E27FC236}">
                  <a16:creationId xmlns:a16="http://schemas.microsoft.com/office/drawing/2014/main" id="{7F4BDF8D-24C0-4580-85BC-D88A0711A794}"/>
                </a:ext>
              </a:extLst>
            </p:cNvPr>
            <p:cNvSpPr/>
            <p:nvPr/>
          </p:nvSpPr>
          <p:spPr>
            <a:xfrm>
              <a:off x="2646600" y="3939225"/>
              <a:ext cx="168050" cy="207550"/>
            </a:xfrm>
            <a:custGeom>
              <a:avLst/>
              <a:gdLst/>
              <a:ahLst/>
              <a:cxnLst/>
              <a:rect l="l" t="t" r="r" b="b"/>
              <a:pathLst>
                <a:path w="6722" h="8302" extrusionOk="0">
                  <a:moveTo>
                    <a:pt x="2780" y="1"/>
                  </a:moveTo>
                  <a:cubicBezTo>
                    <a:pt x="2780" y="1"/>
                    <a:pt x="609" y="1326"/>
                    <a:pt x="0" y="2035"/>
                  </a:cubicBezTo>
                  <a:cubicBezTo>
                    <a:pt x="0" y="2035"/>
                    <a:pt x="1685" y="7630"/>
                    <a:pt x="4567" y="8301"/>
                  </a:cubicBezTo>
                  <a:lnTo>
                    <a:pt x="6722" y="6934"/>
                  </a:lnTo>
                  <a:cubicBezTo>
                    <a:pt x="6722" y="6934"/>
                    <a:pt x="3649" y="3133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58;p47">
              <a:extLst>
                <a:ext uri="{FF2B5EF4-FFF2-40B4-BE49-F238E27FC236}">
                  <a16:creationId xmlns:a16="http://schemas.microsoft.com/office/drawing/2014/main" id="{24824255-E673-40B6-BBC9-6DC303AFEA63}"/>
                </a:ext>
              </a:extLst>
            </p:cNvPr>
            <p:cNvSpPr/>
            <p:nvPr/>
          </p:nvSpPr>
          <p:spPr>
            <a:xfrm>
              <a:off x="4880700" y="3656725"/>
              <a:ext cx="198350" cy="194275"/>
            </a:xfrm>
            <a:custGeom>
              <a:avLst/>
              <a:gdLst/>
              <a:ahLst/>
              <a:cxnLst/>
              <a:rect l="l" t="t" r="r" b="b"/>
              <a:pathLst>
                <a:path w="7934" h="7771" extrusionOk="0">
                  <a:moveTo>
                    <a:pt x="4406" y="0"/>
                  </a:moveTo>
                  <a:lnTo>
                    <a:pt x="1" y="2583"/>
                  </a:lnTo>
                  <a:lnTo>
                    <a:pt x="3121" y="7763"/>
                  </a:lnTo>
                  <a:cubicBezTo>
                    <a:pt x="3121" y="7763"/>
                    <a:pt x="3195" y="7770"/>
                    <a:pt x="3331" y="7770"/>
                  </a:cubicBezTo>
                  <a:cubicBezTo>
                    <a:pt x="3947" y="7770"/>
                    <a:pt x="5839" y="7632"/>
                    <a:pt x="7933" y="6114"/>
                  </a:cubicBezTo>
                  <a:lnTo>
                    <a:pt x="4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59;p47">
              <a:extLst>
                <a:ext uri="{FF2B5EF4-FFF2-40B4-BE49-F238E27FC236}">
                  <a16:creationId xmlns:a16="http://schemas.microsoft.com/office/drawing/2014/main" id="{5FFB4ED4-3A14-443A-B456-2902E23AA7D2}"/>
                </a:ext>
              </a:extLst>
            </p:cNvPr>
            <p:cNvSpPr/>
            <p:nvPr/>
          </p:nvSpPr>
          <p:spPr>
            <a:xfrm>
              <a:off x="4941075" y="3753975"/>
              <a:ext cx="532600" cy="277000"/>
            </a:xfrm>
            <a:custGeom>
              <a:avLst/>
              <a:gdLst/>
              <a:ahLst/>
              <a:cxnLst/>
              <a:rect l="l" t="t" r="r" b="b"/>
              <a:pathLst>
                <a:path w="21304" h="11080" extrusionOk="0">
                  <a:moveTo>
                    <a:pt x="18655" y="1"/>
                  </a:moveTo>
                  <a:cubicBezTo>
                    <a:pt x="18372" y="1"/>
                    <a:pt x="18066" y="47"/>
                    <a:pt x="17743" y="153"/>
                  </a:cubicBezTo>
                  <a:cubicBezTo>
                    <a:pt x="16463" y="570"/>
                    <a:pt x="13426" y="733"/>
                    <a:pt x="10829" y="733"/>
                  </a:cubicBezTo>
                  <a:cubicBezTo>
                    <a:pt x="8732" y="733"/>
                    <a:pt x="6921" y="627"/>
                    <a:pt x="6551" y="463"/>
                  </a:cubicBezTo>
                  <a:cubicBezTo>
                    <a:pt x="6156" y="288"/>
                    <a:pt x="5823" y="209"/>
                    <a:pt x="5530" y="209"/>
                  </a:cubicBezTo>
                  <a:cubicBezTo>
                    <a:pt x="4886" y="209"/>
                    <a:pt x="4433" y="593"/>
                    <a:pt x="3919" y="1188"/>
                  </a:cubicBezTo>
                  <a:cubicBezTo>
                    <a:pt x="2477" y="2441"/>
                    <a:pt x="0" y="2918"/>
                    <a:pt x="287" y="4696"/>
                  </a:cubicBezTo>
                  <a:cubicBezTo>
                    <a:pt x="574" y="6474"/>
                    <a:pt x="3702" y="11079"/>
                    <a:pt x="3702" y="11079"/>
                  </a:cubicBezTo>
                  <a:cubicBezTo>
                    <a:pt x="3702" y="11079"/>
                    <a:pt x="15832" y="4776"/>
                    <a:pt x="20551" y="2161"/>
                  </a:cubicBezTo>
                  <a:cubicBezTo>
                    <a:pt x="21303" y="1745"/>
                    <a:pt x="20395" y="1"/>
                    <a:pt x="18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60;p47">
              <a:extLst>
                <a:ext uri="{FF2B5EF4-FFF2-40B4-BE49-F238E27FC236}">
                  <a16:creationId xmlns:a16="http://schemas.microsoft.com/office/drawing/2014/main" id="{0E8C32C0-9B29-404B-8C4F-620654CBE86C}"/>
                </a:ext>
              </a:extLst>
            </p:cNvPr>
            <p:cNvSpPr/>
            <p:nvPr/>
          </p:nvSpPr>
          <p:spPr>
            <a:xfrm>
              <a:off x="3177450" y="2339075"/>
              <a:ext cx="1847000" cy="1432450"/>
            </a:xfrm>
            <a:custGeom>
              <a:avLst/>
              <a:gdLst/>
              <a:ahLst/>
              <a:cxnLst/>
              <a:rect l="l" t="t" r="r" b="b"/>
              <a:pathLst>
                <a:path w="73880" h="57298" extrusionOk="0">
                  <a:moveTo>
                    <a:pt x="18226" y="0"/>
                  </a:moveTo>
                  <a:lnTo>
                    <a:pt x="3401" y="2786"/>
                  </a:lnTo>
                  <a:cubicBezTo>
                    <a:pt x="2844" y="2891"/>
                    <a:pt x="2376" y="3284"/>
                    <a:pt x="2202" y="3824"/>
                  </a:cubicBezTo>
                  <a:cubicBezTo>
                    <a:pt x="2195" y="3850"/>
                    <a:pt x="2188" y="3873"/>
                    <a:pt x="2183" y="3894"/>
                  </a:cubicBezTo>
                  <a:cubicBezTo>
                    <a:pt x="1" y="12726"/>
                    <a:pt x="6234" y="19173"/>
                    <a:pt x="15213" y="20636"/>
                  </a:cubicBezTo>
                  <a:cubicBezTo>
                    <a:pt x="28568" y="22810"/>
                    <a:pt x="46074" y="23437"/>
                    <a:pt x="46074" y="23437"/>
                  </a:cubicBezTo>
                  <a:cubicBezTo>
                    <a:pt x="49145" y="32768"/>
                    <a:pt x="55484" y="37949"/>
                    <a:pt x="58187" y="42278"/>
                  </a:cubicBezTo>
                  <a:cubicBezTo>
                    <a:pt x="60774" y="46419"/>
                    <a:pt x="68081" y="57183"/>
                    <a:pt x="68081" y="57183"/>
                  </a:cubicBezTo>
                  <a:cubicBezTo>
                    <a:pt x="68387" y="57261"/>
                    <a:pt x="68686" y="57297"/>
                    <a:pt x="68975" y="57297"/>
                  </a:cubicBezTo>
                  <a:cubicBezTo>
                    <a:pt x="71889" y="57297"/>
                    <a:pt x="73879" y="53676"/>
                    <a:pt x="73879" y="53676"/>
                  </a:cubicBezTo>
                  <a:cubicBezTo>
                    <a:pt x="73879" y="53676"/>
                    <a:pt x="59557" y="22659"/>
                    <a:pt x="55281" y="17652"/>
                  </a:cubicBezTo>
                  <a:cubicBezTo>
                    <a:pt x="51005" y="12643"/>
                    <a:pt x="18226" y="0"/>
                    <a:pt x="18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61;p47">
              <a:extLst>
                <a:ext uri="{FF2B5EF4-FFF2-40B4-BE49-F238E27FC236}">
                  <a16:creationId xmlns:a16="http://schemas.microsoft.com/office/drawing/2014/main" id="{91ACA71E-FD4C-4F35-82C2-9268EE63D6ED}"/>
                </a:ext>
              </a:extLst>
            </p:cNvPr>
            <p:cNvSpPr/>
            <p:nvPr/>
          </p:nvSpPr>
          <p:spPr>
            <a:xfrm>
              <a:off x="4837275" y="3629750"/>
              <a:ext cx="204250" cy="164700"/>
            </a:xfrm>
            <a:custGeom>
              <a:avLst/>
              <a:gdLst/>
              <a:ahLst/>
              <a:cxnLst/>
              <a:rect l="l" t="t" r="r" b="b"/>
              <a:pathLst>
                <a:path w="8170" h="6588" extrusionOk="0">
                  <a:moveTo>
                    <a:pt x="7065" y="0"/>
                  </a:moveTo>
                  <a:cubicBezTo>
                    <a:pt x="7065" y="0"/>
                    <a:pt x="3293" y="2773"/>
                    <a:pt x="1" y="4055"/>
                  </a:cubicBezTo>
                  <a:cubicBezTo>
                    <a:pt x="1" y="4055"/>
                    <a:pt x="1096" y="5961"/>
                    <a:pt x="1787" y="6588"/>
                  </a:cubicBezTo>
                  <a:cubicBezTo>
                    <a:pt x="1787" y="6588"/>
                    <a:pt x="6061" y="5437"/>
                    <a:pt x="8169" y="2185"/>
                  </a:cubicBezTo>
                  <a:lnTo>
                    <a:pt x="7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62;p47">
              <a:extLst>
                <a:ext uri="{FF2B5EF4-FFF2-40B4-BE49-F238E27FC236}">
                  <a16:creationId xmlns:a16="http://schemas.microsoft.com/office/drawing/2014/main" id="{33D765BE-9088-4200-90E7-77DF73949DBC}"/>
                </a:ext>
              </a:extLst>
            </p:cNvPr>
            <p:cNvSpPr/>
            <p:nvPr/>
          </p:nvSpPr>
          <p:spPr>
            <a:xfrm>
              <a:off x="5012575" y="847075"/>
              <a:ext cx="324175" cy="284875"/>
            </a:xfrm>
            <a:custGeom>
              <a:avLst/>
              <a:gdLst/>
              <a:ahLst/>
              <a:cxnLst/>
              <a:rect l="l" t="t" r="r" b="b"/>
              <a:pathLst>
                <a:path w="12967" h="11395" extrusionOk="0">
                  <a:moveTo>
                    <a:pt x="11801" y="0"/>
                  </a:moveTo>
                  <a:cubicBezTo>
                    <a:pt x="10554" y="0"/>
                    <a:pt x="6622" y="2378"/>
                    <a:pt x="6444" y="2420"/>
                  </a:cubicBezTo>
                  <a:cubicBezTo>
                    <a:pt x="6428" y="2424"/>
                    <a:pt x="6407" y="2426"/>
                    <a:pt x="6383" y="2426"/>
                  </a:cubicBezTo>
                  <a:cubicBezTo>
                    <a:pt x="6112" y="2426"/>
                    <a:pt x="5314" y="2224"/>
                    <a:pt x="4510" y="2171"/>
                  </a:cubicBezTo>
                  <a:cubicBezTo>
                    <a:pt x="4445" y="2167"/>
                    <a:pt x="4383" y="2165"/>
                    <a:pt x="4321" y="2165"/>
                  </a:cubicBezTo>
                  <a:cubicBezTo>
                    <a:pt x="3558" y="2165"/>
                    <a:pt x="3083" y="2513"/>
                    <a:pt x="2489" y="3637"/>
                  </a:cubicBezTo>
                  <a:cubicBezTo>
                    <a:pt x="1847" y="4857"/>
                    <a:pt x="1353" y="6932"/>
                    <a:pt x="1353" y="6932"/>
                  </a:cubicBezTo>
                  <a:cubicBezTo>
                    <a:pt x="944" y="7128"/>
                    <a:pt x="487" y="7338"/>
                    <a:pt x="1" y="7556"/>
                  </a:cubicBezTo>
                  <a:cubicBezTo>
                    <a:pt x="734" y="8861"/>
                    <a:pt x="1510" y="10141"/>
                    <a:pt x="2330" y="11394"/>
                  </a:cubicBezTo>
                  <a:cubicBezTo>
                    <a:pt x="3065" y="10914"/>
                    <a:pt x="3729" y="10475"/>
                    <a:pt x="4287" y="10100"/>
                  </a:cubicBezTo>
                  <a:cubicBezTo>
                    <a:pt x="4542" y="10182"/>
                    <a:pt x="4798" y="10228"/>
                    <a:pt x="5047" y="10228"/>
                  </a:cubicBezTo>
                  <a:cubicBezTo>
                    <a:pt x="5221" y="10228"/>
                    <a:pt x="5392" y="10206"/>
                    <a:pt x="5558" y="10158"/>
                  </a:cubicBezTo>
                  <a:cubicBezTo>
                    <a:pt x="6612" y="9850"/>
                    <a:pt x="7508" y="9507"/>
                    <a:pt x="8030" y="9296"/>
                  </a:cubicBezTo>
                  <a:cubicBezTo>
                    <a:pt x="8339" y="9166"/>
                    <a:pt x="8520" y="9087"/>
                    <a:pt x="8520" y="9087"/>
                  </a:cubicBezTo>
                  <a:cubicBezTo>
                    <a:pt x="8526" y="9090"/>
                    <a:pt x="8531" y="9094"/>
                    <a:pt x="8536" y="9098"/>
                  </a:cubicBezTo>
                  <a:cubicBezTo>
                    <a:pt x="8591" y="9120"/>
                    <a:pt x="8767" y="9185"/>
                    <a:pt x="9075" y="9185"/>
                  </a:cubicBezTo>
                  <a:cubicBezTo>
                    <a:pt x="9328" y="9185"/>
                    <a:pt x="9668" y="9142"/>
                    <a:pt x="10104" y="8996"/>
                  </a:cubicBezTo>
                  <a:cubicBezTo>
                    <a:pt x="11190" y="8630"/>
                    <a:pt x="11887" y="7785"/>
                    <a:pt x="11868" y="7244"/>
                  </a:cubicBezTo>
                  <a:cubicBezTo>
                    <a:pt x="11852" y="6698"/>
                    <a:pt x="11201" y="6429"/>
                    <a:pt x="11201" y="6429"/>
                  </a:cubicBezTo>
                  <a:cubicBezTo>
                    <a:pt x="11201" y="6429"/>
                    <a:pt x="11641" y="6003"/>
                    <a:pt x="11580" y="5432"/>
                  </a:cubicBezTo>
                  <a:cubicBezTo>
                    <a:pt x="11520" y="4857"/>
                    <a:pt x="10496" y="4364"/>
                    <a:pt x="10496" y="4364"/>
                  </a:cubicBezTo>
                  <a:cubicBezTo>
                    <a:pt x="10496" y="4364"/>
                    <a:pt x="10931" y="3745"/>
                    <a:pt x="10477" y="3193"/>
                  </a:cubicBezTo>
                  <a:cubicBezTo>
                    <a:pt x="10345" y="3027"/>
                    <a:pt x="10127" y="2969"/>
                    <a:pt x="9886" y="2969"/>
                  </a:cubicBezTo>
                  <a:cubicBezTo>
                    <a:pt x="9351" y="2969"/>
                    <a:pt x="8703" y="3257"/>
                    <a:pt x="8627" y="3289"/>
                  </a:cubicBezTo>
                  <a:cubicBezTo>
                    <a:pt x="8811" y="3159"/>
                    <a:pt x="12966" y="239"/>
                    <a:pt x="11952" y="15"/>
                  </a:cubicBezTo>
                  <a:cubicBezTo>
                    <a:pt x="11907" y="5"/>
                    <a:pt x="11857" y="0"/>
                    <a:pt x="1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63;p47">
              <a:extLst>
                <a:ext uri="{FF2B5EF4-FFF2-40B4-BE49-F238E27FC236}">
                  <a16:creationId xmlns:a16="http://schemas.microsoft.com/office/drawing/2014/main" id="{A81FEB6F-59C5-4880-B44B-619419520CA2}"/>
                </a:ext>
              </a:extLst>
            </p:cNvPr>
            <p:cNvSpPr/>
            <p:nvPr/>
          </p:nvSpPr>
          <p:spPr>
            <a:xfrm>
              <a:off x="3940900" y="1004625"/>
              <a:ext cx="1145575" cy="361350"/>
            </a:xfrm>
            <a:custGeom>
              <a:avLst/>
              <a:gdLst/>
              <a:ahLst/>
              <a:cxnLst/>
              <a:rect l="l" t="t" r="r" b="b"/>
              <a:pathLst>
                <a:path w="45823" h="14454" extrusionOk="0">
                  <a:moveTo>
                    <a:pt x="43589" y="454"/>
                  </a:moveTo>
                  <a:cubicBezTo>
                    <a:pt x="43589" y="454"/>
                    <a:pt x="43589" y="454"/>
                    <a:pt x="43589" y="454"/>
                  </a:cubicBezTo>
                  <a:lnTo>
                    <a:pt x="43589" y="454"/>
                  </a:lnTo>
                  <a:cubicBezTo>
                    <a:pt x="43589" y="454"/>
                    <a:pt x="43589" y="454"/>
                    <a:pt x="43589" y="454"/>
                  </a:cubicBezTo>
                  <a:close/>
                  <a:moveTo>
                    <a:pt x="2415" y="0"/>
                  </a:moveTo>
                  <a:cubicBezTo>
                    <a:pt x="1246" y="2994"/>
                    <a:pt x="0" y="6773"/>
                    <a:pt x="2072" y="9382"/>
                  </a:cubicBezTo>
                  <a:cubicBezTo>
                    <a:pt x="3311" y="10950"/>
                    <a:pt x="5429" y="12148"/>
                    <a:pt x="9039" y="12808"/>
                  </a:cubicBezTo>
                  <a:cubicBezTo>
                    <a:pt x="10108" y="13004"/>
                    <a:pt x="11306" y="13152"/>
                    <a:pt x="12654" y="13251"/>
                  </a:cubicBezTo>
                  <a:cubicBezTo>
                    <a:pt x="12654" y="13251"/>
                    <a:pt x="21000" y="14454"/>
                    <a:pt x="26001" y="14454"/>
                  </a:cubicBezTo>
                  <a:cubicBezTo>
                    <a:pt x="26977" y="14454"/>
                    <a:pt x="27826" y="14408"/>
                    <a:pt x="28461" y="14298"/>
                  </a:cubicBezTo>
                  <a:cubicBezTo>
                    <a:pt x="32344" y="13626"/>
                    <a:pt x="45823" y="4993"/>
                    <a:pt x="45823" y="4993"/>
                  </a:cubicBezTo>
                  <a:cubicBezTo>
                    <a:pt x="44799" y="4303"/>
                    <a:pt x="43588" y="455"/>
                    <a:pt x="43589" y="454"/>
                  </a:cubicBezTo>
                  <a:lnTo>
                    <a:pt x="43589" y="454"/>
                  </a:lnTo>
                  <a:cubicBezTo>
                    <a:pt x="37992" y="2937"/>
                    <a:pt x="27882" y="6219"/>
                    <a:pt x="27882" y="6219"/>
                  </a:cubicBezTo>
                  <a:cubicBezTo>
                    <a:pt x="27160" y="6081"/>
                    <a:pt x="13737" y="3471"/>
                    <a:pt x="13737" y="3471"/>
                  </a:cubicBezTo>
                  <a:cubicBezTo>
                    <a:pt x="4294" y="1489"/>
                    <a:pt x="2415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64;p47">
              <a:extLst>
                <a:ext uri="{FF2B5EF4-FFF2-40B4-BE49-F238E27FC236}">
                  <a16:creationId xmlns:a16="http://schemas.microsoft.com/office/drawing/2014/main" id="{CD0E1379-8BFD-4502-934F-A6EF1DB21043}"/>
                </a:ext>
              </a:extLst>
            </p:cNvPr>
            <p:cNvSpPr/>
            <p:nvPr/>
          </p:nvSpPr>
          <p:spPr>
            <a:xfrm>
              <a:off x="4987800" y="1004600"/>
              <a:ext cx="109725" cy="156575"/>
            </a:xfrm>
            <a:custGeom>
              <a:avLst/>
              <a:gdLst/>
              <a:ahLst/>
              <a:cxnLst/>
              <a:rect l="l" t="t" r="r" b="b"/>
              <a:pathLst>
                <a:path w="4389" h="6263" extrusionOk="0">
                  <a:moveTo>
                    <a:pt x="1800" y="0"/>
                  </a:moveTo>
                  <a:lnTo>
                    <a:pt x="0" y="802"/>
                  </a:lnTo>
                  <a:lnTo>
                    <a:pt x="2700" y="6262"/>
                  </a:lnTo>
                  <a:lnTo>
                    <a:pt x="4389" y="5325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65;p47">
              <a:extLst>
                <a:ext uri="{FF2B5EF4-FFF2-40B4-BE49-F238E27FC236}">
                  <a16:creationId xmlns:a16="http://schemas.microsoft.com/office/drawing/2014/main" id="{46700BC5-1B0D-465F-8449-20C9D94A21D3}"/>
                </a:ext>
              </a:extLst>
            </p:cNvPr>
            <p:cNvSpPr/>
            <p:nvPr/>
          </p:nvSpPr>
          <p:spPr>
            <a:xfrm>
              <a:off x="1499975" y="1932525"/>
              <a:ext cx="1595675" cy="1341125"/>
            </a:xfrm>
            <a:custGeom>
              <a:avLst/>
              <a:gdLst/>
              <a:ahLst/>
              <a:cxnLst/>
              <a:rect l="l" t="t" r="r" b="b"/>
              <a:pathLst>
                <a:path w="63827" h="53645" extrusionOk="0">
                  <a:moveTo>
                    <a:pt x="15452" y="0"/>
                  </a:moveTo>
                  <a:cubicBezTo>
                    <a:pt x="14614" y="0"/>
                    <a:pt x="13813" y="478"/>
                    <a:pt x="13442" y="1290"/>
                  </a:cubicBezTo>
                  <a:lnTo>
                    <a:pt x="510" y="29461"/>
                  </a:lnTo>
                  <a:cubicBezTo>
                    <a:pt x="0" y="30571"/>
                    <a:pt x="488" y="31883"/>
                    <a:pt x="1597" y="32393"/>
                  </a:cubicBezTo>
                  <a:lnTo>
                    <a:pt x="47455" y="53443"/>
                  </a:lnTo>
                  <a:cubicBezTo>
                    <a:pt x="47753" y="53580"/>
                    <a:pt x="48066" y="53645"/>
                    <a:pt x="48374" y="53645"/>
                  </a:cubicBezTo>
                  <a:cubicBezTo>
                    <a:pt x="49211" y="53645"/>
                    <a:pt x="50014" y="53166"/>
                    <a:pt x="50387" y="52357"/>
                  </a:cubicBezTo>
                  <a:lnTo>
                    <a:pt x="63318" y="24185"/>
                  </a:lnTo>
                  <a:cubicBezTo>
                    <a:pt x="63827" y="23075"/>
                    <a:pt x="63340" y="21762"/>
                    <a:pt x="62231" y="21254"/>
                  </a:cubicBezTo>
                  <a:lnTo>
                    <a:pt x="16373" y="202"/>
                  </a:lnTo>
                  <a:cubicBezTo>
                    <a:pt x="16074" y="65"/>
                    <a:pt x="15761" y="0"/>
                    <a:pt x="15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66;p47">
              <a:extLst>
                <a:ext uri="{FF2B5EF4-FFF2-40B4-BE49-F238E27FC236}">
                  <a16:creationId xmlns:a16="http://schemas.microsoft.com/office/drawing/2014/main" id="{4829BDD3-D00C-41AD-A9F6-F62FD9A62385}"/>
                </a:ext>
              </a:extLst>
            </p:cNvPr>
            <p:cNvSpPr/>
            <p:nvPr/>
          </p:nvSpPr>
          <p:spPr>
            <a:xfrm>
              <a:off x="1660675" y="1932500"/>
              <a:ext cx="1434975" cy="986625"/>
            </a:xfrm>
            <a:custGeom>
              <a:avLst/>
              <a:gdLst/>
              <a:ahLst/>
              <a:cxnLst/>
              <a:rect l="l" t="t" r="r" b="b"/>
              <a:pathLst>
                <a:path w="57399" h="39465" extrusionOk="0">
                  <a:moveTo>
                    <a:pt x="9024" y="0"/>
                  </a:moveTo>
                  <a:cubicBezTo>
                    <a:pt x="8187" y="0"/>
                    <a:pt x="7386" y="479"/>
                    <a:pt x="7015" y="1291"/>
                  </a:cubicBezTo>
                  <a:lnTo>
                    <a:pt x="0" y="16568"/>
                  </a:lnTo>
                  <a:lnTo>
                    <a:pt x="49877" y="39464"/>
                  </a:lnTo>
                  <a:lnTo>
                    <a:pt x="56890" y="24186"/>
                  </a:lnTo>
                  <a:cubicBezTo>
                    <a:pt x="57399" y="23076"/>
                    <a:pt x="56912" y="21763"/>
                    <a:pt x="55803" y="21255"/>
                  </a:cubicBezTo>
                  <a:lnTo>
                    <a:pt x="9947" y="203"/>
                  </a:lnTo>
                  <a:cubicBezTo>
                    <a:pt x="9647" y="66"/>
                    <a:pt x="9333" y="0"/>
                    <a:pt x="9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67;p47">
              <a:extLst>
                <a:ext uri="{FF2B5EF4-FFF2-40B4-BE49-F238E27FC236}">
                  <a16:creationId xmlns:a16="http://schemas.microsoft.com/office/drawing/2014/main" id="{D563D23F-4870-4259-8CED-0E02E26C4C12}"/>
                </a:ext>
              </a:extLst>
            </p:cNvPr>
            <p:cNvSpPr/>
            <p:nvPr/>
          </p:nvSpPr>
          <p:spPr>
            <a:xfrm>
              <a:off x="2305575" y="1973425"/>
              <a:ext cx="418725" cy="308475"/>
            </a:xfrm>
            <a:custGeom>
              <a:avLst/>
              <a:gdLst/>
              <a:ahLst/>
              <a:cxnLst/>
              <a:rect l="l" t="t" r="r" b="b"/>
              <a:pathLst>
                <a:path w="16749" h="12339" extrusionOk="0">
                  <a:moveTo>
                    <a:pt x="4199" y="1"/>
                  </a:moveTo>
                  <a:cubicBezTo>
                    <a:pt x="3306" y="1"/>
                    <a:pt x="2450" y="511"/>
                    <a:pt x="2053" y="1374"/>
                  </a:cubicBezTo>
                  <a:lnTo>
                    <a:pt x="1" y="5844"/>
                  </a:lnTo>
                  <a:lnTo>
                    <a:pt x="2268" y="6885"/>
                  </a:lnTo>
                  <a:lnTo>
                    <a:pt x="4264" y="2542"/>
                  </a:lnTo>
                  <a:lnTo>
                    <a:pt x="10067" y="5207"/>
                  </a:lnTo>
                  <a:lnTo>
                    <a:pt x="10232" y="5282"/>
                  </a:lnTo>
                  <a:lnTo>
                    <a:pt x="11570" y="5896"/>
                  </a:lnTo>
                  <a:lnTo>
                    <a:pt x="11679" y="5946"/>
                  </a:lnTo>
                  <a:lnTo>
                    <a:pt x="13880" y="6957"/>
                  </a:lnTo>
                  <a:lnTo>
                    <a:pt x="11888" y="11300"/>
                  </a:lnTo>
                  <a:lnTo>
                    <a:pt x="14154" y="12339"/>
                  </a:lnTo>
                  <a:lnTo>
                    <a:pt x="16207" y="7871"/>
                  </a:lnTo>
                  <a:cubicBezTo>
                    <a:pt x="16749" y="6689"/>
                    <a:pt x="16228" y="5288"/>
                    <a:pt x="15050" y="4746"/>
                  </a:cubicBezTo>
                  <a:lnTo>
                    <a:pt x="11947" y="3321"/>
                  </a:lnTo>
                  <a:lnTo>
                    <a:pt x="11788" y="3249"/>
                  </a:lnTo>
                  <a:lnTo>
                    <a:pt x="11030" y="2900"/>
                  </a:lnTo>
                  <a:lnTo>
                    <a:pt x="10622" y="2713"/>
                  </a:lnTo>
                  <a:lnTo>
                    <a:pt x="5178" y="216"/>
                  </a:lnTo>
                  <a:cubicBezTo>
                    <a:pt x="4861" y="70"/>
                    <a:pt x="4527" y="1"/>
                    <a:pt x="4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68;p47">
              <a:extLst>
                <a:ext uri="{FF2B5EF4-FFF2-40B4-BE49-F238E27FC236}">
                  <a16:creationId xmlns:a16="http://schemas.microsoft.com/office/drawing/2014/main" id="{6C990F0A-876B-4686-A0D4-9B65C32BEAC6}"/>
                </a:ext>
              </a:extLst>
            </p:cNvPr>
            <p:cNvSpPr/>
            <p:nvPr/>
          </p:nvSpPr>
          <p:spPr>
            <a:xfrm>
              <a:off x="2557250" y="2041250"/>
              <a:ext cx="43050" cy="79600"/>
            </a:xfrm>
            <a:custGeom>
              <a:avLst/>
              <a:gdLst/>
              <a:ahLst/>
              <a:cxnLst/>
              <a:rect l="l" t="t" r="r" b="b"/>
              <a:pathLst>
                <a:path w="1722" h="3184" extrusionOk="0">
                  <a:moveTo>
                    <a:pt x="555" y="0"/>
                  </a:moveTo>
                  <a:cubicBezTo>
                    <a:pt x="352" y="705"/>
                    <a:pt x="134" y="1590"/>
                    <a:pt x="0" y="2495"/>
                  </a:cubicBezTo>
                  <a:lnTo>
                    <a:pt x="165" y="2569"/>
                  </a:lnTo>
                  <a:lnTo>
                    <a:pt x="1503" y="3183"/>
                  </a:lnTo>
                  <a:cubicBezTo>
                    <a:pt x="1477" y="2470"/>
                    <a:pt x="1521" y="1578"/>
                    <a:pt x="1721" y="536"/>
                  </a:cubicBezTo>
                  <a:lnTo>
                    <a:pt x="963" y="18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69;p47">
              <a:extLst>
                <a:ext uri="{FF2B5EF4-FFF2-40B4-BE49-F238E27FC236}">
                  <a16:creationId xmlns:a16="http://schemas.microsoft.com/office/drawing/2014/main" id="{13ECFF79-5FDC-431C-8E2B-F708F2E30472}"/>
                </a:ext>
              </a:extLst>
            </p:cNvPr>
            <p:cNvSpPr/>
            <p:nvPr/>
          </p:nvSpPr>
          <p:spPr>
            <a:xfrm>
              <a:off x="1866700" y="2391475"/>
              <a:ext cx="135925" cy="161975"/>
            </a:xfrm>
            <a:custGeom>
              <a:avLst/>
              <a:gdLst/>
              <a:ahLst/>
              <a:cxnLst/>
              <a:rect l="l" t="t" r="r" b="b"/>
              <a:pathLst>
                <a:path w="5437" h="6479" extrusionOk="0">
                  <a:moveTo>
                    <a:pt x="2599" y="0"/>
                  </a:moveTo>
                  <a:cubicBezTo>
                    <a:pt x="2416" y="0"/>
                    <a:pt x="2241" y="105"/>
                    <a:pt x="2161" y="283"/>
                  </a:cubicBezTo>
                  <a:lnTo>
                    <a:pt x="111" y="4746"/>
                  </a:lnTo>
                  <a:cubicBezTo>
                    <a:pt x="1" y="4987"/>
                    <a:pt x="106" y="5272"/>
                    <a:pt x="348" y="5384"/>
                  </a:cubicBezTo>
                  <a:lnTo>
                    <a:pt x="2636" y="6434"/>
                  </a:lnTo>
                  <a:cubicBezTo>
                    <a:pt x="2701" y="6464"/>
                    <a:pt x="2770" y="6478"/>
                    <a:pt x="2837" y="6478"/>
                  </a:cubicBezTo>
                  <a:cubicBezTo>
                    <a:pt x="3019" y="6478"/>
                    <a:pt x="3193" y="6374"/>
                    <a:pt x="3274" y="6198"/>
                  </a:cubicBezTo>
                  <a:lnTo>
                    <a:pt x="5323" y="1734"/>
                  </a:lnTo>
                  <a:cubicBezTo>
                    <a:pt x="5436" y="1493"/>
                    <a:pt x="5331" y="1207"/>
                    <a:pt x="5089" y="1095"/>
                  </a:cubicBezTo>
                  <a:lnTo>
                    <a:pt x="2798" y="44"/>
                  </a:lnTo>
                  <a:cubicBezTo>
                    <a:pt x="2733" y="14"/>
                    <a:pt x="2665" y="0"/>
                    <a:pt x="2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70;p47">
              <a:extLst>
                <a:ext uri="{FF2B5EF4-FFF2-40B4-BE49-F238E27FC236}">
                  <a16:creationId xmlns:a16="http://schemas.microsoft.com/office/drawing/2014/main" id="{0062BC22-E105-498D-9F2E-B108F089E45C}"/>
                </a:ext>
              </a:extLst>
            </p:cNvPr>
            <p:cNvSpPr/>
            <p:nvPr/>
          </p:nvSpPr>
          <p:spPr>
            <a:xfrm>
              <a:off x="1895100" y="2391475"/>
              <a:ext cx="107475" cy="99125"/>
            </a:xfrm>
            <a:custGeom>
              <a:avLst/>
              <a:gdLst/>
              <a:ahLst/>
              <a:cxnLst/>
              <a:rect l="l" t="t" r="r" b="b"/>
              <a:pathLst>
                <a:path w="4299" h="3965" extrusionOk="0">
                  <a:moveTo>
                    <a:pt x="1463" y="0"/>
                  </a:moveTo>
                  <a:cubicBezTo>
                    <a:pt x="1280" y="0"/>
                    <a:pt x="1105" y="105"/>
                    <a:pt x="1025" y="283"/>
                  </a:cubicBezTo>
                  <a:lnTo>
                    <a:pt x="1" y="2512"/>
                  </a:lnTo>
                  <a:lnTo>
                    <a:pt x="3163" y="3965"/>
                  </a:lnTo>
                  <a:lnTo>
                    <a:pt x="4187" y="1734"/>
                  </a:lnTo>
                  <a:cubicBezTo>
                    <a:pt x="4299" y="1494"/>
                    <a:pt x="4195" y="1207"/>
                    <a:pt x="3953" y="1095"/>
                  </a:cubicBezTo>
                  <a:lnTo>
                    <a:pt x="1662" y="44"/>
                  </a:lnTo>
                  <a:cubicBezTo>
                    <a:pt x="1597" y="14"/>
                    <a:pt x="1529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71;p47">
              <a:extLst>
                <a:ext uri="{FF2B5EF4-FFF2-40B4-BE49-F238E27FC236}">
                  <a16:creationId xmlns:a16="http://schemas.microsoft.com/office/drawing/2014/main" id="{537BD8D7-435B-4272-B921-3D78B5DFB158}"/>
                </a:ext>
              </a:extLst>
            </p:cNvPr>
            <p:cNvSpPr/>
            <p:nvPr/>
          </p:nvSpPr>
          <p:spPr>
            <a:xfrm>
              <a:off x="2565675" y="2712325"/>
              <a:ext cx="135950" cy="162025"/>
            </a:xfrm>
            <a:custGeom>
              <a:avLst/>
              <a:gdLst/>
              <a:ahLst/>
              <a:cxnLst/>
              <a:rect l="l" t="t" r="r" b="b"/>
              <a:pathLst>
                <a:path w="5438" h="6481" extrusionOk="0">
                  <a:moveTo>
                    <a:pt x="2599" y="1"/>
                  </a:moveTo>
                  <a:cubicBezTo>
                    <a:pt x="2416" y="1"/>
                    <a:pt x="2242" y="106"/>
                    <a:pt x="2161" y="284"/>
                  </a:cubicBezTo>
                  <a:lnTo>
                    <a:pt x="111" y="4747"/>
                  </a:lnTo>
                  <a:cubicBezTo>
                    <a:pt x="1" y="4987"/>
                    <a:pt x="106" y="5272"/>
                    <a:pt x="346" y="5384"/>
                  </a:cubicBezTo>
                  <a:lnTo>
                    <a:pt x="2640" y="6436"/>
                  </a:lnTo>
                  <a:cubicBezTo>
                    <a:pt x="2705" y="6466"/>
                    <a:pt x="2773" y="6480"/>
                    <a:pt x="2839" y="6480"/>
                  </a:cubicBezTo>
                  <a:cubicBezTo>
                    <a:pt x="3021" y="6480"/>
                    <a:pt x="3196" y="6376"/>
                    <a:pt x="3277" y="6200"/>
                  </a:cubicBezTo>
                  <a:lnTo>
                    <a:pt x="5326" y="1736"/>
                  </a:lnTo>
                  <a:cubicBezTo>
                    <a:pt x="5437" y="1496"/>
                    <a:pt x="5333" y="1208"/>
                    <a:pt x="5091" y="1097"/>
                  </a:cubicBezTo>
                  <a:lnTo>
                    <a:pt x="2799" y="44"/>
                  </a:lnTo>
                  <a:cubicBezTo>
                    <a:pt x="2734" y="15"/>
                    <a:pt x="2666" y="1"/>
                    <a:pt x="2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72;p47">
              <a:extLst>
                <a:ext uri="{FF2B5EF4-FFF2-40B4-BE49-F238E27FC236}">
                  <a16:creationId xmlns:a16="http://schemas.microsoft.com/office/drawing/2014/main" id="{4202B685-DE0A-4E15-882A-60896F7F8471}"/>
                </a:ext>
              </a:extLst>
            </p:cNvPr>
            <p:cNvSpPr/>
            <p:nvPr/>
          </p:nvSpPr>
          <p:spPr>
            <a:xfrm>
              <a:off x="2594075" y="2712325"/>
              <a:ext cx="107550" cy="99175"/>
            </a:xfrm>
            <a:custGeom>
              <a:avLst/>
              <a:gdLst/>
              <a:ahLst/>
              <a:cxnLst/>
              <a:rect l="l" t="t" r="r" b="b"/>
              <a:pathLst>
                <a:path w="4302" h="3967" extrusionOk="0">
                  <a:moveTo>
                    <a:pt x="1463" y="1"/>
                  </a:moveTo>
                  <a:cubicBezTo>
                    <a:pt x="1280" y="1"/>
                    <a:pt x="1105" y="106"/>
                    <a:pt x="1025" y="284"/>
                  </a:cubicBezTo>
                  <a:lnTo>
                    <a:pt x="0" y="2514"/>
                  </a:lnTo>
                  <a:lnTo>
                    <a:pt x="3165" y="3967"/>
                  </a:lnTo>
                  <a:lnTo>
                    <a:pt x="4190" y="1736"/>
                  </a:lnTo>
                  <a:cubicBezTo>
                    <a:pt x="4301" y="1495"/>
                    <a:pt x="4197" y="1208"/>
                    <a:pt x="3955" y="1097"/>
                  </a:cubicBezTo>
                  <a:lnTo>
                    <a:pt x="1662" y="44"/>
                  </a:lnTo>
                  <a:cubicBezTo>
                    <a:pt x="1597" y="15"/>
                    <a:pt x="1529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73;p47">
              <a:extLst>
                <a:ext uri="{FF2B5EF4-FFF2-40B4-BE49-F238E27FC236}">
                  <a16:creationId xmlns:a16="http://schemas.microsoft.com/office/drawing/2014/main" id="{7FCA9A40-1741-491F-A115-1558E9AC8F02}"/>
                </a:ext>
              </a:extLst>
            </p:cNvPr>
            <p:cNvSpPr/>
            <p:nvPr/>
          </p:nvSpPr>
          <p:spPr>
            <a:xfrm>
              <a:off x="2442675" y="1780800"/>
              <a:ext cx="257250" cy="351575"/>
            </a:xfrm>
            <a:custGeom>
              <a:avLst/>
              <a:gdLst/>
              <a:ahLst/>
              <a:cxnLst/>
              <a:rect l="l" t="t" r="r" b="b"/>
              <a:pathLst>
                <a:path w="10290" h="14063" extrusionOk="0">
                  <a:moveTo>
                    <a:pt x="5830" y="1"/>
                  </a:moveTo>
                  <a:cubicBezTo>
                    <a:pt x="5412" y="903"/>
                    <a:pt x="5038" y="1717"/>
                    <a:pt x="4729" y="2399"/>
                  </a:cubicBezTo>
                  <a:cubicBezTo>
                    <a:pt x="3404" y="3955"/>
                    <a:pt x="2082" y="6390"/>
                    <a:pt x="1159" y="8595"/>
                  </a:cubicBezTo>
                  <a:cubicBezTo>
                    <a:pt x="1159" y="8595"/>
                    <a:pt x="1" y="10964"/>
                    <a:pt x="179" y="11743"/>
                  </a:cubicBezTo>
                  <a:cubicBezTo>
                    <a:pt x="271" y="12154"/>
                    <a:pt x="565" y="12251"/>
                    <a:pt x="822" y="12251"/>
                  </a:cubicBezTo>
                  <a:cubicBezTo>
                    <a:pt x="1053" y="12251"/>
                    <a:pt x="1254" y="12173"/>
                    <a:pt x="1254" y="12173"/>
                  </a:cubicBezTo>
                  <a:cubicBezTo>
                    <a:pt x="1254" y="12173"/>
                    <a:pt x="1453" y="12781"/>
                    <a:pt x="2012" y="12781"/>
                  </a:cubicBezTo>
                  <a:cubicBezTo>
                    <a:pt x="2154" y="12781"/>
                    <a:pt x="2320" y="12741"/>
                    <a:pt x="2512" y="12642"/>
                  </a:cubicBezTo>
                  <a:cubicBezTo>
                    <a:pt x="2512" y="12642"/>
                    <a:pt x="2518" y="13298"/>
                    <a:pt x="3064" y="13522"/>
                  </a:cubicBezTo>
                  <a:cubicBezTo>
                    <a:pt x="3144" y="13555"/>
                    <a:pt x="3221" y="13570"/>
                    <a:pt x="3293" y="13570"/>
                  </a:cubicBezTo>
                  <a:cubicBezTo>
                    <a:pt x="3709" y="13570"/>
                    <a:pt x="3975" y="13100"/>
                    <a:pt x="3975" y="13100"/>
                  </a:cubicBezTo>
                  <a:lnTo>
                    <a:pt x="3975" y="13100"/>
                  </a:lnTo>
                  <a:cubicBezTo>
                    <a:pt x="3975" y="13100"/>
                    <a:pt x="3882" y="13875"/>
                    <a:pt x="4597" y="14048"/>
                  </a:cubicBezTo>
                  <a:cubicBezTo>
                    <a:pt x="4639" y="14058"/>
                    <a:pt x="4681" y="14063"/>
                    <a:pt x="4724" y="14063"/>
                  </a:cubicBezTo>
                  <a:cubicBezTo>
                    <a:pt x="5216" y="14063"/>
                    <a:pt x="5724" y="13434"/>
                    <a:pt x="5724" y="13434"/>
                  </a:cubicBezTo>
                  <a:lnTo>
                    <a:pt x="5066" y="13100"/>
                  </a:lnTo>
                  <a:cubicBezTo>
                    <a:pt x="5143" y="12155"/>
                    <a:pt x="5493" y="11220"/>
                    <a:pt x="5843" y="10742"/>
                  </a:cubicBezTo>
                  <a:cubicBezTo>
                    <a:pt x="5920" y="10599"/>
                    <a:pt x="6135" y="10481"/>
                    <a:pt x="6362" y="10481"/>
                  </a:cubicBezTo>
                  <a:cubicBezTo>
                    <a:pt x="6540" y="10481"/>
                    <a:pt x="6725" y="10553"/>
                    <a:pt x="6857" y="10742"/>
                  </a:cubicBezTo>
                  <a:cubicBezTo>
                    <a:pt x="6993" y="10937"/>
                    <a:pt x="6982" y="11146"/>
                    <a:pt x="6950" y="11251"/>
                  </a:cubicBezTo>
                  <a:cubicBezTo>
                    <a:pt x="7349" y="11463"/>
                    <a:pt x="8001" y="11769"/>
                    <a:pt x="8408" y="11920"/>
                  </a:cubicBezTo>
                  <a:cubicBezTo>
                    <a:pt x="8886" y="10720"/>
                    <a:pt x="8146" y="8610"/>
                    <a:pt x="8291" y="7495"/>
                  </a:cubicBezTo>
                  <a:cubicBezTo>
                    <a:pt x="8359" y="6979"/>
                    <a:pt x="8343" y="6271"/>
                    <a:pt x="8306" y="5614"/>
                  </a:cubicBezTo>
                  <a:cubicBezTo>
                    <a:pt x="8754" y="5037"/>
                    <a:pt x="9453" y="4133"/>
                    <a:pt x="10289" y="3026"/>
                  </a:cubicBezTo>
                  <a:cubicBezTo>
                    <a:pt x="9734" y="2644"/>
                    <a:pt x="9179" y="2262"/>
                    <a:pt x="8623" y="1878"/>
                  </a:cubicBezTo>
                  <a:cubicBezTo>
                    <a:pt x="7703" y="1239"/>
                    <a:pt x="6747" y="646"/>
                    <a:pt x="5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74;p47">
              <a:extLst>
                <a:ext uri="{FF2B5EF4-FFF2-40B4-BE49-F238E27FC236}">
                  <a16:creationId xmlns:a16="http://schemas.microsoft.com/office/drawing/2014/main" id="{A4C1625C-BA48-407A-915D-321A7743DB2F}"/>
                </a:ext>
              </a:extLst>
            </p:cNvPr>
            <p:cNvSpPr/>
            <p:nvPr/>
          </p:nvSpPr>
          <p:spPr>
            <a:xfrm>
              <a:off x="2562375" y="954375"/>
              <a:ext cx="1102500" cy="940875"/>
            </a:xfrm>
            <a:custGeom>
              <a:avLst/>
              <a:gdLst/>
              <a:ahLst/>
              <a:cxnLst/>
              <a:rect l="l" t="t" r="r" b="b"/>
              <a:pathLst>
                <a:path w="44100" h="37635" extrusionOk="0">
                  <a:moveTo>
                    <a:pt x="41078" y="1"/>
                  </a:moveTo>
                  <a:cubicBezTo>
                    <a:pt x="41077" y="1"/>
                    <a:pt x="28727" y="5678"/>
                    <a:pt x="22416" y="9219"/>
                  </a:cubicBezTo>
                  <a:cubicBezTo>
                    <a:pt x="22416" y="9219"/>
                    <a:pt x="12982" y="14326"/>
                    <a:pt x="9818" y="17825"/>
                  </a:cubicBezTo>
                  <a:lnTo>
                    <a:pt x="0" y="34461"/>
                  </a:lnTo>
                  <a:cubicBezTo>
                    <a:pt x="0" y="34461"/>
                    <a:pt x="2765" y="37635"/>
                    <a:pt x="4773" y="37635"/>
                  </a:cubicBezTo>
                  <a:cubicBezTo>
                    <a:pt x="4837" y="37635"/>
                    <a:pt x="4901" y="37631"/>
                    <a:pt x="4964" y="37624"/>
                  </a:cubicBezTo>
                  <a:cubicBezTo>
                    <a:pt x="8601" y="32680"/>
                    <a:pt x="13689" y="25582"/>
                    <a:pt x="14672" y="23224"/>
                  </a:cubicBezTo>
                  <a:lnTo>
                    <a:pt x="27109" y="19188"/>
                  </a:lnTo>
                  <a:lnTo>
                    <a:pt x="39109" y="14279"/>
                  </a:lnTo>
                  <a:cubicBezTo>
                    <a:pt x="39109" y="14279"/>
                    <a:pt x="44099" y="5680"/>
                    <a:pt x="4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75;p47">
              <a:extLst>
                <a:ext uri="{FF2B5EF4-FFF2-40B4-BE49-F238E27FC236}">
                  <a16:creationId xmlns:a16="http://schemas.microsoft.com/office/drawing/2014/main" id="{EB4C30DA-2E83-4BD1-8BEC-3DE961B8F896}"/>
                </a:ext>
              </a:extLst>
            </p:cNvPr>
            <p:cNvSpPr/>
            <p:nvPr/>
          </p:nvSpPr>
          <p:spPr>
            <a:xfrm>
              <a:off x="2540100" y="1786900"/>
              <a:ext cx="172450" cy="140625"/>
            </a:xfrm>
            <a:custGeom>
              <a:avLst/>
              <a:gdLst/>
              <a:ahLst/>
              <a:cxnLst/>
              <a:rect l="l" t="t" r="r" b="b"/>
              <a:pathLst>
                <a:path w="6898" h="5625" extrusionOk="0">
                  <a:moveTo>
                    <a:pt x="1328" y="1"/>
                  </a:moveTo>
                  <a:cubicBezTo>
                    <a:pt x="686" y="469"/>
                    <a:pt x="107" y="1177"/>
                    <a:pt x="1" y="2070"/>
                  </a:cubicBezTo>
                  <a:lnTo>
                    <a:pt x="5442" y="5624"/>
                  </a:lnTo>
                  <a:cubicBezTo>
                    <a:pt x="6019" y="5105"/>
                    <a:pt x="6499" y="4436"/>
                    <a:pt x="6897" y="3639"/>
                  </a:cubicBezTo>
                  <a:lnTo>
                    <a:pt x="1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76;p47">
              <a:extLst>
                <a:ext uri="{FF2B5EF4-FFF2-40B4-BE49-F238E27FC236}">
                  <a16:creationId xmlns:a16="http://schemas.microsoft.com/office/drawing/2014/main" id="{19C8D186-ED1E-4C8E-8323-C64D1D96AB0A}"/>
                </a:ext>
              </a:extLst>
            </p:cNvPr>
            <p:cNvSpPr/>
            <p:nvPr/>
          </p:nvSpPr>
          <p:spPr>
            <a:xfrm>
              <a:off x="3214300" y="869225"/>
              <a:ext cx="838675" cy="1620600"/>
            </a:xfrm>
            <a:custGeom>
              <a:avLst/>
              <a:gdLst/>
              <a:ahLst/>
              <a:cxnLst/>
              <a:rect l="l" t="t" r="r" b="b"/>
              <a:pathLst>
                <a:path w="33547" h="64824" extrusionOk="0">
                  <a:moveTo>
                    <a:pt x="22540" y="0"/>
                  </a:moveTo>
                  <a:cubicBezTo>
                    <a:pt x="22540" y="0"/>
                    <a:pt x="14610" y="2798"/>
                    <a:pt x="11177" y="5637"/>
                  </a:cubicBezTo>
                  <a:cubicBezTo>
                    <a:pt x="9961" y="6642"/>
                    <a:pt x="9268" y="13228"/>
                    <a:pt x="7691" y="20905"/>
                  </a:cubicBezTo>
                  <a:lnTo>
                    <a:pt x="7689" y="20905"/>
                  </a:lnTo>
                  <a:cubicBezTo>
                    <a:pt x="7415" y="22245"/>
                    <a:pt x="7136" y="23657"/>
                    <a:pt x="6850" y="25143"/>
                  </a:cubicBezTo>
                  <a:cubicBezTo>
                    <a:pt x="6398" y="27513"/>
                    <a:pt x="5931" y="30058"/>
                    <a:pt x="5450" y="32749"/>
                  </a:cubicBezTo>
                  <a:cubicBezTo>
                    <a:pt x="4882" y="35935"/>
                    <a:pt x="3269" y="44019"/>
                    <a:pt x="1640" y="50479"/>
                  </a:cubicBezTo>
                  <a:cubicBezTo>
                    <a:pt x="0" y="56979"/>
                    <a:pt x="559" y="63359"/>
                    <a:pt x="559" y="63359"/>
                  </a:cubicBezTo>
                  <a:cubicBezTo>
                    <a:pt x="559" y="63359"/>
                    <a:pt x="2125" y="63762"/>
                    <a:pt x="4445" y="63762"/>
                  </a:cubicBezTo>
                  <a:cubicBezTo>
                    <a:pt x="6478" y="63762"/>
                    <a:pt x="9091" y="63452"/>
                    <a:pt x="11735" y="62289"/>
                  </a:cubicBezTo>
                  <a:cubicBezTo>
                    <a:pt x="13658" y="61444"/>
                    <a:pt x="15605" y="61110"/>
                    <a:pt x="17520" y="61110"/>
                  </a:cubicBezTo>
                  <a:cubicBezTo>
                    <a:pt x="22551" y="61110"/>
                    <a:pt x="27357" y="63416"/>
                    <a:pt x="30903" y="64823"/>
                  </a:cubicBezTo>
                  <a:cubicBezTo>
                    <a:pt x="30903" y="64823"/>
                    <a:pt x="30226" y="60167"/>
                    <a:pt x="30903" y="56463"/>
                  </a:cubicBezTo>
                  <a:cubicBezTo>
                    <a:pt x="31619" y="52545"/>
                    <a:pt x="31529" y="48650"/>
                    <a:pt x="31691" y="46102"/>
                  </a:cubicBezTo>
                  <a:cubicBezTo>
                    <a:pt x="32237" y="37516"/>
                    <a:pt x="32987" y="37322"/>
                    <a:pt x="33489" y="9084"/>
                  </a:cubicBezTo>
                  <a:cubicBezTo>
                    <a:pt x="33546" y="5882"/>
                    <a:pt x="27859" y="1487"/>
                    <a:pt x="27859" y="1487"/>
                  </a:cubicBezTo>
                  <a:lnTo>
                    <a:pt x="22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77;p47">
              <a:extLst>
                <a:ext uri="{FF2B5EF4-FFF2-40B4-BE49-F238E27FC236}">
                  <a16:creationId xmlns:a16="http://schemas.microsoft.com/office/drawing/2014/main" id="{B18F7807-402E-4486-8BB7-9012FB2DF5CF}"/>
                </a:ext>
              </a:extLst>
            </p:cNvPr>
            <p:cNvSpPr/>
            <p:nvPr/>
          </p:nvSpPr>
          <p:spPr>
            <a:xfrm>
              <a:off x="3792850" y="1119825"/>
              <a:ext cx="181425" cy="1045200"/>
            </a:xfrm>
            <a:custGeom>
              <a:avLst/>
              <a:gdLst/>
              <a:ahLst/>
              <a:cxnLst/>
              <a:rect l="l" t="t" r="r" b="b"/>
              <a:pathLst>
                <a:path w="7257" h="41808" extrusionOk="0">
                  <a:moveTo>
                    <a:pt x="4438" y="0"/>
                  </a:moveTo>
                  <a:lnTo>
                    <a:pt x="2972" y="154"/>
                  </a:lnTo>
                  <a:lnTo>
                    <a:pt x="2895" y="1375"/>
                  </a:lnTo>
                  <a:lnTo>
                    <a:pt x="0" y="32659"/>
                  </a:lnTo>
                  <a:lnTo>
                    <a:pt x="4001" y="41807"/>
                  </a:lnTo>
                  <a:lnTo>
                    <a:pt x="7256" y="32227"/>
                  </a:lnTo>
                  <a:lnTo>
                    <a:pt x="4583" y="1653"/>
                  </a:lnTo>
                  <a:lnTo>
                    <a:pt x="44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78;p47">
              <a:extLst>
                <a:ext uri="{FF2B5EF4-FFF2-40B4-BE49-F238E27FC236}">
                  <a16:creationId xmlns:a16="http://schemas.microsoft.com/office/drawing/2014/main" id="{9CBD0631-CC12-4012-AD47-F2485C37FB1B}"/>
                </a:ext>
              </a:extLst>
            </p:cNvPr>
            <p:cNvSpPr/>
            <p:nvPr/>
          </p:nvSpPr>
          <p:spPr>
            <a:xfrm>
              <a:off x="3820600" y="974675"/>
              <a:ext cx="112275" cy="184800"/>
            </a:xfrm>
            <a:custGeom>
              <a:avLst/>
              <a:gdLst/>
              <a:ahLst/>
              <a:cxnLst/>
              <a:rect l="l" t="t" r="r" b="b"/>
              <a:pathLst>
                <a:path w="4491" h="7392" extrusionOk="0">
                  <a:moveTo>
                    <a:pt x="2739" y="1"/>
                  </a:moveTo>
                  <a:lnTo>
                    <a:pt x="1" y="3333"/>
                  </a:lnTo>
                  <a:lnTo>
                    <a:pt x="2739" y="7391"/>
                  </a:lnTo>
                  <a:lnTo>
                    <a:pt x="4491" y="359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79;p47">
              <a:extLst>
                <a:ext uri="{FF2B5EF4-FFF2-40B4-BE49-F238E27FC236}">
                  <a16:creationId xmlns:a16="http://schemas.microsoft.com/office/drawing/2014/main" id="{1FFD08ED-D73F-4DF7-A0EE-6CE6287BA807}"/>
                </a:ext>
              </a:extLst>
            </p:cNvPr>
            <p:cNvSpPr/>
            <p:nvPr/>
          </p:nvSpPr>
          <p:spPr>
            <a:xfrm>
              <a:off x="3716050" y="864025"/>
              <a:ext cx="173025" cy="242500"/>
            </a:xfrm>
            <a:custGeom>
              <a:avLst/>
              <a:gdLst/>
              <a:ahLst/>
              <a:cxnLst/>
              <a:rect l="l" t="t" r="r" b="b"/>
              <a:pathLst>
                <a:path w="6921" h="9700" extrusionOk="0">
                  <a:moveTo>
                    <a:pt x="1958" y="1"/>
                  </a:moveTo>
                  <a:cubicBezTo>
                    <a:pt x="1476" y="1"/>
                    <a:pt x="884" y="136"/>
                    <a:pt x="529" y="705"/>
                  </a:cubicBezTo>
                  <a:cubicBezTo>
                    <a:pt x="422" y="877"/>
                    <a:pt x="332" y="1154"/>
                    <a:pt x="261" y="1461"/>
                  </a:cubicBezTo>
                  <a:cubicBezTo>
                    <a:pt x="1" y="2569"/>
                    <a:pt x="36" y="3728"/>
                    <a:pt x="332" y="4825"/>
                  </a:cubicBezTo>
                  <a:cubicBezTo>
                    <a:pt x="1458" y="8993"/>
                    <a:pt x="3644" y="9699"/>
                    <a:pt x="3644" y="9699"/>
                  </a:cubicBezTo>
                  <a:lnTo>
                    <a:pt x="6921" y="4427"/>
                  </a:lnTo>
                  <a:cubicBezTo>
                    <a:pt x="6921" y="4427"/>
                    <a:pt x="3487" y="3300"/>
                    <a:pt x="2741" y="111"/>
                  </a:cubicBezTo>
                  <a:cubicBezTo>
                    <a:pt x="2741" y="111"/>
                    <a:pt x="2394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80;p47">
              <a:extLst>
                <a:ext uri="{FF2B5EF4-FFF2-40B4-BE49-F238E27FC236}">
                  <a16:creationId xmlns:a16="http://schemas.microsoft.com/office/drawing/2014/main" id="{919CADDB-66A8-45C1-A027-DED087383B3D}"/>
                </a:ext>
              </a:extLst>
            </p:cNvPr>
            <p:cNvSpPr/>
            <p:nvPr/>
          </p:nvSpPr>
          <p:spPr>
            <a:xfrm>
              <a:off x="3889050" y="902725"/>
              <a:ext cx="102475" cy="203800"/>
            </a:xfrm>
            <a:custGeom>
              <a:avLst/>
              <a:gdLst/>
              <a:ahLst/>
              <a:cxnLst/>
              <a:rect l="l" t="t" r="r" b="b"/>
              <a:pathLst>
                <a:path w="4099" h="8152" extrusionOk="0">
                  <a:moveTo>
                    <a:pt x="2059" y="0"/>
                  </a:moveTo>
                  <a:cubicBezTo>
                    <a:pt x="1388" y="1504"/>
                    <a:pt x="1" y="2879"/>
                    <a:pt x="1" y="2879"/>
                  </a:cubicBezTo>
                  <a:lnTo>
                    <a:pt x="2570" y="8151"/>
                  </a:lnTo>
                  <a:lnTo>
                    <a:pt x="3499" y="4238"/>
                  </a:lnTo>
                  <a:cubicBezTo>
                    <a:pt x="4099" y="1932"/>
                    <a:pt x="2059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81;p47">
              <a:extLst>
                <a:ext uri="{FF2B5EF4-FFF2-40B4-BE49-F238E27FC236}">
                  <a16:creationId xmlns:a16="http://schemas.microsoft.com/office/drawing/2014/main" id="{080CD680-1619-45D0-BE1F-6BF2EAAD7160}"/>
                </a:ext>
              </a:extLst>
            </p:cNvPr>
            <p:cNvSpPr/>
            <p:nvPr/>
          </p:nvSpPr>
          <p:spPr>
            <a:xfrm>
              <a:off x="3779000" y="766625"/>
              <a:ext cx="199525" cy="210025"/>
            </a:xfrm>
            <a:custGeom>
              <a:avLst/>
              <a:gdLst/>
              <a:ahLst/>
              <a:cxnLst/>
              <a:rect l="l" t="t" r="r" b="b"/>
              <a:pathLst>
                <a:path w="7981" h="8401" extrusionOk="0">
                  <a:moveTo>
                    <a:pt x="3730" y="0"/>
                  </a:moveTo>
                  <a:cubicBezTo>
                    <a:pt x="2122" y="35"/>
                    <a:pt x="751" y="296"/>
                    <a:pt x="751" y="296"/>
                  </a:cubicBezTo>
                  <a:lnTo>
                    <a:pt x="1" y="5562"/>
                  </a:lnTo>
                  <a:cubicBezTo>
                    <a:pt x="971" y="6824"/>
                    <a:pt x="2603" y="8297"/>
                    <a:pt x="5091" y="8400"/>
                  </a:cubicBezTo>
                  <a:cubicBezTo>
                    <a:pt x="5094" y="8400"/>
                    <a:pt x="5098" y="8401"/>
                    <a:pt x="5102" y="8401"/>
                  </a:cubicBezTo>
                  <a:cubicBezTo>
                    <a:pt x="5504" y="8401"/>
                    <a:pt x="6070" y="7489"/>
                    <a:pt x="6192" y="7108"/>
                  </a:cubicBezTo>
                  <a:lnTo>
                    <a:pt x="6889" y="4945"/>
                  </a:lnTo>
                  <a:lnTo>
                    <a:pt x="7980" y="1559"/>
                  </a:lnTo>
                  <a:lnTo>
                    <a:pt x="37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82;p47">
              <a:extLst>
                <a:ext uri="{FF2B5EF4-FFF2-40B4-BE49-F238E27FC236}">
                  <a16:creationId xmlns:a16="http://schemas.microsoft.com/office/drawing/2014/main" id="{A976F2B1-CBB5-4819-ABEC-A895710A3F0C}"/>
                </a:ext>
              </a:extLst>
            </p:cNvPr>
            <p:cNvSpPr/>
            <p:nvPr/>
          </p:nvSpPr>
          <p:spPr>
            <a:xfrm>
              <a:off x="3704050" y="390300"/>
              <a:ext cx="420525" cy="491250"/>
            </a:xfrm>
            <a:custGeom>
              <a:avLst/>
              <a:gdLst/>
              <a:ahLst/>
              <a:cxnLst/>
              <a:rect l="l" t="t" r="r" b="b"/>
              <a:pathLst>
                <a:path w="16821" h="19650" extrusionOk="0">
                  <a:moveTo>
                    <a:pt x="9534" y="0"/>
                  </a:moveTo>
                  <a:cubicBezTo>
                    <a:pt x="7086" y="0"/>
                    <a:pt x="4296" y="602"/>
                    <a:pt x="1889" y="2646"/>
                  </a:cubicBezTo>
                  <a:cubicBezTo>
                    <a:pt x="611" y="3728"/>
                    <a:pt x="0" y="5404"/>
                    <a:pt x="281" y="7055"/>
                  </a:cubicBezTo>
                  <a:cubicBezTo>
                    <a:pt x="559" y="8672"/>
                    <a:pt x="1049" y="10917"/>
                    <a:pt x="1880" y="13071"/>
                  </a:cubicBezTo>
                  <a:cubicBezTo>
                    <a:pt x="1880" y="13075"/>
                    <a:pt x="1881" y="13079"/>
                    <a:pt x="1884" y="13081"/>
                  </a:cubicBezTo>
                  <a:lnTo>
                    <a:pt x="1904" y="13136"/>
                  </a:lnTo>
                  <a:cubicBezTo>
                    <a:pt x="3131" y="16285"/>
                    <a:pt x="6055" y="15733"/>
                    <a:pt x="8644" y="17463"/>
                  </a:cubicBezTo>
                  <a:cubicBezTo>
                    <a:pt x="11016" y="19047"/>
                    <a:pt x="12508" y="19649"/>
                    <a:pt x="13509" y="19649"/>
                  </a:cubicBezTo>
                  <a:cubicBezTo>
                    <a:pt x="14886" y="19649"/>
                    <a:pt x="15335" y="18510"/>
                    <a:pt x="15865" y="17220"/>
                  </a:cubicBezTo>
                  <a:cubicBezTo>
                    <a:pt x="15935" y="17053"/>
                    <a:pt x="15996" y="16879"/>
                    <a:pt x="16053" y="16702"/>
                  </a:cubicBezTo>
                  <a:cubicBezTo>
                    <a:pt x="16150" y="16383"/>
                    <a:pt x="16230" y="16058"/>
                    <a:pt x="16292" y="15730"/>
                  </a:cubicBezTo>
                  <a:cubicBezTo>
                    <a:pt x="16291" y="15728"/>
                    <a:pt x="16292" y="15727"/>
                    <a:pt x="16292" y="15724"/>
                  </a:cubicBezTo>
                  <a:cubicBezTo>
                    <a:pt x="16439" y="14969"/>
                    <a:pt x="16506" y="14190"/>
                    <a:pt x="16563" y="13460"/>
                  </a:cubicBezTo>
                  <a:cubicBezTo>
                    <a:pt x="16565" y="13431"/>
                    <a:pt x="16566" y="13404"/>
                    <a:pt x="16569" y="13377"/>
                  </a:cubicBezTo>
                  <a:cubicBezTo>
                    <a:pt x="16609" y="12865"/>
                    <a:pt x="16643" y="12381"/>
                    <a:pt x="16695" y="11949"/>
                  </a:cubicBezTo>
                  <a:cubicBezTo>
                    <a:pt x="16725" y="11710"/>
                    <a:pt x="16748" y="11479"/>
                    <a:pt x="16768" y="11257"/>
                  </a:cubicBezTo>
                  <a:cubicBezTo>
                    <a:pt x="16801" y="10880"/>
                    <a:pt x="16816" y="10465"/>
                    <a:pt x="16816" y="10027"/>
                  </a:cubicBezTo>
                  <a:cubicBezTo>
                    <a:pt x="16816" y="10024"/>
                    <a:pt x="16818" y="10024"/>
                    <a:pt x="16818" y="10023"/>
                  </a:cubicBezTo>
                  <a:cubicBezTo>
                    <a:pt x="16818" y="10016"/>
                    <a:pt x="16818" y="10008"/>
                    <a:pt x="16818" y="10001"/>
                  </a:cubicBezTo>
                  <a:cubicBezTo>
                    <a:pt x="16820" y="8206"/>
                    <a:pt x="16573" y="6007"/>
                    <a:pt x="16325" y="4260"/>
                  </a:cubicBezTo>
                  <a:cubicBezTo>
                    <a:pt x="16041" y="2242"/>
                    <a:pt x="14492" y="635"/>
                    <a:pt x="12488" y="274"/>
                  </a:cubicBezTo>
                  <a:cubicBezTo>
                    <a:pt x="11609" y="115"/>
                    <a:pt x="10604" y="0"/>
                    <a:pt x="9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83;p47">
              <a:extLst>
                <a:ext uri="{FF2B5EF4-FFF2-40B4-BE49-F238E27FC236}">
                  <a16:creationId xmlns:a16="http://schemas.microsoft.com/office/drawing/2014/main" id="{2F22324E-AB44-4246-8551-8965D12EBD0C}"/>
                </a:ext>
              </a:extLst>
            </p:cNvPr>
            <p:cNvSpPr/>
            <p:nvPr/>
          </p:nvSpPr>
          <p:spPr>
            <a:xfrm>
              <a:off x="3607275" y="238100"/>
              <a:ext cx="572525" cy="571000"/>
            </a:xfrm>
            <a:custGeom>
              <a:avLst/>
              <a:gdLst/>
              <a:ahLst/>
              <a:cxnLst/>
              <a:rect l="l" t="t" r="r" b="b"/>
              <a:pathLst>
                <a:path w="22901" h="22840" extrusionOk="0">
                  <a:moveTo>
                    <a:pt x="10863" y="0"/>
                  </a:moveTo>
                  <a:cubicBezTo>
                    <a:pt x="8332" y="0"/>
                    <a:pt x="7030" y="2875"/>
                    <a:pt x="4385" y="3611"/>
                  </a:cubicBezTo>
                  <a:cubicBezTo>
                    <a:pt x="1698" y="4359"/>
                    <a:pt x="0" y="9048"/>
                    <a:pt x="860" y="11713"/>
                  </a:cubicBezTo>
                  <a:cubicBezTo>
                    <a:pt x="990" y="12113"/>
                    <a:pt x="1113" y="12480"/>
                    <a:pt x="1233" y="12829"/>
                  </a:cubicBezTo>
                  <a:cubicBezTo>
                    <a:pt x="2420" y="16271"/>
                    <a:pt x="4188" y="19480"/>
                    <a:pt x="6412" y="22362"/>
                  </a:cubicBezTo>
                  <a:cubicBezTo>
                    <a:pt x="6499" y="22474"/>
                    <a:pt x="6580" y="22582"/>
                    <a:pt x="6655" y="22682"/>
                  </a:cubicBezTo>
                  <a:cubicBezTo>
                    <a:pt x="6709" y="22754"/>
                    <a:pt x="6895" y="22839"/>
                    <a:pt x="7167" y="22839"/>
                  </a:cubicBezTo>
                  <a:cubicBezTo>
                    <a:pt x="7706" y="22839"/>
                    <a:pt x="8582" y="22508"/>
                    <a:pt x="9439" y="21091"/>
                  </a:cubicBezTo>
                  <a:cubicBezTo>
                    <a:pt x="10548" y="19255"/>
                    <a:pt x="10475" y="17930"/>
                    <a:pt x="10475" y="17930"/>
                  </a:cubicBezTo>
                  <a:cubicBezTo>
                    <a:pt x="7912" y="17589"/>
                    <a:pt x="5987" y="14411"/>
                    <a:pt x="7126" y="12735"/>
                  </a:cubicBezTo>
                  <a:cubicBezTo>
                    <a:pt x="7126" y="12735"/>
                    <a:pt x="7628" y="12145"/>
                    <a:pt x="8308" y="12081"/>
                  </a:cubicBezTo>
                  <a:cubicBezTo>
                    <a:pt x="8417" y="12070"/>
                    <a:pt x="8524" y="12065"/>
                    <a:pt x="8630" y="12065"/>
                  </a:cubicBezTo>
                  <a:cubicBezTo>
                    <a:pt x="9989" y="12065"/>
                    <a:pt x="11075" y="12902"/>
                    <a:pt x="11366" y="13786"/>
                  </a:cubicBezTo>
                  <a:cubicBezTo>
                    <a:pt x="11680" y="14738"/>
                    <a:pt x="11900" y="15429"/>
                    <a:pt x="11900" y="15429"/>
                  </a:cubicBezTo>
                  <a:lnTo>
                    <a:pt x="13382" y="15548"/>
                  </a:lnTo>
                  <a:cubicBezTo>
                    <a:pt x="13382" y="15548"/>
                    <a:pt x="12653" y="13111"/>
                    <a:pt x="12616" y="12226"/>
                  </a:cubicBezTo>
                  <a:cubicBezTo>
                    <a:pt x="12581" y="11342"/>
                    <a:pt x="13923" y="11660"/>
                    <a:pt x="13693" y="9980"/>
                  </a:cubicBezTo>
                  <a:cubicBezTo>
                    <a:pt x="13461" y="8299"/>
                    <a:pt x="12006" y="8091"/>
                    <a:pt x="12634" y="7440"/>
                  </a:cubicBezTo>
                  <a:cubicBezTo>
                    <a:pt x="12837" y="7230"/>
                    <a:pt x="13417" y="7142"/>
                    <a:pt x="14152" y="7142"/>
                  </a:cubicBezTo>
                  <a:cubicBezTo>
                    <a:pt x="15694" y="7142"/>
                    <a:pt x="17915" y="7530"/>
                    <a:pt x="18753" y="8000"/>
                  </a:cubicBezTo>
                  <a:cubicBezTo>
                    <a:pt x="18943" y="8106"/>
                    <a:pt x="19132" y="8151"/>
                    <a:pt x="19318" y="8151"/>
                  </a:cubicBezTo>
                  <a:cubicBezTo>
                    <a:pt x="20341" y="8151"/>
                    <a:pt x="21231" y="6777"/>
                    <a:pt x="21231" y="6777"/>
                  </a:cubicBezTo>
                  <a:cubicBezTo>
                    <a:pt x="22892" y="4977"/>
                    <a:pt x="22901" y="2026"/>
                    <a:pt x="20361" y="1626"/>
                  </a:cubicBezTo>
                  <a:cubicBezTo>
                    <a:pt x="16053" y="946"/>
                    <a:pt x="13594" y="96"/>
                    <a:pt x="10983" y="2"/>
                  </a:cubicBezTo>
                  <a:cubicBezTo>
                    <a:pt x="10943" y="1"/>
                    <a:pt x="10903" y="0"/>
                    <a:pt x="10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84;p47">
              <a:extLst>
                <a:ext uri="{FF2B5EF4-FFF2-40B4-BE49-F238E27FC236}">
                  <a16:creationId xmlns:a16="http://schemas.microsoft.com/office/drawing/2014/main" id="{1C2C966A-0F8D-4AE6-8677-E4CFF8A5BAEC}"/>
                </a:ext>
              </a:extLst>
            </p:cNvPr>
            <p:cNvSpPr/>
            <p:nvPr/>
          </p:nvSpPr>
          <p:spPr>
            <a:xfrm>
              <a:off x="4111475" y="565225"/>
              <a:ext cx="49325" cy="132575"/>
            </a:xfrm>
            <a:custGeom>
              <a:avLst/>
              <a:gdLst/>
              <a:ahLst/>
              <a:cxnLst/>
              <a:rect l="l" t="t" r="r" b="b"/>
              <a:pathLst>
                <a:path w="1973" h="5303" extrusionOk="0">
                  <a:moveTo>
                    <a:pt x="249" y="1"/>
                  </a:moveTo>
                  <a:lnTo>
                    <a:pt x="0" y="5303"/>
                  </a:lnTo>
                  <a:cubicBezTo>
                    <a:pt x="0" y="5303"/>
                    <a:pt x="1972" y="4811"/>
                    <a:pt x="1911" y="4077"/>
                  </a:cubicBezTo>
                  <a:cubicBezTo>
                    <a:pt x="1802" y="2771"/>
                    <a:pt x="249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588509" y="1853932"/>
            <a:ext cx="8085011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www</a:t>
            </a: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 stránkach zriaďovateľov škôl – ZŠ (obce a mestá), </a:t>
            </a:r>
            <a:b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</a:b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SŠ (samosprávne kraje)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Okresný úrad &gt;  odbor školstva &gt; úradná tabuľa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  <a:hlinkClick r:id="rId3"/>
              </a:rPr>
              <a:t>https://www.minv.sk/?</a:t>
            </a:r>
            <a:r>
              <a:rPr lang="sk-SK" sz="1700" dirty="0" smtClean="0">
                <a:solidFill>
                  <a:srgbClr val="323249"/>
                </a:solidFill>
                <a:latin typeface="Montserrat Medium"/>
                <a:sym typeface="Montserrat Medium"/>
                <a:hlinkClick r:id="rId3"/>
              </a:rPr>
              <a:t>okresne-urady-klientske-centra</a:t>
            </a:r>
            <a:endParaRPr lang="sk-SK" sz="1700" dirty="0" smtClean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</a:rPr>
              <a:t>Košický samosprávny kraj &gt; úradná tabuľa &gt; personalistika &gt; oznamy o voľných miestach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0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700" dirty="0">
                <a:solidFill>
                  <a:srgbClr val="323249"/>
                </a:solidFill>
                <a:latin typeface="Montserrat Medium"/>
                <a:sym typeface="Montserrat Medium"/>
                <a:hlinkClick r:id="rId4"/>
              </a:rPr>
              <a:t>https://web.vucke.sk/sk/uradna-tabula/personalistika/oznamy-volnych-miestach/</a:t>
            </a:r>
            <a:endParaRPr lang="sk-SK" sz="17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pPr marL="285750" indent="-285750">
              <a:buFontTx/>
              <a:buChar char="-"/>
            </a:pP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107272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80" y="1373788"/>
            <a:ext cx="4875243" cy="3503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327458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Učiteľstvo</a:t>
            </a:r>
            <a:endParaRPr dirty="0"/>
          </a:p>
        </p:txBody>
      </p:sp>
      <p:grpSp>
        <p:nvGrpSpPr>
          <p:cNvPr id="112" name="Google Shape;951;p47">
            <a:extLst>
              <a:ext uri="{FF2B5EF4-FFF2-40B4-BE49-F238E27FC236}">
                <a16:creationId xmlns:a16="http://schemas.microsoft.com/office/drawing/2014/main" id="{06CFED63-1477-423A-A847-C5EDB1164C4F}"/>
              </a:ext>
            </a:extLst>
          </p:cNvPr>
          <p:cNvGrpSpPr/>
          <p:nvPr/>
        </p:nvGrpSpPr>
        <p:grpSpPr>
          <a:xfrm>
            <a:off x="500686" y="392947"/>
            <a:ext cx="1598606" cy="1445805"/>
            <a:chOff x="913900" y="238100"/>
            <a:chExt cx="5792050" cy="5238425"/>
          </a:xfrm>
        </p:grpSpPr>
        <p:sp>
          <p:nvSpPr>
            <p:cNvPr id="113" name="Google Shape;952;p47">
              <a:extLst>
                <a:ext uri="{FF2B5EF4-FFF2-40B4-BE49-F238E27FC236}">
                  <a16:creationId xmlns:a16="http://schemas.microsoft.com/office/drawing/2014/main" id="{5F0DD5AE-D444-4193-B096-71CF0D755BA1}"/>
                </a:ext>
              </a:extLst>
            </p:cNvPr>
            <p:cNvSpPr/>
            <p:nvPr/>
          </p:nvSpPr>
          <p:spPr>
            <a:xfrm>
              <a:off x="913900" y="3240825"/>
              <a:ext cx="5792050" cy="2235700"/>
            </a:xfrm>
            <a:custGeom>
              <a:avLst/>
              <a:gdLst/>
              <a:ahLst/>
              <a:cxnLst/>
              <a:rect l="l" t="t" r="r" b="b"/>
              <a:pathLst>
                <a:path w="231682" h="89428" extrusionOk="0">
                  <a:moveTo>
                    <a:pt x="192736" y="1"/>
                  </a:moveTo>
                  <a:lnTo>
                    <a:pt x="199652" y="12599"/>
                  </a:lnTo>
                  <a:lnTo>
                    <a:pt x="126427" y="52807"/>
                  </a:lnTo>
                  <a:lnTo>
                    <a:pt x="112586" y="27603"/>
                  </a:lnTo>
                  <a:lnTo>
                    <a:pt x="0" y="89427"/>
                  </a:lnTo>
                  <a:lnTo>
                    <a:pt x="29760" y="89427"/>
                  </a:lnTo>
                  <a:lnTo>
                    <a:pt x="106926" y="47054"/>
                  </a:lnTo>
                  <a:lnTo>
                    <a:pt x="120765" y="72259"/>
                  </a:lnTo>
                  <a:lnTo>
                    <a:pt x="206546" y="25155"/>
                  </a:lnTo>
                  <a:lnTo>
                    <a:pt x="213465" y="37753"/>
                  </a:lnTo>
                  <a:lnTo>
                    <a:pt x="231653" y="3241"/>
                  </a:lnTo>
                  <a:lnTo>
                    <a:pt x="231682" y="3188"/>
                  </a:lnTo>
                  <a:lnTo>
                    <a:pt x="1927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53;p47">
              <a:extLst>
                <a:ext uri="{FF2B5EF4-FFF2-40B4-BE49-F238E27FC236}">
                  <a16:creationId xmlns:a16="http://schemas.microsoft.com/office/drawing/2014/main" id="{1BB7CD4E-8215-4580-88C9-E74C40C8EB23}"/>
                </a:ext>
              </a:extLst>
            </p:cNvPr>
            <p:cNvSpPr/>
            <p:nvPr/>
          </p:nvSpPr>
          <p:spPr>
            <a:xfrm>
              <a:off x="1232100" y="3321850"/>
              <a:ext cx="5473125" cy="2154675"/>
            </a:xfrm>
            <a:custGeom>
              <a:avLst/>
              <a:gdLst/>
              <a:ahLst/>
              <a:cxnLst/>
              <a:rect l="l" t="t" r="r" b="b"/>
              <a:pathLst>
                <a:path w="218925" h="86187" extrusionOk="0">
                  <a:moveTo>
                    <a:pt x="218925" y="0"/>
                  </a:moveTo>
                  <a:lnTo>
                    <a:pt x="110113" y="58525"/>
                  </a:lnTo>
                  <a:lnTo>
                    <a:pt x="96272" y="33321"/>
                  </a:lnTo>
                  <a:lnTo>
                    <a:pt x="1" y="86186"/>
                  </a:lnTo>
                  <a:lnTo>
                    <a:pt x="17032" y="86186"/>
                  </a:lnTo>
                  <a:lnTo>
                    <a:pt x="94198" y="43813"/>
                  </a:lnTo>
                  <a:lnTo>
                    <a:pt x="108037" y="69018"/>
                  </a:lnTo>
                  <a:lnTo>
                    <a:pt x="193818" y="21914"/>
                  </a:lnTo>
                  <a:lnTo>
                    <a:pt x="200737" y="34512"/>
                  </a:lnTo>
                  <a:lnTo>
                    <a:pt x="218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54;p47">
              <a:extLst>
                <a:ext uri="{FF2B5EF4-FFF2-40B4-BE49-F238E27FC236}">
                  <a16:creationId xmlns:a16="http://schemas.microsoft.com/office/drawing/2014/main" id="{345FF484-D45F-47CF-8092-1A2584844550}"/>
                </a:ext>
              </a:extLst>
            </p:cNvPr>
            <p:cNvSpPr/>
            <p:nvPr/>
          </p:nvSpPr>
          <p:spPr>
            <a:xfrm>
              <a:off x="2588550" y="3983825"/>
              <a:ext cx="197400" cy="203300"/>
            </a:xfrm>
            <a:custGeom>
              <a:avLst/>
              <a:gdLst/>
              <a:ahLst/>
              <a:cxnLst/>
              <a:rect l="l" t="t" r="r" b="b"/>
              <a:pathLst>
                <a:path w="7896" h="8132" extrusionOk="0">
                  <a:moveTo>
                    <a:pt x="5050" y="1"/>
                  </a:moveTo>
                  <a:lnTo>
                    <a:pt x="69" y="3429"/>
                  </a:lnTo>
                  <a:cubicBezTo>
                    <a:pt x="69" y="3429"/>
                    <a:pt x="1" y="5692"/>
                    <a:pt x="2007" y="8132"/>
                  </a:cubicBezTo>
                  <a:lnTo>
                    <a:pt x="7896" y="4238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55;p47">
              <a:extLst>
                <a:ext uri="{FF2B5EF4-FFF2-40B4-BE49-F238E27FC236}">
                  <a16:creationId xmlns:a16="http://schemas.microsoft.com/office/drawing/2014/main" id="{F1FFC299-2E71-4258-9E50-905C797663AA}"/>
                </a:ext>
              </a:extLst>
            </p:cNvPr>
            <p:cNvSpPr/>
            <p:nvPr/>
          </p:nvSpPr>
          <p:spPr>
            <a:xfrm>
              <a:off x="2412175" y="4038825"/>
              <a:ext cx="270325" cy="510900"/>
            </a:xfrm>
            <a:custGeom>
              <a:avLst/>
              <a:gdLst/>
              <a:ahLst/>
              <a:cxnLst/>
              <a:rect l="l" t="t" r="r" b="b"/>
              <a:pathLst>
                <a:path w="10813" h="20436" extrusionOk="0">
                  <a:moveTo>
                    <a:pt x="6842" y="1"/>
                  </a:moveTo>
                  <a:cubicBezTo>
                    <a:pt x="6836" y="1"/>
                    <a:pt x="6830" y="1"/>
                    <a:pt x="6824" y="1"/>
                  </a:cubicBezTo>
                  <a:cubicBezTo>
                    <a:pt x="5023" y="18"/>
                    <a:pt x="0" y="2419"/>
                    <a:pt x="0" y="2419"/>
                  </a:cubicBezTo>
                  <a:cubicBezTo>
                    <a:pt x="0" y="2419"/>
                    <a:pt x="5295" y="20316"/>
                    <a:pt x="6290" y="20415"/>
                  </a:cubicBezTo>
                  <a:cubicBezTo>
                    <a:pt x="6415" y="20428"/>
                    <a:pt x="6552" y="20436"/>
                    <a:pt x="6697" y="20436"/>
                  </a:cubicBezTo>
                  <a:cubicBezTo>
                    <a:pt x="7704" y="20436"/>
                    <a:pt x="9046" y="20039"/>
                    <a:pt x="8698" y="17940"/>
                  </a:cubicBezTo>
                  <a:cubicBezTo>
                    <a:pt x="8298" y="15539"/>
                    <a:pt x="9582" y="7593"/>
                    <a:pt x="10069" y="6828"/>
                  </a:cubicBezTo>
                  <a:cubicBezTo>
                    <a:pt x="10813" y="5660"/>
                    <a:pt x="10489" y="4986"/>
                    <a:pt x="9748" y="4117"/>
                  </a:cubicBezTo>
                  <a:cubicBezTo>
                    <a:pt x="8728" y="2510"/>
                    <a:pt x="8625" y="1"/>
                    <a:pt x="6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56;p47">
              <a:extLst>
                <a:ext uri="{FF2B5EF4-FFF2-40B4-BE49-F238E27FC236}">
                  <a16:creationId xmlns:a16="http://schemas.microsoft.com/office/drawing/2014/main" id="{FE1A3B5E-FBB6-41B9-BF1E-DC285941D4E9}"/>
                </a:ext>
              </a:extLst>
            </p:cNvPr>
            <p:cNvSpPr/>
            <p:nvPr/>
          </p:nvSpPr>
          <p:spPr>
            <a:xfrm>
              <a:off x="2690000" y="2646700"/>
              <a:ext cx="981050" cy="1474275"/>
            </a:xfrm>
            <a:custGeom>
              <a:avLst/>
              <a:gdLst/>
              <a:ahLst/>
              <a:cxnLst/>
              <a:rect l="l" t="t" r="r" b="b"/>
              <a:pathLst>
                <a:path w="39242" h="58971" extrusionOk="0">
                  <a:moveTo>
                    <a:pt x="23297" y="1"/>
                  </a:moveTo>
                  <a:lnTo>
                    <a:pt x="24053" y="33222"/>
                  </a:lnTo>
                  <a:cubicBezTo>
                    <a:pt x="24053" y="33222"/>
                    <a:pt x="16689" y="37558"/>
                    <a:pt x="11709" y="42561"/>
                  </a:cubicBezTo>
                  <a:cubicBezTo>
                    <a:pt x="8390" y="45897"/>
                    <a:pt x="1" y="53270"/>
                    <a:pt x="1" y="53270"/>
                  </a:cubicBezTo>
                  <a:cubicBezTo>
                    <a:pt x="628" y="56592"/>
                    <a:pt x="2712" y="58971"/>
                    <a:pt x="2712" y="58971"/>
                  </a:cubicBezTo>
                  <a:cubicBezTo>
                    <a:pt x="2712" y="58971"/>
                    <a:pt x="32483" y="45093"/>
                    <a:pt x="35590" y="39322"/>
                  </a:cubicBezTo>
                  <a:cubicBezTo>
                    <a:pt x="38700" y="33551"/>
                    <a:pt x="39242" y="4314"/>
                    <a:pt x="39242" y="4314"/>
                  </a:cubicBezTo>
                  <a:lnTo>
                    <a:pt x="232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57;p47">
              <a:extLst>
                <a:ext uri="{FF2B5EF4-FFF2-40B4-BE49-F238E27FC236}">
                  <a16:creationId xmlns:a16="http://schemas.microsoft.com/office/drawing/2014/main" id="{7F4BDF8D-24C0-4580-85BC-D88A0711A794}"/>
                </a:ext>
              </a:extLst>
            </p:cNvPr>
            <p:cNvSpPr/>
            <p:nvPr/>
          </p:nvSpPr>
          <p:spPr>
            <a:xfrm>
              <a:off x="2646600" y="3939225"/>
              <a:ext cx="168050" cy="207550"/>
            </a:xfrm>
            <a:custGeom>
              <a:avLst/>
              <a:gdLst/>
              <a:ahLst/>
              <a:cxnLst/>
              <a:rect l="l" t="t" r="r" b="b"/>
              <a:pathLst>
                <a:path w="6722" h="8302" extrusionOk="0">
                  <a:moveTo>
                    <a:pt x="2780" y="1"/>
                  </a:moveTo>
                  <a:cubicBezTo>
                    <a:pt x="2780" y="1"/>
                    <a:pt x="609" y="1326"/>
                    <a:pt x="0" y="2035"/>
                  </a:cubicBezTo>
                  <a:cubicBezTo>
                    <a:pt x="0" y="2035"/>
                    <a:pt x="1685" y="7630"/>
                    <a:pt x="4567" y="8301"/>
                  </a:cubicBezTo>
                  <a:lnTo>
                    <a:pt x="6722" y="6934"/>
                  </a:lnTo>
                  <a:cubicBezTo>
                    <a:pt x="6722" y="6934"/>
                    <a:pt x="3649" y="3133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58;p47">
              <a:extLst>
                <a:ext uri="{FF2B5EF4-FFF2-40B4-BE49-F238E27FC236}">
                  <a16:creationId xmlns:a16="http://schemas.microsoft.com/office/drawing/2014/main" id="{24824255-E673-40B6-BBC9-6DC303AFEA63}"/>
                </a:ext>
              </a:extLst>
            </p:cNvPr>
            <p:cNvSpPr/>
            <p:nvPr/>
          </p:nvSpPr>
          <p:spPr>
            <a:xfrm>
              <a:off x="4880700" y="3656725"/>
              <a:ext cx="198350" cy="194275"/>
            </a:xfrm>
            <a:custGeom>
              <a:avLst/>
              <a:gdLst/>
              <a:ahLst/>
              <a:cxnLst/>
              <a:rect l="l" t="t" r="r" b="b"/>
              <a:pathLst>
                <a:path w="7934" h="7771" extrusionOk="0">
                  <a:moveTo>
                    <a:pt x="4406" y="0"/>
                  </a:moveTo>
                  <a:lnTo>
                    <a:pt x="1" y="2583"/>
                  </a:lnTo>
                  <a:lnTo>
                    <a:pt x="3121" y="7763"/>
                  </a:lnTo>
                  <a:cubicBezTo>
                    <a:pt x="3121" y="7763"/>
                    <a:pt x="3195" y="7770"/>
                    <a:pt x="3331" y="7770"/>
                  </a:cubicBezTo>
                  <a:cubicBezTo>
                    <a:pt x="3947" y="7770"/>
                    <a:pt x="5839" y="7632"/>
                    <a:pt x="7933" y="6114"/>
                  </a:cubicBezTo>
                  <a:lnTo>
                    <a:pt x="4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59;p47">
              <a:extLst>
                <a:ext uri="{FF2B5EF4-FFF2-40B4-BE49-F238E27FC236}">
                  <a16:creationId xmlns:a16="http://schemas.microsoft.com/office/drawing/2014/main" id="{5FFB4ED4-3A14-443A-B456-2902E23AA7D2}"/>
                </a:ext>
              </a:extLst>
            </p:cNvPr>
            <p:cNvSpPr/>
            <p:nvPr/>
          </p:nvSpPr>
          <p:spPr>
            <a:xfrm>
              <a:off x="4941075" y="3753975"/>
              <a:ext cx="532600" cy="277000"/>
            </a:xfrm>
            <a:custGeom>
              <a:avLst/>
              <a:gdLst/>
              <a:ahLst/>
              <a:cxnLst/>
              <a:rect l="l" t="t" r="r" b="b"/>
              <a:pathLst>
                <a:path w="21304" h="11080" extrusionOk="0">
                  <a:moveTo>
                    <a:pt x="18655" y="1"/>
                  </a:moveTo>
                  <a:cubicBezTo>
                    <a:pt x="18372" y="1"/>
                    <a:pt x="18066" y="47"/>
                    <a:pt x="17743" y="153"/>
                  </a:cubicBezTo>
                  <a:cubicBezTo>
                    <a:pt x="16463" y="570"/>
                    <a:pt x="13426" y="733"/>
                    <a:pt x="10829" y="733"/>
                  </a:cubicBezTo>
                  <a:cubicBezTo>
                    <a:pt x="8732" y="733"/>
                    <a:pt x="6921" y="627"/>
                    <a:pt x="6551" y="463"/>
                  </a:cubicBezTo>
                  <a:cubicBezTo>
                    <a:pt x="6156" y="288"/>
                    <a:pt x="5823" y="209"/>
                    <a:pt x="5530" y="209"/>
                  </a:cubicBezTo>
                  <a:cubicBezTo>
                    <a:pt x="4886" y="209"/>
                    <a:pt x="4433" y="593"/>
                    <a:pt x="3919" y="1188"/>
                  </a:cubicBezTo>
                  <a:cubicBezTo>
                    <a:pt x="2477" y="2441"/>
                    <a:pt x="0" y="2918"/>
                    <a:pt x="287" y="4696"/>
                  </a:cubicBezTo>
                  <a:cubicBezTo>
                    <a:pt x="574" y="6474"/>
                    <a:pt x="3702" y="11079"/>
                    <a:pt x="3702" y="11079"/>
                  </a:cubicBezTo>
                  <a:cubicBezTo>
                    <a:pt x="3702" y="11079"/>
                    <a:pt x="15832" y="4776"/>
                    <a:pt x="20551" y="2161"/>
                  </a:cubicBezTo>
                  <a:cubicBezTo>
                    <a:pt x="21303" y="1745"/>
                    <a:pt x="20395" y="1"/>
                    <a:pt x="18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60;p47">
              <a:extLst>
                <a:ext uri="{FF2B5EF4-FFF2-40B4-BE49-F238E27FC236}">
                  <a16:creationId xmlns:a16="http://schemas.microsoft.com/office/drawing/2014/main" id="{0E8C32C0-9B29-404B-8C4F-620654CBE86C}"/>
                </a:ext>
              </a:extLst>
            </p:cNvPr>
            <p:cNvSpPr/>
            <p:nvPr/>
          </p:nvSpPr>
          <p:spPr>
            <a:xfrm>
              <a:off x="3177450" y="2339075"/>
              <a:ext cx="1847000" cy="1432450"/>
            </a:xfrm>
            <a:custGeom>
              <a:avLst/>
              <a:gdLst/>
              <a:ahLst/>
              <a:cxnLst/>
              <a:rect l="l" t="t" r="r" b="b"/>
              <a:pathLst>
                <a:path w="73880" h="57298" extrusionOk="0">
                  <a:moveTo>
                    <a:pt x="18226" y="0"/>
                  </a:moveTo>
                  <a:lnTo>
                    <a:pt x="3401" y="2786"/>
                  </a:lnTo>
                  <a:cubicBezTo>
                    <a:pt x="2844" y="2891"/>
                    <a:pt x="2376" y="3284"/>
                    <a:pt x="2202" y="3824"/>
                  </a:cubicBezTo>
                  <a:cubicBezTo>
                    <a:pt x="2195" y="3850"/>
                    <a:pt x="2188" y="3873"/>
                    <a:pt x="2183" y="3894"/>
                  </a:cubicBezTo>
                  <a:cubicBezTo>
                    <a:pt x="1" y="12726"/>
                    <a:pt x="6234" y="19173"/>
                    <a:pt x="15213" y="20636"/>
                  </a:cubicBezTo>
                  <a:cubicBezTo>
                    <a:pt x="28568" y="22810"/>
                    <a:pt x="46074" y="23437"/>
                    <a:pt x="46074" y="23437"/>
                  </a:cubicBezTo>
                  <a:cubicBezTo>
                    <a:pt x="49145" y="32768"/>
                    <a:pt x="55484" y="37949"/>
                    <a:pt x="58187" y="42278"/>
                  </a:cubicBezTo>
                  <a:cubicBezTo>
                    <a:pt x="60774" y="46419"/>
                    <a:pt x="68081" y="57183"/>
                    <a:pt x="68081" y="57183"/>
                  </a:cubicBezTo>
                  <a:cubicBezTo>
                    <a:pt x="68387" y="57261"/>
                    <a:pt x="68686" y="57297"/>
                    <a:pt x="68975" y="57297"/>
                  </a:cubicBezTo>
                  <a:cubicBezTo>
                    <a:pt x="71889" y="57297"/>
                    <a:pt x="73879" y="53676"/>
                    <a:pt x="73879" y="53676"/>
                  </a:cubicBezTo>
                  <a:cubicBezTo>
                    <a:pt x="73879" y="53676"/>
                    <a:pt x="59557" y="22659"/>
                    <a:pt x="55281" y="17652"/>
                  </a:cubicBezTo>
                  <a:cubicBezTo>
                    <a:pt x="51005" y="12643"/>
                    <a:pt x="18226" y="0"/>
                    <a:pt x="18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61;p47">
              <a:extLst>
                <a:ext uri="{FF2B5EF4-FFF2-40B4-BE49-F238E27FC236}">
                  <a16:creationId xmlns:a16="http://schemas.microsoft.com/office/drawing/2014/main" id="{91ACA71E-FD4C-4F35-82C2-9268EE63D6ED}"/>
                </a:ext>
              </a:extLst>
            </p:cNvPr>
            <p:cNvSpPr/>
            <p:nvPr/>
          </p:nvSpPr>
          <p:spPr>
            <a:xfrm>
              <a:off x="4837275" y="3629750"/>
              <a:ext cx="204250" cy="164700"/>
            </a:xfrm>
            <a:custGeom>
              <a:avLst/>
              <a:gdLst/>
              <a:ahLst/>
              <a:cxnLst/>
              <a:rect l="l" t="t" r="r" b="b"/>
              <a:pathLst>
                <a:path w="8170" h="6588" extrusionOk="0">
                  <a:moveTo>
                    <a:pt x="7065" y="0"/>
                  </a:moveTo>
                  <a:cubicBezTo>
                    <a:pt x="7065" y="0"/>
                    <a:pt x="3293" y="2773"/>
                    <a:pt x="1" y="4055"/>
                  </a:cubicBezTo>
                  <a:cubicBezTo>
                    <a:pt x="1" y="4055"/>
                    <a:pt x="1096" y="5961"/>
                    <a:pt x="1787" y="6588"/>
                  </a:cubicBezTo>
                  <a:cubicBezTo>
                    <a:pt x="1787" y="6588"/>
                    <a:pt x="6061" y="5437"/>
                    <a:pt x="8169" y="2185"/>
                  </a:cubicBezTo>
                  <a:lnTo>
                    <a:pt x="7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62;p47">
              <a:extLst>
                <a:ext uri="{FF2B5EF4-FFF2-40B4-BE49-F238E27FC236}">
                  <a16:creationId xmlns:a16="http://schemas.microsoft.com/office/drawing/2014/main" id="{33D765BE-9088-4200-90E7-77DF73949DBC}"/>
                </a:ext>
              </a:extLst>
            </p:cNvPr>
            <p:cNvSpPr/>
            <p:nvPr/>
          </p:nvSpPr>
          <p:spPr>
            <a:xfrm>
              <a:off x="5012575" y="847075"/>
              <a:ext cx="324175" cy="284875"/>
            </a:xfrm>
            <a:custGeom>
              <a:avLst/>
              <a:gdLst/>
              <a:ahLst/>
              <a:cxnLst/>
              <a:rect l="l" t="t" r="r" b="b"/>
              <a:pathLst>
                <a:path w="12967" h="11395" extrusionOk="0">
                  <a:moveTo>
                    <a:pt x="11801" y="0"/>
                  </a:moveTo>
                  <a:cubicBezTo>
                    <a:pt x="10554" y="0"/>
                    <a:pt x="6622" y="2378"/>
                    <a:pt x="6444" y="2420"/>
                  </a:cubicBezTo>
                  <a:cubicBezTo>
                    <a:pt x="6428" y="2424"/>
                    <a:pt x="6407" y="2426"/>
                    <a:pt x="6383" y="2426"/>
                  </a:cubicBezTo>
                  <a:cubicBezTo>
                    <a:pt x="6112" y="2426"/>
                    <a:pt x="5314" y="2224"/>
                    <a:pt x="4510" y="2171"/>
                  </a:cubicBezTo>
                  <a:cubicBezTo>
                    <a:pt x="4445" y="2167"/>
                    <a:pt x="4383" y="2165"/>
                    <a:pt x="4321" y="2165"/>
                  </a:cubicBezTo>
                  <a:cubicBezTo>
                    <a:pt x="3558" y="2165"/>
                    <a:pt x="3083" y="2513"/>
                    <a:pt x="2489" y="3637"/>
                  </a:cubicBezTo>
                  <a:cubicBezTo>
                    <a:pt x="1847" y="4857"/>
                    <a:pt x="1353" y="6932"/>
                    <a:pt x="1353" y="6932"/>
                  </a:cubicBezTo>
                  <a:cubicBezTo>
                    <a:pt x="944" y="7128"/>
                    <a:pt x="487" y="7338"/>
                    <a:pt x="1" y="7556"/>
                  </a:cubicBezTo>
                  <a:cubicBezTo>
                    <a:pt x="734" y="8861"/>
                    <a:pt x="1510" y="10141"/>
                    <a:pt x="2330" y="11394"/>
                  </a:cubicBezTo>
                  <a:cubicBezTo>
                    <a:pt x="3065" y="10914"/>
                    <a:pt x="3729" y="10475"/>
                    <a:pt x="4287" y="10100"/>
                  </a:cubicBezTo>
                  <a:cubicBezTo>
                    <a:pt x="4542" y="10182"/>
                    <a:pt x="4798" y="10228"/>
                    <a:pt x="5047" y="10228"/>
                  </a:cubicBezTo>
                  <a:cubicBezTo>
                    <a:pt x="5221" y="10228"/>
                    <a:pt x="5392" y="10206"/>
                    <a:pt x="5558" y="10158"/>
                  </a:cubicBezTo>
                  <a:cubicBezTo>
                    <a:pt x="6612" y="9850"/>
                    <a:pt x="7508" y="9507"/>
                    <a:pt x="8030" y="9296"/>
                  </a:cubicBezTo>
                  <a:cubicBezTo>
                    <a:pt x="8339" y="9166"/>
                    <a:pt x="8520" y="9087"/>
                    <a:pt x="8520" y="9087"/>
                  </a:cubicBezTo>
                  <a:cubicBezTo>
                    <a:pt x="8526" y="9090"/>
                    <a:pt x="8531" y="9094"/>
                    <a:pt x="8536" y="9098"/>
                  </a:cubicBezTo>
                  <a:cubicBezTo>
                    <a:pt x="8591" y="9120"/>
                    <a:pt x="8767" y="9185"/>
                    <a:pt x="9075" y="9185"/>
                  </a:cubicBezTo>
                  <a:cubicBezTo>
                    <a:pt x="9328" y="9185"/>
                    <a:pt x="9668" y="9142"/>
                    <a:pt x="10104" y="8996"/>
                  </a:cubicBezTo>
                  <a:cubicBezTo>
                    <a:pt x="11190" y="8630"/>
                    <a:pt x="11887" y="7785"/>
                    <a:pt x="11868" y="7244"/>
                  </a:cubicBezTo>
                  <a:cubicBezTo>
                    <a:pt x="11852" y="6698"/>
                    <a:pt x="11201" y="6429"/>
                    <a:pt x="11201" y="6429"/>
                  </a:cubicBezTo>
                  <a:cubicBezTo>
                    <a:pt x="11201" y="6429"/>
                    <a:pt x="11641" y="6003"/>
                    <a:pt x="11580" y="5432"/>
                  </a:cubicBezTo>
                  <a:cubicBezTo>
                    <a:pt x="11520" y="4857"/>
                    <a:pt x="10496" y="4364"/>
                    <a:pt x="10496" y="4364"/>
                  </a:cubicBezTo>
                  <a:cubicBezTo>
                    <a:pt x="10496" y="4364"/>
                    <a:pt x="10931" y="3745"/>
                    <a:pt x="10477" y="3193"/>
                  </a:cubicBezTo>
                  <a:cubicBezTo>
                    <a:pt x="10345" y="3027"/>
                    <a:pt x="10127" y="2969"/>
                    <a:pt x="9886" y="2969"/>
                  </a:cubicBezTo>
                  <a:cubicBezTo>
                    <a:pt x="9351" y="2969"/>
                    <a:pt x="8703" y="3257"/>
                    <a:pt x="8627" y="3289"/>
                  </a:cubicBezTo>
                  <a:cubicBezTo>
                    <a:pt x="8811" y="3159"/>
                    <a:pt x="12966" y="239"/>
                    <a:pt x="11952" y="15"/>
                  </a:cubicBezTo>
                  <a:cubicBezTo>
                    <a:pt x="11907" y="5"/>
                    <a:pt x="11857" y="0"/>
                    <a:pt x="1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63;p47">
              <a:extLst>
                <a:ext uri="{FF2B5EF4-FFF2-40B4-BE49-F238E27FC236}">
                  <a16:creationId xmlns:a16="http://schemas.microsoft.com/office/drawing/2014/main" id="{A81FEB6F-59C5-4880-B44B-619419520CA2}"/>
                </a:ext>
              </a:extLst>
            </p:cNvPr>
            <p:cNvSpPr/>
            <p:nvPr/>
          </p:nvSpPr>
          <p:spPr>
            <a:xfrm>
              <a:off x="3940900" y="1004625"/>
              <a:ext cx="1145575" cy="361350"/>
            </a:xfrm>
            <a:custGeom>
              <a:avLst/>
              <a:gdLst/>
              <a:ahLst/>
              <a:cxnLst/>
              <a:rect l="l" t="t" r="r" b="b"/>
              <a:pathLst>
                <a:path w="45823" h="14454" extrusionOk="0">
                  <a:moveTo>
                    <a:pt x="43589" y="454"/>
                  </a:moveTo>
                  <a:cubicBezTo>
                    <a:pt x="43589" y="454"/>
                    <a:pt x="43589" y="454"/>
                    <a:pt x="43589" y="454"/>
                  </a:cubicBezTo>
                  <a:lnTo>
                    <a:pt x="43589" y="454"/>
                  </a:lnTo>
                  <a:cubicBezTo>
                    <a:pt x="43589" y="454"/>
                    <a:pt x="43589" y="454"/>
                    <a:pt x="43589" y="454"/>
                  </a:cubicBezTo>
                  <a:close/>
                  <a:moveTo>
                    <a:pt x="2415" y="0"/>
                  </a:moveTo>
                  <a:cubicBezTo>
                    <a:pt x="1246" y="2994"/>
                    <a:pt x="0" y="6773"/>
                    <a:pt x="2072" y="9382"/>
                  </a:cubicBezTo>
                  <a:cubicBezTo>
                    <a:pt x="3311" y="10950"/>
                    <a:pt x="5429" y="12148"/>
                    <a:pt x="9039" y="12808"/>
                  </a:cubicBezTo>
                  <a:cubicBezTo>
                    <a:pt x="10108" y="13004"/>
                    <a:pt x="11306" y="13152"/>
                    <a:pt x="12654" y="13251"/>
                  </a:cubicBezTo>
                  <a:cubicBezTo>
                    <a:pt x="12654" y="13251"/>
                    <a:pt x="21000" y="14454"/>
                    <a:pt x="26001" y="14454"/>
                  </a:cubicBezTo>
                  <a:cubicBezTo>
                    <a:pt x="26977" y="14454"/>
                    <a:pt x="27826" y="14408"/>
                    <a:pt x="28461" y="14298"/>
                  </a:cubicBezTo>
                  <a:cubicBezTo>
                    <a:pt x="32344" y="13626"/>
                    <a:pt x="45823" y="4993"/>
                    <a:pt x="45823" y="4993"/>
                  </a:cubicBezTo>
                  <a:cubicBezTo>
                    <a:pt x="44799" y="4303"/>
                    <a:pt x="43588" y="455"/>
                    <a:pt x="43589" y="454"/>
                  </a:cubicBezTo>
                  <a:lnTo>
                    <a:pt x="43589" y="454"/>
                  </a:lnTo>
                  <a:cubicBezTo>
                    <a:pt x="37992" y="2937"/>
                    <a:pt x="27882" y="6219"/>
                    <a:pt x="27882" y="6219"/>
                  </a:cubicBezTo>
                  <a:cubicBezTo>
                    <a:pt x="27160" y="6081"/>
                    <a:pt x="13737" y="3471"/>
                    <a:pt x="13737" y="3471"/>
                  </a:cubicBezTo>
                  <a:cubicBezTo>
                    <a:pt x="4294" y="1489"/>
                    <a:pt x="2415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64;p47">
              <a:extLst>
                <a:ext uri="{FF2B5EF4-FFF2-40B4-BE49-F238E27FC236}">
                  <a16:creationId xmlns:a16="http://schemas.microsoft.com/office/drawing/2014/main" id="{CD0E1379-8BFD-4502-934F-A6EF1DB21043}"/>
                </a:ext>
              </a:extLst>
            </p:cNvPr>
            <p:cNvSpPr/>
            <p:nvPr/>
          </p:nvSpPr>
          <p:spPr>
            <a:xfrm>
              <a:off x="4987800" y="1004600"/>
              <a:ext cx="109725" cy="156575"/>
            </a:xfrm>
            <a:custGeom>
              <a:avLst/>
              <a:gdLst/>
              <a:ahLst/>
              <a:cxnLst/>
              <a:rect l="l" t="t" r="r" b="b"/>
              <a:pathLst>
                <a:path w="4389" h="6263" extrusionOk="0">
                  <a:moveTo>
                    <a:pt x="1800" y="0"/>
                  </a:moveTo>
                  <a:lnTo>
                    <a:pt x="0" y="802"/>
                  </a:lnTo>
                  <a:lnTo>
                    <a:pt x="2700" y="6262"/>
                  </a:lnTo>
                  <a:lnTo>
                    <a:pt x="4389" y="5325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65;p47">
              <a:extLst>
                <a:ext uri="{FF2B5EF4-FFF2-40B4-BE49-F238E27FC236}">
                  <a16:creationId xmlns:a16="http://schemas.microsoft.com/office/drawing/2014/main" id="{46700BC5-1B0D-465F-8449-20C9D94A21D3}"/>
                </a:ext>
              </a:extLst>
            </p:cNvPr>
            <p:cNvSpPr/>
            <p:nvPr/>
          </p:nvSpPr>
          <p:spPr>
            <a:xfrm>
              <a:off x="1499975" y="1932525"/>
              <a:ext cx="1595675" cy="1341125"/>
            </a:xfrm>
            <a:custGeom>
              <a:avLst/>
              <a:gdLst/>
              <a:ahLst/>
              <a:cxnLst/>
              <a:rect l="l" t="t" r="r" b="b"/>
              <a:pathLst>
                <a:path w="63827" h="53645" extrusionOk="0">
                  <a:moveTo>
                    <a:pt x="15452" y="0"/>
                  </a:moveTo>
                  <a:cubicBezTo>
                    <a:pt x="14614" y="0"/>
                    <a:pt x="13813" y="478"/>
                    <a:pt x="13442" y="1290"/>
                  </a:cubicBezTo>
                  <a:lnTo>
                    <a:pt x="510" y="29461"/>
                  </a:lnTo>
                  <a:cubicBezTo>
                    <a:pt x="0" y="30571"/>
                    <a:pt x="488" y="31883"/>
                    <a:pt x="1597" y="32393"/>
                  </a:cubicBezTo>
                  <a:lnTo>
                    <a:pt x="47455" y="53443"/>
                  </a:lnTo>
                  <a:cubicBezTo>
                    <a:pt x="47753" y="53580"/>
                    <a:pt x="48066" y="53645"/>
                    <a:pt x="48374" y="53645"/>
                  </a:cubicBezTo>
                  <a:cubicBezTo>
                    <a:pt x="49211" y="53645"/>
                    <a:pt x="50014" y="53166"/>
                    <a:pt x="50387" y="52357"/>
                  </a:cubicBezTo>
                  <a:lnTo>
                    <a:pt x="63318" y="24185"/>
                  </a:lnTo>
                  <a:cubicBezTo>
                    <a:pt x="63827" y="23075"/>
                    <a:pt x="63340" y="21762"/>
                    <a:pt x="62231" y="21254"/>
                  </a:cubicBezTo>
                  <a:lnTo>
                    <a:pt x="16373" y="202"/>
                  </a:lnTo>
                  <a:cubicBezTo>
                    <a:pt x="16074" y="65"/>
                    <a:pt x="15761" y="0"/>
                    <a:pt x="15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66;p47">
              <a:extLst>
                <a:ext uri="{FF2B5EF4-FFF2-40B4-BE49-F238E27FC236}">
                  <a16:creationId xmlns:a16="http://schemas.microsoft.com/office/drawing/2014/main" id="{4829BDD3-D00C-41AD-A9F6-F62FD9A62385}"/>
                </a:ext>
              </a:extLst>
            </p:cNvPr>
            <p:cNvSpPr/>
            <p:nvPr/>
          </p:nvSpPr>
          <p:spPr>
            <a:xfrm>
              <a:off x="1660675" y="1932500"/>
              <a:ext cx="1434975" cy="986625"/>
            </a:xfrm>
            <a:custGeom>
              <a:avLst/>
              <a:gdLst/>
              <a:ahLst/>
              <a:cxnLst/>
              <a:rect l="l" t="t" r="r" b="b"/>
              <a:pathLst>
                <a:path w="57399" h="39465" extrusionOk="0">
                  <a:moveTo>
                    <a:pt x="9024" y="0"/>
                  </a:moveTo>
                  <a:cubicBezTo>
                    <a:pt x="8187" y="0"/>
                    <a:pt x="7386" y="479"/>
                    <a:pt x="7015" y="1291"/>
                  </a:cubicBezTo>
                  <a:lnTo>
                    <a:pt x="0" y="16568"/>
                  </a:lnTo>
                  <a:lnTo>
                    <a:pt x="49877" y="39464"/>
                  </a:lnTo>
                  <a:lnTo>
                    <a:pt x="56890" y="24186"/>
                  </a:lnTo>
                  <a:cubicBezTo>
                    <a:pt x="57399" y="23076"/>
                    <a:pt x="56912" y="21763"/>
                    <a:pt x="55803" y="21255"/>
                  </a:cubicBezTo>
                  <a:lnTo>
                    <a:pt x="9947" y="203"/>
                  </a:lnTo>
                  <a:cubicBezTo>
                    <a:pt x="9647" y="66"/>
                    <a:pt x="9333" y="0"/>
                    <a:pt x="9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67;p47">
              <a:extLst>
                <a:ext uri="{FF2B5EF4-FFF2-40B4-BE49-F238E27FC236}">
                  <a16:creationId xmlns:a16="http://schemas.microsoft.com/office/drawing/2014/main" id="{D563D23F-4870-4259-8CED-0E02E26C4C12}"/>
                </a:ext>
              </a:extLst>
            </p:cNvPr>
            <p:cNvSpPr/>
            <p:nvPr/>
          </p:nvSpPr>
          <p:spPr>
            <a:xfrm>
              <a:off x="2305575" y="1973425"/>
              <a:ext cx="418725" cy="308475"/>
            </a:xfrm>
            <a:custGeom>
              <a:avLst/>
              <a:gdLst/>
              <a:ahLst/>
              <a:cxnLst/>
              <a:rect l="l" t="t" r="r" b="b"/>
              <a:pathLst>
                <a:path w="16749" h="12339" extrusionOk="0">
                  <a:moveTo>
                    <a:pt x="4199" y="1"/>
                  </a:moveTo>
                  <a:cubicBezTo>
                    <a:pt x="3306" y="1"/>
                    <a:pt x="2450" y="511"/>
                    <a:pt x="2053" y="1374"/>
                  </a:cubicBezTo>
                  <a:lnTo>
                    <a:pt x="1" y="5844"/>
                  </a:lnTo>
                  <a:lnTo>
                    <a:pt x="2268" y="6885"/>
                  </a:lnTo>
                  <a:lnTo>
                    <a:pt x="4264" y="2542"/>
                  </a:lnTo>
                  <a:lnTo>
                    <a:pt x="10067" y="5207"/>
                  </a:lnTo>
                  <a:lnTo>
                    <a:pt x="10232" y="5282"/>
                  </a:lnTo>
                  <a:lnTo>
                    <a:pt x="11570" y="5896"/>
                  </a:lnTo>
                  <a:lnTo>
                    <a:pt x="11679" y="5946"/>
                  </a:lnTo>
                  <a:lnTo>
                    <a:pt x="13880" y="6957"/>
                  </a:lnTo>
                  <a:lnTo>
                    <a:pt x="11888" y="11300"/>
                  </a:lnTo>
                  <a:lnTo>
                    <a:pt x="14154" y="12339"/>
                  </a:lnTo>
                  <a:lnTo>
                    <a:pt x="16207" y="7871"/>
                  </a:lnTo>
                  <a:cubicBezTo>
                    <a:pt x="16749" y="6689"/>
                    <a:pt x="16228" y="5288"/>
                    <a:pt x="15050" y="4746"/>
                  </a:cubicBezTo>
                  <a:lnTo>
                    <a:pt x="11947" y="3321"/>
                  </a:lnTo>
                  <a:lnTo>
                    <a:pt x="11788" y="3249"/>
                  </a:lnTo>
                  <a:lnTo>
                    <a:pt x="11030" y="2900"/>
                  </a:lnTo>
                  <a:lnTo>
                    <a:pt x="10622" y="2713"/>
                  </a:lnTo>
                  <a:lnTo>
                    <a:pt x="5178" y="216"/>
                  </a:lnTo>
                  <a:cubicBezTo>
                    <a:pt x="4861" y="70"/>
                    <a:pt x="4527" y="1"/>
                    <a:pt x="4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68;p47">
              <a:extLst>
                <a:ext uri="{FF2B5EF4-FFF2-40B4-BE49-F238E27FC236}">
                  <a16:creationId xmlns:a16="http://schemas.microsoft.com/office/drawing/2014/main" id="{6C990F0A-876B-4686-A0D4-9B65C32BEAC6}"/>
                </a:ext>
              </a:extLst>
            </p:cNvPr>
            <p:cNvSpPr/>
            <p:nvPr/>
          </p:nvSpPr>
          <p:spPr>
            <a:xfrm>
              <a:off x="2557250" y="2041250"/>
              <a:ext cx="43050" cy="79600"/>
            </a:xfrm>
            <a:custGeom>
              <a:avLst/>
              <a:gdLst/>
              <a:ahLst/>
              <a:cxnLst/>
              <a:rect l="l" t="t" r="r" b="b"/>
              <a:pathLst>
                <a:path w="1722" h="3184" extrusionOk="0">
                  <a:moveTo>
                    <a:pt x="555" y="0"/>
                  </a:moveTo>
                  <a:cubicBezTo>
                    <a:pt x="352" y="705"/>
                    <a:pt x="134" y="1590"/>
                    <a:pt x="0" y="2495"/>
                  </a:cubicBezTo>
                  <a:lnTo>
                    <a:pt x="165" y="2569"/>
                  </a:lnTo>
                  <a:lnTo>
                    <a:pt x="1503" y="3183"/>
                  </a:lnTo>
                  <a:cubicBezTo>
                    <a:pt x="1477" y="2470"/>
                    <a:pt x="1521" y="1578"/>
                    <a:pt x="1721" y="536"/>
                  </a:cubicBezTo>
                  <a:lnTo>
                    <a:pt x="963" y="18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69;p47">
              <a:extLst>
                <a:ext uri="{FF2B5EF4-FFF2-40B4-BE49-F238E27FC236}">
                  <a16:creationId xmlns:a16="http://schemas.microsoft.com/office/drawing/2014/main" id="{13ECFF79-5FDC-431C-8E2B-F708F2E30472}"/>
                </a:ext>
              </a:extLst>
            </p:cNvPr>
            <p:cNvSpPr/>
            <p:nvPr/>
          </p:nvSpPr>
          <p:spPr>
            <a:xfrm>
              <a:off x="1866700" y="2391475"/>
              <a:ext cx="135925" cy="161975"/>
            </a:xfrm>
            <a:custGeom>
              <a:avLst/>
              <a:gdLst/>
              <a:ahLst/>
              <a:cxnLst/>
              <a:rect l="l" t="t" r="r" b="b"/>
              <a:pathLst>
                <a:path w="5437" h="6479" extrusionOk="0">
                  <a:moveTo>
                    <a:pt x="2599" y="0"/>
                  </a:moveTo>
                  <a:cubicBezTo>
                    <a:pt x="2416" y="0"/>
                    <a:pt x="2241" y="105"/>
                    <a:pt x="2161" y="283"/>
                  </a:cubicBezTo>
                  <a:lnTo>
                    <a:pt x="111" y="4746"/>
                  </a:lnTo>
                  <a:cubicBezTo>
                    <a:pt x="1" y="4987"/>
                    <a:pt x="106" y="5272"/>
                    <a:pt x="348" y="5384"/>
                  </a:cubicBezTo>
                  <a:lnTo>
                    <a:pt x="2636" y="6434"/>
                  </a:lnTo>
                  <a:cubicBezTo>
                    <a:pt x="2701" y="6464"/>
                    <a:pt x="2770" y="6478"/>
                    <a:pt x="2837" y="6478"/>
                  </a:cubicBezTo>
                  <a:cubicBezTo>
                    <a:pt x="3019" y="6478"/>
                    <a:pt x="3193" y="6374"/>
                    <a:pt x="3274" y="6198"/>
                  </a:cubicBezTo>
                  <a:lnTo>
                    <a:pt x="5323" y="1734"/>
                  </a:lnTo>
                  <a:cubicBezTo>
                    <a:pt x="5436" y="1493"/>
                    <a:pt x="5331" y="1207"/>
                    <a:pt x="5089" y="1095"/>
                  </a:cubicBezTo>
                  <a:lnTo>
                    <a:pt x="2798" y="44"/>
                  </a:lnTo>
                  <a:cubicBezTo>
                    <a:pt x="2733" y="14"/>
                    <a:pt x="2665" y="0"/>
                    <a:pt x="2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70;p47">
              <a:extLst>
                <a:ext uri="{FF2B5EF4-FFF2-40B4-BE49-F238E27FC236}">
                  <a16:creationId xmlns:a16="http://schemas.microsoft.com/office/drawing/2014/main" id="{0062BC22-E105-498D-9F2E-B108F089E45C}"/>
                </a:ext>
              </a:extLst>
            </p:cNvPr>
            <p:cNvSpPr/>
            <p:nvPr/>
          </p:nvSpPr>
          <p:spPr>
            <a:xfrm>
              <a:off x="1895100" y="2391475"/>
              <a:ext cx="107475" cy="99125"/>
            </a:xfrm>
            <a:custGeom>
              <a:avLst/>
              <a:gdLst/>
              <a:ahLst/>
              <a:cxnLst/>
              <a:rect l="l" t="t" r="r" b="b"/>
              <a:pathLst>
                <a:path w="4299" h="3965" extrusionOk="0">
                  <a:moveTo>
                    <a:pt x="1463" y="0"/>
                  </a:moveTo>
                  <a:cubicBezTo>
                    <a:pt x="1280" y="0"/>
                    <a:pt x="1105" y="105"/>
                    <a:pt x="1025" y="283"/>
                  </a:cubicBezTo>
                  <a:lnTo>
                    <a:pt x="1" y="2512"/>
                  </a:lnTo>
                  <a:lnTo>
                    <a:pt x="3163" y="3965"/>
                  </a:lnTo>
                  <a:lnTo>
                    <a:pt x="4187" y="1734"/>
                  </a:lnTo>
                  <a:cubicBezTo>
                    <a:pt x="4299" y="1494"/>
                    <a:pt x="4195" y="1207"/>
                    <a:pt x="3953" y="1095"/>
                  </a:cubicBezTo>
                  <a:lnTo>
                    <a:pt x="1662" y="44"/>
                  </a:lnTo>
                  <a:cubicBezTo>
                    <a:pt x="1597" y="14"/>
                    <a:pt x="1529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71;p47">
              <a:extLst>
                <a:ext uri="{FF2B5EF4-FFF2-40B4-BE49-F238E27FC236}">
                  <a16:creationId xmlns:a16="http://schemas.microsoft.com/office/drawing/2014/main" id="{537BD8D7-435B-4272-B921-3D78B5DFB158}"/>
                </a:ext>
              </a:extLst>
            </p:cNvPr>
            <p:cNvSpPr/>
            <p:nvPr/>
          </p:nvSpPr>
          <p:spPr>
            <a:xfrm>
              <a:off x="2565675" y="2712325"/>
              <a:ext cx="135950" cy="162025"/>
            </a:xfrm>
            <a:custGeom>
              <a:avLst/>
              <a:gdLst/>
              <a:ahLst/>
              <a:cxnLst/>
              <a:rect l="l" t="t" r="r" b="b"/>
              <a:pathLst>
                <a:path w="5438" h="6481" extrusionOk="0">
                  <a:moveTo>
                    <a:pt x="2599" y="1"/>
                  </a:moveTo>
                  <a:cubicBezTo>
                    <a:pt x="2416" y="1"/>
                    <a:pt x="2242" y="106"/>
                    <a:pt x="2161" y="284"/>
                  </a:cubicBezTo>
                  <a:lnTo>
                    <a:pt x="111" y="4747"/>
                  </a:lnTo>
                  <a:cubicBezTo>
                    <a:pt x="1" y="4987"/>
                    <a:pt x="106" y="5272"/>
                    <a:pt x="346" y="5384"/>
                  </a:cubicBezTo>
                  <a:lnTo>
                    <a:pt x="2640" y="6436"/>
                  </a:lnTo>
                  <a:cubicBezTo>
                    <a:pt x="2705" y="6466"/>
                    <a:pt x="2773" y="6480"/>
                    <a:pt x="2839" y="6480"/>
                  </a:cubicBezTo>
                  <a:cubicBezTo>
                    <a:pt x="3021" y="6480"/>
                    <a:pt x="3196" y="6376"/>
                    <a:pt x="3277" y="6200"/>
                  </a:cubicBezTo>
                  <a:lnTo>
                    <a:pt x="5326" y="1736"/>
                  </a:lnTo>
                  <a:cubicBezTo>
                    <a:pt x="5437" y="1496"/>
                    <a:pt x="5333" y="1208"/>
                    <a:pt x="5091" y="1097"/>
                  </a:cubicBezTo>
                  <a:lnTo>
                    <a:pt x="2799" y="44"/>
                  </a:lnTo>
                  <a:cubicBezTo>
                    <a:pt x="2734" y="15"/>
                    <a:pt x="2666" y="1"/>
                    <a:pt x="2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72;p47">
              <a:extLst>
                <a:ext uri="{FF2B5EF4-FFF2-40B4-BE49-F238E27FC236}">
                  <a16:creationId xmlns:a16="http://schemas.microsoft.com/office/drawing/2014/main" id="{4202B685-DE0A-4E15-882A-60896F7F8471}"/>
                </a:ext>
              </a:extLst>
            </p:cNvPr>
            <p:cNvSpPr/>
            <p:nvPr/>
          </p:nvSpPr>
          <p:spPr>
            <a:xfrm>
              <a:off x="2594075" y="2712325"/>
              <a:ext cx="107550" cy="99175"/>
            </a:xfrm>
            <a:custGeom>
              <a:avLst/>
              <a:gdLst/>
              <a:ahLst/>
              <a:cxnLst/>
              <a:rect l="l" t="t" r="r" b="b"/>
              <a:pathLst>
                <a:path w="4302" h="3967" extrusionOk="0">
                  <a:moveTo>
                    <a:pt x="1463" y="1"/>
                  </a:moveTo>
                  <a:cubicBezTo>
                    <a:pt x="1280" y="1"/>
                    <a:pt x="1105" y="106"/>
                    <a:pt x="1025" y="284"/>
                  </a:cubicBezTo>
                  <a:lnTo>
                    <a:pt x="0" y="2514"/>
                  </a:lnTo>
                  <a:lnTo>
                    <a:pt x="3165" y="3967"/>
                  </a:lnTo>
                  <a:lnTo>
                    <a:pt x="4190" y="1736"/>
                  </a:lnTo>
                  <a:cubicBezTo>
                    <a:pt x="4301" y="1495"/>
                    <a:pt x="4197" y="1208"/>
                    <a:pt x="3955" y="1097"/>
                  </a:cubicBezTo>
                  <a:lnTo>
                    <a:pt x="1662" y="44"/>
                  </a:lnTo>
                  <a:cubicBezTo>
                    <a:pt x="1597" y="15"/>
                    <a:pt x="1529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73;p47">
              <a:extLst>
                <a:ext uri="{FF2B5EF4-FFF2-40B4-BE49-F238E27FC236}">
                  <a16:creationId xmlns:a16="http://schemas.microsoft.com/office/drawing/2014/main" id="{7FCA9A40-1741-491F-A115-1558E9AC8F02}"/>
                </a:ext>
              </a:extLst>
            </p:cNvPr>
            <p:cNvSpPr/>
            <p:nvPr/>
          </p:nvSpPr>
          <p:spPr>
            <a:xfrm>
              <a:off x="2442675" y="1780800"/>
              <a:ext cx="257250" cy="351575"/>
            </a:xfrm>
            <a:custGeom>
              <a:avLst/>
              <a:gdLst/>
              <a:ahLst/>
              <a:cxnLst/>
              <a:rect l="l" t="t" r="r" b="b"/>
              <a:pathLst>
                <a:path w="10290" h="14063" extrusionOk="0">
                  <a:moveTo>
                    <a:pt x="5830" y="1"/>
                  </a:moveTo>
                  <a:cubicBezTo>
                    <a:pt x="5412" y="903"/>
                    <a:pt x="5038" y="1717"/>
                    <a:pt x="4729" y="2399"/>
                  </a:cubicBezTo>
                  <a:cubicBezTo>
                    <a:pt x="3404" y="3955"/>
                    <a:pt x="2082" y="6390"/>
                    <a:pt x="1159" y="8595"/>
                  </a:cubicBezTo>
                  <a:cubicBezTo>
                    <a:pt x="1159" y="8595"/>
                    <a:pt x="1" y="10964"/>
                    <a:pt x="179" y="11743"/>
                  </a:cubicBezTo>
                  <a:cubicBezTo>
                    <a:pt x="271" y="12154"/>
                    <a:pt x="565" y="12251"/>
                    <a:pt x="822" y="12251"/>
                  </a:cubicBezTo>
                  <a:cubicBezTo>
                    <a:pt x="1053" y="12251"/>
                    <a:pt x="1254" y="12173"/>
                    <a:pt x="1254" y="12173"/>
                  </a:cubicBezTo>
                  <a:cubicBezTo>
                    <a:pt x="1254" y="12173"/>
                    <a:pt x="1453" y="12781"/>
                    <a:pt x="2012" y="12781"/>
                  </a:cubicBezTo>
                  <a:cubicBezTo>
                    <a:pt x="2154" y="12781"/>
                    <a:pt x="2320" y="12741"/>
                    <a:pt x="2512" y="12642"/>
                  </a:cubicBezTo>
                  <a:cubicBezTo>
                    <a:pt x="2512" y="12642"/>
                    <a:pt x="2518" y="13298"/>
                    <a:pt x="3064" y="13522"/>
                  </a:cubicBezTo>
                  <a:cubicBezTo>
                    <a:pt x="3144" y="13555"/>
                    <a:pt x="3221" y="13570"/>
                    <a:pt x="3293" y="13570"/>
                  </a:cubicBezTo>
                  <a:cubicBezTo>
                    <a:pt x="3709" y="13570"/>
                    <a:pt x="3975" y="13100"/>
                    <a:pt x="3975" y="13100"/>
                  </a:cubicBezTo>
                  <a:lnTo>
                    <a:pt x="3975" y="13100"/>
                  </a:lnTo>
                  <a:cubicBezTo>
                    <a:pt x="3975" y="13100"/>
                    <a:pt x="3882" y="13875"/>
                    <a:pt x="4597" y="14048"/>
                  </a:cubicBezTo>
                  <a:cubicBezTo>
                    <a:pt x="4639" y="14058"/>
                    <a:pt x="4681" y="14063"/>
                    <a:pt x="4724" y="14063"/>
                  </a:cubicBezTo>
                  <a:cubicBezTo>
                    <a:pt x="5216" y="14063"/>
                    <a:pt x="5724" y="13434"/>
                    <a:pt x="5724" y="13434"/>
                  </a:cubicBezTo>
                  <a:lnTo>
                    <a:pt x="5066" y="13100"/>
                  </a:lnTo>
                  <a:cubicBezTo>
                    <a:pt x="5143" y="12155"/>
                    <a:pt x="5493" y="11220"/>
                    <a:pt x="5843" y="10742"/>
                  </a:cubicBezTo>
                  <a:cubicBezTo>
                    <a:pt x="5920" y="10599"/>
                    <a:pt x="6135" y="10481"/>
                    <a:pt x="6362" y="10481"/>
                  </a:cubicBezTo>
                  <a:cubicBezTo>
                    <a:pt x="6540" y="10481"/>
                    <a:pt x="6725" y="10553"/>
                    <a:pt x="6857" y="10742"/>
                  </a:cubicBezTo>
                  <a:cubicBezTo>
                    <a:pt x="6993" y="10937"/>
                    <a:pt x="6982" y="11146"/>
                    <a:pt x="6950" y="11251"/>
                  </a:cubicBezTo>
                  <a:cubicBezTo>
                    <a:pt x="7349" y="11463"/>
                    <a:pt x="8001" y="11769"/>
                    <a:pt x="8408" y="11920"/>
                  </a:cubicBezTo>
                  <a:cubicBezTo>
                    <a:pt x="8886" y="10720"/>
                    <a:pt x="8146" y="8610"/>
                    <a:pt x="8291" y="7495"/>
                  </a:cubicBezTo>
                  <a:cubicBezTo>
                    <a:pt x="8359" y="6979"/>
                    <a:pt x="8343" y="6271"/>
                    <a:pt x="8306" y="5614"/>
                  </a:cubicBezTo>
                  <a:cubicBezTo>
                    <a:pt x="8754" y="5037"/>
                    <a:pt x="9453" y="4133"/>
                    <a:pt x="10289" y="3026"/>
                  </a:cubicBezTo>
                  <a:cubicBezTo>
                    <a:pt x="9734" y="2644"/>
                    <a:pt x="9179" y="2262"/>
                    <a:pt x="8623" y="1878"/>
                  </a:cubicBezTo>
                  <a:cubicBezTo>
                    <a:pt x="7703" y="1239"/>
                    <a:pt x="6747" y="646"/>
                    <a:pt x="5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74;p47">
              <a:extLst>
                <a:ext uri="{FF2B5EF4-FFF2-40B4-BE49-F238E27FC236}">
                  <a16:creationId xmlns:a16="http://schemas.microsoft.com/office/drawing/2014/main" id="{A4C1625C-BA48-407A-915D-321A7743DB2F}"/>
                </a:ext>
              </a:extLst>
            </p:cNvPr>
            <p:cNvSpPr/>
            <p:nvPr/>
          </p:nvSpPr>
          <p:spPr>
            <a:xfrm>
              <a:off x="2562375" y="954375"/>
              <a:ext cx="1102500" cy="940875"/>
            </a:xfrm>
            <a:custGeom>
              <a:avLst/>
              <a:gdLst/>
              <a:ahLst/>
              <a:cxnLst/>
              <a:rect l="l" t="t" r="r" b="b"/>
              <a:pathLst>
                <a:path w="44100" h="37635" extrusionOk="0">
                  <a:moveTo>
                    <a:pt x="41078" y="1"/>
                  </a:moveTo>
                  <a:cubicBezTo>
                    <a:pt x="41077" y="1"/>
                    <a:pt x="28727" y="5678"/>
                    <a:pt x="22416" y="9219"/>
                  </a:cubicBezTo>
                  <a:cubicBezTo>
                    <a:pt x="22416" y="9219"/>
                    <a:pt x="12982" y="14326"/>
                    <a:pt x="9818" y="17825"/>
                  </a:cubicBezTo>
                  <a:lnTo>
                    <a:pt x="0" y="34461"/>
                  </a:lnTo>
                  <a:cubicBezTo>
                    <a:pt x="0" y="34461"/>
                    <a:pt x="2765" y="37635"/>
                    <a:pt x="4773" y="37635"/>
                  </a:cubicBezTo>
                  <a:cubicBezTo>
                    <a:pt x="4837" y="37635"/>
                    <a:pt x="4901" y="37631"/>
                    <a:pt x="4964" y="37624"/>
                  </a:cubicBezTo>
                  <a:cubicBezTo>
                    <a:pt x="8601" y="32680"/>
                    <a:pt x="13689" y="25582"/>
                    <a:pt x="14672" y="23224"/>
                  </a:cubicBezTo>
                  <a:lnTo>
                    <a:pt x="27109" y="19188"/>
                  </a:lnTo>
                  <a:lnTo>
                    <a:pt x="39109" y="14279"/>
                  </a:lnTo>
                  <a:cubicBezTo>
                    <a:pt x="39109" y="14279"/>
                    <a:pt x="44099" y="5680"/>
                    <a:pt x="4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75;p47">
              <a:extLst>
                <a:ext uri="{FF2B5EF4-FFF2-40B4-BE49-F238E27FC236}">
                  <a16:creationId xmlns:a16="http://schemas.microsoft.com/office/drawing/2014/main" id="{EB4C30DA-2E83-4BD1-8BEC-3DE961B8F896}"/>
                </a:ext>
              </a:extLst>
            </p:cNvPr>
            <p:cNvSpPr/>
            <p:nvPr/>
          </p:nvSpPr>
          <p:spPr>
            <a:xfrm>
              <a:off x="2540100" y="1786900"/>
              <a:ext cx="172450" cy="140625"/>
            </a:xfrm>
            <a:custGeom>
              <a:avLst/>
              <a:gdLst/>
              <a:ahLst/>
              <a:cxnLst/>
              <a:rect l="l" t="t" r="r" b="b"/>
              <a:pathLst>
                <a:path w="6898" h="5625" extrusionOk="0">
                  <a:moveTo>
                    <a:pt x="1328" y="1"/>
                  </a:moveTo>
                  <a:cubicBezTo>
                    <a:pt x="686" y="469"/>
                    <a:pt x="107" y="1177"/>
                    <a:pt x="1" y="2070"/>
                  </a:cubicBezTo>
                  <a:lnTo>
                    <a:pt x="5442" y="5624"/>
                  </a:lnTo>
                  <a:cubicBezTo>
                    <a:pt x="6019" y="5105"/>
                    <a:pt x="6499" y="4436"/>
                    <a:pt x="6897" y="3639"/>
                  </a:cubicBezTo>
                  <a:lnTo>
                    <a:pt x="1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76;p47">
              <a:extLst>
                <a:ext uri="{FF2B5EF4-FFF2-40B4-BE49-F238E27FC236}">
                  <a16:creationId xmlns:a16="http://schemas.microsoft.com/office/drawing/2014/main" id="{19C8D186-ED1E-4C8E-8323-C64D1D96AB0A}"/>
                </a:ext>
              </a:extLst>
            </p:cNvPr>
            <p:cNvSpPr/>
            <p:nvPr/>
          </p:nvSpPr>
          <p:spPr>
            <a:xfrm>
              <a:off x="3214300" y="869225"/>
              <a:ext cx="838675" cy="1620600"/>
            </a:xfrm>
            <a:custGeom>
              <a:avLst/>
              <a:gdLst/>
              <a:ahLst/>
              <a:cxnLst/>
              <a:rect l="l" t="t" r="r" b="b"/>
              <a:pathLst>
                <a:path w="33547" h="64824" extrusionOk="0">
                  <a:moveTo>
                    <a:pt x="22540" y="0"/>
                  </a:moveTo>
                  <a:cubicBezTo>
                    <a:pt x="22540" y="0"/>
                    <a:pt x="14610" y="2798"/>
                    <a:pt x="11177" y="5637"/>
                  </a:cubicBezTo>
                  <a:cubicBezTo>
                    <a:pt x="9961" y="6642"/>
                    <a:pt x="9268" y="13228"/>
                    <a:pt x="7691" y="20905"/>
                  </a:cubicBezTo>
                  <a:lnTo>
                    <a:pt x="7689" y="20905"/>
                  </a:lnTo>
                  <a:cubicBezTo>
                    <a:pt x="7415" y="22245"/>
                    <a:pt x="7136" y="23657"/>
                    <a:pt x="6850" y="25143"/>
                  </a:cubicBezTo>
                  <a:cubicBezTo>
                    <a:pt x="6398" y="27513"/>
                    <a:pt x="5931" y="30058"/>
                    <a:pt x="5450" y="32749"/>
                  </a:cubicBezTo>
                  <a:cubicBezTo>
                    <a:pt x="4882" y="35935"/>
                    <a:pt x="3269" y="44019"/>
                    <a:pt x="1640" y="50479"/>
                  </a:cubicBezTo>
                  <a:cubicBezTo>
                    <a:pt x="0" y="56979"/>
                    <a:pt x="559" y="63359"/>
                    <a:pt x="559" y="63359"/>
                  </a:cubicBezTo>
                  <a:cubicBezTo>
                    <a:pt x="559" y="63359"/>
                    <a:pt x="2125" y="63762"/>
                    <a:pt x="4445" y="63762"/>
                  </a:cubicBezTo>
                  <a:cubicBezTo>
                    <a:pt x="6478" y="63762"/>
                    <a:pt x="9091" y="63452"/>
                    <a:pt x="11735" y="62289"/>
                  </a:cubicBezTo>
                  <a:cubicBezTo>
                    <a:pt x="13658" y="61444"/>
                    <a:pt x="15605" y="61110"/>
                    <a:pt x="17520" y="61110"/>
                  </a:cubicBezTo>
                  <a:cubicBezTo>
                    <a:pt x="22551" y="61110"/>
                    <a:pt x="27357" y="63416"/>
                    <a:pt x="30903" y="64823"/>
                  </a:cubicBezTo>
                  <a:cubicBezTo>
                    <a:pt x="30903" y="64823"/>
                    <a:pt x="30226" y="60167"/>
                    <a:pt x="30903" y="56463"/>
                  </a:cubicBezTo>
                  <a:cubicBezTo>
                    <a:pt x="31619" y="52545"/>
                    <a:pt x="31529" y="48650"/>
                    <a:pt x="31691" y="46102"/>
                  </a:cubicBezTo>
                  <a:cubicBezTo>
                    <a:pt x="32237" y="37516"/>
                    <a:pt x="32987" y="37322"/>
                    <a:pt x="33489" y="9084"/>
                  </a:cubicBezTo>
                  <a:cubicBezTo>
                    <a:pt x="33546" y="5882"/>
                    <a:pt x="27859" y="1487"/>
                    <a:pt x="27859" y="1487"/>
                  </a:cubicBezTo>
                  <a:lnTo>
                    <a:pt x="22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77;p47">
              <a:extLst>
                <a:ext uri="{FF2B5EF4-FFF2-40B4-BE49-F238E27FC236}">
                  <a16:creationId xmlns:a16="http://schemas.microsoft.com/office/drawing/2014/main" id="{B18F7807-402E-4486-8BB7-9012FB2DF5CF}"/>
                </a:ext>
              </a:extLst>
            </p:cNvPr>
            <p:cNvSpPr/>
            <p:nvPr/>
          </p:nvSpPr>
          <p:spPr>
            <a:xfrm>
              <a:off x="3792850" y="1119825"/>
              <a:ext cx="181425" cy="1045200"/>
            </a:xfrm>
            <a:custGeom>
              <a:avLst/>
              <a:gdLst/>
              <a:ahLst/>
              <a:cxnLst/>
              <a:rect l="l" t="t" r="r" b="b"/>
              <a:pathLst>
                <a:path w="7257" h="41808" extrusionOk="0">
                  <a:moveTo>
                    <a:pt x="4438" y="0"/>
                  </a:moveTo>
                  <a:lnTo>
                    <a:pt x="2972" y="154"/>
                  </a:lnTo>
                  <a:lnTo>
                    <a:pt x="2895" y="1375"/>
                  </a:lnTo>
                  <a:lnTo>
                    <a:pt x="0" y="32659"/>
                  </a:lnTo>
                  <a:lnTo>
                    <a:pt x="4001" y="41807"/>
                  </a:lnTo>
                  <a:lnTo>
                    <a:pt x="7256" y="32227"/>
                  </a:lnTo>
                  <a:lnTo>
                    <a:pt x="4583" y="1653"/>
                  </a:lnTo>
                  <a:lnTo>
                    <a:pt x="44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78;p47">
              <a:extLst>
                <a:ext uri="{FF2B5EF4-FFF2-40B4-BE49-F238E27FC236}">
                  <a16:creationId xmlns:a16="http://schemas.microsoft.com/office/drawing/2014/main" id="{9CBD0631-CC12-4012-AD47-F2485C37FB1B}"/>
                </a:ext>
              </a:extLst>
            </p:cNvPr>
            <p:cNvSpPr/>
            <p:nvPr/>
          </p:nvSpPr>
          <p:spPr>
            <a:xfrm>
              <a:off x="3820600" y="974675"/>
              <a:ext cx="112275" cy="184800"/>
            </a:xfrm>
            <a:custGeom>
              <a:avLst/>
              <a:gdLst/>
              <a:ahLst/>
              <a:cxnLst/>
              <a:rect l="l" t="t" r="r" b="b"/>
              <a:pathLst>
                <a:path w="4491" h="7392" extrusionOk="0">
                  <a:moveTo>
                    <a:pt x="2739" y="1"/>
                  </a:moveTo>
                  <a:lnTo>
                    <a:pt x="1" y="3333"/>
                  </a:lnTo>
                  <a:lnTo>
                    <a:pt x="2739" y="7391"/>
                  </a:lnTo>
                  <a:lnTo>
                    <a:pt x="4491" y="359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79;p47">
              <a:extLst>
                <a:ext uri="{FF2B5EF4-FFF2-40B4-BE49-F238E27FC236}">
                  <a16:creationId xmlns:a16="http://schemas.microsoft.com/office/drawing/2014/main" id="{1FFD08ED-D73F-4DF7-A0EE-6CE6287BA807}"/>
                </a:ext>
              </a:extLst>
            </p:cNvPr>
            <p:cNvSpPr/>
            <p:nvPr/>
          </p:nvSpPr>
          <p:spPr>
            <a:xfrm>
              <a:off x="3716050" y="864025"/>
              <a:ext cx="173025" cy="242500"/>
            </a:xfrm>
            <a:custGeom>
              <a:avLst/>
              <a:gdLst/>
              <a:ahLst/>
              <a:cxnLst/>
              <a:rect l="l" t="t" r="r" b="b"/>
              <a:pathLst>
                <a:path w="6921" h="9700" extrusionOk="0">
                  <a:moveTo>
                    <a:pt x="1958" y="1"/>
                  </a:moveTo>
                  <a:cubicBezTo>
                    <a:pt x="1476" y="1"/>
                    <a:pt x="884" y="136"/>
                    <a:pt x="529" y="705"/>
                  </a:cubicBezTo>
                  <a:cubicBezTo>
                    <a:pt x="422" y="877"/>
                    <a:pt x="332" y="1154"/>
                    <a:pt x="261" y="1461"/>
                  </a:cubicBezTo>
                  <a:cubicBezTo>
                    <a:pt x="1" y="2569"/>
                    <a:pt x="36" y="3728"/>
                    <a:pt x="332" y="4825"/>
                  </a:cubicBezTo>
                  <a:cubicBezTo>
                    <a:pt x="1458" y="8993"/>
                    <a:pt x="3644" y="9699"/>
                    <a:pt x="3644" y="9699"/>
                  </a:cubicBezTo>
                  <a:lnTo>
                    <a:pt x="6921" y="4427"/>
                  </a:lnTo>
                  <a:cubicBezTo>
                    <a:pt x="6921" y="4427"/>
                    <a:pt x="3487" y="3300"/>
                    <a:pt x="2741" y="111"/>
                  </a:cubicBezTo>
                  <a:cubicBezTo>
                    <a:pt x="2741" y="111"/>
                    <a:pt x="2394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80;p47">
              <a:extLst>
                <a:ext uri="{FF2B5EF4-FFF2-40B4-BE49-F238E27FC236}">
                  <a16:creationId xmlns:a16="http://schemas.microsoft.com/office/drawing/2014/main" id="{919CADDB-66A8-45C1-A027-DED087383B3D}"/>
                </a:ext>
              </a:extLst>
            </p:cNvPr>
            <p:cNvSpPr/>
            <p:nvPr/>
          </p:nvSpPr>
          <p:spPr>
            <a:xfrm>
              <a:off x="3889050" y="902725"/>
              <a:ext cx="102475" cy="203800"/>
            </a:xfrm>
            <a:custGeom>
              <a:avLst/>
              <a:gdLst/>
              <a:ahLst/>
              <a:cxnLst/>
              <a:rect l="l" t="t" r="r" b="b"/>
              <a:pathLst>
                <a:path w="4099" h="8152" extrusionOk="0">
                  <a:moveTo>
                    <a:pt x="2059" y="0"/>
                  </a:moveTo>
                  <a:cubicBezTo>
                    <a:pt x="1388" y="1504"/>
                    <a:pt x="1" y="2879"/>
                    <a:pt x="1" y="2879"/>
                  </a:cubicBezTo>
                  <a:lnTo>
                    <a:pt x="2570" y="8151"/>
                  </a:lnTo>
                  <a:lnTo>
                    <a:pt x="3499" y="4238"/>
                  </a:lnTo>
                  <a:cubicBezTo>
                    <a:pt x="4099" y="1932"/>
                    <a:pt x="2059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81;p47">
              <a:extLst>
                <a:ext uri="{FF2B5EF4-FFF2-40B4-BE49-F238E27FC236}">
                  <a16:creationId xmlns:a16="http://schemas.microsoft.com/office/drawing/2014/main" id="{080CD680-1619-45D0-BE1F-6BF2EAAD7160}"/>
                </a:ext>
              </a:extLst>
            </p:cNvPr>
            <p:cNvSpPr/>
            <p:nvPr/>
          </p:nvSpPr>
          <p:spPr>
            <a:xfrm>
              <a:off x="3779000" y="766625"/>
              <a:ext cx="199525" cy="210025"/>
            </a:xfrm>
            <a:custGeom>
              <a:avLst/>
              <a:gdLst/>
              <a:ahLst/>
              <a:cxnLst/>
              <a:rect l="l" t="t" r="r" b="b"/>
              <a:pathLst>
                <a:path w="7981" h="8401" extrusionOk="0">
                  <a:moveTo>
                    <a:pt x="3730" y="0"/>
                  </a:moveTo>
                  <a:cubicBezTo>
                    <a:pt x="2122" y="35"/>
                    <a:pt x="751" y="296"/>
                    <a:pt x="751" y="296"/>
                  </a:cubicBezTo>
                  <a:lnTo>
                    <a:pt x="1" y="5562"/>
                  </a:lnTo>
                  <a:cubicBezTo>
                    <a:pt x="971" y="6824"/>
                    <a:pt x="2603" y="8297"/>
                    <a:pt x="5091" y="8400"/>
                  </a:cubicBezTo>
                  <a:cubicBezTo>
                    <a:pt x="5094" y="8400"/>
                    <a:pt x="5098" y="8401"/>
                    <a:pt x="5102" y="8401"/>
                  </a:cubicBezTo>
                  <a:cubicBezTo>
                    <a:pt x="5504" y="8401"/>
                    <a:pt x="6070" y="7489"/>
                    <a:pt x="6192" y="7108"/>
                  </a:cubicBezTo>
                  <a:lnTo>
                    <a:pt x="6889" y="4945"/>
                  </a:lnTo>
                  <a:lnTo>
                    <a:pt x="7980" y="1559"/>
                  </a:lnTo>
                  <a:lnTo>
                    <a:pt x="37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82;p47">
              <a:extLst>
                <a:ext uri="{FF2B5EF4-FFF2-40B4-BE49-F238E27FC236}">
                  <a16:creationId xmlns:a16="http://schemas.microsoft.com/office/drawing/2014/main" id="{A976F2B1-CBB5-4819-ABEC-A895710A3F0C}"/>
                </a:ext>
              </a:extLst>
            </p:cNvPr>
            <p:cNvSpPr/>
            <p:nvPr/>
          </p:nvSpPr>
          <p:spPr>
            <a:xfrm>
              <a:off x="3704050" y="390300"/>
              <a:ext cx="420525" cy="491250"/>
            </a:xfrm>
            <a:custGeom>
              <a:avLst/>
              <a:gdLst/>
              <a:ahLst/>
              <a:cxnLst/>
              <a:rect l="l" t="t" r="r" b="b"/>
              <a:pathLst>
                <a:path w="16821" h="19650" extrusionOk="0">
                  <a:moveTo>
                    <a:pt x="9534" y="0"/>
                  </a:moveTo>
                  <a:cubicBezTo>
                    <a:pt x="7086" y="0"/>
                    <a:pt x="4296" y="602"/>
                    <a:pt x="1889" y="2646"/>
                  </a:cubicBezTo>
                  <a:cubicBezTo>
                    <a:pt x="611" y="3728"/>
                    <a:pt x="0" y="5404"/>
                    <a:pt x="281" y="7055"/>
                  </a:cubicBezTo>
                  <a:cubicBezTo>
                    <a:pt x="559" y="8672"/>
                    <a:pt x="1049" y="10917"/>
                    <a:pt x="1880" y="13071"/>
                  </a:cubicBezTo>
                  <a:cubicBezTo>
                    <a:pt x="1880" y="13075"/>
                    <a:pt x="1881" y="13079"/>
                    <a:pt x="1884" y="13081"/>
                  </a:cubicBezTo>
                  <a:lnTo>
                    <a:pt x="1904" y="13136"/>
                  </a:lnTo>
                  <a:cubicBezTo>
                    <a:pt x="3131" y="16285"/>
                    <a:pt x="6055" y="15733"/>
                    <a:pt x="8644" y="17463"/>
                  </a:cubicBezTo>
                  <a:cubicBezTo>
                    <a:pt x="11016" y="19047"/>
                    <a:pt x="12508" y="19649"/>
                    <a:pt x="13509" y="19649"/>
                  </a:cubicBezTo>
                  <a:cubicBezTo>
                    <a:pt x="14886" y="19649"/>
                    <a:pt x="15335" y="18510"/>
                    <a:pt x="15865" y="17220"/>
                  </a:cubicBezTo>
                  <a:cubicBezTo>
                    <a:pt x="15935" y="17053"/>
                    <a:pt x="15996" y="16879"/>
                    <a:pt x="16053" y="16702"/>
                  </a:cubicBezTo>
                  <a:cubicBezTo>
                    <a:pt x="16150" y="16383"/>
                    <a:pt x="16230" y="16058"/>
                    <a:pt x="16292" y="15730"/>
                  </a:cubicBezTo>
                  <a:cubicBezTo>
                    <a:pt x="16291" y="15728"/>
                    <a:pt x="16292" y="15727"/>
                    <a:pt x="16292" y="15724"/>
                  </a:cubicBezTo>
                  <a:cubicBezTo>
                    <a:pt x="16439" y="14969"/>
                    <a:pt x="16506" y="14190"/>
                    <a:pt x="16563" y="13460"/>
                  </a:cubicBezTo>
                  <a:cubicBezTo>
                    <a:pt x="16565" y="13431"/>
                    <a:pt x="16566" y="13404"/>
                    <a:pt x="16569" y="13377"/>
                  </a:cubicBezTo>
                  <a:cubicBezTo>
                    <a:pt x="16609" y="12865"/>
                    <a:pt x="16643" y="12381"/>
                    <a:pt x="16695" y="11949"/>
                  </a:cubicBezTo>
                  <a:cubicBezTo>
                    <a:pt x="16725" y="11710"/>
                    <a:pt x="16748" y="11479"/>
                    <a:pt x="16768" y="11257"/>
                  </a:cubicBezTo>
                  <a:cubicBezTo>
                    <a:pt x="16801" y="10880"/>
                    <a:pt x="16816" y="10465"/>
                    <a:pt x="16816" y="10027"/>
                  </a:cubicBezTo>
                  <a:cubicBezTo>
                    <a:pt x="16816" y="10024"/>
                    <a:pt x="16818" y="10024"/>
                    <a:pt x="16818" y="10023"/>
                  </a:cubicBezTo>
                  <a:cubicBezTo>
                    <a:pt x="16818" y="10016"/>
                    <a:pt x="16818" y="10008"/>
                    <a:pt x="16818" y="10001"/>
                  </a:cubicBezTo>
                  <a:cubicBezTo>
                    <a:pt x="16820" y="8206"/>
                    <a:pt x="16573" y="6007"/>
                    <a:pt x="16325" y="4260"/>
                  </a:cubicBezTo>
                  <a:cubicBezTo>
                    <a:pt x="16041" y="2242"/>
                    <a:pt x="14492" y="635"/>
                    <a:pt x="12488" y="274"/>
                  </a:cubicBezTo>
                  <a:cubicBezTo>
                    <a:pt x="11609" y="115"/>
                    <a:pt x="10604" y="0"/>
                    <a:pt x="9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83;p47">
              <a:extLst>
                <a:ext uri="{FF2B5EF4-FFF2-40B4-BE49-F238E27FC236}">
                  <a16:creationId xmlns:a16="http://schemas.microsoft.com/office/drawing/2014/main" id="{2F22324E-AB44-4246-8551-8965D12EBD0C}"/>
                </a:ext>
              </a:extLst>
            </p:cNvPr>
            <p:cNvSpPr/>
            <p:nvPr/>
          </p:nvSpPr>
          <p:spPr>
            <a:xfrm>
              <a:off x="3607275" y="238100"/>
              <a:ext cx="572525" cy="571000"/>
            </a:xfrm>
            <a:custGeom>
              <a:avLst/>
              <a:gdLst/>
              <a:ahLst/>
              <a:cxnLst/>
              <a:rect l="l" t="t" r="r" b="b"/>
              <a:pathLst>
                <a:path w="22901" h="22840" extrusionOk="0">
                  <a:moveTo>
                    <a:pt x="10863" y="0"/>
                  </a:moveTo>
                  <a:cubicBezTo>
                    <a:pt x="8332" y="0"/>
                    <a:pt x="7030" y="2875"/>
                    <a:pt x="4385" y="3611"/>
                  </a:cubicBezTo>
                  <a:cubicBezTo>
                    <a:pt x="1698" y="4359"/>
                    <a:pt x="0" y="9048"/>
                    <a:pt x="860" y="11713"/>
                  </a:cubicBezTo>
                  <a:cubicBezTo>
                    <a:pt x="990" y="12113"/>
                    <a:pt x="1113" y="12480"/>
                    <a:pt x="1233" y="12829"/>
                  </a:cubicBezTo>
                  <a:cubicBezTo>
                    <a:pt x="2420" y="16271"/>
                    <a:pt x="4188" y="19480"/>
                    <a:pt x="6412" y="22362"/>
                  </a:cubicBezTo>
                  <a:cubicBezTo>
                    <a:pt x="6499" y="22474"/>
                    <a:pt x="6580" y="22582"/>
                    <a:pt x="6655" y="22682"/>
                  </a:cubicBezTo>
                  <a:cubicBezTo>
                    <a:pt x="6709" y="22754"/>
                    <a:pt x="6895" y="22839"/>
                    <a:pt x="7167" y="22839"/>
                  </a:cubicBezTo>
                  <a:cubicBezTo>
                    <a:pt x="7706" y="22839"/>
                    <a:pt x="8582" y="22508"/>
                    <a:pt x="9439" y="21091"/>
                  </a:cubicBezTo>
                  <a:cubicBezTo>
                    <a:pt x="10548" y="19255"/>
                    <a:pt x="10475" y="17930"/>
                    <a:pt x="10475" y="17930"/>
                  </a:cubicBezTo>
                  <a:cubicBezTo>
                    <a:pt x="7912" y="17589"/>
                    <a:pt x="5987" y="14411"/>
                    <a:pt x="7126" y="12735"/>
                  </a:cubicBezTo>
                  <a:cubicBezTo>
                    <a:pt x="7126" y="12735"/>
                    <a:pt x="7628" y="12145"/>
                    <a:pt x="8308" y="12081"/>
                  </a:cubicBezTo>
                  <a:cubicBezTo>
                    <a:pt x="8417" y="12070"/>
                    <a:pt x="8524" y="12065"/>
                    <a:pt x="8630" y="12065"/>
                  </a:cubicBezTo>
                  <a:cubicBezTo>
                    <a:pt x="9989" y="12065"/>
                    <a:pt x="11075" y="12902"/>
                    <a:pt x="11366" y="13786"/>
                  </a:cubicBezTo>
                  <a:cubicBezTo>
                    <a:pt x="11680" y="14738"/>
                    <a:pt x="11900" y="15429"/>
                    <a:pt x="11900" y="15429"/>
                  </a:cubicBezTo>
                  <a:lnTo>
                    <a:pt x="13382" y="15548"/>
                  </a:lnTo>
                  <a:cubicBezTo>
                    <a:pt x="13382" y="15548"/>
                    <a:pt x="12653" y="13111"/>
                    <a:pt x="12616" y="12226"/>
                  </a:cubicBezTo>
                  <a:cubicBezTo>
                    <a:pt x="12581" y="11342"/>
                    <a:pt x="13923" y="11660"/>
                    <a:pt x="13693" y="9980"/>
                  </a:cubicBezTo>
                  <a:cubicBezTo>
                    <a:pt x="13461" y="8299"/>
                    <a:pt x="12006" y="8091"/>
                    <a:pt x="12634" y="7440"/>
                  </a:cubicBezTo>
                  <a:cubicBezTo>
                    <a:pt x="12837" y="7230"/>
                    <a:pt x="13417" y="7142"/>
                    <a:pt x="14152" y="7142"/>
                  </a:cubicBezTo>
                  <a:cubicBezTo>
                    <a:pt x="15694" y="7142"/>
                    <a:pt x="17915" y="7530"/>
                    <a:pt x="18753" y="8000"/>
                  </a:cubicBezTo>
                  <a:cubicBezTo>
                    <a:pt x="18943" y="8106"/>
                    <a:pt x="19132" y="8151"/>
                    <a:pt x="19318" y="8151"/>
                  </a:cubicBezTo>
                  <a:cubicBezTo>
                    <a:pt x="20341" y="8151"/>
                    <a:pt x="21231" y="6777"/>
                    <a:pt x="21231" y="6777"/>
                  </a:cubicBezTo>
                  <a:cubicBezTo>
                    <a:pt x="22892" y="4977"/>
                    <a:pt x="22901" y="2026"/>
                    <a:pt x="20361" y="1626"/>
                  </a:cubicBezTo>
                  <a:cubicBezTo>
                    <a:pt x="16053" y="946"/>
                    <a:pt x="13594" y="96"/>
                    <a:pt x="10983" y="2"/>
                  </a:cubicBezTo>
                  <a:cubicBezTo>
                    <a:pt x="10943" y="1"/>
                    <a:pt x="10903" y="0"/>
                    <a:pt x="10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84;p47">
              <a:extLst>
                <a:ext uri="{FF2B5EF4-FFF2-40B4-BE49-F238E27FC236}">
                  <a16:creationId xmlns:a16="http://schemas.microsoft.com/office/drawing/2014/main" id="{1C2C966A-0F8D-4AE6-8677-E4CFF8A5BAEC}"/>
                </a:ext>
              </a:extLst>
            </p:cNvPr>
            <p:cNvSpPr/>
            <p:nvPr/>
          </p:nvSpPr>
          <p:spPr>
            <a:xfrm>
              <a:off x="4111475" y="565225"/>
              <a:ext cx="49325" cy="132575"/>
            </a:xfrm>
            <a:custGeom>
              <a:avLst/>
              <a:gdLst/>
              <a:ahLst/>
              <a:cxnLst/>
              <a:rect l="l" t="t" r="r" b="b"/>
              <a:pathLst>
                <a:path w="1973" h="5303" extrusionOk="0">
                  <a:moveTo>
                    <a:pt x="249" y="1"/>
                  </a:moveTo>
                  <a:lnTo>
                    <a:pt x="0" y="5303"/>
                  </a:lnTo>
                  <a:cubicBezTo>
                    <a:pt x="0" y="5303"/>
                    <a:pt x="1972" y="4811"/>
                    <a:pt x="1911" y="4077"/>
                  </a:cubicBezTo>
                  <a:cubicBezTo>
                    <a:pt x="1802" y="2771"/>
                    <a:pt x="249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BlokTextu 210">
            <a:extLst>
              <a:ext uri="{FF2B5EF4-FFF2-40B4-BE49-F238E27FC236}">
                <a16:creationId xmlns:a16="http://schemas.microsoft.com/office/drawing/2014/main" id="{61C1F91B-FA0B-4CB6-B58D-9873E1B49F37}"/>
              </a:ext>
            </a:extLst>
          </p:cNvPr>
          <p:cNvSpPr txBox="1"/>
          <p:nvPr/>
        </p:nvSpPr>
        <p:spPr>
          <a:xfrm>
            <a:off x="763658" y="2077132"/>
            <a:ext cx="65543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323249"/>
                </a:solidFill>
                <a:latin typeface="Montserrat Medium"/>
                <a:sym typeface="Montserrat Medium"/>
              </a:rPr>
              <a:t>Častá ponuka - pedagogický asistent</a:t>
            </a:r>
          </a:p>
          <a:p>
            <a:endParaRPr lang="sk-SK" sz="18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800" dirty="0">
                <a:solidFill>
                  <a:srgbClr val="323249"/>
                </a:solidFill>
                <a:latin typeface="Montserrat Medium"/>
                <a:sym typeface="Montserrat Medium"/>
              </a:rPr>
              <a:t>Sledujte </a:t>
            </a:r>
            <a:r>
              <a:rPr lang="sk-SK" sz="1800" dirty="0" err="1">
                <a:solidFill>
                  <a:srgbClr val="323249"/>
                </a:solidFill>
                <a:latin typeface="Montserrat Medium"/>
                <a:sym typeface="Montserrat Medium"/>
              </a:rPr>
              <a:t>www</a:t>
            </a:r>
            <a:r>
              <a:rPr lang="sk-SK" sz="1800" dirty="0">
                <a:solidFill>
                  <a:srgbClr val="323249"/>
                </a:solidFill>
                <a:latin typeface="Montserrat Medium"/>
                <a:sym typeface="Montserrat Medium"/>
              </a:rPr>
              <a:t> stránku MŠVVaŠ </a:t>
            </a:r>
          </a:p>
          <a:p>
            <a:r>
              <a:rPr lang="sk-SK" sz="1800" dirty="0">
                <a:solidFill>
                  <a:srgbClr val="00B0F0"/>
                </a:solidFill>
                <a:latin typeface="Montserrat Medium"/>
                <a:sym typeface="Montserrat Medium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https://www.minedu.sk/</a:t>
            </a:r>
            <a:endParaRPr lang="sk-SK" sz="1800" dirty="0">
              <a:solidFill>
                <a:srgbClr val="00B0F0"/>
              </a:solidFill>
              <a:latin typeface="Montserrat Medium"/>
              <a:sym typeface="Montserrat Medium"/>
            </a:endParaRPr>
          </a:p>
          <a:p>
            <a:endParaRPr lang="sk-SK" sz="1800" dirty="0">
              <a:solidFill>
                <a:srgbClr val="323249"/>
              </a:solidFill>
              <a:latin typeface="Montserrat Medium"/>
              <a:sym typeface="Montserrat Medium"/>
            </a:endParaRPr>
          </a:p>
          <a:p>
            <a:r>
              <a:rPr lang="sk-SK" sz="1800" dirty="0">
                <a:solidFill>
                  <a:srgbClr val="323249"/>
                </a:solidFill>
                <a:latin typeface="Montserrat Medium"/>
                <a:sym typeface="Montserrat Medium"/>
              </a:rPr>
              <a:t>Projekty: 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323249"/>
                </a:solidFill>
                <a:latin typeface="Montserrat Medium"/>
                <a:sym typeface="Montserrat Medium"/>
              </a:rPr>
              <a:t>Spolu úspešnejší 2021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323249"/>
                </a:solidFill>
                <a:latin typeface="Montserrat Medium"/>
                <a:sym typeface="Montserrat Medium"/>
              </a:rPr>
              <a:t>Spolu múdrejší 2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323249"/>
                </a:solidFill>
                <a:latin typeface="Montserrat Medium"/>
                <a:sym typeface="Montserrat Medium"/>
              </a:rPr>
              <a:t>Doučovanie</a:t>
            </a:r>
          </a:p>
          <a:p>
            <a:pPr marL="285750" indent="-285750">
              <a:buFontTx/>
              <a:buChar char="-"/>
            </a:pPr>
            <a:endParaRPr lang="sk-SK" sz="1800" dirty="0"/>
          </a:p>
        </p:txBody>
      </p:sp>
      <p:pic>
        <p:nvPicPr>
          <p:cNvPr id="100" name="Obrázok 99">
            <a:extLst>
              <a:ext uri="{FF2B5EF4-FFF2-40B4-BE49-F238E27FC236}">
                <a16:creationId xmlns:a16="http://schemas.microsoft.com/office/drawing/2014/main" id="{8DCBFAB9-1D53-4AB0-80F2-8DB9CAE4D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60" y="0"/>
            <a:ext cx="36366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32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ok 39">
            <a:extLst>
              <a:ext uri="{FF2B5EF4-FFF2-40B4-BE49-F238E27FC236}">
                <a16:creationId xmlns:a16="http://schemas.microsoft.com/office/drawing/2014/main" id="{AE554374-FA3F-4A53-B724-E0673090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822" y="458608"/>
            <a:ext cx="6638170" cy="4618371"/>
          </a:xfrm>
          <a:prstGeom prst="rect">
            <a:avLst/>
          </a:prstGeom>
        </p:spPr>
      </p:pic>
      <p:sp>
        <p:nvSpPr>
          <p:cNvPr id="43" name="Zástupný objekt pre obsah 2">
            <a:extLst>
              <a:ext uri="{FF2B5EF4-FFF2-40B4-BE49-F238E27FC236}">
                <a16:creationId xmlns:a16="http://schemas.microsoft.com/office/drawing/2014/main" id="{CADEC2CD-FE1D-4A15-8055-3E8CE1A9F294}"/>
              </a:ext>
            </a:extLst>
          </p:cNvPr>
          <p:cNvSpPr txBox="1">
            <a:spLocks/>
          </p:cNvSpPr>
          <p:nvPr/>
        </p:nvSpPr>
        <p:spPr>
          <a:xfrm>
            <a:off x="1725052" y="111541"/>
            <a:ext cx="6225342" cy="313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k-SK" sz="1600" dirty="0">
                <a:solidFill>
                  <a:srgbClr val="FFFFFF"/>
                </a:solidFill>
                <a:latin typeface="Montserrat Medium" panose="00000600000000000000" pitchFamily="2" charset="-18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http://itakademia.sk/european-computer-driving-licence</a:t>
            </a:r>
            <a:endParaRPr lang="sk-SK" sz="1600" dirty="0">
              <a:solidFill>
                <a:srgbClr val="FFFFFF"/>
              </a:solidFill>
              <a:latin typeface="Montserrat Medium" panose="00000600000000000000" pitchFamily="2" charset="-18"/>
            </a:endParaRPr>
          </a:p>
          <a:p>
            <a:endParaRPr lang="sk-SK" sz="1600" dirty="0">
              <a:solidFill>
                <a:srgbClr val="FFFFFF"/>
              </a:solidFill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3251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1"/>
          <p:cNvSpPr txBox="1">
            <a:spLocks noGrp="1"/>
          </p:cNvSpPr>
          <p:nvPr>
            <p:ph type="title"/>
          </p:nvPr>
        </p:nvSpPr>
        <p:spPr>
          <a:xfrm>
            <a:off x="901574" y="1683875"/>
            <a:ext cx="6191863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Stratégia uplatnenia sa</a:t>
            </a:r>
            <a:r>
              <a:rPr lang="en" dirty="0"/>
              <a:t/>
            </a:r>
            <a:br>
              <a:rPr lang="en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dirty="0">
                <a:solidFill>
                  <a:srgbClr val="F18787"/>
                </a:solidFill>
              </a:rPr>
              <a:t>po ukončení VŠ</a:t>
            </a:r>
            <a:endParaRPr dirty="0">
              <a:solidFill>
                <a:srgbClr val="F18787"/>
              </a:solidFill>
            </a:endParaRPr>
          </a:p>
        </p:txBody>
      </p:sp>
      <p:sp>
        <p:nvSpPr>
          <p:cNvPr id="564" name="Google Shape;564;p31"/>
          <p:cNvSpPr txBox="1">
            <a:spLocks noGrp="1"/>
          </p:cNvSpPr>
          <p:nvPr>
            <p:ph type="title" idx="2"/>
          </p:nvPr>
        </p:nvSpPr>
        <p:spPr>
          <a:xfrm>
            <a:off x="901575" y="761075"/>
            <a:ext cx="2003100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65" name="Google Shape;565;p31"/>
          <p:cNvSpPr txBox="1">
            <a:spLocks noGrp="1"/>
          </p:cNvSpPr>
          <p:nvPr>
            <p:ph type="subTitle" idx="1"/>
          </p:nvPr>
        </p:nvSpPr>
        <p:spPr>
          <a:xfrm>
            <a:off x="901574" y="3159166"/>
            <a:ext cx="387087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/>
              <a:t>Kedy a ako začať s hľadaním práce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6" name="Google Shape;566;p31"/>
          <p:cNvSpPr/>
          <p:nvPr/>
        </p:nvSpPr>
        <p:spPr>
          <a:xfrm>
            <a:off x="-13600" y="4022400"/>
            <a:ext cx="9227100" cy="120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31"/>
          <p:cNvGrpSpPr/>
          <p:nvPr/>
        </p:nvGrpSpPr>
        <p:grpSpPr>
          <a:xfrm>
            <a:off x="5119215" y="2641792"/>
            <a:ext cx="3887609" cy="2235855"/>
            <a:chOff x="238125" y="797500"/>
            <a:chExt cx="7114950" cy="4091975"/>
          </a:xfrm>
        </p:grpSpPr>
        <p:sp>
          <p:nvSpPr>
            <p:cNvPr id="568" name="Google Shape;568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31"/>
          <p:cNvSpPr/>
          <p:nvPr/>
        </p:nvSpPr>
        <p:spPr>
          <a:xfrm>
            <a:off x="7654846" y="118469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-1100229" y="1202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31"/>
          <p:cNvGrpSpPr/>
          <p:nvPr/>
        </p:nvGrpSpPr>
        <p:grpSpPr>
          <a:xfrm>
            <a:off x="4063979" y="4116650"/>
            <a:ext cx="1434374" cy="824942"/>
            <a:chOff x="238125" y="797500"/>
            <a:chExt cx="7114950" cy="4091975"/>
          </a:xfrm>
        </p:grpSpPr>
        <p:sp>
          <p:nvSpPr>
            <p:cNvPr id="578" name="Google Shape;578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31"/>
          <p:cNvGrpSpPr/>
          <p:nvPr/>
        </p:nvGrpSpPr>
        <p:grpSpPr>
          <a:xfrm>
            <a:off x="7599070" y="4214579"/>
            <a:ext cx="1434374" cy="824942"/>
            <a:chOff x="238125" y="797500"/>
            <a:chExt cx="7114950" cy="4091975"/>
          </a:xfrm>
        </p:grpSpPr>
        <p:sp>
          <p:nvSpPr>
            <p:cNvPr id="586" name="Google Shape;586;p31"/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ký je rozdiel medzi ERASMUS+ a CEEPUS? | Vzdelávaj Sa Online">
            <a:extLst>
              <a:ext uri="{FF2B5EF4-FFF2-40B4-BE49-F238E27FC236}">
                <a16:creationId xmlns:a16="http://schemas.microsoft.com/office/drawing/2014/main" id="{441FF0B8-B56A-4BC7-B630-322F73CD9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4"/>
          <a:stretch/>
        </p:blipFill>
        <p:spPr bwMode="auto">
          <a:xfrm>
            <a:off x="4201953" y="0"/>
            <a:ext cx="4942047" cy="24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6" name="Google Shape;736;p39"/>
          <p:cNvSpPr/>
          <p:nvPr/>
        </p:nvSpPr>
        <p:spPr>
          <a:xfrm>
            <a:off x="0" y="190500"/>
            <a:ext cx="3237817" cy="205519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63;p31">
            <a:extLst>
              <a:ext uri="{FF2B5EF4-FFF2-40B4-BE49-F238E27FC236}">
                <a16:creationId xmlns:a16="http://schemas.microsoft.com/office/drawing/2014/main" id="{A9C8B6FB-02D8-494A-B800-36DA7E1EA5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898" y="970844"/>
            <a:ext cx="3062919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ERASMUS +</a:t>
            </a:r>
            <a:br>
              <a:rPr lang="sk-SK" dirty="0"/>
            </a:br>
            <a:r>
              <a:rPr lang="sk-SK" dirty="0">
                <a:solidFill>
                  <a:srgbClr val="F18787"/>
                </a:solidFill>
              </a:rPr>
              <a:t>na UPJŠ</a:t>
            </a:r>
            <a:r>
              <a:rPr lang="sk-SK" dirty="0">
                <a:solidFill>
                  <a:srgbClr val="9E4B51"/>
                </a:solidFill>
              </a:rPr>
              <a:t/>
            </a:r>
            <a:br>
              <a:rPr lang="sk-SK" dirty="0">
                <a:solidFill>
                  <a:srgbClr val="9E4B51"/>
                </a:solidFill>
              </a:rPr>
            </a:br>
            <a:r>
              <a:rPr lang="sk-SK" dirty="0">
                <a:solidFill>
                  <a:srgbClr val="9E4B51"/>
                </a:solidFill>
              </a:rPr>
              <a:t/>
            </a:r>
            <a:br>
              <a:rPr lang="sk-SK" dirty="0">
                <a:solidFill>
                  <a:srgbClr val="9E4B51"/>
                </a:solidFill>
              </a:rPr>
            </a:br>
            <a:r>
              <a:rPr lang="sk-SK" dirty="0">
                <a:solidFill>
                  <a:schemeClr val="accent1"/>
                </a:solidFill>
              </a:rPr>
              <a:t/>
            </a:r>
            <a:br>
              <a:rPr lang="sk-SK" dirty="0">
                <a:solidFill>
                  <a:schemeClr val="accent1"/>
                </a:solidFill>
              </a:rPr>
            </a:br>
            <a:endParaRPr dirty="0">
              <a:solidFill>
                <a:schemeClr val="accent1"/>
              </a:solidFill>
            </a:endParaRPr>
          </a:p>
        </p:txBody>
      </p:sp>
      <p:pic>
        <p:nvPicPr>
          <p:cNvPr id="2054" name="Picture 6" descr="AEGEE Members&amp;#39; Portal - Open Call for Erasmus+ project mandates – Upgrade  your local with funded projects!">
            <a:extLst>
              <a:ext uri="{FF2B5EF4-FFF2-40B4-BE49-F238E27FC236}">
                <a16:creationId xmlns:a16="http://schemas.microsoft.com/office/drawing/2014/main" id="{D5795574-818B-4B43-9EB1-EC799AF0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894"/>
            <a:ext cx="9144000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64;p31">
            <a:extLst>
              <a:ext uri="{FF2B5EF4-FFF2-40B4-BE49-F238E27FC236}">
                <a16:creationId xmlns:a16="http://schemas.microsoft.com/office/drawing/2014/main" id="{9DBFD6E8-8BB0-4930-BBA0-F16CE14D5BF7}"/>
              </a:ext>
            </a:extLst>
          </p:cNvPr>
          <p:cNvSpPr txBox="1">
            <a:spLocks/>
          </p:cNvSpPr>
          <p:nvPr/>
        </p:nvSpPr>
        <p:spPr>
          <a:xfrm>
            <a:off x="174898" y="96644"/>
            <a:ext cx="2003100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800" dirty="0" smtClean="0">
                <a:solidFill>
                  <a:srgbClr val="FFFFFF"/>
                </a:solidFill>
                <a:latin typeface="Abril Fatface" panose="020B0604020202020204" charset="-18"/>
              </a:rPr>
              <a:t>0</a:t>
            </a:r>
            <a:r>
              <a:rPr lang="sk-SK" sz="3800" dirty="0">
                <a:solidFill>
                  <a:srgbClr val="FFFFFF"/>
                </a:solidFill>
                <a:latin typeface="Abril Fatface" panose="020B0604020202020204" charset="-18"/>
              </a:rPr>
              <a:t>5</a:t>
            </a:r>
            <a:endParaRPr lang="en" sz="3800" dirty="0">
              <a:solidFill>
                <a:srgbClr val="FFFFFF"/>
              </a:solidFill>
              <a:latin typeface="Abril Fatface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0884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1204453"/>
            <a:ext cx="8538054" cy="37659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Informácie k výzve študentov - stáž</a:t>
            </a:r>
            <a:endParaRPr dirty="0"/>
          </a:p>
        </p:txBody>
      </p:sp>
      <p:grpSp>
        <p:nvGrpSpPr>
          <p:cNvPr id="1281" name="Google Shape;1281;p47"/>
          <p:cNvGrpSpPr/>
          <p:nvPr/>
        </p:nvGrpSpPr>
        <p:grpSpPr>
          <a:xfrm>
            <a:off x="488111" y="657580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BlokTextu 447">
            <a:extLst>
              <a:ext uri="{FF2B5EF4-FFF2-40B4-BE49-F238E27FC236}">
                <a16:creationId xmlns:a16="http://schemas.microsoft.com/office/drawing/2014/main" id="{4385BFB5-C49C-45E1-9AB7-D22FDA618CBE}"/>
              </a:ext>
            </a:extLst>
          </p:cNvPr>
          <p:cNvSpPr txBox="1"/>
          <p:nvPr/>
        </p:nvSpPr>
        <p:spPr>
          <a:xfrm>
            <a:off x="1267236" y="1335914"/>
            <a:ext cx="7538098" cy="376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sk-SK" b="1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Mobility sú rozdelené na:</a:t>
            </a:r>
          </a:p>
          <a:p>
            <a:pPr marL="285750" indent="-285750">
              <a:lnSpc>
                <a:spcPts val="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Dlhodobé mobility (odborná stáž, stáž na zlepšenie </a:t>
            </a:r>
            <a:b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</a:b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digitálnych zručností, absolventská stáž)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Krátkodobé mobility (krátkodobé mobility doktorandov)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Stáže je možné realizovať bez toho, aby bola podpísaná </a:t>
            </a:r>
            <a:b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</a:b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medzi-inštitucionálna zmluva medzi prijímajúcou </a:t>
            </a:r>
            <a:b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</a:b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univerzitou a UPJŠ.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Min. dĺžka stáže: 2 mesiace 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u="sng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Čerství absolventi vysokoškolského vzdelávania sa môžu zúčastniť na mobilite stáží. Čerstvých absolventov musí vybrať príslušná fakulta/katedra/ústav počas ich posledného roku štúdia, pričom danú stáž v zahraničí musia uskutočniť a dokončiť v priebehu jedného roka od dokončenia štúdia</a:t>
            </a:r>
          </a:p>
        </p:txBody>
      </p:sp>
    </p:spTree>
    <p:extLst>
      <p:ext uri="{BB962C8B-B14F-4D97-AF65-F5344CB8AC3E}">
        <p14:creationId xmlns:p14="http://schemas.microsoft.com/office/powerpoint/2010/main" val="1745330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50;p47">
            <a:extLst>
              <a:ext uri="{FF2B5EF4-FFF2-40B4-BE49-F238E27FC236}">
                <a16:creationId xmlns:a16="http://schemas.microsoft.com/office/drawing/2014/main" id="{3E281CD7-E3B1-4B31-A31D-4DFE125793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642" y="58055"/>
            <a:ext cx="8986787" cy="9071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2400" dirty="0" smtClean="0">
                <a:latin typeface="Abril Fatface" panose="020B0604020202020204" charset="-18"/>
                <a:cs typeface="Calibri" panose="020F0502020204030204" pitchFamily="34" charset="0"/>
              </a:rPr>
              <a:t>Základné sadzby individuálnej podpory na dlhodobé mobility </a:t>
            </a:r>
            <a:br>
              <a:rPr lang="sk-SK" sz="2400" dirty="0" smtClean="0">
                <a:latin typeface="Abril Fatface" panose="020B0604020202020204" charset="-18"/>
                <a:cs typeface="Calibri" panose="020F0502020204030204" pitchFamily="34" charset="0"/>
              </a:rPr>
            </a:br>
            <a:r>
              <a:rPr lang="sk-SK" sz="2400" dirty="0" smtClean="0">
                <a:latin typeface="Abril Fatface" panose="020B0604020202020204" charset="-18"/>
                <a:cs typeface="Calibri" panose="020F0502020204030204" pitchFamily="34" charset="0"/>
              </a:rPr>
              <a:t>a príspevky na  navýšenie</a:t>
            </a:r>
            <a:endParaRPr lang="sk-SK" sz="2400" dirty="0">
              <a:latin typeface="Abril Fatface" panose="020B0604020202020204" charset="-18"/>
              <a:cs typeface="Calibri" panose="020F0502020204030204" pitchFamily="34" charset="0"/>
            </a:endParaRPr>
          </a:p>
        </p:txBody>
      </p:sp>
      <p:graphicFrame>
        <p:nvGraphicFramePr>
          <p:cNvPr id="6" name="Zástupný objekt pre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128872"/>
              </p:ext>
            </p:extLst>
          </p:nvPr>
        </p:nvGraphicFramePr>
        <p:xfrm>
          <a:off x="84643" y="928917"/>
          <a:ext cx="8986787" cy="416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357">
                  <a:extLst>
                    <a:ext uri="{9D8B030D-6E8A-4147-A177-3AD203B41FA5}">
                      <a16:colId xmlns:a16="http://schemas.microsoft.com/office/drawing/2014/main" val="3114540290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3108566705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3428828342"/>
                    </a:ext>
                  </a:extLst>
                </a:gridCol>
                <a:gridCol w="1988457">
                  <a:extLst>
                    <a:ext uri="{9D8B030D-6E8A-4147-A177-3AD203B41FA5}">
                      <a16:colId xmlns:a16="http://schemas.microsoft.com/office/drawing/2014/main" val="3561490852"/>
                    </a:ext>
                  </a:extLst>
                </a:gridCol>
                <a:gridCol w="1756230">
                  <a:extLst>
                    <a:ext uri="{9D8B030D-6E8A-4147-A177-3AD203B41FA5}">
                      <a16:colId xmlns:a16="http://schemas.microsoft.com/office/drawing/2014/main" val="1389862012"/>
                    </a:ext>
                  </a:extLst>
                </a:gridCol>
              </a:tblGrid>
              <a:tr h="8198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Skupiny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Krajiny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na mesiac na 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stáž</a:t>
                      </a:r>
                      <a:r>
                        <a:rPr lang="sk-SK" sz="14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sk-SK" sz="14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</a:t>
                      </a:r>
                      <a:r>
                        <a:rPr lang="sk-SK" sz="14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študentov/absolventov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Príspevok nad úroveň základnej sadzby grantu 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sk-SK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mesiac na 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stáž</a:t>
                      </a:r>
                      <a:r>
                        <a:rPr lang="sk-SK" sz="14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 študentov/absolventov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nedostatkom príležitostí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Jednorazový príspevok </a:t>
                      </a:r>
                      <a:endParaRPr lang="sk-SK" sz="14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</a:t>
                      </a:r>
                      <a:r>
                        <a:rPr lang="sk-SK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zelené cestovanie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088715"/>
                  </a:ext>
                </a:extLst>
              </a:tr>
              <a:tr h="11974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3E1E2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Skupina 1</a:t>
                      </a:r>
                      <a:endParaRPr lang="sk-SK" sz="1400" dirty="0">
                        <a:solidFill>
                          <a:srgbClr val="3E1E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3E1E2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Dánsko, Fínsko, Island, Írsko, Luxembursko Lichtenštajnsko, Nórsko, Švédsko, Rakúsko, Belgicko, Cyprus, Francúzsko, Nemecko, Taliansko, Grécko, Holandsko, Malta, Portugalsko, Španielsko</a:t>
                      </a:r>
                      <a:endParaRPr lang="sk-SK" sz="1400" dirty="0">
                        <a:solidFill>
                          <a:srgbClr val="3E1E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3E1E2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670</a:t>
                      </a:r>
                      <a:endParaRPr lang="sk-SK" sz="1400" dirty="0">
                        <a:solidFill>
                          <a:srgbClr val="3E1E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3E1E2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250 €/mesiac</a:t>
                      </a:r>
                      <a:endParaRPr lang="sk-SK" sz="1400" dirty="0">
                        <a:solidFill>
                          <a:srgbClr val="3E1E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3E1E2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50,- Eur </a:t>
                      </a:r>
                    </a:p>
                  </a:txBody>
                  <a:tcPr marL="13538" marR="13538" marT="13538" marB="13538" anchor="ctr"/>
                </a:tc>
                <a:extLst>
                  <a:ext uri="{0D108BD9-81ED-4DB2-BD59-A6C34878D82A}">
                    <a16:rowId xmlns:a16="http://schemas.microsoft.com/office/drawing/2014/main" val="3671301791"/>
                  </a:ext>
                </a:extLst>
              </a:tr>
              <a:tr h="93332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3E1E2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Skupina 2</a:t>
                      </a:r>
                      <a:endParaRPr lang="sk-SK" sz="1400" dirty="0">
                        <a:solidFill>
                          <a:srgbClr val="3E1E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3E1E2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Bulharsko, Česká republika, Estónsko, Chorvátsko, Maďarsko, Lotyšsko, Litva, Poľsko, Rumunsko, Slovinsko, Severné Macedónsko, Srbsko, Turecko</a:t>
                      </a:r>
                      <a:endParaRPr lang="sk-SK" sz="1400" dirty="0">
                        <a:solidFill>
                          <a:srgbClr val="3E1E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3E1E2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620</a:t>
                      </a:r>
                      <a:endParaRPr lang="sk-SK" sz="1400" dirty="0">
                        <a:solidFill>
                          <a:srgbClr val="3E1E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3E1E2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250 €/mesiac</a:t>
                      </a:r>
                      <a:endParaRPr lang="sk-SK" sz="1400" dirty="0">
                        <a:solidFill>
                          <a:srgbClr val="3E1E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538" marR="13538" marT="13538" marB="13538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solidFill>
                            <a:srgbClr val="3E1E2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50,- Eur </a:t>
                      </a:r>
                    </a:p>
                  </a:txBody>
                  <a:tcPr marL="13538" marR="13538" marT="13538" marB="13538" anchor="ctr"/>
                </a:tc>
                <a:extLst>
                  <a:ext uri="{0D108BD9-81ED-4DB2-BD59-A6C34878D82A}">
                    <a16:rowId xmlns:a16="http://schemas.microsoft.com/office/drawing/2014/main" val="5777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501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190500" y="1225251"/>
            <a:ext cx="8818033" cy="37886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/>
          <a:srcRect l="33254" t="52372" r="33889" b="26605"/>
          <a:stretch/>
        </p:blipFill>
        <p:spPr>
          <a:xfrm>
            <a:off x="384633" y="3191114"/>
            <a:ext cx="4596942" cy="165445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/>
          <a:srcRect l="33016" t="29374" r="34523" b="60044"/>
          <a:stretch/>
        </p:blipFill>
        <p:spPr>
          <a:xfrm>
            <a:off x="341092" y="2365465"/>
            <a:ext cx="4564283" cy="836971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653143" y="350711"/>
            <a:ext cx="812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latin typeface="Abril Fatface" panose="020B0604020202020204" charset="-18"/>
              </a:rPr>
              <a:t>Erasmus+ mobilita študentov v programových krajinách – 2. etapa 2. kola výzvy pre akademický rok 2022/2023</a:t>
            </a:r>
          </a:p>
        </p:txBody>
      </p:sp>
      <p:sp>
        <p:nvSpPr>
          <p:cNvPr id="8" name="Obdĺžnik 7"/>
          <p:cNvSpPr/>
          <p:nvPr/>
        </p:nvSpPr>
        <p:spPr>
          <a:xfrm>
            <a:off x="369667" y="1347129"/>
            <a:ext cx="8287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Obdobie realizácie mobility: </a:t>
            </a:r>
            <a:r>
              <a:rPr lang="sk-SK" dirty="0"/>
              <a:t>do 30.06.2023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- </a:t>
            </a:r>
            <a:r>
              <a:rPr lang="sk-SK" dirty="0"/>
              <a:t>dlhodobá stáž pre </a:t>
            </a:r>
            <a:r>
              <a:rPr lang="sk-SK" b="1" dirty="0"/>
              <a:t>čerstvých absolventov </a:t>
            </a:r>
            <a:r>
              <a:rPr lang="sk-SK" dirty="0"/>
              <a:t>s min. trvaním 2 mesiace, pričom stáž môže byť odborná, alebo zameraná na zlepšenie digitálnych zručností (pre absolventov Bc., Mgr., PhD. štúdia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5"/>
          <a:srcRect l="33334" t="52407" r="33854" b="14074"/>
          <a:stretch/>
        </p:blipFill>
        <p:spPr>
          <a:xfrm>
            <a:off x="4967965" y="2510513"/>
            <a:ext cx="3960435" cy="22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42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9"/>
          <p:cNvSpPr/>
          <p:nvPr/>
        </p:nvSpPr>
        <p:spPr>
          <a:xfrm>
            <a:off x="0" y="-22577"/>
            <a:ext cx="9213500" cy="4820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Obrázok 23">
            <a:extLst>
              <a:ext uri="{FF2B5EF4-FFF2-40B4-BE49-F238E27FC236}">
                <a16:creationId xmlns:a16="http://schemas.microsoft.com/office/drawing/2014/main" id="{914A97CC-286E-4F04-8FDF-D8DCF7608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" t="23768" r="36442" b="16959"/>
          <a:stretch/>
        </p:blipFill>
        <p:spPr>
          <a:xfrm>
            <a:off x="2757099" y="512631"/>
            <a:ext cx="6243776" cy="3282849"/>
          </a:xfrm>
          <a:prstGeom prst="rect">
            <a:avLst/>
          </a:prstGeom>
        </p:spPr>
      </p:pic>
      <p:sp>
        <p:nvSpPr>
          <p:cNvPr id="7" name="Google Shape;563;p31">
            <a:extLst>
              <a:ext uri="{FF2B5EF4-FFF2-40B4-BE49-F238E27FC236}">
                <a16:creationId xmlns:a16="http://schemas.microsoft.com/office/drawing/2014/main" id="{7CD4E7C0-972F-4F91-880F-FC545D6A3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125" y="1463643"/>
            <a:ext cx="3856998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>
                <a:solidFill>
                  <a:srgbClr val="FFFFFF"/>
                </a:solidFill>
              </a:rPr>
              <a:t>Diskusia</a:t>
            </a:r>
            <a:r>
              <a:rPr lang="sk-SK" sz="4000" dirty="0">
                <a:solidFill>
                  <a:srgbClr val="9E4B51"/>
                </a:solidFill>
              </a:rPr>
              <a:t/>
            </a:r>
            <a:br>
              <a:rPr lang="sk-SK" sz="4000" dirty="0">
                <a:solidFill>
                  <a:srgbClr val="9E4B51"/>
                </a:solidFill>
              </a:rPr>
            </a:br>
            <a:r>
              <a:rPr lang="sk-SK" sz="4000" dirty="0">
                <a:solidFill>
                  <a:schemeClr val="accent1"/>
                </a:solidFill>
              </a:rPr>
              <a:t/>
            </a:r>
            <a:br>
              <a:rPr lang="sk-SK" sz="4000" dirty="0">
                <a:solidFill>
                  <a:schemeClr val="accent1"/>
                </a:solidFill>
              </a:rPr>
            </a:b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3" name="Google Shape;576;p31">
            <a:extLst>
              <a:ext uri="{FF2B5EF4-FFF2-40B4-BE49-F238E27FC236}">
                <a16:creationId xmlns:a16="http://schemas.microsoft.com/office/drawing/2014/main" id="{6FDE3B1A-F3C5-4EB7-BB06-1FB669680BAE}"/>
              </a:ext>
            </a:extLst>
          </p:cNvPr>
          <p:cNvSpPr/>
          <p:nvPr/>
        </p:nvSpPr>
        <p:spPr>
          <a:xfrm>
            <a:off x="-1100229" y="1202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66;p31">
            <a:extLst>
              <a:ext uri="{FF2B5EF4-FFF2-40B4-BE49-F238E27FC236}">
                <a16:creationId xmlns:a16="http://schemas.microsoft.com/office/drawing/2014/main" id="{5060CC5C-AA0D-4CF7-BD3E-EAAC3F1F50E1}"/>
              </a:ext>
            </a:extLst>
          </p:cNvPr>
          <p:cNvSpPr/>
          <p:nvPr/>
        </p:nvSpPr>
        <p:spPr>
          <a:xfrm>
            <a:off x="-13600" y="4659105"/>
            <a:ext cx="9227100" cy="4843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577;p31">
            <a:extLst>
              <a:ext uri="{FF2B5EF4-FFF2-40B4-BE49-F238E27FC236}">
                <a16:creationId xmlns:a16="http://schemas.microsoft.com/office/drawing/2014/main" id="{08A65C27-BB1A-486F-8CA4-C7BB799FBB3B}"/>
              </a:ext>
            </a:extLst>
          </p:cNvPr>
          <p:cNvGrpSpPr/>
          <p:nvPr/>
        </p:nvGrpSpPr>
        <p:grpSpPr>
          <a:xfrm>
            <a:off x="2579349" y="4273402"/>
            <a:ext cx="1434374" cy="824942"/>
            <a:chOff x="238125" y="797500"/>
            <a:chExt cx="7114950" cy="4091975"/>
          </a:xfrm>
        </p:grpSpPr>
        <p:sp>
          <p:nvSpPr>
            <p:cNvPr id="15" name="Google Shape;578;p31">
              <a:extLst>
                <a:ext uri="{FF2B5EF4-FFF2-40B4-BE49-F238E27FC236}">
                  <a16:creationId xmlns:a16="http://schemas.microsoft.com/office/drawing/2014/main" id="{8FF6804E-235C-490C-941B-92D020497E0F}"/>
                </a:ext>
              </a:extLst>
            </p:cNvPr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9;p31">
              <a:extLst>
                <a:ext uri="{FF2B5EF4-FFF2-40B4-BE49-F238E27FC236}">
                  <a16:creationId xmlns:a16="http://schemas.microsoft.com/office/drawing/2014/main" id="{D4D941AD-DF69-44E2-9E20-B359B349A079}"/>
                </a:ext>
              </a:extLst>
            </p:cNvPr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0;p31">
              <a:extLst>
                <a:ext uri="{FF2B5EF4-FFF2-40B4-BE49-F238E27FC236}">
                  <a16:creationId xmlns:a16="http://schemas.microsoft.com/office/drawing/2014/main" id="{AD68217C-9FBF-4CD0-A9C6-C70551934911}"/>
                </a:ext>
              </a:extLst>
            </p:cNvPr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1;p31">
              <a:extLst>
                <a:ext uri="{FF2B5EF4-FFF2-40B4-BE49-F238E27FC236}">
                  <a16:creationId xmlns:a16="http://schemas.microsoft.com/office/drawing/2014/main" id="{3C7EDA8D-7B05-4EC7-B3DC-71185E543E0B}"/>
                </a:ext>
              </a:extLst>
            </p:cNvPr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2;p31">
              <a:extLst>
                <a:ext uri="{FF2B5EF4-FFF2-40B4-BE49-F238E27FC236}">
                  <a16:creationId xmlns:a16="http://schemas.microsoft.com/office/drawing/2014/main" id="{3024A3F5-1F5B-4D7D-8FEA-B59D78DD9F88}"/>
                </a:ext>
              </a:extLst>
            </p:cNvPr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3;p31">
              <a:extLst>
                <a:ext uri="{FF2B5EF4-FFF2-40B4-BE49-F238E27FC236}">
                  <a16:creationId xmlns:a16="http://schemas.microsoft.com/office/drawing/2014/main" id="{D1F2F6DD-4314-47FB-8186-5C21FA81D95A}"/>
                </a:ext>
              </a:extLst>
            </p:cNvPr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84;p31">
              <a:extLst>
                <a:ext uri="{FF2B5EF4-FFF2-40B4-BE49-F238E27FC236}">
                  <a16:creationId xmlns:a16="http://schemas.microsoft.com/office/drawing/2014/main" id="{47421E86-0B3C-4DF1-A95A-0989CCE1656A}"/>
                </a:ext>
              </a:extLst>
            </p:cNvPr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9016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6"/>
          <p:cNvSpPr txBox="1">
            <a:spLocks noGrp="1"/>
          </p:cNvSpPr>
          <p:nvPr>
            <p:ph type="title"/>
          </p:nvPr>
        </p:nvSpPr>
        <p:spPr>
          <a:xfrm>
            <a:off x="2420513" y="1513987"/>
            <a:ext cx="4219244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/>
              <a:t>Ďakujeme za pozornosť  a prajeme veľa úspechov</a:t>
            </a:r>
            <a:r>
              <a:rPr lang="en" sz="2800" dirty="0"/>
              <a:t>!</a:t>
            </a:r>
            <a:endParaRPr sz="2800" dirty="0"/>
          </a:p>
        </p:txBody>
      </p:sp>
      <p:sp>
        <p:nvSpPr>
          <p:cNvPr id="932" name="Google Shape;932;p46"/>
          <p:cNvSpPr txBox="1">
            <a:spLocks noGrp="1"/>
          </p:cNvSpPr>
          <p:nvPr>
            <p:ph type="subTitle" idx="1"/>
          </p:nvPr>
        </p:nvSpPr>
        <p:spPr>
          <a:xfrm>
            <a:off x="2847600" y="2329673"/>
            <a:ext cx="3448800" cy="610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Máte ďalšie otázky</a:t>
            </a:r>
            <a:r>
              <a:rPr lang="en" dirty="0"/>
              <a:t>? </a:t>
            </a:r>
            <a:r>
              <a:rPr lang="sk-SK" dirty="0"/>
              <a:t/>
            </a:r>
            <a:br>
              <a:rPr lang="sk-SK" dirty="0"/>
            </a:br>
            <a:r>
              <a:rPr lang="sk-SK" dirty="0" err="1"/>
              <a:t>ug</a:t>
            </a:r>
            <a:r>
              <a:rPr lang="en" dirty="0"/>
              <a:t>@</a:t>
            </a:r>
            <a:r>
              <a:rPr lang="sk-SK" dirty="0"/>
              <a:t>upjs.sk</a:t>
            </a:r>
            <a:endParaRPr dirty="0"/>
          </a:p>
        </p:txBody>
      </p:sp>
      <p:grpSp>
        <p:nvGrpSpPr>
          <p:cNvPr id="934" name="Google Shape;934;p46"/>
          <p:cNvGrpSpPr/>
          <p:nvPr/>
        </p:nvGrpSpPr>
        <p:grpSpPr>
          <a:xfrm>
            <a:off x="4820595" y="2960113"/>
            <a:ext cx="285762" cy="285762"/>
            <a:chOff x="1379798" y="1723250"/>
            <a:chExt cx="397887" cy="397887"/>
          </a:xfrm>
        </p:grpSpPr>
        <p:sp>
          <p:nvSpPr>
            <p:cNvPr id="935" name="Google Shape;935;p46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46"/>
          <p:cNvGrpSpPr/>
          <p:nvPr/>
        </p:nvGrpSpPr>
        <p:grpSpPr>
          <a:xfrm>
            <a:off x="4037658" y="2960113"/>
            <a:ext cx="285777" cy="285762"/>
            <a:chOff x="266768" y="1721375"/>
            <a:chExt cx="397907" cy="397887"/>
          </a:xfrm>
        </p:grpSpPr>
        <p:sp>
          <p:nvSpPr>
            <p:cNvPr id="940" name="Google Shape;940;p46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46"/>
          <p:cNvGrpSpPr/>
          <p:nvPr/>
        </p:nvGrpSpPr>
        <p:grpSpPr>
          <a:xfrm>
            <a:off x="4429143" y="2960113"/>
            <a:ext cx="285747" cy="285762"/>
            <a:chOff x="864491" y="1723250"/>
            <a:chExt cx="397866" cy="397887"/>
          </a:xfrm>
        </p:grpSpPr>
        <p:sp>
          <p:nvSpPr>
            <p:cNvPr id="943" name="Google Shape;943;p46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6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Stratégia uplatnenia sa na trhu práce</a:t>
            </a:r>
            <a:endParaRPr dirty="0"/>
          </a:p>
        </p:txBody>
      </p:sp>
      <p:sp>
        <p:nvSpPr>
          <p:cNvPr id="689" name="Google Shape;689;p36"/>
          <p:cNvSpPr txBox="1">
            <a:spLocks noGrp="1"/>
          </p:cNvSpPr>
          <p:nvPr>
            <p:ph type="subTitle" idx="1"/>
          </p:nvPr>
        </p:nvSpPr>
        <p:spPr>
          <a:xfrm>
            <a:off x="512907" y="1726613"/>
            <a:ext cx="2501221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rgbClr val="FFFFFF"/>
                </a:solidFill>
              </a:rPr>
              <a:t>Mať už teraz jasnú predstavu o svojej pracovnej budúcnosti </a:t>
            </a:r>
          </a:p>
        </p:txBody>
      </p:sp>
      <p:sp>
        <p:nvSpPr>
          <p:cNvPr id="691" name="Google Shape;691;p36"/>
          <p:cNvSpPr txBox="1">
            <a:spLocks noGrp="1"/>
          </p:cNvSpPr>
          <p:nvPr>
            <p:ph type="subTitle" idx="4"/>
          </p:nvPr>
        </p:nvSpPr>
        <p:spPr>
          <a:xfrm>
            <a:off x="6288085" y="1722027"/>
            <a:ext cx="2583074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rgbClr val="FFFFFF"/>
                </a:solidFill>
              </a:rPr>
              <a:t>Vyhľadávať si pracovné ponuky z oblasti, ktorej sa chcete dlhodobo venovať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6"/>
          </p:nvPr>
        </p:nvSpPr>
        <p:spPr>
          <a:xfrm>
            <a:off x="3353556" y="1775219"/>
            <a:ext cx="23076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rgbClr val="FFFFFF"/>
                </a:solidFill>
              </a:rPr>
              <a:t>Začať s aktívnym hľadaním práce ešte počas štúdia</a:t>
            </a:r>
          </a:p>
        </p:txBody>
      </p:sp>
      <p:sp>
        <p:nvSpPr>
          <p:cNvPr id="700" name="Google Shape;700;p36"/>
          <p:cNvSpPr/>
          <p:nvPr/>
        </p:nvSpPr>
        <p:spPr>
          <a:xfrm>
            <a:off x="549335" y="1357338"/>
            <a:ext cx="244500" cy="244500"/>
          </a:xfrm>
          <a:prstGeom prst="rect">
            <a:avLst/>
          </a:prstGeom>
          <a:solidFill>
            <a:srgbClr val="D19F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6"/>
          <p:cNvSpPr/>
          <p:nvPr/>
        </p:nvSpPr>
        <p:spPr>
          <a:xfrm>
            <a:off x="6375910" y="1364041"/>
            <a:ext cx="244500" cy="244500"/>
          </a:xfrm>
          <a:prstGeom prst="rect">
            <a:avLst/>
          </a:prstGeom>
          <a:solidFill>
            <a:srgbClr val="C88A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6"/>
          <p:cNvSpPr/>
          <p:nvPr/>
        </p:nvSpPr>
        <p:spPr>
          <a:xfrm>
            <a:off x="3447032" y="1357350"/>
            <a:ext cx="244500" cy="244500"/>
          </a:xfrm>
          <a:prstGeom prst="rect">
            <a:avLst/>
          </a:prstGeom>
          <a:solidFill>
            <a:srgbClr val="BB7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AB6B3AC0-F82C-4DBB-BA02-FB1C727BB2A6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512906" y="3240135"/>
            <a:ext cx="8358253" cy="15360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k-SK" sz="1600" dirty="0"/>
              <a:t>→ úvahy o posledných „prázdninách“ či momentálnom nedostatku času </a:t>
            </a:r>
            <a:br>
              <a:rPr lang="sk-SK" sz="1600" dirty="0"/>
            </a:br>
            <a:r>
              <a:rPr lang="sk-SK" sz="1600" dirty="0"/>
              <a:t>   sa môžu vypomstiť</a:t>
            </a:r>
            <a:br>
              <a:rPr lang="sk-SK" sz="1600" dirty="0"/>
            </a:br>
            <a:r>
              <a:rPr lang="sk-SK" sz="1600" dirty="0"/>
              <a:t/>
            </a:r>
            <a:br>
              <a:rPr lang="sk-SK" sz="1600" dirty="0"/>
            </a:br>
            <a:r>
              <a:rPr lang="sk-SK" sz="1600" dirty="0"/>
              <a:t>„Práve počas letných mesiacov a začiatkom jesene je na trhu veľa  </a:t>
            </a:r>
            <a:br>
              <a:rPr lang="sk-SK" sz="1600" dirty="0"/>
            </a:br>
            <a:r>
              <a:rPr lang="sk-SK" sz="1600" dirty="0"/>
              <a:t>  absolventov, a tým sa ich šance zamestnať sa logicky znižujú,“ </a:t>
            </a:r>
            <a:br>
              <a:rPr lang="sk-SK" sz="1600" dirty="0"/>
            </a:br>
            <a:r>
              <a:rPr lang="sk-SK" sz="300" dirty="0"/>
              <a:t/>
            </a:r>
            <a:br>
              <a:rPr lang="sk-SK" sz="300" dirty="0"/>
            </a:br>
            <a:r>
              <a:rPr lang="sk-SK" sz="300" dirty="0"/>
              <a:t>	</a:t>
            </a:r>
            <a:r>
              <a:rPr lang="sk-SK" sz="1600" dirty="0"/>
              <a:t>					</a:t>
            </a:r>
            <a:r>
              <a:rPr lang="sk-SK" sz="1200" dirty="0"/>
              <a:t>(T. Sýkorová, Adecco Slovakia)</a:t>
            </a:r>
          </a:p>
        </p:txBody>
      </p:sp>
    </p:spTree>
    <p:extLst>
      <p:ext uri="{BB962C8B-B14F-4D97-AF65-F5344CB8AC3E}">
        <p14:creationId xmlns:p14="http://schemas.microsoft.com/office/powerpoint/2010/main" val="30235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2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Čo zohľadňujú zamestnávatelia</a:t>
            </a:r>
            <a:endParaRPr dirty="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 idx="2"/>
          </p:nvPr>
        </p:nvSpPr>
        <p:spPr>
          <a:xfrm>
            <a:off x="694425" y="2562894"/>
            <a:ext cx="22203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 dirty="0"/>
              <a:t>PRAX</a:t>
            </a:r>
            <a:endParaRPr sz="1700" dirty="0"/>
          </a:p>
        </p:txBody>
      </p:sp>
      <p:sp>
        <p:nvSpPr>
          <p:cNvPr id="599" name="Google Shape;599;p32"/>
          <p:cNvSpPr txBox="1">
            <a:spLocks noGrp="1"/>
          </p:cNvSpPr>
          <p:nvPr>
            <p:ph type="subTitle" idx="1"/>
          </p:nvPr>
        </p:nvSpPr>
        <p:spPr>
          <a:xfrm>
            <a:off x="152144" y="2929186"/>
            <a:ext cx="3302256" cy="1802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sk-SK" sz="1500" dirty="0">
                <a:solidFill>
                  <a:srgbClr val="FFFFFF"/>
                </a:solidFill>
              </a:rPr>
              <a:t>- signál, že absolvent má osvojené pracovné návyky</a:t>
            </a:r>
          </a:p>
          <a:p>
            <a:pPr marL="0" lvl="0" indent="-2880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sk-SK" sz="8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sk-SK" sz="1300" dirty="0">
                <a:solidFill>
                  <a:srgbClr val="9E4B51"/>
                </a:solidFill>
              </a:rPr>
              <a:t>- prax z odboru, stáž, brigáda, kurz, školenie, dobrovoľnícka činnosť...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sk-SK" sz="1200" dirty="0">
              <a:solidFill>
                <a:schemeClr val="bg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sk-SK" sz="1100" dirty="0">
                <a:solidFill>
                  <a:schemeClr val="bg2"/>
                </a:solidFill>
              </a:rPr>
              <a:t>Pozn.: V prípade absentujúcej praxe vhodné doložiť motivačný list a byť ochotný pracovať aj pri nižšom nástupnom plate</a:t>
            </a:r>
            <a:endParaRPr sz="1100" dirty="0">
              <a:solidFill>
                <a:schemeClr val="bg2"/>
              </a:solidFill>
            </a:endParaRPr>
          </a:p>
        </p:txBody>
      </p:sp>
      <p:sp>
        <p:nvSpPr>
          <p:cNvPr id="600" name="Google Shape;600;p32"/>
          <p:cNvSpPr txBox="1">
            <a:spLocks noGrp="1"/>
          </p:cNvSpPr>
          <p:nvPr>
            <p:ph type="title" idx="3"/>
          </p:nvPr>
        </p:nvSpPr>
        <p:spPr>
          <a:xfrm>
            <a:off x="3073338" y="2635672"/>
            <a:ext cx="351304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700" dirty="0"/>
              <a:t>VZDELANIE, ZRUČNOSTI </a:t>
            </a:r>
            <a:br>
              <a:rPr lang="sk-SK" sz="1700" dirty="0"/>
            </a:br>
            <a:r>
              <a:rPr lang="sk-SK" sz="1700" dirty="0"/>
              <a:t>A SKÚSENOSTI</a:t>
            </a:r>
          </a:p>
        </p:txBody>
      </p:sp>
      <p:sp>
        <p:nvSpPr>
          <p:cNvPr id="602" name="Google Shape;602;p32"/>
          <p:cNvSpPr txBox="1">
            <a:spLocks noGrp="1"/>
          </p:cNvSpPr>
          <p:nvPr>
            <p:ph type="title" idx="5"/>
          </p:nvPr>
        </p:nvSpPr>
        <p:spPr>
          <a:xfrm>
            <a:off x="6323250" y="2253063"/>
            <a:ext cx="2776218" cy="19076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/>
              <a:t>MOTIVÁCIA, </a:t>
            </a:r>
            <a:br>
              <a:rPr lang="sk-SK" sz="1600" dirty="0"/>
            </a:br>
            <a:r>
              <a:rPr lang="sk-SK" sz="1600" dirty="0"/>
              <a:t>AKTÍVNY PRÍSTUP, SAMOSTATNOSŤ,</a:t>
            </a:r>
            <a:br>
              <a:rPr lang="sk-SK" sz="1600" dirty="0"/>
            </a:br>
            <a:r>
              <a:rPr lang="sk-SK" sz="1600" dirty="0"/>
              <a:t>FLEXIBILNOSŤ,</a:t>
            </a:r>
            <a:br>
              <a:rPr lang="sk-SK" sz="1600" dirty="0"/>
            </a:br>
            <a:r>
              <a:rPr lang="sk-SK" sz="1600" dirty="0"/>
              <a:t>KOMUNIKATÍVNOSŤ,</a:t>
            </a:r>
            <a:br>
              <a:rPr lang="sk-SK" sz="1600" dirty="0"/>
            </a:br>
            <a:r>
              <a:rPr lang="sk-SK" sz="1600" dirty="0"/>
              <a:t>SCHOPNOSŤ PRACOVAŤ V TÍME</a:t>
            </a:r>
            <a:endParaRPr sz="1600" dirty="0"/>
          </a:p>
        </p:txBody>
      </p:sp>
      <p:sp>
        <p:nvSpPr>
          <p:cNvPr id="604" name="Google Shape;604;p32"/>
          <p:cNvSpPr/>
          <p:nvPr/>
        </p:nvSpPr>
        <p:spPr>
          <a:xfrm>
            <a:off x="1423575" y="1482665"/>
            <a:ext cx="76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2"/>
          <p:cNvSpPr/>
          <p:nvPr/>
        </p:nvSpPr>
        <p:spPr>
          <a:xfrm>
            <a:off x="4439358" y="1482665"/>
            <a:ext cx="76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2"/>
          <p:cNvSpPr/>
          <p:nvPr/>
        </p:nvSpPr>
        <p:spPr>
          <a:xfrm>
            <a:off x="7330962" y="1482665"/>
            <a:ext cx="76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32"/>
          <p:cNvGrpSpPr/>
          <p:nvPr/>
        </p:nvGrpSpPr>
        <p:grpSpPr>
          <a:xfrm>
            <a:off x="1608722" y="1641383"/>
            <a:ext cx="391707" cy="444565"/>
            <a:chOff x="2423775" y="3226875"/>
            <a:chExt cx="259925" cy="295000"/>
          </a:xfrm>
        </p:grpSpPr>
        <p:sp>
          <p:nvSpPr>
            <p:cNvPr id="608" name="Google Shape;608;p32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2"/>
          <p:cNvGrpSpPr/>
          <p:nvPr/>
        </p:nvGrpSpPr>
        <p:grpSpPr>
          <a:xfrm>
            <a:off x="4607293" y="1641081"/>
            <a:ext cx="448709" cy="445168"/>
            <a:chOff x="3133425" y="3955025"/>
            <a:chExt cx="297750" cy="295400"/>
          </a:xfrm>
        </p:grpSpPr>
        <p:sp>
          <p:nvSpPr>
            <p:cNvPr id="612" name="Google Shape;612;p32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7488794" y="1640497"/>
            <a:ext cx="446336" cy="446336"/>
            <a:chOff x="3860400" y="3955025"/>
            <a:chExt cx="296175" cy="296175"/>
          </a:xfrm>
        </p:grpSpPr>
        <p:sp>
          <p:nvSpPr>
            <p:cNvPr id="616" name="Google Shape;616;p32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99;p32">
            <a:extLst>
              <a:ext uri="{FF2B5EF4-FFF2-40B4-BE49-F238E27FC236}">
                <a16:creationId xmlns:a16="http://schemas.microsoft.com/office/drawing/2014/main" id="{2B9B7864-02D0-4F4F-9527-9E722DBE9EE3}"/>
              </a:ext>
            </a:extLst>
          </p:cNvPr>
          <p:cNvSpPr txBox="1">
            <a:spLocks/>
          </p:cNvSpPr>
          <p:nvPr/>
        </p:nvSpPr>
        <p:spPr>
          <a:xfrm>
            <a:off x="3262487" y="2918548"/>
            <a:ext cx="3302255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sk-SK" sz="1500" spc="-20" dirty="0">
                <a:solidFill>
                  <a:srgbClr val="FFFFFF"/>
                </a:solidFill>
              </a:rPr>
              <a:t>- v čom má uchádzač prehľad </a:t>
            </a:r>
            <a:br>
              <a:rPr lang="sk-SK" sz="1500" spc="-20" dirty="0">
                <a:solidFill>
                  <a:srgbClr val="FFFFFF"/>
                </a:solidFill>
              </a:rPr>
            </a:br>
            <a:r>
              <a:rPr lang="sk-SK" sz="1500" spc="-20" dirty="0">
                <a:solidFill>
                  <a:srgbClr val="FFFFFF"/>
                </a:solidFill>
              </a:rPr>
              <a:t>a môže byť pre firmu prínosom</a:t>
            </a:r>
            <a:endParaRPr lang="sk-SK" sz="1200" dirty="0">
              <a:solidFill>
                <a:srgbClr val="9E4B51"/>
              </a:solidFill>
            </a:endParaRPr>
          </a:p>
          <a:p>
            <a:pPr marL="0" indent="0"/>
            <a:endParaRPr lang="sk-SK" sz="800" dirty="0">
              <a:solidFill>
                <a:srgbClr val="9E4B51"/>
              </a:solidFill>
            </a:endParaRPr>
          </a:p>
          <a:p>
            <a:pPr marL="0" indent="0"/>
            <a:r>
              <a:rPr lang="sk-SK" sz="1300" dirty="0">
                <a:solidFill>
                  <a:srgbClr val="9E4B51"/>
                </a:solidFill>
              </a:rPr>
              <a:t>- téma diplomovej práce </a:t>
            </a:r>
            <a:br>
              <a:rPr lang="sk-SK" sz="1300" dirty="0">
                <a:solidFill>
                  <a:srgbClr val="9E4B51"/>
                </a:solidFill>
              </a:rPr>
            </a:br>
            <a:r>
              <a:rPr lang="sk-SK" sz="1300" dirty="0">
                <a:solidFill>
                  <a:srgbClr val="9E4B51"/>
                </a:solidFill>
              </a:rPr>
              <a:t>- technické znalosti: </a:t>
            </a:r>
            <a:r>
              <a:rPr lang="sk-SK" sz="1300" dirty="0">
                <a:solidFill>
                  <a:srgbClr val="323249"/>
                </a:solidFill>
              </a:rPr>
              <a:t>softvér, </a:t>
            </a:r>
            <a:br>
              <a:rPr lang="sk-SK" sz="1300" dirty="0">
                <a:solidFill>
                  <a:srgbClr val="323249"/>
                </a:solidFill>
              </a:rPr>
            </a:br>
            <a:r>
              <a:rPr lang="sk-SK" sz="1300" dirty="0">
                <a:solidFill>
                  <a:srgbClr val="323249"/>
                </a:solidFill>
              </a:rPr>
              <a:t>obsluha prístroja, zariadenia...</a:t>
            </a:r>
          </a:p>
          <a:p>
            <a:pPr marL="0" indent="0"/>
            <a:r>
              <a:rPr lang="sk-SK" sz="1300" dirty="0">
                <a:solidFill>
                  <a:srgbClr val="9E4B51"/>
                </a:solidFill>
              </a:rPr>
              <a:t>- jazykové znalosti </a:t>
            </a:r>
          </a:p>
          <a:p>
            <a:pPr marL="285750" indent="-285750">
              <a:buFontTx/>
              <a:buChar char="-"/>
            </a:pPr>
            <a:r>
              <a:rPr lang="sk-SK" sz="1300" dirty="0">
                <a:solidFill>
                  <a:srgbClr val="9E4B51"/>
                </a:solidFill>
              </a:rPr>
              <a:t>Erasmus pobyt </a:t>
            </a:r>
            <a:r>
              <a:rPr lang="sk-SK" sz="1200" dirty="0">
                <a:solidFill>
                  <a:srgbClr val="323249"/>
                </a:solidFill>
              </a:rPr>
              <a:t>(signál, že uchádzač je schopný vykročiť </a:t>
            </a:r>
            <a:br>
              <a:rPr lang="sk-SK" sz="1200" dirty="0">
                <a:solidFill>
                  <a:srgbClr val="323249"/>
                </a:solidFill>
              </a:rPr>
            </a:br>
            <a:r>
              <a:rPr lang="sk-SK" sz="1200" dirty="0">
                <a:solidFill>
                  <a:srgbClr val="323249"/>
                </a:solidFill>
              </a:rPr>
              <a:t>z komfortnej zóny)</a:t>
            </a:r>
          </a:p>
        </p:txBody>
      </p:sp>
      <p:sp>
        <p:nvSpPr>
          <p:cNvPr id="33" name="Google Shape;598;p32">
            <a:extLst>
              <a:ext uri="{FF2B5EF4-FFF2-40B4-BE49-F238E27FC236}">
                <a16:creationId xmlns:a16="http://schemas.microsoft.com/office/drawing/2014/main" id="{228A9C1C-C02B-4977-AB92-B54D21046757}"/>
              </a:ext>
            </a:extLst>
          </p:cNvPr>
          <p:cNvSpPr txBox="1">
            <a:spLocks/>
          </p:cNvSpPr>
          <p:nvPr/>
        </p:nvSpPr>
        <p:spPr>
          <a:xfrm>
            <a:off x="2151906" y="1803091"/>
            <a:ext cx="2220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sk-SK" sz="3200" dirty="0"/>
              <a:t>+</a:t>
            </a:r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7ECC2C0F-3B74-426B-9DAD-C9BE912DCDAA}"/>
              </a:ext>
            </a:extLst>
          </p:cNvPr>
          <p:cNvCxnSpPr/>
          <p:nvPr/>
        </p:nvCxnSpPr>
        <p:spPr>
          <a:xfrm>
            <a:off x="6489380" y="4391378"/>
            <a:ext cx="25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nica 36">
            <a:extLst>
              <a:ext uri="{FF2B5EF4-FFF2-40B4-BE49-F238E27FC236}">
                <a16:creationId xmlns:a16="http://schemas.microsoft.com/office/drawing/2014/main" id="{2A0AEF61-C40E-48BC-8702-6E64BC3D2E67}"/>
              </a:ext>
            </a:extLst>
          </p:cNvPr>
          <p:cNvCxnSpPr>
            <a:cxnSpLocks/>
          </p:cNvCxnSpPr>
          <p:nvPr/>
        </p:nvCxnSpPr>
        <p:spPr>
          <a:xfrm>
            <a:off x="6451852" y="4496837"/>
            <a:ext cx="0" cy="3600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nica 38">
            <a:extLst>
              <a:ext uri="{FF2B5EF4-FFF2-40B4-BE49-F238E27FC236}">
                <a16:creationId xmlns:a16="http://schemas.microsoft.com/office/drawing/2014/main" id="{9F2F256E-EDEA-4E83-83F8-A0C07470C7B7}"/>
              </a:ext>
            </a:extLst>
          </p:cNvPr>
          <p:cNvCxnSpPr/>
          <p:nvPr/>
        </p:nvCxnSpPr>
        <p:spPr>
          <a:xfrm>
            <a:off x="6489380" y="4948502"/>
            <a:ext cx="25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598;p32">
            <a:extLst>
              <a:ext uri="{FF2B5EF4-FFF2-40B4-BE49-F238E27FC236}">
                <a16:creationId xmlns:a16="http://schemas.microsoft.com/office/drawing/2014/main" id="{889F25E9-DDCC-46C5-A248-280B8F79B74D}"/>
              </a:ext>
            </a:extLst>
          </p:cNvPr>
          <p:cNvSpPr txBox="1">
            <a:spLocks/>
          </p:cNvSpPr>
          <p:nvPr/>
        </p:nvSpPr>
        <p:spPr>
          <a:xfrm>
            <a:off x="5264734" y="1820025"/>
            <a:ext cx="2220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sk-SK" sz="3200" dirty="0"/>
              <a:t>+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20A78E53-A4C6-49D7-BC50-034B0724228D}"/>
              </a:ext>
            </a:extLst>
          </p:cNvPr>
          <p:cNvSpPr txBox="1"/>
          <p:nvPr/>
        </p:nvSpPr>
        <p:spPr>
          <a:xfrm>
            <a:off x="6681407" y="4495837"/>
            <a:ext cx="27762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>
                <a:solidFill>
                  <a:srgbClr val="323249"/>
                </a:solidFill>
                <a:latin typeface="Montserrat ExtraBold" panose="00000900000000000000" pitchFamily="2" charset="-18"/>
              </a:rPr>
              <a:t>VHODNÝ UCHÁDZAČ</a:t>
            </a:r>
          </a:p>
        </p:txBody>
      </p:sp>
      <p:sp>
        <p:nvSpPr>
          <p:cNvPr id="43" name="Google Shape;598;p32">
            <a:extLst>
              <a:ext uri="{FF2B5EF4-FFF2-40B4-BE49-F238E27FC236}">
                <a16:creationId xmlns:a16="http://schemas.microsoft.com/office/drawing/2014/main" id="{71C1164F-978E-4443-9FFE-A85F47E25F25}"/>
              </a:ext>
            </a:extLst>
          </p:cNvPr>
          <p:cNvSpPr txBox="1">
            <a:spLocks/>
          </p:cNvSpPr>
          <p:nvPr/>
        </p:nvSpPr>
        <p:spPr>
          <a:xfrm>
            <a:off x="6364357" y="4452066"/>
            <a:ext cx="525904" cy="496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rPr lang="sk-SK" sz="2400" dirty="0"/>
              <a:t>=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43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Kde hľadať prácu</a:t>
            </a:r>
            <a:endParaRPr dirty="0"/>
          </a:p>
        </p:txBody>
      </p:sp>
      <p:cxnSp>
        <p:nvCxnSpPr>
          <p:cNvPr id="850" name="Google Shape;850;p43"/>
          <p:cNvCxnSpPr/>
          <p:nvPr/>
        </p:nvCxnSpPr>
        <p:spPr>
          <a:xfrm>
            <a:off x="1431263" y="2452343"/>
            <a:ext cx="0" cy="504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52" name="Google Shape;852;p43"/>
          <p:cNvSpPr/>
          <p:nvPr/>
        </p:nvSpPr>
        <p:spPr>
          <a:xfrm>
            <a:off x="1067813" y="1562125"/>
            <a:ext cx="726900" cy="72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43"/>
          <p:cNvSpPr/>
          <p:nvPr/>
        </p:nvSpPr>
        <p:spPr>
          <a:xfrm>
            <a:off x="3091445" y="3220650"/>
            <a:ext cx="726900" cy="72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43"/>
          <p:cNvSpPr/>
          <p:nvPr/>
        </p:nvSpPr>
        <p:spPr>
          <a:xfrm>
            <a:off x="7175107" y="3220650"/>
            <a:ext cx="726900" cy="72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43"/>
          <p:cNvSpPr txBox="1">
            <a:spLocks noGrp="1"/>
          </p:cNvSpPr>
          <p:nvPr>
            <p:ph type="subTitle" idx="4294967295"/>
          </p:nvPr>
        </p:nvSpPr>
        <p:spPr>
          <a:xfrm>
            <a:off x="44162" y="3119661"/>
            <a:ext cx="2841226" cy="1380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sk-SK" sz="1600" dirty="0">
                <a:solidFill>
                  <a:schemeClr val="lt1"/>
                </a:solidFill>
              </a:rPr>
              <a:t>Zašlite svoju žiadosť </a:t>
            </a:r>
            <a:r>
              <a:rPr lang="sk-SK" sz="1600" dirty="0">
                <a:solidFill>
                  <a:srgbClr val="E94949"/>
                </a:solidFill>
              </a:rPr>
              <a:t>všetkým potenciálnym zamestnávateľom</a:t>
            </a:r>
            <a:endParaRPr lang="sk-SK" sz="800" dirty="0">
              <a:solidFill>
                <a:srgbClr val="E9494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4200"/>
              </a:spcAft>
              <a:buNone/>
            </a:pPr>
            <a:r>
              <a:rPr lang="sk-SK" sz="500" dirty="0">
                <a:solidFill>
                  <a:schemeClr val="lt1"/>
                </a:solidFill>
              </a:rPr>
              <a:t/>
            </a:r>
            <a:br>
              <a:rPr lang="sk-SK" sz="500" dirty="0">
                <a:solidFill>
                  <a:schemeClr val="lt1"/>
                </a:solidFill>
              </a:rPr>
            </a:br>
            <a:r>
              <a:rPr lang="sk-SK" sz="1600" dirty="0">
                <a:solidFill>
                  <a:schemeClr val="lt1"/>
                </a:solidFill>
              </a:rPr>
              <a:t>- </a:t>
            </a:r>
            <a:r>
              <a:rPr lang="sk-SK" sz="1200" dirty="0">
                <a:solidFill>
                  <a:schemeClr val="lt1"/>
                </a:solidFill>
              </a:rPr>
              <a:t>aj keď nemajú zverejnenú ponuku na pracovných portáloch, oslovte/navštívte ich</a:t>
            </a: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857" name="Google Shape;857;p43"/>
          <p:cNvSpPr txBox="1">
            <a:spLocks noGrp="1"/>
          </p:cNvSpPr>
          <p:nvPr>
            <p:ph type="subTitle" idx="4294967295"/>
          </p:nvPr>
        </p:nvSpPr>
        <p:spPr>
          <a:xfrm>
            <a:off x="2339406" y="1491895"/>
            <a:ext cx="2372112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E94949"/>
                </a:solidFill>
              </a:rPr>
              <a:t>Monitorujte servery </a:t>
            </a:r>
            <a:r>
              <a:rPr lang="sk-SK" sz="1600" dirty="0">
                <a:solidFill>
                  <a:schemeClr val="lt1"/>
                </a:solidFill>
              </a:rPr>
              <a:t/>
            </a:r>
            <a:br>
              <a:rPr lang="sk-SK" sz="1600" dirty="0">
                <a:solidFill>
                  <a:schemeClr val="lt1"/>
                </a:solidFill>
              </a:rPr>
            </a:br>
            <a:r>
              <a:rPr lang="sk-SK" sz="1600" dirty="0">
                <a:solidFill>
                  <a:schemeClr val="lt1"/>
                </a:solidFill>
              </a:rPr>
              <a:t>s inzerciou voľných pracovných miest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858" name="Google Shape;858;p43"/>
          <p:cNvSpPr txBox="1">
            <a:spLocks noGrp="1"/>
          </p:cNvSpPr>
          <p:nvPr>
            <p:ph type="subTitle" idx="4294967295"/>
          </p:nvPr>
        </p:nvSpPr>
        <p:spPr>
          <a:xfrm>
            <a:off x="4278584" y="3220650"/>
            <a:ext cx="2269061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k-SK" sz="1600" dirty="0">
                <a:solidFill>
                  <a:srgbClr val="E94949"/>
                </a:solidFill>
              </a:rPr>
              <a:t>Navštívte veľtrhy </a:t>
            </a:r>
            <a:r>
              <a:rPr lang="sk-SK" sz="1600" dirty="0">
                <a:solidFill>
                  <a:schemeClr val="lt1"/>
                </a:solidFill>
              </a:rPr>
              <a:t>pracovných príležitostí 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859" name="Google Shape;859;p43"/>
          <p:cNvSpPr txBox="1">
            <a:spLocks noGrp="1"/>
          </p:cNvSpPr>
          <p:nvPr>
            <p:ph type="subTitle" idx="4294967295"/>
          </p:nvPr>
        </p:nvSpPr>
        <p:spPr>
          <a:xfrm>
            <a:off x="5960257" y="1481156"/>
            <a:ext cx="3131118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E94949"/>
                </a:solidFill>
              </a:rPr>
              <a:t>Oslovte</a:t>
            </a:r>
            <a:r>
              <a:rPr lang="sk-SK" sz="1600" dirty="0">
                <a:solidFill>
                  <a:schemeClr val="lt1"/>
                </a:solidFill>
              </a:rPr>
              <a:t> </a:t>
            </a:r>
            <a:r>
              <a:rPr lang="sk-SK" sz="1600" dirty="0">
                <a:solidFill>
                  <a:srgbClr val="E94949"/>
                </a:solidFill>
              </a:rPr>
              <a:t>priateľov, známych, </a:t>
            </a:r>
            <a:r>
              <a:rPr lang="sk-SK" sz="1600" dirty="0">
                <a:solidFill>
                  <a:schemeClr val="lt1"/>
                </a:solidFill>
              </a:rPr>
              <a:t>zaujímajte sa o uplatnenie absolventov školy</a:t>
            </a:r>
            <a:endParaRPr sz="1600" dirty="0">
              <a:solidFill>
                <a:schemeClr val="lt1"/>
              </a:solidFill>
            </a:endParaRPr>
          </a:p>
        </p:txBody>
      </p:sp>
      <p:grpSp>
        <p:nvGrpSpPr>
          <p:cNvPr id="860" name="Google Shape;860;p43"/>
          <p:cNvGrpSpPr/>
          <p:nvPr/>
        </p:nvGrpSpPr>
        <p:grpSpPr>
          <a:xfrm>
            <a:off x="7332280" y="3378342"/>
            <a:ext cx="412592" cy="411498"/>
            <a:chOff x="-30345325" y="3184750"/>
            <a:chExt cx="292225" cy="291450"/>
          </a:xfrm>
        </p:grpSpPr>
        <p:sp>
          <p:nvSpPr>
            <p:cNvPr id="861" name="Google Shape;861;p43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3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3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3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3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43"/>
          <p:cNvGrpSpPr/>
          <p:nvPr/>
        </p:nvGrpSpPr>
        <p:grpSpPr>
          <a:xfrm>
            <a:off x="3238022" y="3377236"/>
            <a:ext cx="411498" cy="413722"/>
            <a:chOff x="-33286325" y="3944800"/>
            <a:chExt cx="291450" cy="293025"/>
          </a:xfrm>
        </p:grpSpPr>
        <p:sp>
          <p:nvSpPr>
            <p:cNvPr id="867" name="Google Shape;867;p43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3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3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3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66F651B-1FB8-442D-8234-9A9164E9B2E0}"/>
              </a:ext>
            </a:extLst>
          </p:cNvPr>
          <p:cNvGrpSpPr/>
          <p:nvPr/>
        </p:nvGrpSpPr>
        <p:grpSpPr>
          <a:xfrm>
            <a:off x="5030214" y="1598646"/>
            <a:ext cx="726900" cy="726900"/>
            <a:chOff x="3129788" y="3209764"/>
            <a:chExt cx="726900" cy="726900"/>
          </a:xfrm>
        </p:grpSpPr>
        <p:sp>
          <p:nvSpPr>
            <p:cNvPr id="854" name="Google Shape;854;p43"/>
            <p:cNvSpPr/>
            <p:nvPr/>
          </p:nvSpPr>
          <p:spPr>
            <a:xfrm>
              <a:off x="3129788" y="3209764"/>
              <a:ext cx="726900" cy="7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1" name="Google Shape;871;p43"/>
            <p:cNvGrpSpPr/>
            <p:nvPr/>
          </p:nvGrpSpPr>
          <p:grpSpPr>
            <a:xfrm>
              <a:off x="3286950" y="3367466"/>
              <a:ext cx="412592" cy="411498"/>
              <a:chOff x="-32569575" y="3586425"/>
              <a:chExt cx="292225" cy="291450"/>
            </a:xfrm>
          </p:grpSpPr>
          <p:sp>
            <p:nvSpPr>
              <p:cNvPr id="872" name="Google Shape;872;p43"/>
              <p:cNvSpPr/>
              <p:nvPr/>
            </p:nvSpPr>
            <p:spPr>
              <a:xfrm>
                <a:off x="-32569575" y="3672275"/>
                <a:ext cx="292225" cy="205600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8224" extrusionOk="0">
                    <a:moveTo>
                      <a:pt x="5860" y="1"/>
                    </a:moveTo>
                    <a:cubicBezTo>
                      <a:pt x="4506" y="1"/>
                      <a:pt x="3340" y="1040"/>
                      <a:pt x="3151" y="2332"/>
                    </a:cubicBezTo>
                    <a:cubicBezTo>
                      <a:pt x="3119" y="2521"/>
                      <a:pt x="3277" y="2710"/>
                      <a:pt x="3497" y="2710"/>
                    </a:cubicBezTo>
                    <a:lnTo>
                      <a:pt x="5514" y="2710"/>
                    </a:lnTo>
                    <a:lnTo>
                      <a:pt x="5514" y="3435"/>
                    </a:lnTo>
                    <a:lnTo>
                      <a:pt x="2395" y="3435"/>
                    </a:lnTo>
                    <a:cubicBezTo>
                      <a:pt x="1859" y="3435"/>
                      <a:pt x="1387" y="3907"/>
                      <a:pt x="1387" y="4443"/>
                    </a:cubicBezTo>
                    <a:lnTo>
                      <a:pt x="1387" y="4852"/>
                    </a:lnTo>
                    <a:cubicBezTo>
                      <a:pt x="599" y="5010"/>
                      <a:pt x="0" y="5703"/>
                      <a:pt x="0" y="6554"/>
                    </a:cubicBezTo>
                    <a:cubicBezTo>
                      <a:pt x="0" y="7499"/>
                      <a:pt x="757" y="8223"/>
                      <a:pt x="1702" y="8223"/>
                    </a:cubicBezTo>
                    <a:cubicBezTo>
                      <a:pt x="2647" y="8223"/>
                      <a:pt x="3403" y="7499"/>
                      <a:pt x="3403" y="6554"/>
                    </a:cubicBezTo>
                    <a:cubicBezTo>
                      <a:pt x="3403" y="5703"/>
                      <a:pt x="2804" y="5041"/>
                      <a:pt x="2017" y="4852"/>
                    </a:cubicBezTo>
                    <a:lnTo>
                      <a:pt x="2017" y="4443"/>
                    </a:lnTo>
                    <a:cubicBezTo>
                      <a:pt x="2017" y="4254"/>
                      <a:pt x="2174" y="4096"/>
                      <a:pt x="2363" y="4096"/>
                    </a:cubicBezTo>
                    <a:lnTo>
                      <a:pt x="5482" y="4096"/>
                    </a:lnTo>
                    <a:lnTo>
                      <a:pt x="5482" y="4821"/>
                    </a:lnTo>
                    <a:cubicBezTo>
                      <a:pt x="4695" y="4978"/>
                      <a:pt x="4096" y="5672"/>
                      <a:pt x="4096" y="6491"/>
                    </a:cubicBezTo>
                    <a:cubicBezTo>
                      <a:pt x="4096" y="7436"/>
                      <a:pt x="4852" y="8192"/>
                      <a:pt x="5797" y="8192"/>
                    </a:cubicBezTo>
                    <a:cubicBezTo>
                      <a:pt x="6742" y="8192"/>
                      <a:pt x="7499" y="7436"/>
                      <a:pt x="7499" y="6491"/>
                    </a:cubicBezTo>
                    <a:cubicBezTo>
                      <a:pt x="7499" y="5672"/>
                      <a:pt x="6900" y="5010"/>
                      <a:pt x="6112" y="4821"/>
                    </a:cubicBezTo>
                    <a:lnTo>
                      <a:pt x="6112" y="4096"/>
                    </a:lnTo>
                    <a:lnTo>
                      <a:pt x="9231" y="4096"/>
                    </a:lnTo>
                    <a:cubicBezTo>
                      <a:pt x="9420" y="4096"/>
                      <a:pt x="9578" y="4254"/>
                      <a:pt x="9578" y="4443"/>
                    </a:cubicBezTo>
                    <a:lnTo>
                      <a:pt x="9578" y="4852"/>
                    </a:lnTo>
                    <a:cubicBezTo>
                      <a:pt x="8790" y="5010"/>
                      <a:pt x="8192" y="5703"/>
                      <a:pt x="8192" y="6554"/>
                    </a:cubicBezTo>
                    <a:cubicBezTo>
                      <a:pt x="8192" y="7499"/>
                      <a:pt x="8948" y="8223"/>
                      <a:pt x="9893" y="8223"/>
                    </a:cubicBezTo>
                    <a:cubicBezTo>
                      <a:pt x="10838" y="8223"/>
                      <a:pt x="11594" y="7499"/>
                      <a:pt x="11594" y="6554"/>
                    </a:cubicBezTo>
                    <a:cubicBezTo>
                      <a:pt x="11689" y="5703"/>
                      <a:pt x="11153" y="5010"/>
                      <a:pt x="10366" y="4852"/>
                    </a:cubicBezTo>
                    <a:lnTo>
                      <a:pt x="10366" y="4443"/>
                    </a:lnTo>
                    <a:cubicBezTo>
                      <a:pt x="10366" y="3907"/>
                      <a:pt x="9893" y="3435"/>
                      <a:pt x="9326" y="3435"/>
                    </a:cubicBezTo>
                    <a:lnTo>
                      <a:pt x="6238" y="3435"/>
                    </a:lnTo>
                    <a:lnTo>
                      <a:pt x="6238" y="2710"/>
                    </a:lnTo>
                    <a:lnTo>
                      <a:pt x="8223" y="2710"/>
                    </a:lnTo>
                    <a:cubicBezTo>
                      <a:pt x="8444" y="2710"/>
                      <a:pt x="8601" y="2521"/>
                      <a:pt x="8601" y="2332"/>
                    </a:cubicBezTo>
                    <a:cubicBezTo>
                      <a:pt x="8381" y="977"/>
                      <a:pt x="7247" y="1"/>
                      <a:pt x="58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3"/>
              <p:cNvSpPr/>
              <p:nvPr/>
            </p:nvSpPr>
            <p:spPr>
              <a:xfrm>
                <a:off x="-32456950" y="3586425"/>
                <a:ext cx="685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74" extrusionOk="0">
                    <a:moveTo>
                      <a:pt x="1355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1" y="2143"/>
                      <a:pt x="631" y="2773"/>
                      <a:pt x="1355" y="2773"/>
                    </a:cubicBezTo>
                    <a:cubicBezTo>
                      <a:pt x="2111" y="2773"/>
                      <a:pt x="2742" y="2143"/>
                      <a:pt x="2742" y="1387"/>
                    </a:cubicBezTo>
                    <a:cubicBezTo>
                      <a:pt x="2742" y="631"/>
                      <a:pt x="2111" y="1"/>
                      <a:pt x="1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4" name="Google Shape;874;p43"/>
          <p:cNvGrpSpPr/>
          <p:nvPr/>
        </p:nvGrpSpPr>
        <p:grpSpPr>
          <a:xfrm>
            <a:off x="1214403" y="1719420"/>
            <a:ext cx="433736" cy="412310"/>
            <a:chOff x="-32576675" y="3944600"/>
            <a:chExt cx="307200" cy="292025"/>
          </a:xfrm>
        </p:grpSpPr>
        <p:sp>
          <p:nvSpPr>
            <p:cNvPr id="875" name="Google Shape;875;p43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3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0" name="Google Shape;850;p43">
            <a:extLst>
              <a:ext uri="{FF2B5EF4-FFF2-40B4-BE49-F238E27FC236}">
                <a16:creationId xmlns:a16="http://schemas.microsoft.com/office/drawing/2014/main" id="{0B199436-07B6-4005-B08E-01BFDC490684}"/>
              </a:ext>
            </a:extLst>
          </p:cNvPr>
          <p:cNvCxnSpPr/>
          <p:nvPr/>
        </p:nvCxnSpPr>
        <p:spPr>
          <a:xfrm>
            <a:off x="3423892" y="2452343"/>
            <a:ext cx="0" cy="504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2" name="Google Shape;850;p43">
            <a:extLst>
              <a:ext uri="{FF2B5EF4-FFF2-40B4-BE49-F238E27FC236}">
                <a16:creationId xmlns:a16="http://schemas.microsoft.com/office/drawing/2014/main" id="{72A82A64-565E-4EDE-BFC4-42CBD01AFFA1}"/>
              </a:ext>
            </a:extLst>
          </p:cNvPr>
          <p:cNvCxnSpPr/>
          <p:nvPr/>
        </p:nvCxnSpPr>
        <p:spPr>
          <a:xfrm>
            <a:off x="5393664" y="2452343"/>
            <a:ext cx="0" cy="504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3" name="Google Shape;850;p43">
            <a:extLst>
              <a:ext uri="{FF2B5EF4-FFF2-40B4-BE49-F238E27FC236}">
                <a16:creationId xmlns:a16="http://schemas.microsoft.com/office/drawing/2014/main" id="{258BDF4A-AEFC-4B6D-B95F-E89355B4AA7F}"/>
              </a:ext>
            </a:extLst>
          </p:cNvPr>
          <p:cNvCxnSpPr/>
          <p:nvPr/>
        </p:nvCxnSpPr>
        <p:spPr>
          <a:xfrm>
            <a:off x="7538557" y="2441708"/>
            <a:ext cx="0" cy="504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9"/>
          <p:cNvSpPr/>
          <p:nvPr/>
        </p:nvSpPr>
        <p:spPr>
          <a:xfrm>
            <a:off x="0" y="-22577"/>
            <a:ext cx="9213500" cy="4820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Design a creative infographic resume cv design by Hayben_designs | Fiverr">
            <a:extLst>
              <a:ext uri="{FF2B5EF4-FFF2-40B4-BE49-F238E27FC236}">
                <a16:creationId xmlns:a16="http://schemas.microsoft.com/office/drawing/2014/main" id="{BD39A7AA-868D-4698-98B2-A0C7EAE8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60" y="60121"/>
            <a:ext cx="5143876" cy="46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563;p31">
            <a:extLst>
              <a:ext uri="{FF2B5EF4-FFF2-40B4-BE49-F238E27FC236}">
                <a16:creationId xmlns:a16="http://schemas.microsoft.com/office/drawing/2014/main" id="{7CD4E7C0-972F-4F91-880F-FC545D6A3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125" y="1463643"/>
            <a:ext cx="3856998" cy="13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/>
              <a:t>Ako reagovať </a:t>
            </a:r>
            <a:r>
              <a:rPr lang="sk-SK" sz="4000" dirty="0">
                <a:solidFill>
                  <a:srgbClr val="F18787"/>
                </a:solidFill>
              </a:rPr>
              <a:t>na pracovnú ponuku</a:t>
            </a:r>
            <a:r>
              <a:rPr lang="sk-SK" sz="4000" dirty="0">
                <a:solidFill>
                  <a:srgbClr val="9E4B51"/>
                </a:solidFill>
              </a:rPr>
              <a:t/>
            </a:r>
            <a:br>
              <a:rPr lang="sk-SK" sz="4000" dirty="0">
                <a:solidFill>
                  <a:srgbClr val="9E4B51"/>
                </a:solidFill>
              </a:rPr>
            </a:br>
            <a:r>
              <a:rPr lang="sk-SK" sz="4000" dirty="0">
                <a:solidFill>
                  <a:schemeClr val="accent1"/>
                </a:solidFill>
              </a:rPr>
              <a:t/>
            </a:r>
            <a:br>
              <a:rPr lang="sk-SK" sz="4000" dirty="0">
                <a:solidFill>
                  <a:schemeClr val="accent1"/>
                </a:solidFill>
              </a:rPr>
            </a:b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0" name="Google Shape;564;p31">
            <a:extLst>
              <a:ext uri="{FF2B5EF4-FFF2-40B4-BE49-F238E27FC236}">
                <a16:creationId xmlns:a16="http://schemas.microsoft.com/office/drawing/2014/main" id="{B388F8C5-415F-4C2F-A059-2A43C0593946}"/>
              </a:ext>
            </a:extLst>
          </p:cNvPr>
          <p:cNvSpPr txBox="1">
            <a:spLocks/>
          </p:cNvSpPr>
          <p:nvPr/>
        </p:nvSpPr>
        <p:spPr>
          <a:xfrm>
            <a:off x="143125" y="588230"/>
            <a:ext cx="2003100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800" dirty="0">
                <a:solidFill>
                  <a:srgbClr val="FFFFFF"/>
                </a:solidFill>
                <a:latin typeface="Abril Fatface" panose="020B0604020202020204" charset="-18"/>
              </a:rPr>
              <a:t>0</a:t>
            </a:r>
            <a:r>
              <a:rPr lang="sk-SK" sz="4800" dirty="0">
                <a:solidFill>
                  <a:srgbClr val="FFFFFF"/>
                </a:solidFill>
                <a:latin typeface="Abril Fatface" panose="020B0604020202020204" charset="-18"/>
              </a:rPr>
              <a:t>2</a:t>
            </a:r>
            <a:endParaRPr lang="en" sz="4800" dirty="0">
              <a:solidFill>
                <a:srgbClr val="FFFFFF"/>
              </a:solidFill>
              <a:latin typeface="Abril Fatface" panose="020B0604020202020204" charset="-18"/>
            </a:endParaRPr>
          </a:p>
        </p:txBody>
      </p:sp>
      <p:sp>
        <p:nvSpPr>
          <p:cNvPr id="13" name="Google Shape;576;p31">
            <a:extLst>
              <a:ext uri="{FF2B5EF4-FFF2-40B4-BE49-F238E27FC236}">
                <a16:creationId xmlns:a16="http://schemas.microsoft.com/office/drawing/2014/main" id="{6FDE3B1A-F3C5-4EB7-BB06-1FB669680BAE}"/>
              </a:ext>
            </a:extLst>
          </p:cNvPr>
          <p:cNvSpPr/>
          <p:nvPr/>
        </p:nvSpPr>
        <p:spPr>
          <a:xfrm>
            <a:off x="-1100229" y="120242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566;p31">
            <a:extLst>
              <a:ext uri="{FF2B5EF4-FFF2-40B4-BE49-F238E27FC236}">
                <a16:creationId xmlns:a16="http://schemas.microsoft.com/office/drawing/2014/main" id="{5060CC5C-AA0D-4CF7-BD3E-EAAC3F1F50E1}"/>
              </a:ext>
            </a:extLst>
          </p:cNvPr>
          <p:cNvSpPr/>
          <p:nvPr/>
        </p:nvSpPr>
        <p:spPr>
          <a:xfrm>
            <a:off x="-13600" y="4659105"/>
            <a:ext cx="9227100" cy="4843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577;p31">
            <a:extLst>
              <a:ext uri="{FF2B5EF4-FFF2-40B4-BE49-F238E27FC236}">
                <a16:creationId xmlns:a16="http://schemas.microsoft.com/office/drawing/2014/main" id="{08A65C27-BB1A-486F-8CA4-C7BB799FBB3B}"/>
              </a:ext>
            </a:extLst>
          </p:cNvPr>
          <p:cNvGrpSpPr/>
          <p:nvPr/>
        </p:nvGrpSpPr>
        <p:grpSpPr>
          <a:xfrm>
            <a:off x="2579349" y="4273402"/>
            <a:ext cx="1434374" cy="824942"/>
            <a:chOff x="238125" y="797500"/>
            <a:chExt cx="7114950" cy="4091975"/>
          </a:xfrm>
        </p:grpSpPr>
        <p:sp>
          <p:nvSpPr>
            <p:cNvPr id="15" name="Google Shape;578;p31">
              <a:extLst>
                <a:ext uri="{FF2B5EF4-FFF2-40B4-BE49-F238E27FC236}">
                  <a16:creationId xmlns:a16="http://schemas.microsoft.com/office/drawing/2014/main" id="{8FF6804E-235C-490C-941B-92D020497E0F}"/>
                </a:ext>
              </a:extLst>
            </p:cNvPr>
            <p:cNvSpPr/>
            <p:nvPr/>
          </p:nvSpPr>
          <p:spPr>
            <a:xfrm>
              <a:off x="327725" y="1083150"/>
              <a:ext cx="6618875" cy="2255650"/>
            </a:xfrm>
            <a:custGeom>
              <a:avLst/>
              <a:gdLst/>
              <a:ahLst/>
              <a:cxnLst/>
              <a:rect l="l" t="t" r="r" b="b"/>
              <a:pathLst>
                <a:path w="264755" h="90226" extrusionOk="0">
                  <a:moveTo>
                    <a:pt x="1" y="0"/>
                  </a:moveTo>
                  <a:lnTo>
                    <a:pt x="64973" y="89521"/>
                  </a:lnTo>
                  <a:lnTo>
                    <a:pt x="206408" y="90225"/>
                  </a:lnTo>
                  <a:lnTo>
                    <a:pt x="264755" y="4833"/>
                  </a:lnTo>
                  <a:lnTo>
                    <a:pt x="264755" y="4833"/>
                  </a:lnTo>
                  <a:lnTo>
                    <a:pt x="134330" y="415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9;p31">
              <a:extLst>
                <a:ext uri="{FF2B5EF4-FFF2-40B4-BE49-F238E27FC236}">
                  <a16:creationId xmlns:a16="http://schemas.microsoft.com/office/drawing/2014/main" id="{D4D941AD-DF69-44E2-9E20-B359B349A079}"/>
                </a:ext>
              </a:extLst>
            </p:cNvPr>
            <p:cNvSpPr/>
            <p:nvPr/>
          </p:nvSpPr>
          <p:spPr>
            <a:xfrm>
              <a:off x="328525" y="1083150"/>
              <a:ext cx="6618075" cy="2283425"/>
            </a:xfrm>
            <a:custGeom>
              <a:avLst/>
              <a:gdLst/>
              <a:ahLst/>
              <a:cxnLst/>
              <a:rect l="l" t="t" r="r" b="b"/>
              <a:pathLst>
                <a:path w="264723" h="91337" extrusionOk="0">
                  <a:moveTo>
                    <a:pt x="1" y="0"/>
                  </a:moveTo>
                  <a:cubicBezTo>
                    <a:pt x="1" y="0"/>
                    <a:pt x="51623" y="89141"/>
                    <a:pt x="56566" y="89141"/>
                  </a:cubicBezTo>
                  <a:cubicBezTo>
                    <a:pt x="56584" y="89141"/>
                    <a:pt x="56602" y="89139"/>
                    <a:pt x="56619" y="89137"/>
                  </a:cubicBezTo>
                  <a:cubicBezTo>
                    <a:pt x="89020" y="90804"/>
                    <a:pt x="119096" y="91337"/>
                    <a:pt x="144288" y="91337"/>
                  </a:cubicBezTo>
                  <a:cubicBezTo>
                    <a:pt x="188723" y="91337"/>
                    <a:pt x="217962" y="89681"/>
                    <a:pt x="217962" y="89681"/>
                  </a:cubicBezTo>
                  <a:lnTo>
                    <a:pt x="264723" y="4833"/>
                  </a:lnTo>
                  <a:lnTo>
                    <a:pt x="264723" y="4833"/>
                  </a:lnTo>
                  <a:cubicBezTo>
                    <a:pt x="264720" y="4834"/>
                    <a:pt x="139149" y="57883"/>
                    <a:pt x="137274" y="59463"/>
                  </a:cubicBezTo>
                  <a:lnTo>
                    <a:pt x="137274" y="59463"/>
                  </a:lnTo>
                  <a:cubicBezTo>
                    <a:pt x="135311" y="578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0;p31">
              <a:extLst>
                <a:ext uri="{FF2B5EF4-FFF2-40B4-BE49-F238E27FC236}">
                  <a16:creationId xmlns:a16="http://schemas.microsoft.com/office/drawing/2014/main" id="{AD68217C-9FBF-4CD0-A9C6-C70551934911}"/>
                </a:ext>
              </a:extLst>
            </p:cNvPr>
            <p:cNvSpPr/>
            <p:nvPr/>
          </p:nvSpPr>
          <p:spPr>
            <a:xfrm>
              <a:off x="2533750" y="797500"/>
              <a:ext cx="2490100" cy="1773150"/>
            </a:xfrm>
            <a:custGeom>
              <a:avLst/>
              <a:gdLst/>
              <a:ahLst/>
              <a:cxnLst/>
              <a:rect l="l" t="t" r="r" b="b"/>
              <a:pathLst>
                <a:path w="99604" h="70926" extrusionOk="0">
                  <a:moveTo>
                    <a:pt x="48746" y="0"/>
                  </a:moveTo>
                  <a:lnTo>
                    <a:pt x="0" y="54442"/>
                  </a:lnTo>
                  <a:lnTo>
                    <a:pt x="49066" y="70925"/>
                  </a:lnTo>
                  <a:lnTo>
                    <a:pt x="99603" y="48873"/>
                  </a:lnTo>
                  <a:lnTo>
                    <a:pt x="48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1;p31">
              <a:extLst>
                <a:ext uri="{FF2B5EF4-FFF2-40B4-BE49-F238E27FC236}">
                  <a16:creationId xmlns:a16="http://schemas.microsoft.com/office/drawing/2014/main" id="{3C7EDA8D-7B05-4EC7-B3DC-71185E543E0B}"/>
                </a:ext>
              </a:extLst>
            </p:cNvPr>
            <p:cNvSpPr/>
            <p:nvPr/>
          </p:nvSpPr>
          <p:spPr>
            <a:xfrm>
              <a:off x="3752375" y="797500"/>
              <a:ext cx="1271475" cy="1773150"/>
            </a:xfrm>
            <a:custGeom>
              <a:avLst/>
              <a:gdLst/>
              <a:ahLst/>
              <a:cxnLst/>
              <a:rect l="l" t="t" r="r" b="b"/>
              <a:pathLst>
                <a:path w="50859" h="70926" extrusionOk="0">
                  <a:moveTo>
                    <a:pt x="1" y="0"/>
                  </a:moveTo>
                  <a:lnTo>
                    <a:pt x="1" y="70797"/>
                  </a:lnTo>
                  <a:lnTo>
                    <a:pt x="321" y="70925"/>
                  </a:lnTo>
                  <a:lnTo>
                    <a:pt x="50858" y="48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2;p31">
              <a:extLst>
                <a:ext uri="{FF2B5EF4-FFF2-40B4-BE49-F238E27FC236}">
                  <a16:creationId xmlns:a16="http://schemas.microsoft.com/office/drawing/2014/main" id="{3024A3F5-1F5B-4D7D-8FEA-B59D78DD9F88}"/>
                </a:ext>
              </a:extLst>
            </p:cNvPr>
            <p:cNvSpPr/>
            <p:nvPr/>
          </p:nvSpPr>
          <p:spPr>
            <a:xfrm>
              <a:off x="7343450" y="4218125"/>
              <a:ext cx="9625" cy="1625"/>
            </a:xfrm>
            <a:custGeom>
              <a:avLst/>
              <a:gdLst/>
              <a:ahLst/>
              <a:cxnLst/>
              <a:rect l="l" t="t" r="r" b="b"/>
              <a:pathLst>
                <a:path w="385" h="65" extrusionOk="0">
                  <a:moveTo>
                    <a:pt x="1" y="1"/>
                  </a:moveTo>
                  <a:cubicBezTo>
                    <a:pt x="97" y="33"/>
                    <a:pt x="193" y="65"/>
                    <a:pt x="289" y="65"/>
                  </a:cubicBezTo>
                  <a:cubicBezTo>
                    <a:pt x="385" y="33"/>
                    <a:pt x="289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3;p31">
              <a:extLst>
                <a:ext uri="{FF2B5EF4-FFF2-40B4-BE49-F238E27FC236}">
                  <a16:creationId xmlns:a16="http://schemas.microsoft.com/office/drawing/2014/main" id="{D1F2F6DD-4314-47FB-8186-5C21FA81D95A}"/>
                </a:ext>
              </a:extLst>
            </p:cNvPr>
            <p:cNvSpPr/>
            <p:nvPr/>
          </p:nvSpPr>
          <p:spPr>
            <a:xfrm>
              <a:off x="238125" y="3310750"/>
              <a:ext cx="7105350" cy="907400"/>
            </a:xfrm>
            <a:custGeom>
              <a:avLst/>
              <a:gdLst/>
              <a:ahLst/>
              <a:cxnLst/>
              <a:rect l="l" t="t" r="r" b="b"/>
              <a:pathLst>
                <a:path w="284214" h="36296" extrusionOk="0">
                  <a:moveTo>
                    <a:pt x="60235" y="1"/>
                  </a:moveTo>
                  <a:lnTo>
                    <a:pt x="0" y="33575"/>
                  </a:lnTo>
                  <a:lnTo>
                    <a:pt x="10530" y="32775"/>
                  </a:lnTo>
                  <a:cubicBezTo>
                    <a:pt x="11042" y="32519"/>
                    <a:pt x="11554" y="32359"/>
                    <a:pt x="12098" y="32295"/>
                  </a:cubicBezTo>
                  <a:cubicBezTo>
                    <a:pt x="15857" y="31807"/>
                    <a:pt x="19630" y="31558"/>
                    <a:pt x="23408" y="31558"/>
                  </a:cubicBezTo>
                  <a:cubicBezTo>
                    <a:pt x="25324" y="31558"/>
                    <a:pt x="27241" y="31622"/>
                    <a:pt x="29158" y="31751"/>
                  </a:cubicBezTo>
                  <a:cubicBezTo>
                    <a:pt x="29222" y="31591"/>
                    <a:pt x="29254" y="31399"/>
                    <a:pt x="29286" y="31239"/>
                  </a:cubicBezTo>
                  <a:lnTo>
                    <a:pt x="134585" y="22757"/>
                  </a:lnTo>
                  <a:cubicBezTo>
                    <a:pt x="134585" y="22757"/>
                    <a:pt x="276756" y="35368"/>
                    <a:pt x="284214" y="36296"/>
                  </a:cubicBezTo>
                  <a:cubicBezTo>
                    <a:pt x="278901" y="34823"/>
                    <a:pt x="221578" y="417"/>
                    <a:pt x="221578" y="417"/>
                  </a:cubicBezTo>
                  <a:lnTo>
                    <a:pt x="60235" y="1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84;p31">
              <a:extLst>
                <a:ext uri="{FF2B5EF4-FFF2-40B4-BE49-F238E27FC236}">
                  <a16:creationId xmlns:a16="http://schemas.microsoft.com/office/drawing/2014/main" id="{47421E86-0B3C-4DF1-A95A-0989CCE1656A}"/>
                </a:ext>
              </a:extLst>
            </p:cNvPr>
            <p:cNvSpPr/>
            <p:nvPr/>
          </p:nvSpPr>
          <p:spPr>
            <a:xfrm>
              <a:off x="2336900" y="3878875"/>
              <a:ext cx="2498100" cy="1010600"/>
            </a:xfrm>
            <a:custGeom>
              <a:avLst/>
              <a:gdLst/>
              <a:ahLst/>
              <a:cxnLst/>
              <a:rect l="l" t="t" r="r" b="b"/>
              <a:pathLst>
                <a:path w="99924" h="40424" extrusionOk="0">
                  <a:moveTo>
                    <a:pt x="50634" y="0"/>
                  </a:moveTo>
                  <a:lnTo>
                    <a:pt x="1" y="4065"/>
                  </a:lnTo>
                  <a:lnTo>
                    <a:pt x="53003" y="40424"/>
                  </a:lnTo>
                  <a:lnTo>
                    <a:pt x="99924" y="4385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23249">
                <a:alpha val="1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565;p31">
            <a:extLst>
              <a:ext uri="{FF2B5EF4-FFF2-40B4-BE49-F238E27FC236}">
                <a16:creationId xmlns:a16="http://schemas.microsoft.com/office/drawing/2014/main" id="{7DAE067F-DAEB-4E76-A697-61355B4A0E34}"/>
              </a:ext>
            </a:extLst>
          </p:cNvPr>
          <p:cNvSpPr txBox="1">
            <a:spLocks/>
          </p:cNvSpPr>
          <p:nvPr/>
        </p:nvSpPr>
        <p:spPr>
          <a:xfrm>
            <a:off x="143125" y="3466684"/>
            <a:ext cx="387087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600" dirty="0">
                <a:solidFill>
                  <a:srgbClr val="FFFFFF"/>
                </a:solidFill>
                <a:latin typeface="Montserrat Medium" panose="00000600000000000000" pitchFamily="2" charset="-18"/>
              </a:rPr>
              <a:t>Ako napísať dobrý životopis </a:t>
            </a:r>
            <a:br>
              <a:rPr lang="pl-PL" sz="1600" dirty="0">
                <a:solidFill>
                  <a:srgbClr val="FFFFFF"/>
                </a:solidFill>
                <a:latin typeface="Montserrat Medium" panose="00000600000000000000" pitchFamily="2" charset="-18"/>
              </a:rPr>
            </a:br>
            <a:r>
              <a:rPr lang="pl-PL" sz="1600" dirty="0">
                <a:solidFill>
                  <a:srgbClr val="FFFFFF"/>
                </a:solidFill>
                <a:latin typeface="Montserrat Medium" panose="00000600000000000000" pitchFamily="2" charset="-18"/>
              </a:rPr>
              <a:t>a pripraviť sa na pohovor</a:t>
            </a:r>
          </a:p>
          <a:p>
            <a:endParaRPr lang="pl-PL" dirty="0">
              <a:solidFill>
                <a:srgbClr val="FFFFFF"/>
              </a:solidFill>
              <a:latin typeface="Montserrat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4283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1373788"/>
            <a:ext cx="6638133" cy="3503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napísať dobrý životopis</a:t>
            </a:r>
            <a:endParaRPr dirty="0"/>
          </a:p>
        </p:txBody>
      </p:sp>
      <p:grpSp>
        <p:nvGrpSpPr>
          <p:cNvPr id="1281" name="Google Shape;1281;p47"/>
          <p:cNvGrpSpPr/>
          <p:nvPr/>
        </p:nvGrpSpPr>
        <p:grpSpPr>
          <a:xfrm>
            <a:off x="704384" y="613427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7307803" y="2930874"/>
            <a:ext cx="1617493" cy="1951076"/>
            <a:chOff x="1632150" y="223275"/>
            <a:chExt cx="4355125" cy="5253300"/>
          </a:xfrm>
        </p:grpSpPr>
        <p:sp>
          <p:nvSpPr>
            <p:cNvPr id="1321" name="Google Shape;1321;p47"/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626;p33">
            <a:extLst>
              <a:ext uri="{FF2B5EF4-FFF2-40B4-BE49-F238E27FC236}">
                <a16:creationId xmlns:a16="http://schemas.microsoft.com/office/drawing/2014/main" id="{73CD1696-8977-449D-88AC-AB833AF6EB0A}"/>
              </a:ext>
            </a:extLst>
          </p:cNvPr>
          <p:cNvSpPr txBox="1">
            <a:spLocks/>
          </p:cNvSpPr>
          <p:nvPr/>
        </p:nvSpPr>
        <p:spPr>
          <a:xfrm>
            <a:off x="1079089" y="1636549"/>
            <a:ext cx="5863694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FFFFFF"/>
              </a:buClr>
              <a:buFontTx/>
              <a:buChar char="-"/>
            </a:pPr>
            <a:r>
              <a:rPr lang="sk-SK" b="0" i="0" dirty="0">
                <a:solidFill>
                  <a:srgbClr val="E94949"/>
                </a:solidFill>
                <a:effectLst/>
                <a:latin typeface="Montserrat Medium" panose="00000600000000000000" pitchFamily="2" charset="-18"/>
              </a:rPr>
              <a:t>- prvý kontakt so spoločnosťou, v ktorej chcete pracovať</a:t>
            </a:r>
          </a:p>
          <a:p>
            <a:pPr marL="285750" indent="-285750">
              <a:buClr>
                <a:srgbClr val="FFFFFF"/>
              </a:buClr>
              <a:buFontTx/>
              <a:buChar char="-"/>
            </a:pPr>
            <a:r>
              <a:rPr lang="sk-SK" dirty="0">
                <a:solidFill>
                  <a:srgbClr val="E94949"/>
                </a:solidFill>
                <a:latin typeface="Montserrat Medium" panose="00000600000000000000" pitchFamily="2" charset="-18"/>
              </a:rPr>
              <a:t>- zamestnávateľa môže osloviť, ale aj odradiť  </a:t>
            </a:r>
          </a:p>
          <a:p>
            <a:pPr marL="285750" indent="-285750">
              <a:buClr>
                <a:srgbClr val="FFFFFF"/>
              </a:buClr>
              <a:buFontTx/>
              <a:buChar char="-"/>
            </a:pPr>
            <a:endParaRPr lang="sk-SK" dirty="0">
              <a:solidFill>
                <a:srgbClr val="323249"/>
              </a:solidFill>
              <a:latin typeface="Montserrat Medium" panose="00000600000000000000" pitchFamily="2" charset="-18"/>
            </a:endParaRPr>
          </a:p>
          <a:p>
            <a:pPr marL="285750" indent="-285750">
              <a:lnSpc>
                <a:spcPts val="2300"/>
              </a:lnSpc>
              <a:buClr>
                <a:srgbClr val="FFFFFF"/>
              </a:buClr>
              <a:buFontTx/>
              <a:buChar char="-"/>
            </a:pPr>
            <a:r>
              <a:rPr lang="sk-SK" dirty="0">
                <a:solidFill>
                  <a:srgbClr val="323249"/>
                </a:solidFill>
                <a:latin typeface="Montserrat Medium" panose="00000600000000000000" pitchFamily="2" charset="-18"/>
              </a:rPr>
              <a:t>- gramaticky a fakticky správny, bez preklepov</a:t>
            </a:r>
          </a:p>
          <a:p>
            <a:pPr marL="285750" indent="-285750">
              <a:lnSpc>
                <a:spcPts val="2300"/>
              </a:lnSpc>
              <a:buClr>
                <a:srgbClr val="FFFFFF"/>
              </a:buClr>
              <a:buFontTx/>
              <a:buChar char="-"/>
            </a:pPr>
            <a:r>
              <a:rPr lang="sk-SK" dirty="0">
                <a:solidFill>
                  <a:srgbClr val="323249"/>
                </a:solidFill>
                <a:latin typeface="Montserrat Medium" panose="00000600000000000000" pitchFamily="2" charset="-18"/>
              </a:rPr>
              <a:t>- dbajte aj na formálnu a grafickú stránku </a:t>
            </a:r>
            <a:br>
              <a:rPr lang="sk-SK" dirty="0">
                <a:solidFill>
                  <a:srgbClr val="323249"/>
                </a:solidFill>
                <a:latin typeface="Montserrat Medium" panose="00000600000000000000" pitchFamily="2" charset="-18"/>
              </a:rPr>
            </a:br>
            <a:r>
              <a:rPr lang="sk-SK" dirty="0">
                <a:solidFill>
                  <a:srgbClr val="323249"/>
                </a:solidFill>
                <a:latin typeface="Montserrat Medium" panose="00000600000000000000" pitchFamily="2" charset="-18"/>
              </a:rPr>
              <a:t>- aktualizujte dátum a miesto</a:t>
            </a:r>
          </a:p>
          <a:p>
            <a:pPr marL="285750" indent="-285750">
              <a:lnSpc>
                <a:spcPts val="2300"/>
              </a:lnSpc>
              <a:buClr>
                <a:srgbClr val="FFFFFF"/>
              </a:buClr>
              <a:buFontTx/>
              <a:buChar char="-"/>
            </a:pPr>
            <a:r>
              <a:rPr lang="sk-SK" dirty="0">
                <a:solidFill>
                  <a:srgbClr val="323249"/>
                </a:solidFill>
                <a:latin typeface="Montserrat Medium" panose="00000600000000000000" pitchFamily="2" charset="-18"/>
              </a:rPr>
              <a:t>- podpíšte sa</a:t>
            </a:r>
          </a:p>
          <a:p>
            <a:pPr marL="285750" indent="-285750">
              <a:lnSpc>
                <a:spcPts val="2300"/>
              </a:lnSpc>
              <a:buClr>
                <a:srgbClr val="FFFFFF"/>
              </a:buClr>
              <a:buFontTx/>
              <a:buChar char="-"/>
            </a:pPr>
            <a:r>
              <a:rPr lang="sk-SK" dirty="0">
                <a:solidFill>
                  <a:srgbClr val="323249"/>
                </a:solidFill>
                <a:latin typeface="Montserrat Medium" panose="00000600000000000000" pitchFamily="2" charset="-18"/>
              </a:rPr>
              <a:t>- nezavádzajte, nepreceňujte sa, ale ani sa nepodceňujte</a:t>
            </a:r>
          </a:p>
          <a:p>
            <a:pPr marL="285750" indent="-285750">
              <a:lnSpc>
                <a:spcPts val="2300"/>
              </a:lnSpc>
              <a:buClr>
                <a:srgbClr val="FFFFFF"/>
              </a:buClr>
              <a:buFontTx/>
              <a:buChar char="-"/>
            </a:pPr>
            <a:r>
              <a:rPr lang="sk-SK" dirty="0">
                <a:solidFill>
                  <a:srgbClr val="323249"/>
                </a:solidFill>
                <a:latin typeface="Montserrat Medium" panose="00000600000000000000" pitchFamily="2" charset="-18"/>
              </a:rPr>
              <a:t>→ všetky údaje totiž môžu byť overené aj pri pohovore</a:t>
            </a:r>
          </a:p>
        </p:txBody>
      </p:sp>
    </p:spTree>
    <p:extLst>
      <p:ext uri="{BB962C8B-B14F-4D97-AF65-F5344CB8AC3E}">
        <p14:creationId xmlns:p14="http://schemas.microsoft.com/office/powerpoint/2010/main" val="108986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bdĺžnik 440">
            <a:extLst>
              <a:ext uri="{FF2B5EF4-FFF2-40B4-BE49-F238E27FC236}">
                <a16:creationId xmlns:a16="http://schemas.microsoft.com/office/drawing/2014/main" id="{638EB2AD-77D3-4394-AE96-F214EE6FA70B}"/>
              </a:ext>
            </a:extLst>
          </p:cNvPr>
          <p:cNvSpPr/>
          <p:nvPr/>
        </p:nvSpPr>
        <p:spPr>
          <a:xfrm>
            <a:off x="470479" y="1373788"/>
            <a:ext cx="6638133" cy="3503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50" name="Google Shape;950;p47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napísať dobrý životopis</a:t>
            </a:r>
            <a:endParaRPr dirty="0"/>
          </a:p>
        </p:txBody>
      </p:sp>
      <p:grpSp>
        <p:nvGrpSpPr>
          <p:cNvPr id="1281" name="Google Shape;1281;p47"/>
          <p:cNvGrpSpPr/>
          <p:nvPr/>
        </p:nvGrpSpPr>
        <p:grpSpPr>
          <a:xfrm>
            <a:off x="704384" y="613427"/>
            <a:ext cx="1281877" cy="1036713"/>
            <a:chOff x="572600" y="239900"/>
            <a:chExt cx="6474125" cy="5235925"/>
          </a:xfrm>
        </p:grpSpPr>
        <p:sp>
          <p:nvSpPr>
            <p:cNvPr id="1282" name="Google Shape;1282;p47"/>
            <p:cNvSpPr/>
            <p:nvPr/>
          </p:nvSpPr>
          <p:spPr>
            <a:xfrm>
              <a:off x="1531300" y="2194550"/>
              <a:ext cx="5515425" cy="3190925"/>
            </a:xfrm>
            <a:custGeom>
              <a:avLst/>
              <a:gdLst/>
              <a:ahLst/>
              <a:cxnLst/>
              <a:rect l="l" t="t" r="r" b="b"/>
              <a:pathLst>
                <a:path w="220617" h="127637" extrusionOk="0">
                  <a:moveTo>
                    <a:pt x="220617" y="0"/>
                  </a:moveTo>
                  <a:lnTo>
                    <a:pt x="1" y="94391"/>
                  </a:lnTo>
                  <a:lnTo>
                    <a:pt x="17839" y="127637"/>
                  </a:lnTo>
                  <a:lnTo>
                    <a:pt x="220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306500" y="2194550"/>
              <a:ext cx="5740225" cy="1900425"/>
            </a:xfrm>
            <a:custGeom>
              <a:avLst/>
              <a:gdLst/>
              <a:ahLst/>
              <a:cxnLst/>
              <a:rect l="l" t="t" r="r" b="b"/>
              <a:pathLst>
                <a:path w="229609" h="76017" extrusionOk="0">
                  <a:moveTo>
                    <a:pt x="229609" y="0"/>
                  </a:moveTo>
                  <a:lnTo>
                    <a:pt x="0" y="46613"/>
                  </a:lnTo>
                  <a:lnTo>
                    <a:pt x="13111" y="76017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306500" y="2194550"/>
              <a:ext cx="5740225" cy="1165350"/>
            </a:xfrm>
            <a:custGeom>
              <a:avLst/>
              <a:gdLst/>
              <a:ahLst/>
              <a:cxnLst/>
              <a:rect l="l" t="t" r="r" b="b"/>
              <a:pathLst>
                <a:path w="229609" h="46614" extrusionOk="0">
                  <a:moveTo>
                    <a:pt x="229609" y="0"/>
                  </a:moveTo>
                  <a:lnTo>
                    <a:pt x="14205" y="5680"/>
                  </a:lnTo>
                  <a:lnTo>
                    <a:pt x="0" y="46613"/>
                  </a:lnTo>
                  <a:lnTo>
                    <a:pt x="2296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572600" y="2194550"/>
              <a:ext cx="6474125" cy="3281275"/>
            </a:xfrm>
            <a:custGeom>
              <a:avLst/>
              <a:gdLst/>
              <a:ahLst/>
              <a:cxnLst/>
              <a:rect l="l" t="t" r="r" b="b"/>
              <a:pathLst>
                <a:path w="258965" h="131251" extrusionOk="0">
                  <a:moveTo>
                    <a:pt x="258965" y="0"/>
                  </a:moveTo>
                  <a:lnTo>
                    <a:pt x="20897" y="71008"/>
                  </a:lnTo>
                  <a:lnTo>
                    <a:pt x="20897" y="71008"/>
                  </a:lnTo>
                  <a:lnTo>
                    <a:pt x="0" y="131250"/>
                  </a:lnTo>
                  <a:lnTo>
                    <a:pt x="2589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537850" y="523175"/>
              <a:ext cx="72500" cy="69725"/>
            </a:xfrm>
            <a:custGeom>
              <a:avLst/>
              <a:gdLst/>
              <a:ahLst/>
              <a:cxnLst/>
              <a:rect l="l" t="t" r="r" b="b"/>
              <a:pathLst>
                <a:path w="2900" h="2789" extrusionOk="0">
                  <a:moveTo>
                    <a:pt x="2230" y="1"/>
                  </a:moveTo>
                  <a:lnTo>
                    <a:pt x="0" y="577"/>
                  </a:lnTo>
                  <a:lnTo>
                    <a:pt x="575" y="2788"/>
                  </a:lnTo>
                  <a:lnTo>
                    <a:pt x="2899" y="219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FFE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445775" y="436625"/>
              <a:ext cx="225000" cy="129575"/>
            </a:xfrm>
            <a:custGeom>
              <a:avLst/>
              <a:gdLst/>
              <a:ahLst/>
              <a:cxnLst/>
              <a:rect l="l" t="t" r="r" b="b"/>
              <a:pathLst>
                <a:path w="9000" h="5183" extrusionOk="0">
                  <a:moveTo>
                    <a:pt x="8190" y="1"/>
                  </a:moveTo>
                  <a:lnTo>
                    <a:pt x="1" y="2301"/>
                  </a:lnTo>
                  <a:lnTo>
                    <a:pt x="810" y="5182"/>
                  </a:lnTo>
                  <a:lnTo>
                    <a:pt x="8999" y="2882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461000" y="490800"/>
              <a:ext cx="209775" cy="75400"/>
            </a:xfrm>
            <a:custGeom>
              <a:avLst/>
              <a:gdLst/>
              <a:ahLst/>
              <a:cxnLst/>
              <a:rect l="l" t="t" r="r" b="b"/>
              <a:pathLst>
                <a:path w="8391" h="3016" extrusionOk="0">
                  <a:moveTo>
                    <a:pt x="8190" y="1"/>
                  </a:moveTo>
                  <a:lnTo>
                    <a:pt x="1" y="2301"/>
                  </a:lnTo>
                  <a:lnTo>
                    <a:pt x="201" y="3015"/>
                  </a:lnTo>
                  <a:lnTo>
                    <a:pt x="8390" y="715"/>
                  </a:lnTo>
                  <a:lnTo>
                    <a:pt x="81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620500" y="350325"/>
              <a:ext cx="294525" cy="184450"/>
            </a:xfrm>
            <a:custGeom>
              <a:avLst/>
              <a:gdLst/>
              <a:ahLst/>
              <a:cxnLst/>
              <a:rect l="l" t="t" r="r" b="b"/>
              <a:pathLst>
                <a:path w="11781" h="7378" extrusionOk="0">
                  <a:moveTo>
                    <a:pt x="10540" y="0"/>
                  </a:moveTo>
                  <a:lnTo>
                    <a:pt x="0" y="2961"/>
                  </a:lnTo>
                  <a:lnTo>
                    <a:pt x="1241" y="7378"/>
                  </a:lnTo>
                  <a:lnTo>
                    <a:pt x="11780" y="4417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643625" y="432625"/>
              <a:ext cx="271400" cy="102150"/>
            </a:xfrm>
            <a:custGeom>
              <a:avLst/>
              <a:gdLst/>
              <a:ahLst/>
              <a:cxnLst/>
              <a:rect l="l" t="t" r="r" b="b"/>
              <a:pathLst>
                <a:path w="10856" h="4086" extrusionOk="0">
                  <a:moveTo>
                    <a:pt x="10539" y="0"/>
                  </a:moveTo>
                  <a:lnTo>
                    <a:pt x="0" y="2961"/>
                  </a:lnTo>
                  <a:lnTo>
                    <a:pt x="316" y="4086"/>
                  </a:lnTo>
                  <a:lnTo>
                    <a:pt x="10855" y="1125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788850" y="252950"/>
              <a:ext cx="418025" cy="246850"/>
            </a:xfrm>
            <a:custGeom>
              <a:avLst/>
              <a:gdLst/>
              <a:ahLst/>
              <a:cxnLst/>
              <a:rect l="l" t="t" r="r" b="b"/>
              <a:pathLst>
                <a:path w="16721" h="9874" extrusionOk="0">
                  <a:moveTo>
                    <a:pt x="15141" y="0"/>
                  </a:moveTo>
                  <a:lnTo>
                    <a:pt x="0" y="4259"/>
                  </a:lnTo>
                  <a:lnTo>
                    <a:pt x="1579" y="9873"/>
                  </a:lnTo>
                  <a:lnTo>
                    <a:pt x="16721" y="5615"/>
                  </a:lnTo>
                  <a:lnTo>
                    <a:pt x="15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818650" y="359075"/>
              <a:ext cx="388150" cy="140725"/>
            </a:xfrm>
            <a:custGeom>
              <a:avLst/>
              <a:gdLst/>
              <a:ahLst/>
              <a:cxnLst/>
              <a:rect l="l" t="t" r="r" b="b"/>
              <a:pathLst>
                <a:path w="15526" h="5629" extrusionOk="0">
                  <a:moveTo>
                    <a:pt x="15141" y="1"/>
                  </a:moveTo>
                  <a:lnTo>
                    <a:pt x="1" y="4259"/>
                  </a:lnTo>
                  <a:lnTo>
                    <a:pt x="385" y="5628"/>
                  </a:lnTo>
                  <a:lnTo>
                    <a:pt x="15526" y="1370"/>
                  </a:lnTo>
                  <a:lnTo>
                    <a:pt x="15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0875" y="484650"/>
              <a:ext cx="48325" cy="91525"/>
            </a:xfrm>
            <a:custGeom>
              <a:avLst/>
              <a:gdLst/>
              <a:ahLst/>
              <a:cxnLst/>
              <a:rect l="l" t="t" r="r" b="b"/>
              <a:pathLst>
                <a:path w="1933" h="3661" extrusionOk="0">
                  <a:moveTo>
                    <a:pt x="981" y="1"/>
                  </a:moveTo>
                  <a:lnTo>
                    <a:pt x="1" y="277"/>
                  </a:lnTo>
                  <a:lnTo>
                    <a:pt x="951" y="3660"/>
                  </a:lnTo>
                  <a:lnTo>
                    <a:pt x="1932" y="338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4115900" y="239900"/>
              <a:ext cx="107775" cy="176525"/>
            </a:xfrm>
            <a:custGeom>
              <a:avLst/>
              <a:gdLst/>
              <a:ahLst/>
              <a:cxnLst/>
              <a:rect l="l" t="t" r="r" b="b"/>
              <a:pathLst>
                <a:path w="4311" h="7061" extrusionOk="0">
                  <a:moveTo>
                    <a:pt x="2524" y="0"/>
                  </a:moveTo>
                  <a:lnTo>
                    <a:pt x="1" y="709"/>
                  </a:lnTo>
                  <a:lnTo>
                    <a:pt x="1787" y="7060"/>
                  </a:lnTo>
                  <a:lnTo>
                    <a:pt x="4310" y="635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472300" y="448500"/>
              <a:ext cx="108250" cy="69875"/>
            </a:xfrm>
            <a:custGeom>
              <a:avLst/>
              <a:gdLst/>
              <a:ahLst/>
              <a:cxnLst/>
              <a:rect l="l" t="t" r="r" b="b"/>
              <a:pathLst>
                <a:path w="4330" h="2795" extrusionOk="0">
                  <a:moveTo>
                    <a:pt x="3528" y="0"/>
                  </a:moveTo>
                  <a:cubicBezTo>
                    <a:pt x="3515" y="0"/>
                    <a:pt x="3502" y="1"/>
                    <a:pt x="3488" y="2"/>
                  </a:cubicBezTo>
                  <a:cubicBezTo>
                    <a:pt x="1976" y="77"/>
                    <a:pt x="1183" y="475"/>
                    <a:pt x="777" y="796"/>
                  </a:cubicBezTo>
                  <a:cubicBezTo>
                    <a:pt x="484" y="1032"/>
                    <a:pt x="398" y="1221"/>
                    <a:pt x="398" y="1221"/>
                  </a:cubicBezTo>
                  <a:cubicBezTo>
                    <a:pt x="398" y="1221"/>
                    <a:pt x="1" y="2166"/>
                    <a:pt x="615" y="2620"/>
                  </a:cubicBezTo>
                  <a:cubicBezTo>
                    <a:pt x="778" y="2740"/>
                    <a:pt x="1054" y="2795"/>
                    <a:pt x="1380" y="2795"/>
                  </a:cubicBezTo>
                  <a:cubicBezTo>
                    <a:pt x="1985" y="2795"/>
                    <a:pt x="2763" y="2605"/>
                    <a:pt x="3310" y="2280"/>
                  </a:cubicBezTo>
                  <a:cubicBezTo>
                    <a:pt x="3318" y="2271"/>
                    <a:pt x="3318" y="2271"/>
                    <a:pt x="3328" y="2271"/>
                  </a:cubicBezTo>
                  <a:cubicBezTo>
                    <a:pt x="3593" y="2110"/>
                    <a:pt x="3801" y="1921"/>
                    <a:pt x="3904" y="1704"/>
                  </a:cubicBezTo>
                  <a:cubicBezTo>
                    <a:pt x="4330" y="825"/>
                    <a:pt x="4149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543125" y="547775"/>
              <a:ext cx="15150" cy="45125"/>
            </a:xfrm>
            <a:custGeom>
              <a:avLst/>
              <a:gdLst/>
              <a:ahLst/>
              <a:cxnLst/>
              <a:rect l="l" t="t" r="r" b="b"/>
              <a:pathLst>
                <a:path w="606" h="1805" extrusionOk="0">
                  <a:moveTo>
                    <a:pt x="152" y="0"/>
                  </a:moveTo>
                  <a:lnTo>
                    <a:pt x="1" y="410"/>
                  </a:lnTo>
                  <a:lnTo>
                    <a:pt x="364" y="1804"/>
                  </a:lnTo>
                  <a:lnTo>
                    <a:pt x="605" y="17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508575" y="530350"/>
              <a:ext cx="49700" cy="31800"/>
            </a:xfrm>
            <a:custGeom>
              <a:avLst/>
              <a:gdLst/>
              <a:ahLst/>
              <a:cxnLst/>
              <a:rect l="l" t="t" r="r" b="b"/>
              <a:pathLst>
                <a:path w="1988" h="1272" extrusionOk="0">
                  <a:moveTo>
                    <a:pt x="581" y="1"/>
                  </a:moveTo>
                  <a:cubicBezTo>
                    <a:pt x="525" y="1"/>
                    <a:pt x="461" y="11"/>
                    <a:pt x="389" y="35"/>
                  </a:cubicBezTo>
                  <a:cubicBezTo>
                    <a:pt x="0" y="170"/>
                    <a:pt x="205" y="1186"/>
                    <a:pt x="921" y="1269"/>
                  </a:cubicBezTo>
                  <a:cubicBezTo>
                    <a:pt x="938" y="1271"/>
                    <a:pt x="956" y="1272"/>
                    <a:pt x="973" y="1272"/>
                  </a:cubicBezTo>
                  <a:cubicBezTo>
                    <a:pt x="1491" y="1272"/>
                    <a:pt x="1987" y="390"/>
                    <a:pt x="1987" y="390"/>
                  </a:cubicBezTo>
                  <a:lnTo>
                    <a:pt x="1987" y="390"/>
                  </a:lnTo>
                  <a:lnTo>
                    <a:pt x="1243" y="601"/>
                  </a:lnTo>
                  <a:lnTo>
                    <a:pt x="940" y="197"/>
                  </a:lnTo>
                  <a:cubicBezTo>
                    <a:pt x="940" y="197"/>
                    <a:pt x="832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472350" y="468400"/>
              <a:ext cx="82700" cy="49975"/>
            </a:xfrm>
            <a:custGeom>
              <a:avLst/>
              <a:gdLst/>
              <a:ahLst/>
              <a:cxnLst/>
              <a:rect l="l" t="t" r="r" b="b"/>
              <a:pathLst>
                <a:path w="3308" h="1999" extrusionOk="0">
                  <a:moveTo>
                    <a:pt x="775" y="0"/>
                  </a:moveTo>
                  <a:lnTo>
                    <a:pt x="775" y="0"/>
                  </a:lnTo>
                  <a:cubicBezTo>
                    <a:pt x="482" y="236"/>
                    <a:pt x="396" y="425"/>
                    <a:pt x="396" y="425"/>
                  </a:cubicBezTo>
                  <a:cubicBezTo>
                    <a:pt x="396" y="425"/>
                    <a:pt x="0" y="1370"/>
                    <a:pt x="613" y="1824"/>
                  </a:cubicBezTo>
                  <a:cubicBezTo>
                    <a:pt x="776" y="1944"/>
                    <a:pt x="1052" y="1999"/>
                    <a:pt x="1378" y="1999"/>
                  </a:cubicBezTo>
                  <a:cubicBezTo>
                    <a:pt x="1983" y="1999"/>
                    <a:pt x="2761" y="1809"/>
                    <a:pt x="3308" y="1484"/>
                  </a:cubicBezTo>
                  <a:lnTo>
                    <a:pt x="3308" y="1484"/>
                  </a:lnTo>
                  <a:cubicBezTo>
                    <a:pt x="3053" y="1584"/>
                    <a:pt x="2540" y="1676"/>
                    <a:pt x="2030" y="1676"/>
                  </a:cubicBezTo>
                  <a:cubicBezTo>
                    <a:pt x="1577" y="1676"/>
                    <a:pt x="1126" y="1603"/>
                    <a:pt x="859" y="1398"/>
                  </a:cubicBezTo>
                  <a:cubicBezTo>
                    <a:pt x="490" y="1115"/>
                    <a:pt x="623" y="453"/>
                    <a:pt x="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02225" y="568125"/>
              <a:ext cx="509100" cy="659075"/>
            </a:xfrm>
            <a:custGeom>
              <a:avLst/>
              <a:gdLst/>
              <a:ahLst/>
              <a:cxnLst/>
              <a:rect l="l" t="t" r="r" b="b"/>
              <a:pathLst>
                <a:path w="20364" h="26363" extrusionOk="0">
                  <a:moveTo>
                    <a:pt x="12264" y="1"/>
                  </a:moveTo>
                  <a:lnTo>
                    <a:pt x="10191" y="608"/>
                  </a:lnTo>
                  <a:lnTo>
                    <a:pt x="9848" y="711"/>
                  </a:lnTo>
                  <a:cubicBezTo>
                    <a:pt x="9848" y="711"/>
                    <a:pt x="10404" y="10584"/>
                    <a:pt x="11125" y="17623"/>
                  </a:cubicBezTo>
                  <a:lnTo>
                    <a:pt x="1765" y="15688"/>
                  </a:lnTo>
                  <a:lnTo>
                    <a:pt x="1" y="15329"/>
                  </a:lnTo>
                  <a:lnTo>
                    <a:pt x="4711" y="24739"/>
                  </a:lnTo>
                  <a:cubicBezTo>
                    <a:pt x="4711" y="24739"/>
                    <a:pt x="15864" y="26363"/>
                    <a:pt x="18831" y="26363"/>
                  </a:cubicBezTo>
                  <a:cubicBezTo>
                    <a:pt x="19181" y="26363"/>
                    <a:pt x="19417" y="26340"/>
                    <a:pt x="19507" y="26290"/>
                  </a:cubicBezTo>
                  <a:cubicBezTo>
                    <a:pt x="20363" y="25809"/>
                    <a:pt x="20217" y="25039"/>
                    <a:pt x="20217" y="25039"/>
                  </a:cubicBezTo>
                  <a:cubicBezTo>
                    <a:pt x="19884" y="21623"/>
                    <a:pt x="18453" y="16031"/>
                    <a:pt x="17417" y="13042"/>
                  </a:cubicBezTo>
                  <a:cubicBezTo>
                    <a:pt x="15825" y="8427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2802650" y="928775"/>
              <a:ext cx="706975" cy="1210600"/>
            </a:xfrm>
            <a:custGeom>
              <a:avLst/>
              <a:gdLst/>
              <a:ahLst/>
              <a:cxnLst/>
              <a:rect l="l" t="t" r="r" b="b"/>
              <a:pathLst>
                <a:path w="28279" h="48424" extrusionOk="0">
                  <a:moveTo>
                    <a:pt x="15824" y="1"/>
                  </a:moveTo>
                  <a:cubicBezTo>
                    <a:pt x="13640" y="1"/>
                    <a:pt x="10979" y="426"/>
                    <a:pt x="7629" y="1217"/>
                  </a:cubicBezTo>
                  <a:cubicBezTo>
                    <a:pt x="1890" y="2569"/>
                    <a:pt x="0" y="4093"/>
                    <a:pt x="46" y="8340"/>
                  </a:cubicBezTo>
                  <a:cubicBezTo>
                    <a:pt x="62" y="9752"/>
                    <a:pt x="291" y="11465"/>
                    <a:pt x="664" y="13569"/>
                  </a:cubicBezTo>
                  <a:cubicBezTo>
                    <a:pt x="1611" y="18914"/>
                    <a:pt x="3874" y="25330"/>
                    <a:pt x="5411" y="29319"/>
                  </a:cubicBezTo>
                  <a:cubicBezTo>
                    <a:pt x="6313" y="31660"/>
                    <a:pt x="6529" y="34216"/>
                    <a:pt x="5983" y="36670"/>
                  </a:cubicBezTo>
                  <a:cubicBezTo>
                    <a:pt x="4901" y="41545"/>
                    <a:pt x="6133" y="41870"/>
                    <a:pt x="6133" y="41870"/>
                  </a:cubicBezTo>
                  <a:cubicBezTo>
                    <a:pt x="6133" y="41870"/>
                    <a:pt x="12737" y="46063"/>
                    <a:pt x="18231" y="47775"/>
                  </a:cubicBezTo>
                  <a:cubicBezTo>
                    <a:pt x="19518" y="48176"/>
                    <a:pt x="20743" y="48423"/>
                    <a:pt x="21805" y="48423"/>
                  </a:cubicBezTo>
                  <a:cubicBezTo>
                    <a:pt x="23993" y="48423"/>
                    <a:pt x="25493" y="47373"/>
                    <a:pt x="25430" y="44446"/>
                  </a:cubicBezTo>
                  <a:lnTo>
                    <a:pt x="25427" y="44388"/>
                  </a:lnTo>
                  <a:cubicBezTo>
                    <a:pt x="25420" y="44123"/>
                    <a:pt x="25414" y="43870"/>
                    <a:pt x="25407" y="43624"/>
                  </a:cubicBezTo>
                  <a:cubicBezTo>
                    <a:pt x="25221" y="33854"/>
                    <a:pt x="27258" y="33358"/>
                    <a:pt x="27761" y="22419"/>
                  </a:cubicBezTo>
                  <a:cubicBezTo>
                    <a:pt x="28279" y="11196"/>
                    <a:pt x="25279" y="4937"/>
                    <a:pt x="22308" y="2221"/>
                  </a:cubicBezTo>
                  <a:cubicBezTo>
                    <a:pt x="20636" y="699"/>
                    <a:pt x="18622" y="1"/>
                    <a:pt x="15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4518350" y="3008225"/>
              <a:ext cx="152800" cy="104950"/>
            </a:xfrm>
            <a:custGeom>
              <a:avLst/>
              <a:gdLst/>
              <a:ahLst/>
              <a:cxnLst/>
              <a:rect l="l" t="t" r="r" b="b"/>
              <a:pathLst>
                <a:path w="6112" h="4198" extrusionOk="0">
                  <a:moveTo>
                    <a:pt x="3116" y="0"/>
                  </a:moveTo>
                  <a:lnTo>
                    <a:pt x="638" y="1474"/>
                  </a:lnTo>
                  <a:lnTo>
                    <a:pt x="1" y="1851"/>
                  </a:lnTo>
                  <a:lnTo>
                    <a:pt x="2724" y="4197"/>
                  </a:lnTo>
                  <a:lnTo>
                    <a:pt x="6112" y="3567"/>
                  </a:lnTo>
                  <a:lnTo>
                    <a:pt x="5863" y="3265"/>
                  </a:lnTo>
                  <a:lnTo>
                    <a:pt x="5857" y="3268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4562175" y="3060350"/>
              <a:ext cx="314825" cy="133450"/>
            </a:xfrm>
            <a:custGeom>
              <a:avLst/>
              <a:gdLst/>
              <a:ahLst/>
              <a:cxnLst/>
              <a:rect l="l" t="t" r="r" b="b"/>
              <a:pathLst>
                <a:path w="12593" h="5338" extrusionOk="0">
                  <a:moveTo>
                    <a:pt x="11620" y="1"/>
                  </a:moveTo>
                  <a:cubicBezTo>
                    <a:pt x="11493" y="1"/>
                    <a:pt x="11404" y="15"/>
                    <a:pt x="11404" y="15"/>
                  </a:cubicBezTo>
                  <a:lnTo>
                    <a:pt x="3953" y="803"/>
                  </a:lnTo>
                  <a:lnTo>
                    <a:pt x="737" y="2058"/>
                  </a:lnTo>
                  <a:cubicBezTo>
                    <a:pt x="0" y="3956"/>
                    <a:pt x="1519" y="5337"/>
                    <a:pt x="1519" y="5337"/>
                  </a:cubicBezTo>
                  <a:lnTo>
                    <a:pt x="11900" y="1286"/>
                  </a:lnTo>
                  <a:cubicBezTo>
                    <a:pt x="11900" y="1286"/>
                    <a:pt x="12592" y="1009"/>
                    <a:pt x="12499" y="558"/>
                  </a:cubicBezTo>
                  <a:cubicBezTo>
                    <a:pt x="12398" y="75"/>
                    <a:pt x="11909" y="1"/>
                    <a:pt x="116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2506475" y="3722700"/>
              <a:ext cx="137350" cy="145250"/>
            </a:xfrm>
            <a:custGeom>
              <a:avLst/>
              <a:gdLst/>
              <a:ahLst/>
              <a:cxnLst/>
              <a:rect l="l" t="t" r="r" b="b"/>
              <a:pathLst>
                <a:path w="5494" h="5810" extrusionOk="0">
                  <a:moveTo>
                    <a:pt x="5494" y="0"/>
                  </a:moveTo>
                  <a:lnTo>
                    <a:pt x="1693" y="1014"/>
                  </a:lnTo>
                  <a:lnTo>
                    <a:pt x="1104" y="1165"/>
                  </a:lnTo>
                  <a:lnTo>
                    <a:pt x="0" y="5542"/>
                  </a:lnTo>
                  <a:lnTo>
                    <a:pt x="1430" y="5809"/>
                  </a:lnTo>
                  <a:lnTo>
                    <a:pt x="2496" y="4997"/>
                  </a:lnTo>
                  <a:lnTo>
                    <a:pt x="2931" y="447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2913425" y="1909225"/>
              <a:ext cx="1699650" cy="1170325"/>
            </a:xfrm>
            <a:custGeom>
              <a:avLst/>
              <a:gdLst/>
              <a:ahLst/>
              <a:cxnLst/>
              <a:rect l="l" t="t" r="r" b="b"/>
              <a:pathLst>
                <a:path w="67986" h="46813" extrusionOk="0">
                  <a:moveTo>
                    <a:pt x="21050" y="1"/>
                  </a:moveTo>
                  <a:cubicBezTo>
                    <a:pt x="13391" y="2360"/>
                    <a:pt x="7102" y="2727"/>
                    <a:pt x="3931" y="2727"/>
                  </a:cubicBezTo>
                  <a:cubicBezTo>
                    <a:pt x="2498" y="2727"/>
                    <a:pt x="1702" y="2652"/>
                    <a:pt x="1702" y="2652"/>
                  </a:cubicBezTo>
                  <a:lnTo>
                    <a:pt x="1702" y="2652"/>
                  </a:lnTo>
                  <a:cubicBezTo>
                    <a:pt x="1702" y="2653"/>
                    <a:pt x="1" y="7255"/>
                    <a:pt x="3005" y="9740"/>
                  </a:cubicBezTo>
                  <a:cubicBezTo>
                    <a:pt x="5059" y="11433"/>
                    <a:pt x="8366" y="13223"/>
                    <a:pt x="12199" y="14960"/>
                  </a:cubicBezTo>
                  <a:cubicBezTo>
                    <a:pt x="12635" y="15160"/>
                    <a:pt x="13086" y="15360"/>
                    <a:pt x="13532" y="15550"/>
                  </a:cubicBezTo>
                  <a:cubicBezTo>
                    <a:pt x="15463" y="16404"/>
                    <a:pt x="17491" y="17230"/>
                    <a:pt x="19540" y="18019"/>
                  </a:cubicBezTo>
                  <a:cubicBezTo>
                    <a:pt x="26943" y="20891"/>
                    <a:pt x="34577" y="23308"/>
                    <a:pt x="38364" y="24464"/>
                  </a:cubicBezTo>
                  <a:cubicBezTo>
                    <a:pt x="39762" y="24892"/>
                    <a:pt x="40957" y="25821"/>
                    <a:pt x="41666" y="27094"/>
                  </a:cubicBezTo>
                  <a:cubicBezTo>
                    <a:pt x="46745" y="36319"/>
                    <a:pt x="65093" y="46812"/>
                    <a:pt x="65093" y="46812"/>
                  </a:cubicBezTo>
                  <a:lnTo>
                    <a:pt x="65982" y="46036"/>
                  </a:lnTo>
                  <a:lnTo>
                    <a:pt x="67986" y="44295"/>
                  </a:lnTo>
                  <a:cubicBezTo>
                    <a:pt x="67986" y="44295"/>
                    <a:pt x="54108" y="23659"/>
                    <a:pt x="47944" y="18388"/>
                  </a:cubicBezTo>
                  <a:cubicBezTo>
                    <a:pt x="41784" y="13116"/>
                    <a:pt x="21050" y="1"/>
                    <a:pt x="21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2526100" y="1975600"/>
              <a:ext cx="919825" cy="1788275"/>
            </a:xfrm>
            <a:custGeom>
              <a:avLst/>
              <a:gdLst/>
              <a:ahLst/>
              <a:cxnLst/>
              <a:rect l="l" t="t" r="r" b="b"/>
              <a:pathLst>
                <a:path w="36793" h="71531" extrusionOk="0">
                  <a:moveTo>
                    <a:pt x="17193" y="0"/>
                  </a:moveTo>
                  <a:cubicBezTo>
                    <a:pt x="17193" y="0"/>
                    <a:pt x="10981" y="5911"/>
                    <a:pt x="15604" y="13720"/>
                  </a:cubicBezTo>
                  <a:cubicBezTo>
                    <a:pt x="15679" y="13852"/>
                    <a:pt x="15757" y="13972"/>
                    <a:pt x="15855" y="14082"/>
                  </a:cubicBezTo>
                  <a:cubicBezTo>
                    <a:pt x="15435" y="18706"/>
                    <a:pt x="14883" y="23712"/>
                    <a:pt x="14264" y="26982"/>
                  </a:cubicBezTo>
                  <a:cubicBezTo>
                    <a:pt x="14091" y="27900"/>
                    <a:pt x="13928" y="28753"/>
                    <a:pt x="13797" y="29475"/>
                  </a:cubicBezTo>
                  <a:cubicBezTo>
                    <a:pt x="13797" y="29475"/>
                    <a:pt x="13775" y="29573"/>
                    <a:pt x="13733" y="29737"/>
                  </a:cubicBezTo>
                  <a:cubicBezTo>
                    <a:pt x="13723" y="29790"/>
                    <a:pt x="13708" y="29841"/>
                    <a:pt x="13688" y="29890"/>
                  </a:cubicBezTo>
                  <a:cubicBezTo>
                    <a:pt x="13690" y="29906"/>
                    <a:pt x="13687" y="29921"/>
                    <a:pt x="13678" y="29934"/>
                  </a:cubicBezTo>
                  <a:cubicBezTo>
                    <a:pt x="13450" y="30798"/>
                    <a:pt x="12796" y="32754"/>
                    <a:pt x="11476" y="34440"/>
                  </a:cubicBezTo>
                  <a:cubicBezTo>
                    <a:pt x="9707" y="36683"/>
                    <a:pt x="4284" y="43707"/>
                    <a:pt x="54" y="71126"/>
                  </a:cubicBezTo>
                  <a:cubicBezTo>
                    <a:pt x="43" y="71204"/>
                    <a:pt x="33" y="71291"/>
                    <a:pt x="21" y="71378"/>
                  </a:cubicBezTo>
                  <a:cubicBezTo>
                    <a:pt x="10" y="71434"/>
                    <a:pt x="10" y="71477"/>
                    <a:pt x="0" y="71531"/>
                  </a:cubicBezTo>
                  <a:lnTo>
                    <a:pt x="1421" y="71136"/>
                  </a:lnTo>
                  <a:lnTo>
                    <a:pt x="4710" y="70214"/>
                  </a:lnTo>
                  <a:cubicBezTo>
                    <a:pt x="4710" y="70214"/>
                    <a:pt x="14742" y="50843"/>
                    <a:pt x="18494" y="43734"/>
                  </a:cubicBezTo>
                  <a:cubicBezTo>
                    <a:pt x="18646" y="43438"/>
                    <a:pt x="18799" y="43154"/>
                    <a:pt x="18940" y="42869"/>
                  </a:cubicBezTo>
                  <a:cubicBezTo>
                    <a:pt x="19223" y="42333"/>
                    <a:pt x="19453" y="41896"/>
                    <a:pt x="19605" y="41611"/>
                  </a:cubicBezTo>
                  <a:cubicBezTo>
                    <a:pt x="19638" y="41546"/>
                    <a:pt x="19670" y="41491"/>
                    <a:pt x="19693" y="41448"/>
                  </a:cubicBezTo>
                  <a:cubicBezTo>
                    <a:pt x="21263" y="38484"/>
                    <a:pt x="22561" y="36175"/>
                    <a:pt x="23368" y="35147"/>
                  </a:cubicBezTo>
                  <a:cubicBezTo>
                    <a:pt x="23849" y="34534"/>
                    <a:pt x="24166" y="34217"/>
                    <a:pt x="24548" y="33419"/>
                  </a:cubicBezTo>
                  <a:cubicBezTo>
                    <a:pt x="28103" y="27008"/>
                    <a:pt x="36792" y="349"/>
                    <a:pt x="36792" y="349"/>
                  </a:cubicBezTo>
                  <a:lnTo>
                    <a:pt x="21117" y="40"/>
                  </a:lnTo>
                  <a:lnTo>
                    <a:pt x="20713" y="40"/>
                  </a:lnTo>
                  <a:cubicBezTo>
                    <a:pt x="20232" y="52"/>
                    <a:pt x="19390" y="63"/>
                    <a:pt x="18647" y="65"/>
                  </a:cubicBezTo>
                  <a:cubicBezTo>
                    <a:pt x="18002" y="65"/>
                    <a:pt x="17193" y="0"/>
                    <a:pt x="17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2868375" y="2043525"/>
              <a:ext cx="155475" cy="138525"/>
            </a:xfrm>
            <a:custGeom>
              <a:avLst/>
              <a:gdLst/>
              <a:ahLst/>
              <a:cxnLst/>
              <a:rect l="l" t="t" r="r" b="b"/>
              <a:pathLst>
                <a:path w="6219" h="5541" extrusionOk="0">
                  <a:moveTo>
                    <a:pt x="2300" y="1"/>
                  </a:moveTo>
                  <a:lnTo>
                    <a:pt x="0" y="1620"/>
                  </a:lnTo>
                  <a:cubicBezTo>
                    <a:pt x="0" y="1620"/>
                    <a:pt x="1454" y="4442"/>
                    <a:pt x="2404" y="5297"/>
                  </a:cubicBezTo>
                  <a:cubicBezTo>
                    <a:pt x="2591" y="5464"/>
                    <a:pt x="2858" y="5540"/>
                    <a:pt x="3160" y="5540"/>
                  </a:cubicBezTo>
                  <a:cubicBezTo>
                    <a:pt x="4398" y="5540"/>
                    <a:pt x="6219" y="4265"/>
                    <a:pt x="5459" y="2778"/>
                  </a:cubicBezTo>
                  <a:cubicBezTo>
                    <a:pt x="4902" y="1688"/>
                    <a:pt x="4293" y="1464"/>
                    <a:pt x="3885" y="1464"/>
                  </a:cubicBezTo>
                  <a:cubicBezTo>
                    <a:pt x="3602" y="1464"/>
                    <a:pt x="3416" y="1573"/>
                    <a:pt x="3416" y="1573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2529375" y="1004400"/>
              <a:ext cx="452550" cy="1097550"/>
            </a:xfrm>
            <a:custGeom>
              <a:avLst/>
              <a:gdLst/>
              <a:ahLst/>
              <a:cxnLst/>
              <a:rect l="l" t="t" r="r" b="b"/>
              <a:pathLst>
                <a:path w="18102" h="43902" extrusionOk="0">
                  <a:moveTo>
                    <a:pt x="14546" y="1"/>
                  </a:moveTo>
                  <a:cubicBezTo>
                    <a:pt x="14160" y="1"/>
                    <a:pt x="13775" y="76"/>
                    <a:pt x="13414" y="225"/>
                  </a:cubicBezTo>
                  <a:cubicBezTo>
                    <a:pt x="12777" y="478"/>
                    <a:pt x="12216" y="951"/>
                    <a:pt x="11839" y="1559"/>
                  </a:cubicBezTo>
                  <a:cubicBezTo>
                    <a:pt x="9283" y="5692"/>
                    <a:pt x="2043" y="16885"/>
                    <a:pt x="905" y="19647"/>
                  </a:cubicBezTo>
                  <a:cubicBezTo>
                    <a:pt x="717" y="20100"/>
                    <a:pt x="587" y="20574"/>
                    <a:pt x="518" y="21059"/>
                  </a:cubicBezTo>
                  <a:cubicBezTo>
                    <a:pt x="484" y="21220"/>
                    <a:pt x="458" y="21382"/>
                    <a:pt x="439" y="21545"/>
                  </a:cubicBezTo>
                  <a:cubicBezTo>
                    <a:pt x="1" y="26075"/>
                    <a:pt x="4498" y="33535"/>
                    <a:pt x="7514" y="36578"/>
                  </a:cubicBezTo>
                  <a:cubicBezTo>
                    <a:pt x="10530" y="39622"/>
                    <a:pt x="13697" y="43901"/>
                    <a:pt x="13697" y="43901"/>
                  </a:cubicBezTo>
                  <a:lnTo>
                    <a:pt x="14273" y="43513"/>
                  </a:lnTo>
                  <a:lnTo>
                    <a:pt x="16478" y="42015"/>
                  </a:lnTo>
                  <a:cubicBezTo>
                    <a:pt x="16478" y="42015"/>
                    <a:pt x="11955" y="32543"/>
                    <a:pt x="10670" y="27917"/>
                  </a:cubicBezTo>
                  <a:cubicBezTo>
                    <a:pt x="10049" y="25670"/>
                    <a:pt x="8980" y="23854"/>
                    <a:pt x="8008" y="22543"/>
                  </a:cubicBezTo>
                  <a:cubicBezTo>
                    <a:pt x="8094" y="22460"/>
                    <a:pt x="8174" y="22378"/>
                    <a:pt x="8260" y="22290"/>
                  </a:cubicBezTo>
                  <a:cubicBezTo>
                    <a:pt x="11539" y="18799"/>
                    <a:pt x="14093" y="14298"/>
                    <a:pt x="16037" y="11539"/>
                  </a:cubicBezTo>
                  <a:cubicBezTo>
                    <a:pt x="16976" y="10207"/>
                    <a:pt x="17623" y="8679"/>
                    <a:pt x="17898" y="7096"/>
                  </a:cubicBezTo>
                  <a:cubicBezTo>
                    <a:pt x="18090" y="6014"/>
                    <a:pt x="18101" y="4906"/>
                    <a:pt x="17930" y="3820"/>
                  </a:cubicBezTo>
                  <a:cubicBezTo>
                    <a:pt x="17653" y="2090"/>
                    <a:pt x="16925" y="496"/>
                    <a:pt x="15253" y="86"/>
                  </a:cubicBezTo>
                  <a:cubicBezTo>
                    <a:pt x="15020" y="29"/>
                    <a:pt x="14782" y="1"/>
                    <a:pt x="14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14075" y="439175"/>
              <a:ext cx="98075" cy="107150"/>
            </a:xfrm>
            <a:custGeom>
              <a:avLst/>
              <a:gdLst/>
              <a:ahLst/>
              <a:cxnLst/>
              <a:rect l="l" t="t" r="r" b="b"/>
              <a:pathLst>
                <a:path w="3923" h="4286" extrusionOk="0">
                  <a:moveTo>
                    <a:pt x="2199" y="0"/>
                  </a:moveTo>
                  <a:lnTo>
                    <a:pt x="0" y="21"/>
                  </a:lnTo>
                  <a:lnTo>
                    <a:pt x="3151" y="4285"/>
                  </a:lnTo>
                  <a:cubicBezTo>
                    <a:pt x="3922" y="3155"/>
                    <a:pt x="3412" y="1731"/>
                    <a:pt x="3412" y="1731"/>
                  </a:cubicBezTo>
                  <a:lnTo>
                    <a:pt x="2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2968700" y="375250"/>
              <a:ext cx="475750" cy="677925"/>
            </a:xfrm>
            <a:custGeom>
              <a:avLst/>
              <a:gdLst/>
              <a:ahLst/>
              <a:cxnLst/>
              <a:rect l="l" t="t" r="r" b="b"/>
              <a:pathLst>
                <a:path w="19030" h="27117" extrusionOk="0">
                  <a:moveTo>
                    <a:pt x="8266" y="0"/>
                  </a:moveTo>
                  <a:cubicBezTo>
                    <a:pt x="3079" y="0"/>
                    <a:pt x="1" y="5398"/>
                    <a:pt x="118" y="9927"/>
                  </a:cubicBezTo>
                  <a:cubicBezTo>
                    <a:pt x="258" y="15428"/>
                    <a:pt x="5003" y="18614"/>
                    <a:pt x="5003" y="18614"/>
                  </a:cubicBezTo>
                  <a:lnTo>
                    <a:pt x="4685" y="23620"/>
                  </a:lnTo>
                  <a:lnTo>
                    <a:pt x="7886" y="25694"/>
                  </a:lnTo>
                  <a:lnTo>
                    <a:pt x="10081" y="27116"/>
                  </a:lnTo>
                  <a:lnTo>
                    <a:pt x="11342" y="24483"/>
                  </a:lnTo>
                  <a:lnTo>
                    <a:pt x="11515" y="21256"/>
                  </a:lnTo>
                  <a:cubicBezTo>
                    <a:pt x="11558" y="20504"/>
                    <a:pt x="12100" y="19875"/>
                    <a:pt x="12836" y="19722"/>
                  </a:cubicBezTo>
                  <a:cubicBezTo>
                    <a:pt x="13655" y="19546"/>
                    <a:pt x="14793" y="19068"/>
                    <a:pt x="15956" y="17835"/>
                  </a:cubicBezTo>
                  <a:cubicBezTo>
                    <a:pt x="16029" y="17758"/>
                    <a:pt x="16095" y="17676"/>
                    <a:pt x="16155" y="17589"/>
                  </a:cubicBezTo>
                  <a:lnTo>
                    <a:pt x="16162" y="17585"/>
                  </a:lnTo>
                  <a:cubicBezTo>
                    <a:pt x="18243" y="14752"/>
                    <a:pt x="19030" y="3899"/>
                    <a:pt x="11911" y="819"/>
                  </a:cubicBezTo>
                  <a:cubicBezTo>
                    <a:pt x="10605" y="252"/>
                    <a:pt x="9386" y="0"/>
                    <a:pt x="8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65825" y="814975"/>
              <a:ext cx="206800" cy="238200"/>
            </a:xfrm>
            <a:custGeom>
              <a:avLst/>
              <a:gdLst/>
              <a:ahLst/>
              <a:cxnLst/>
              <a:rect l="l" t="t" r="r" b="b"/>
              <a:pathLst>
                <a:path w="8272" h="9528" extrusionOk="0">
                  <a:moveTo>
                    <a:pt x="8271" y="0"/>
                  </a:moveTo>
                  <a:cubicBezTo>
                    <a:pt x="8129" y="84"/>
                    <a:pt x="6407" y="1092"/>
                    <a:pt x="3793" y="1385"/>
                  </a:cubicBezTo>
                  <a:cubicBezTo>
                    <a:pt x="1859" y="1600"/>
                    <a:pt x="355" y="3163"/>
                    <a:pt x="215" y="5105"/>
                  </a:cubicBezTo>
                  <a:lnTo>
                    <a:pt x="1" y="8106"/>
                  </a:lnTo>
                  <a:lnTo>
                    <a:pt x="2196" y="9527"/>
                  </a:lnTo>
                  <a:lnTo>
                    <a:pt x="3457" y="6894"/>
                  </a:lnTo>
                  <a:lnTo>
                    <a:pt x="3630" y="3667"/>
                  </a:lnTo>
                  <a:cubicBezTo>
                    <a:pt x="3673" y="2916"/>
                    <a:pt x="4215" y="2287"/>
                    <a:pt x="4951" y="2133"/>
                  </a:cubicBezTo>
                  <a:cubicBezTo>
                    <a:pt x="5770" y="1957"/>
                    <a:pt x="6909" y="1479"/>
                    <a:pt x="8073" y="246"/>
                  </a:cubicBezTo>
                  <a:cubicBezTo>
                    <a:pt x="8144" y="169"/>
                    <a:pt x="8211" y="87"/>
                    <a:pt x="8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2841000" y="445025"/>
              <a:ext cx="329925" cy="402050"/>
            </a:xfrm>
            <a:custGeom>
              <a:avLst/>
              <a:gdLst/>
              <a:ahLst/>
              <a:cxnLst/>
              <a:rect l="l" t="t" r="r" b="b"/>
              <a:pathLst>
                <a:path w="13197" h="16082" extrusionOk="0">
                  <a:moveTo>
                    <a:pt x="6148" y="0"/>
                  </a:moveTo>
                  <a:lnTo>
                    <a:pt x="6148" y="0"/>
                  </a:lnTo>
                  <a:cubicBezTo>
                    <a:pt x="0" y="6986"/>
                    <a:pt x="7743" y="14412"/>
                    <a:pt x="9502" y="15956"/>
                  </a:cubicBezTo>
                  <a:cubicBezTo>
                    <a:pt x="9597" y="16038"/>
                    <a:pt x="9718" y="16082"/>
                    <a:pt x="9844" y="16082"/>
                  </a:cubicBezTo>
                  <a:cubicBezTo>
                    <a:pt x="9848" y="16082"/>
                    <a:pt x="9852" y="16082"/>
                    <a:pt x="9856" y="16082"/>
                  </a:cubicBezTo>
                  <a:lnTo>
                    <a:pt x="9893" y="16082"/>
                  </a:lnTo>
                  <a:cubicBezTo>
                    <a:pt x="10002" y="16069"/>
                    <a:pt x="10106" y="16030"/>
                    <a:pt x="10198" y="15969"/>
                  </a:cubicBezTo>
                  <a:cubicBezTo>
                    <a:pt x="10412" y="15803"/>
                    <a:pt x="10464" y="15500"/>
                    <a:pt x="10336" y="15271"/>
                  </a:cubicBezTo>
                  <a:cubicBezTo>
                    <a:pt x="9502" y="13829"/>
                    <a:pt x="6781" y="8920"/>
                    <a:pt x="6920" y="6617"/>
                  </a:cubicBezTo>
                  <a:cubicBezTo>
                    <a:pt x="7035" y="4686"/>
                    <a:pt x="8021" y="3972"/>
                    <a:pt x="8958" y="3972"/>
                  </a:cubicBezTo>
                  <a:cubicBezTo>
                    <a:pt x="9463" y="3972"/>
                    <a:pt x="9954" y="4179"/>
                    <a:pt x="10286" y="4516"/>
                  </a:cubicBezTo>
                  <a:cubicBezTo>
                    <a:pt x="10818" y="5049"/>
                    <a:pt x="12361" y="8516"/>
                    <a:pt x="12361" y="8516"/>
                  </a:cubicBezTo>
                  <a:cubicBezTo>
                    <a:pt x="12361" y="8516"/>
                    <a:pt x="12568" y="8851"/>
                    <a:pt x="12808" y="8851"/>
                  </a:cubicBezTo>
                  <a:cubicBezTo>
                    <a:pt x="12840" y="8851"/>
                    <a:pt x="12872" y="8845"/>
                    <a:pt x="12905" y="8832"/>
                  </a:cubicBezTo>
                  <a:cubicBezTo>
                    <a:pt x="13197" y="8704"/>
                    <a:pt x="13057" y="8225"/>
                    <a:pt x="13057" y="8225"/>
                  </a:cubicBezTo>
                  <a:cubicBezTo>
                    <a:pt x="13057" y="8225"/>
                    <a:pt x="12525" y="5036"/>
                    <a:pt x="11779" y="2671"/>
                  </a:cubicBezTo>
                  <a:cubicBezTo>
                    <a:pt x="11033" y="318"/>
                    <a:pt x="6148" y="0"/>
                    <a:pt x="6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2991800" y="267250"/>
              <a:ext cx="469125" cy="233400"/>
            </a:xfrm>
            <a:custGeom>
              <a:avLst/>
              <a:gdLst/>
              <a:ahLst/>
              <a:cxnLst/>
              <a:rect l="l" t="t" r="r" b="b"/>
              <a:pathLst>
                <a:path w="18765" h="9336" extrusionOk="0">
                  <a:moveTo>
                    <a:pt x="7582" y="1"/>
                  </a:moveTo>
                  <a:cubicBezTo>
                    <a:pt x="710" y="1"/>
                    <a:pt x="224" y="6394"/>
                    <a:pt x="119" y="7110"/>
                  </a:cubicBezTo>
                  <a:cubicBezTo>
                    <a:pt x="0" y="7906"/>
                    <a:pt x="225" y="7979"/>
                    <a:pt x="225" y="7979"/>
                  </a:cubicBezTo>
                  <a:lnTo>
                    <a:pt x="5539" y="9336"/>
                  </a:lnTo>
                  <a:cubicBezTo>
                    <a:pt x="7997" y="7799"/>
                    <a:pt x="10136" y="7321"/>
                    <a:pt x="11846" y="7321"/>
                  </a:cubicBezTo>
                  <a:cubicBezTo>
                    <a:pt x="14653" y="7321"/>
                    <a:pt x="16303" y="8608"/>
                    <a:pt x="16303" y="8608"/>
                  </a:cubicBezTo>
                  <a:cubicBezTo>
                    <a:pt x="18765" y="4976"/>
                    <a:pt x="15485" y="1266"/>
                    <a:pt x="10134" y="257"/>
                  </a:cubicBezTo>
                  <a:cubicBezTo>
                    <a:pt x="9198" y="81"/>
                    <a:pt x="8350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09075" y="996150"/>
              <a:ext cx="85725" cy="72950"/>
            </a:xfrm>
            <a:custGeom>
              <a:avLst/>
              <a:gdLst/>
              <a:ahLst/>
              <a:cxnLst/>
              <a:rect l="l" t="t" r="r" b="b"/>
              <a:pathLst>
                <a:path w="3429" h="2918" extrusionOk="0">
                  <a:moveTo>
                    <a:pt x="1610" y="0"/>
                  </a:moveTo>
                  <a:lnTo>
                    <a:pt x="0" y="1871"/>
                  </a:lnTo>
                  <a:lnTo>
                    <a:pt x="1404" y="2918"/>
                  </a:lnTo>
                  <a:lnTo>
                    <a:pt x="3016" y="2588"/>
                  </a:lnTo>
                  <a:cubicBezTo>
                    <a:pt x="3209" y="2140"/>
                    <a:pt x="3338" y="1667"/>
                    <a:pt x="3397" y="1182"/>
                  </a:cubicBezTo>
                  <a:lnTo>
                    <a:pt x="3428" y="927"/>
                  </a:lnTo>
                  <a:lnTo>
                    <a:pt x="3405" y="905"/>
                  </a:lnTo>
                  <a:cubicBezTo>
                    <a:pt x="2969" y="501"/>
                    <a:pt x="2438" y="210"/>
                    <a:pt x="1860" y="63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048225" y="907400"/>
              <a:ext cx="201100" cy="149725"/>
            </a:xfrm>
            <a:custGeom>
              <a:avLst/>
              <a:gdLst/>
              <a:ahLst/>
              <a:cxnLst/>
              <a:rect l="l" t="t" r="r" b="b"/>
              <a:pathLst>
                <a:path w="8044" h="5989" extrusionOk="0">
                  <a:moveTo>
                    <a:pt x="1543" y="1"/>
                  </a:moveTo>
                  <a:cubicBezTo>
                    <a:pt x="1543" y="1"/>
                    <a:pt x="770" y="431"/>
                    <a:pt x="0" y="1589"/>
                  </a:cubicBezTo>
                  <a:cubicBezTo>
                    <a:pt x="0" y="1589"/>
                    <a:pt x="1055" y="2061"/>
                    <a:pt x="1976" y="2623"/>
                  </a:cubicBezTo>
                  <a:cubicBezTo>
                    <a:pt x="2816" y="3136"/>
                    <a:pt x="6856" y="5989"/>
                    <a:pt x="6856" y="5989"/>
                  </a:cubicBezTo>
                  <a:lnTo>
                    <a:pt x="8044" y="3550"/>
                  </a:lnTo>
                  <a:cubicBezTo>
                    <a:pt x="8044" y="3550"/>
                    <a:pt x="3826" y="640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249300" y="913475"/>
              <a:ext cx="64300" cy="121150"/>
            </a:xfrm>
            <a:custGeom>
              <a:avLst/>
              <a:gdLst/>
              <a:ahLst/>
              <a:cxnLst/>
              <a:rect l="l" t="t" r="r" b="b"/>
              <a:pathLst>
                <a:path w="2572" h="4846" extrusionOk="0">
                  <a:moveTo>
                    <a:pt x="277" y="1"/>
                  </a:moveTo>
                  <a:lnTo>
                    <a:pt x="1" y="3307"/>
                  </a:lnTo>
                  <a:cubicBezTo>
                    <a:pt x="1" y="3307"/>
                    <a:pt x="1415" y="3790"/>
                    <a:pt x="1848" y="4845"/>
                  </a:cubicBezTo>
                  <a:cubicBezTo>
                    <a:pt x="1848" y="4845"/>
                    <a:pt x="2571" y="3460"/>
                    <a:pt x="1648" y="996"/>
                  </a:cubicBezTo>
                  <a:cubicBezTo>
                    <a:pt x="1648" y="996"/>
                    <a:pt x="873" y="263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018250" y="1060825"/>
              <a:ext cx="296450" cy="520975"/>
            </a:xfrm>
            <a:custGeom>
              <a:avLst/>
              <a:gdLst/>
              <a:ahLst/>
              <a:cxnLst/>
              <a:rect l="l" t="t" r="r" b="b"/>
              <a:pathLst>
                <a:path w="11858" h="20839" extrusionOk="0">
                  <a:moveTo>
                    <a:pt x="10648" y="1"/>
                  </a:moveTo>
                  <a:lnTo>
                    <a:pt x="9036" y="331"/>
                  </a:lnTo>
                  <a:cubicBezTo>
                    <a:pt x="9565" y="13103"/>
                    <a:pt x="0" y="19272"/>
                    <a:pt x="0" y="19272"/>
                  </a:cubicBezTo>
                  <a:lnTo>
                    <a:pt x="929" y="20839"/>
                  </a:lnTo>
                  <a:cubicBezTo>
                    <a:pt x="11857" y="12888"/>
                    <a:pt x="10648" y="1"/>
                    <a:pt x="10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2344700" y="1060850"/>
              <a:ext cx="964775" cy="361200"/>
            </a:xfrm>
            <a:custGeom>
              <a:avLst/>
              <a:gdLst/>
              <a:ahLst/>
              <a:cxnLst/>
              <a:rect l="l" t="t" r="r" b="b"/>
              <a:pathLst>
                <a:path w="38591" h="14448" extrusionOk="0">
                  <a:moveTo>
                    <a:pt x="37590" y="1"/>
                  </a:moveTo>
                  <a:lnTo>
                    <a:pt x="37304" y="57"/>
                  </a:lnTo>
                  <a:lnTo>
                    <a:pt x="35978" y="333"/>
                  </a:lnTo>
                  <a:cubicBezTo>
                    <a:pt x="35298" y="7976"/>
                    <a:pt x="30795" y="10385"/>
                    <a:pt x="25390" y="10385"/>
                  </a:cubicBezTo>
                  <a:cubicBezTo>
                    <a:pt x="16178" y="10385"/>
                    <a:pt x="4346" y="3390"/>
                    <a:pt x="4346" y="3390"/>
                  </a:cubicBezTo>
                  <a:lnTo>
                    <a:pt x="0" y="5105"/>
                  </a:lnTo>
                  <a:lnTo>
                    <a:pt x="406" y="6258"/>
                  </a:lnTo>
                  <a:lnTo>
                    <a:pt x="1398" y="9088"/>
                  </a:lnTo>
                  <a:cubicBezTo>
                    <a:pt x="1398" y="9088"/>
                    <a:pt x="10357" y="14447"/>
                    <a:pt x="21027" y="14447"/>
                  </a:cubicBezTo>
                  <a:cubicBezTo>
                    <a:pt x="22627" y="14447"/>
                    <a:pt x="24266" y="14327"/>
                    <a:pt x="25919" y="14049"/>
                  </a:cubicBezTo>
                  <a:cubicBezTo>
                    <a:pt x="38591" y="11924"/>
                    <a:pt x="37590" y="1"/>
                    <a:pt x="37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2465050" y="3814425"/>
              <a:ext cx="330725" cy="133425"/>
            </a:xfrm>
            <a:custGeom>
              <a:avLst/>
              <a:gdLst/>
              <a:ahLst/>
              <a:cxnLst/>
              <a:rect l="l" t="t" r="r" b="b"/>
              <a:pathLst>
                <a:path w="13229" h="5337" extrusionOk="0">
                  <a:moveTo>
                    <a:pt x="12258" y="0"/>
                  </a:moveTo>
                  <a:cubicBezTo>
                    <a:pt x="12130" y="0"/>
                    <a:pt x="12041" y="15"/>
                    <a:pt x="12041" y="15"/>
                  </a:cubicBezTo>
                  <a:lnTo>
                    <a:pt x="4588" y="802"/>
                  </a:lnTo>
                  <a:lnTo>
                    <a:pt x="1504" y="1213"/>
                  </a:lnTo>
                  <a:cubicBezTo>
                    <a:pt x="1" y="4039"/>
                    <a:pt x="2155" y="5337"/>
                    <a:pt x="2155" y="5337"/>
                  </a:cubicBezTo>
                  <a:lnTo>
                    <a:pt x="12537" y="1284"/>
                  </a:lnTo>
                  <a:cubicBezTo>
                    <a:pt x="12537" y="1284"/>
                    <a:pt x="13229" y="1007"/>
                    <a:pt x="13134" y="558"/>
                  </a:cubicBezTo>
                  <a:cubicBezTo>
                    <a:pt x="13033" y="74"/>
                    <a:pt x="12547" y="0"/>
                    <a:pt x="12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2968450" y="2092700"/>
              <a:ext cx="30525" cy="28625"/>
            </a:xfrm>
            <a:custGeom>
              <a:avLst/>
              <a:gdLst/>
              <a:ahLst/>
              <a:cxnLst/>
              <a:rect l="l" t="t" r="r" b="b"/>
              <a:pathLst>
                <a:path w="1221" h="1145" extrusionOk="0">
                  <a:moveTo>
                    <a:pt x="61" y="1"/>
                  </a:moveTo>
                  <a:cubicBezTo>
                    <a:pt x="27" y="1"/>
                    <a:pt x="5" y="15"/>
                    <a:pt x="1" y="48"/>
                  </a:cubicBezTo>
                  <a:cubicBezTo>
                    <a:pt x="1" y="48"/>
                    <a:pt x="751" y="991"/>
                    <a:pt x="974" y="1113"/>
                  </a:cubicBezTo>
                  <a:cubicBezTo>
                    <a:pt x="1015" y="1135"/>
                    <a:pt x="1049" y="1145"/>
                    <a:pt x="1077" y="1145"/>
                  </a:cubicBezTo>
                  <a:cubicBezTo>
                    <a:pt x="1207" y="1145"/>
                    <a:pt x="1221" y="942"/>
                    <a:pt x="1150" y="791"/>
                  </a:cubicBezTo>
                  <a:cubicBezTo>
                    <a:pt x="1077" y="632"/>
                    <a:pt x="289" y="1"/>
                    <a:pt x="61" y="1"/>
                  </a:cubicBezTo>
                  <a:close/>
                </a:path>
              </a:pathLst>
            </a:custGeom>
            <a:solidFill>
              <a:srgbClr val="E5B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7"/>
          <p:cNvGrpSpPr/>
          <p:nvPr/>
        </p:nvGrpSpPr>
        <p:grpSpPr>
          <a:xfrm>
            <a:off x="7307803" y="2930874"/>
            <a:ext cx="1617493" cy="1951076"/>
            <a:chOff x="1632150" y="223275"/>
            <a:chExt cx="4355125" cy="5253300"/>
          </a:xfrm>
        </p:grpSpPr>
        <p:sp>
          <p:nvSpPr>
            <p:cNvPr id="1321" name="Google Shape;1321;p47"/>
            <p:cNvSpPr/>
            <p:nvPr/>
          </p:nvSpPr>
          <p:spPr>
            <a:xfrm>
              <a:off x="1733700" y="223275"/>
              <a:ext cx="3394250" cy="2037650"/>
            </a:xfrm>
            <a:custGeom>
              <a:avLst/>
              <a:gdLst/>
              <a:ahLst/>
              <a:cxnLst/>
              <a:rect l="l" t="t" r="r" b="b"/>
              <a:pathLst>
                <a:path w="135770" h="81506" extrusionOk="0">
                  <a:moveTo>
                    <a:pt x="131111" y="736"/>
                  </a:moveTo>
                  <a:lnTo>
                    <a:pt x="113244" y="6186"/>
                  </a:lnTo>
                  <a:cubicBezTo>
                    <a:pt x="110975" y="6879"/>
                    <a:pt x="110261" y="9738"/>
                    <a:pt x="111939" y="11415"/>
                  </a:cubicBezTo>
                  <a:lnTo>
                    <a:pt x="112017" y="11493"/>
                  </a:lnTo>
                  <a:cubicBezTo>
                    <a:pt x="113267" y="12743"/>
                    <a:pt x="113241" y="14779"/>
                    <a:pt x="111959" y="15996"/>
                  </a:cubicBezTo>
                  <a:lnTo>
                    <a:pt x="83975" y="42557"/>
                  </a:lnTo>
                  <a:cubicBezTo>
                    <a:pt x="83181" y="43312"/>
                    <a:pt x="82051" y="43598"/>
                    <a:pt x="80994" y="43313"/>
                  </a:cubicBezTo>
                  <a:lnTo>
                    <a:pt x="53496" y="35910"/>
                  </a:lnTo>
                  <a:cubicBezTo>
                    <a:pt x="51855" y="35469"/>
                    <a:pt x="50104" y="35798"/>
                    <a:pt x="48736" y="36806"/>
                  </a:cubicBezTo>
                  <a:lnTo>
                    <a:pt x="1695" y="71500"/>
                  </a:lnTo>
                  <a:cubicBezTo>
                    <a:pt x="298" y="72530"/>
                    <a:pt x="0" y="74498"/>
                    <a:pt x="1031" y="75896"/>
                  </a:cubicBezTo>
                  <a:lnTo>
                    <a:pt x="3919" y="79811"/>
                  </a:lnTo>
                  <a:cubicBezTo>
                    <a:pt x="4950" y="81209"/>
                    <a:pt x="6917" y="81506"/>
                    <a:pt x="8314" y="80475"/>
                  </a:cubicBezTo>
                  <a:lnTo>
                    <a:pt x="51973" y="48278"/>
                  </a:lnTo>
                  <a:cubicBezTo>
                    <a:pt x="52743" y="47709"/>
                    <a:pt x="53731" y="47523"/>
                    <a:pt x="54656" y="47772"/>
                  </a:cubicBezTo>
                  <a:lnTo>
                    <a:pt x="82817" y="55355"/>
                  </a:lnTo>
                  <a:cubicBezTo>
                    <a:pt x="84692" y="55860"/>
                    <a:pt x="86696" y="55352"/>
                    <a:pt x="88106" y="54014"/>
                  </a:cubicBezTo>
                  <a:lnTo>
                    <a:pt x="119967" y="23773"/>
                  </a:lnTo>
                  <a:cubicBezTo>
                    <a:pt x="121203" y="22600"/>
                    <a:pt x="123149" y="22625"/>
                    <a:pt x="124354" y="23831"/>
                  </a:cubicBezTo>
                  <a:lnTo>
                    <a:pt x="124354" y="23831"/>
                  </a:lnTo>
                  <a:cubicBezTo>
                    <a:pt x="126032" y="25508"/>
                    <a:pt x="128892" y="24794"/>
                    <a:pt x="129584" y="22525"/>
                  </a:cubicBezTo>
                  <a:lnTo>
                    <a:pt x="135034" y="4659"/>
                  </a:lnTo>
                  <a:cubicBezTo>
                    <a:pt x="135769" y="2252"/>
                    <a:pt x="133518" y="1"/>
                    <a:pt x="131111" y="7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1899900" y="2935400"/>
              <a:ext cx="184325" cy="105800"/>
            </a:xfrm>
            <a:custGeom>
              <a:avLst/>
              <a:gdLst/>
              <a:ahLst/>
              <a:cxnLst/>
              <a:rect l="l" t="t" r="r" b="b"/>
              <a:pathLst>
                <a:path w="7373" h="4232" extrusionOk="0">
                  <a:moveTo>
                    <a:pt x="3015" y="0"/>
                  </a:moveTo>
                  <a:cubicBezTo>
                    <a:pt x="2157" y="0"/>
                    <a:pt x="1932" y="536"/>
                    <a:pt x="1932" y="536"/>
                  </a:cubicBezTo>
                  <a:lnTo>
                    <a:pt x="4431" y="1362"/>
                  </a:lnTo>
                  <a:lnTo>
                    <a:pt x="4431" y="1362"/>
                  </a:lnTo>
                  <a:lnTo>
                    <a:pt x="1" y="1348"/>
                  </a:lnTo>
                  <a:lnTo>
                    <a:pt x="1" y="1348"/>
                  </a:lnTo>
                  <a:cubicBezTo>
                    <a:pt x="2066" y="4088"/>
                    <a:pt x="5672" y="4232"/>
                    <a:pt x="6409" y="4232"/>
                  </a:cubicBezTo>
                  <a:cubicBezTo>
                    <a:pt x="6495" y="4232"/>
                    <a:pt x="6542" y="4230"/>
                    <a:pt x="6542" y="4230"/>
                  </a:cubicBezTo>
                  <a:lnTo>
                    <a:pt x="7373" y="1597"/>
                  </a:lnTo>
                  <a:cubicBezTo>
                    <a:pt x="6902" y="677"/>
                    <a:pt x="5952" y="579"/>
                    <a:pt x="5567" y="579"/>
                  </a:cubicBezTo>
                  <a:cubicBezTo>
                    <a:pt x="5462" y="579"/>
                    <a:pt x="5399" y="586"/>
                    <a:pt x="5399" y="586"/>
                  </a:cubicBezTo>
                  <a:lnTo>
                    <a:pt x="3864" y="141"/>
                  </a:lnTo>
                  <a:cubicBezTo>
                    <a:pt x="3529" y="40"/>
                    <a:pt x="3248" y="0"/>
                    <a:pt x="3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2060050" y="2975300"/>
              <a:ext cx="62650" cy="80925"/>
            </a:xfrm>
            <a:custGeom>
              <a:avLst/>
              <a:gdLst/>
              <a:ahLst/>
              <a:cxnLst/>
              <a:rect l="l" t="t" r="r" b="b"/>
              <a:pathLst>
                <a:path w="2506" h="3237" extrusionOk="0">
                  <a:moveTo>
                    <a:pt x="967" y="1"/>
                  </a:moveTo>
                  <a:cubicBezTo>
                    <a:pt x="0" y="866"/>
                    <a:pt x="136" y="2634"/>
                    <a:pt x="136" y="2634"/>
                  </a:cubicBezTo>
                  <a:lnTo>
                    <a:pt x="1810" y="3236"/>
                  </a:lnTo>
                  <a:lnTo>
                    <a:pt x="2505" y="641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FFA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2105275" y="2597100"/>
              <a:ext cx="728475" cy="492000"/>
            </a:xfrm>
            <a:custGeom>
              <a:avLst/>
              <a:gdLst/>
              <a:ahLst/>
              <a:cxnLst/>
              <a:rect l="l" t="t" r="r" b="b"/>
              <a:pathLst>
                <a:path w="29139" h="19680" extrusionOk="0">
                  <a:moveTo>
                    <a:pt x="25071" y="0"/>
                  </a:moveTo>
                  <a:cubicBezTo>
                    <a:pt x="23731" y="0"/>
                    <a:pt x="22153" y="868"/>
                    <a:pt x="20985" y="3661"/>
                  </a:cubicBezTo>
                  <a:cubicBezTo>
                    <a:pt x="18512" y="9573"/>
                    <a:pt x="14460" y="15770"/>
                    <a:pt x="1060" y="15770"/>
                  </a:cubicBezTo>
                  <a:cubicBezTo>
                    <a:pt x="939" y="15770"/>
                    <a:pt x="818" y="15770"/>
                    <a:pt x="696" y="15769"/>
                  </a:cubicBezTo>
                  <a:lnTo>
                    <a:pt x="1" y="18364"/>
                  </a:lnTo>
                  <a:cubicBezTo>
                    <a:pt x="1" y="18364"/>
                    <a:pt x="3261" y="19679"/>
                    <a:pt x="7760" y="19679"/>
                  </a:cubicBezTo>
                  <a:cubicBezTo>
                    <a:pt x="13129" y="19679"/>
                    <a:pt x="20261" y="17807"/>
                    <a:pt x="25723" y="9593"/>
                  </a:cubicBezTo>
                  <a:cubicBezTo>
                    <a:pt x="28190" y="5885"/>
                    <a:pt x="29139" y="3190"/>
                    <a:pt x="27472" y="1094"/>
                  </a:cubicBezTo>
                  <a:cubicBezTo>
                    <a:pt x="27028" y="536"/>
                    <a:pt x="26123" y="0"/>
                    <a:pt x="25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2514200" y="2261925"/>
              <a:ext cx="294000" cy="427350"/>
            </a:xfrm>
            <a:custGeom>
              <a:avLst/>
              <a:gdLst/>
              <a:ahLst/>
              <a:cxnLst/>
              <a:rect l="l" t="t" r="r" b="b"/>
              <a:pathLst>
                <a:path w="11760" h="17094" extrusionOk="0">
                  <a:moveTo>
                    <a:pt x="3287" y="0"/>
                  </a:moveTo>
                  <a:cubicBezTo>
                    <a:pt x="2996" y="253"/>
                    <a:pt x="2736" y="528"/>
                    <a:pt x="2531" y="835"/>
                  </a:cubicBezTo>
                  <a:cubicBezTo>
                    <a:pt x="2135" y="1275"/>
                    <a:pt x="1950" y="1912"/>
                    <a:pt x="1860" y="2440"/>
                  </a:cubicBezTo>
                  <a:cubicBezTo>
                    <a:pt x="1753" y="3081"/>
                    <a:pt x="1580" y="3708"/>
                    <a:pt x="1321" y="4303"/>
                  </a:cubicBezTo>
                  <a:cubicBezTo>
                    <a:pt x="1264" y="4435"/>
                    <a:pt x="1223" y="4535"/>
                    <a:pt x="1209" y="4575"/>
                  </a:cubicBezTo>
                  <a:cubicBezTo>
                    <a:pt x="1077" y="4950"/>
                    <a:pt x="1003" y="5343"/>
                    <a:pt x="1014" y="5742"/>
                  </a:cubicBezTo>
                  <a:cubicBezTo>
                    <a:pt x="1031" y="6364"/>
                    <a:pt x="1581" y="6864"/>
                    <a:pt x="1269" y="7511"/>
                  </a:cubicBezTo>
                  <a:cubicBezTo>
                    <a:pt x="1263" y="7522"/>
                    <a:pt x="1262" y="7532"/>
                    <a:pt x="1256" y="7542"/>
                  </a:cubicBezTo>
                  <a:cubicBezTo>
                    <a:pt x="858" y="8366"/>
                    <a:pt x="1" y="8827"/>
                    <a:pt x="35" y="9209"/>
                  </a:cubicBezTo>
                  <a:cubicBezTo>
                    <a:pt x="66" y="9559"/>
                    <a:pt x="701" y="9684"/>
                    <a:pt x="935" y="9719"/>
                  </a:cubicBezTo>
                  <a:cubicBezTo>
                    <a:pt x="1009" y="9730"/>
                    <a:pt x="1065" y="9792"/>
                    <a:pt x="1067" y="9868"/>
                  </a:cubicBezTo>
                  <a:cubicBezTo>
                    <a:pt x="1072" y="10006"/>
                    <a:pt x="942" y="10082"/>
                    <a:pt x="895" y="10202"/>
                  </a:cubicBezTo>
                  <a:cubicBezTo>
                    <a:pt x="845" y="10330"/>
                    <a:pt x="844" y="10498"/>
                    <a:pt x="910" y="10621"/>
                  </a:cubicBezTo>
                  <a:cubicBezTo>
                    <a:pt x="944" y="10682"/>
                    <a:pt x="986" y="10709"/>
                    <a:pt x="1048" y="10736"/>
                  </a:cubicBezTo>
                  <a:cubicBezTo>
                    <a:pt x="1079" y="10751"/>
                    <a:pt x="1164" y="10746"/>
                    <a:pt x="1162" y="10797"/>
                  </a:cubicBezTo>
                  <a:cubicBezTo>
                    <a:pt x="1160" y="10810"/>
                    <a:pt x="1157" y="10822"/>
                    <a:pt x="1151" y="10833"/>
                  </a:cubicBezTo>
                  <a:cubicBezTo>
                    <a:pt x="1100" y="10939"/>
                    <a:pt x="1043" y="11042"/>
                    <a:pt x="1052" y="11164"/>
                  </a:cubicBezTo>
                  <a:cubicBezTo>
                    <a:pt x="1057" y="11243"/>
                    <a:pt x="1065" y="11331"/>
                    <a:pt x="1117" y="11396"/>
                  </a:cubicBezTo>
                  <a:cubicBezTo>
                    <a:pt x="1177" y="11469"/>
                    <a:pt x="1288" y="11479"/>
                    <a:pt x="1365" y="11531"/>
                  </a:cubicBezTo>
                  <a:cubicBezTo>
                    <a:pt x="1533" y="11647"/>
                    <a:pt x="918" y="12366"/>
                    <a:pt x="1526" y="13026"/>
                  </a:cubicBezTo>
                  <a:cubicBezTo>
                    <a:pt x="1696" y="13211"/>
                    <a:pt x="1957" y="13279"/>
                    <a:pt x="2255" y="13279"/>
                  </a:cubicBezTo>
                  <a:cubicBezTo>
                    <a:pt x="3016" y="13279"/>
                    <a:pt x="4015" y="12835"/>
                    <a:pt x="4343" y="12795"/>
                  </a:cubicBezTo>
                  <a:cubicBezTo>
                    <a:pt x="4357" y="12794"/>
                    <a:pt x="4371" y="12793"/>
                    <a:pt x="4385" y="12793"/>
                  </a:cubicBezTo>
                  <a:cubicBezTo>
                    <a:pt x="4624" y="12793"/>
                    <a:pt x="4881" y="13041"/>
                    <a:pt x="4990" y="13636"/>
                  </a:cubicBezTo>
                  <a:cubicBezTo>
                    <a:pt x="5003" y="13807"/>
                    <a:pt x="5019" y="13978"/>
                    <a:pt x="5040" y="14147"/>
                  </a:cubicBezTo>
                  <a:cubicBezTo>
                    <a:pt x="5055" y="14639"/>
                    <a:pt x="4993" y="15277"/>
                    <a:pt x="4810" y="16092"/>
                  </a:cubicBezTo>
                  <a:cubicBezTo>
                    <a:pt x="4670" y="16711"/>
                    <a:pt x="5094" y="17093"/>
                    <a:pt x="5623" y="17093"/>
                  </a:cubicBezTo>
                  <a:cubicBezTo>
                    <a:pt x="5714" y="17093"/>
                    <a:pt x="5808" y="17082"/>
                    <a:pt x="5903" y="17059"/>
                  </a:cubicBezTo>
                  <a:cubicBezTo>
                    <a:pt x="6744" y="16850"/>
                    <a:pt x="7592" y="16623"/>
                    <a:pt x="8380" y="16257"/>
                  </a:cubicBezTo>
                  <a:cubicBezTo>
                    <a:pt x="9195" y="15879"/>
                    <a:pt x="10001" y="15403"/>
                    <a:pt x="10757" y="14960"/>
                  </a:cubicBezTo>
                  <a:cubicBezTo>
                    <a:pt x="10880" y="14887"/>
                    <a:pt x="11007" y="14812"/>
                    <a:pt x="11090" y="14694"/>
                  </a:cubicBezTo>
                  <a:cubicBezTo>
                    <a:pt x="11498" y="14108"/>
                    <a:pt x="9929" y="13231"/>
                    <a:pt x="10631" y="12310"/>
                  </a:cubicBezTo>
                  <a:lnTo>
                    <a:pt x="10771" y="12129"/>
                  </a:lnTo>
                  <a:cubicBezTo>
                    <a:pt x="11351" y="11374"/>
                    <a:pt x="11728" y="10462"/>
                    <a:pt x="11733" y="9512"/>
                  </a:cubicBezTo>
                  <a:cubicBezTo>
                    <a:pt x="11760" y="5006"/>
                    <a:pt x="8244" y="1838"/>
                    <a:pt x="3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2002100" y="3278575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20933" y="1"/>
                  </a:moveTo>
                  <a:lnTo>
                    <a:pt x="1443" y="3355"/>
                  </a:lnTo>
                  <a:lnTo>
                    <a:pt x="1" y="28733"/>
                  </a:lnTo>
                  <a:lnTo>
                    <a:pt x="1" y="28733"/>
                  </a:lnTo>
                  <a:lnTo>
                    <a:pt x="2372" y="28082"/>
                  </a:lnTo>
                  <a:cubicBezTo>
                    <a:pt x="2372" y="28082"/>
                    <a:pt x="9360" y="13867"/>
                    <a:pt x="5734" y="6685"/>
                  </a:cubicBezTo>
                  <a:lnTo>
                    <a:pt x="8926" y="2569"/>
                  </a:lnTo>
                  <a:lnTo>
                    <a:pt x="209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1756050" y="32786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30775" y="1"/>
                  </a:moveTo>
                  <a:lnTo>
                    <a:pt x="10616" y="187"/>
                  </a:lnTo>
                  <a:cubicBezTo>
                    <a:pt x="9674" y="195"/>
                    <a:pt x="8853" y="827"/>
                    <a:pt x="8602" y="1734"/>
                  </a:cubicBezTo>
                  <a:lnTo>
                    <a:pt x="1" y="32909"/>
                  </a:lnTo>
                  <a:lnTo>
                    <a:pt x="2242" y="32294"/>
                  </a:lnTo>
                  <a:cubicBezTo>
                    <a:pt x="9855" y="19848"/>
                    <a:pt x="12502" y="12677"/>
                    <a:pt x="13414" y="9417"/>
                  </a:cubicBezTo>
                  <a:cubicBezTo>
                    <a:pt x="13595" y="8768"/>
                    <a:pt x="14178" y="8367"/>
                    <a:pt x="14785" y="8367"/>
                  </a:cubicBezTo>
                  <a:cubicBezTo>
                    <a:pt x="15054" y="8367"/>
                    <a:pt x="15327" y="8446"/>
                    <a:pt x="15571" y="8616"/>
                  </a:cubicBezTo>
                  <a:cubicBezTo>
                    <a:pt x="17711" y="10106"/>
                    <a:pt x="21796" y="12298"/>
                    <a:pt x="27324" y="12298"/>
                  </a:cubicBezTo>
                  <a:cubicBezTo>
                    <a:pt x="28551" y="12298"/>
                    <a:pt x="29849" y="12190"/>
                    <a:pt x="31213" y="11942"/>
                  </a:cubicBezTo>
                  <a:cubicBezTo>
                    <a:pt x="41883" y="10005"/>
                    <a:pt x="43003" y="3734"/>
                    <a:pt x="43003" y="3734"/>
                  </a:cubicBezTo>
                  <a:lnTo>
                    <a:pt x="30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2525400" y="2609400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9310" y="1"/>
                  </a:moveTo>
                  <a:cubicBezTo>
                    <a:pt x="8510" y="1"/>
                    <a:pt x="7891" y="328"/>
                    <a:pt x="7891" y="328"/>
                  </a:cubicBezTo>
                  <a:cubicBezTo>
                    <a:pt x="3695" y="2097"/>
                    <a:pt x="3670" y="5773"/>
                    <a:pt x="3670" y="5773"/>
                  </a:cubicBezTo>
                  <a:lnTo>
                    <a:pt x="1" y="26768"/>
                  </a:lnTo>
                  <a:lnTo>
                    <a:pt x="12229" y="30501"/>
                  </a:lnTo>
                  <a:cubicBezTo>
                    <a:pt x="16455" y="20620"/>
                    <a:pt x="14746" y="4035"/>
                    <a:pt x="11095" y="694"/>
                  </a:cubicBezTo>
                  <a:cubicBezTo>
                    <a:pt x="10510" y="159"/>
                    <a:pt x="9866" y="1"/>
                    <a:pt x="9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1729650" y="2641000"/>
              <a:ext cx="176775" cy="296775"/>
            </a:xfrm>
            <a:custGeom>
              <a:avLst/>
              <a:gdLst/>
              <a:ahLst/>
              <a:cxnLst/>
              <a:rect l="l" t="t" r="r" b="b"/>
              <a:pathLst>
                <a:path w="7071" h="11871" extrusionOk="0">
                  <a:moveTo>
                    <a:pt x="780" y="0"/>
                  </a:moveTo>
                  <a:lnTo>
                    <a:pt x="1" y="429"/>
                  </a:lnTo>
                  <a:lnTo>
                    <a:pt x="6290" y="11870"/>
                  </a:lnTo>
                  <a:lnTo>
                    <a:pt x="7070" y="1144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1713625" y="2630000"/>
              <a:ext cx="201650" cy="338625"/>
            </a:xfrm>
            <a:custGeom>
              <a:avLst/>
              <a:gdLst/>
              <a:ahLst/>
              <a:cxnLst/>
              <a:rect l="l" t="t" r="r" b="b"/>
              <a:pathLst>
                <a:path w="8066" h="13545" extrusionOk="0">
                  <a:moveTo>
                    <a:pt x="892" y="0"/>
                  </a:moveTo>
                  <a:lnTo>
                    <a:pt x="1" y="490"/>
                  </a:lnTo>
                  <a:lnTo>
                    <a:pt x="7176" y="13544"/>
                  </a:lnTo>
                  <a:lnTo>
                    <a:pt x="8066" y="1305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1894175" y="2944975"/>
              <a:ext cx="340050" cy="53650"/>
            </a:xfrm>
            <a:custGeom>
              <a:avLst/>
              <a:gdLst/>
              <a:ahLst/>
              <a:cxnLst/>
              <a:rect l="l" t="t" r="r" b="b"/>
              <a:pathLst>
                <a:path w="13602" h="2146" extrusionOk="0">
                  <a:moveTo>
                    <a:pt x="567" y="1"/>
                  </a:moveTo>
                  <a:lnTo>
                    <a:pt x="1" y="937"/>
                  </a:lnTo>
                  <a:lnTo>
                    <a:pt x="13601" y="2145"/>
                  </a:lnTo>
                  <a:lnTo>
                    <a:pt x="13431" y="1144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1906225" y="2943525"/>
              <a:ext cx="182725" cy="114450"/>
            </a:xfrm>
            <a:custGeom>
              <a:avLst/>
              <a:gdLst/>
              <a:ahLst/>
              <a:cxnLst/>
              <a:rect l="l" t="t" r="r" b="b"/>
              <a:pathLst>
                <a:path w="7309" h="4578" extrusionOk="0">
                  <a:moveTo>
                    <a:pt x="2944" y="0"/>
                  </a:moveTo>
                  <a:cubicBezTo>
                    <a:pt x="2239" y="0"/>
                    <a:pt x="2004" y="433"/>
                    <a:pt x="2004" y="433"/>
                  </a:cubicBezTo>
                  <a:lnTo>
                    <a:pt x="4405" y="1509"/>
                  </a:lnTo>
                  <a:lnTo>
                    <a:pt x="0" y="1045"/>
                  </a:lnTo>
                  <a:lnTo>
                    <a:pt x="0" y="1045"/>
                  </a:lnTo>
                  <a:cubicBezTo>
                    <a:pt x="1984" y="4327"/>
                    <a:pt x="6214" y="4577"/>
                    <a:pt x="6214" y="4577"/>
                  </a:cubicBezTo>
                  <a:lnTo>
                    <a:pt x="7308" y="2042"/>
                  </a:lnTo>
                  <a:cubicBezTo>
                    <a:pt x="6846" y="855"/>
                    <a:pt x="5533" y="837"/>
                    <a:pt x="5451" y="837"/>
                  </a:cubicBezTo>
                  <a:cubicBezTo>
                    <a:pt x="5449" y="837"/>
                    <a:pt x="5447" y="837"/>
                    <a:pt x="5447" y="837"/>
                  </a:cubicBezTo>
                  <a:lnTo>
                    <a:pt x="3967" y="237"/>
                  </a:lnTo>
                  <a:cubicBezTo>
                    <a:pt x="3549" y="63"/>
                    <a:pt x="3213" y="0"/>
                    <a:pt x="29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2061550" y="2994575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094" y="1"/>
                  </a:moveTo>
                  <a:cubicBezTo>
                    <a:pt x="46" y="764"/>
                    <a:pt x="1" y="2535"/>
                    <a:pt x="1" y="2535"/>
                  </a:cubicBezTo>
                  <a:lnTo>
                    <a:pt x="1605" y="3305"/>
                  </a:lnTo>
                  <a:lnTo>
                    <a:pt x="2561" y="79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2101650" y="2683800"/>
              <a:ext cx="763275" cy="448775"/>
            </a:xfrm>
            <a:custGeom>
              <a:avLst/>
              <a:gdLst/>
              <a:ahLst/>
              <a:cxnLst/>
              <a:rect l="l" t="t" r="r" b="b"/>
              <a:pathLst>
                <a:path w="30531" h="17951" extrusionOk="0">
                  <a:moveTo>
                    <a:pt x="26494" y="1"/>
                  </a:moveTo>
                  <a:cubicBezTo>
                    <a:pt x="25221" y="1"/>
                    <a:pt x="23706" y="789"/>
                    <a:pt x="22371" y="3242"/>
                  </a:cubicBezTo>
                  <a:cubicBezTo>
                    <a:pt x="19619" y="8304"/>
                    <a:pt x="15573" y="13465"/>
                    <a:pt x="5098" y="13465"/>
                  </a:cubicBezTo>
                  <a:cubicBezTo>
                    <a:pt x="3817" y="13465"/>
                    <a:pt x="2439" y="13388"/>
                    <a:pt x="957" y="13224"/>
                  </a:cubicBezTo>
                  <a:lnTo>
                    <a:pt x="1" y="15736"/>
                  </a:lnTo>
                  <a:cubicBezTo>
                    <a:pt x="1" y="15736"/>
                    <a:pt x="4201" y="17950"/>
                    <a:pt x="9864" y="17950"/>
                  </a:cubicBezTo>
                  <a:cubicBezTo>
                    <a:pt x="14889" y="17950"/>
                    <a:pt x="21065" y="16207"/>
                    <a:pt x="26481" y="9627"/>
                  </a:cubicBezTo>
                  <a:cubicBezTo>
                    <a:pt x="29313" y="6187"/>
                    <a:pt x="30530" y="3604"/>
                    <a:pt x="29086" y="1349"/>
                  </a:cubicBezTo>
                  <a:cubicBezTo>
                    <a:pt x="28664" y="689"/>
                    <a:pt x="27684" y="1"/>
                    <a:pt x="26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1895600" y="3928950"/>
              <a:ext cx="200325" cy="135750"/>
            </a:xfrm>
            <a:custGeom>
              <a:avLst/>
              <a:gdLst/>
              <a:ahLst/>
              <a:cxnLst/>
              <a:rect l="l" t="t" r="r" b="b"/>
              <a:pathLst>
                <a:path w="8013" h="5430" extrusionOk="0">
                  <a:moveTo>
                    <a:pt x="7521" y="1"/>
                  </a:moveTo>
                  <a:cubicBezTo>
                    <a:pt x="7505" y="1"/>
                    <a:pt x="7495" y="7"/>
                    <a:pt x="7495" y="7"/>
                  </a:cubicBezTo>
                  <a:cubicBezTo>
                    <a:pt x="7039" y="1252"/>
                    <a:pt x="6754" y="1559"/>
                    <a:pt x="5935" y="1559"/>
                  </a:cubicBezTo>
                  <a:cubicBezTo>
                    <a:pt x="5910" y="1559"/>
                    <a:pt x="5884" y="1559"/>
                    <a:pt x="5859" y="1558"/>
                  </a:cubicBezTo>
                  <a:cubicBezTo>
                    <a:pt x="5543" y="1551"/>
                    <a:pt x="5333" y="1384"/>
                    <a:pt x="5192" y="1170"/>
                  </a:cubicBezTo>
                  <a:cubicBezTo>
                    <a:pt x="4941" y="790"/>
                    <a:pt x="4520" y="572"/>
                    <a:pt x="4081" y="572"/>
                  </a:cubicBezTo>
                  <a:cubicBezTo>
                    <a:pt x="3953" y="572"/>
                    <a:pt x="3823" y="590"/>
                    <a:pt x="3695" y="629"/>
                  </a:cubicBezTo>
                  <a:cubicBezTo>
                    <a:pt x="3577" y="665"/>
                    <a:pt x="3499" y="816"/>
                    <a:pt x="3479" y="940"/>
                  </a:cubicBezTo>
                  <a:cubicBezTo>
                    <a:pt x="3419" y="1311"/>
                    <a:pt x="3131" y="1648"/>
                    <a:pt x="2883" y="1903"/>
                  </a:cubicBezTo>
                  <a:cubicBezTo>
                    <a:pt x="2115" y="2690"/>
                    <a:pt x="974" y="3003"/>
                    <a:pt x="258" y="3844"/>
                  </a:cubicBezTo>
                  <a:cubicBezTo>
                    <a:pt x="64" y="4071"/>
                    <a:pt x="1" y="4334"/>
                    <a:pt x="33" y="4580"/>
                  </a:cubicBezTo>
                  <a:cubicBezTo>
                    <a:pt x="39" y="4623"/>
                    <a:pt x="48" y="4667"/>
                    <a:pt x="60" y="4709"/>
                  </a:cubicBezTo>
                  <a:cubicBezTo>
                    <a:pt x="64" y="4720"/>
                    <a:pt x="67" y="4731"/>
                    <a:pt x="70" y="4742"/>
                  </a:cubicBezTo>
                  <a:cubicBezTo>
                    <a:pt x="82" y="4779"/>
                    <a:pt x="95" y="4815"/>
                    <a:pt x="111" y="4851"/>
                  </a:cubicBezTo>
                  <a:cubicBezTo>
                    <a:pt x="114" y="4855"/>
                    <a:pt x="115" y="4861"/>
                    <a:pt x="117" y="4866"/>
                  </a:cubicBezTo>
                  <a:cubicBezTo>
                    <a:pt x="136" y="4905"/>
                    <a:pt x="157" y="4943"/>
                    <a:pt x="181" y="4980"/>
                  </a:cubicBezTo>
                  <a:cubicBezTo>
                    <a:pt x="187" y="4989"/>
                    <a:pt x="193" y="4998"/>
                    <a:pt x="200" y="5008"/>
                  </a:cubicBezTo>
                  <a:cubicBezTo>
                    <a:pt x="219" y="5037"/>
                    <a:pt x="241" y="5066"/>
                    <a:pt x="266" y="5094"/>
                  </a:cubicBezTo>
                  <a:cubicBezTo>
                    <a:pt x="271" y="5101"/>
                    <a:pt x="276" y="5108"/>
                    <a:pt x="282" y="5113"/>
                  </a:cubicBezTo>
                  <a:cubicBezTo>
                    <a:pt x="311" y="5146"/>
                    <a:pt x="341" y="5176"/>
                    <a:pt x="375" y="5204"/>
                  </a:cubicBezTo>
                  <a:cubicBezTo>
                    <a:pt x="382" y="5211"/>
                    <a:pt x="391" y="5217"/>
                    <a:pt x="400" y="5223"/>
                  </a:cubicBezTo>
                  <a:cubicBezTo>
                    <a:pt x="428" y="5245"/>
                    <a:pt x="457" y="5266"/>
                    <a:pt x="487" y="5286"/>
                  </a:cubicBezTo>
                  <a:cubicBezTo>
                    <a:pt x="495" y="5291"/>
                    <a:pt x="503" y="5297"/>
                    <a:pt x="512" y="5302"/>
                  </a:cubicBezTo>
                  <a:cubicBezTo>
                    <a:pt x="551" y="5324"/>
                    <a:pt x="589" y="5344"/>
                    <a:pt x="630" y="5360"/>
                  </a:cubicBezTo>
                  <a:cubicBezTo>
                    <a:pt x="638" y="5363"/>
                    <a:pt x="646" y="5366"/>
                    <a:pt x="654" y="5369"/>
                  </a:cubicBezTo>
                  <a:cubicBezTo>
                    <a:pt x="689" y="5382"/>
                    <a:pt x="725" y="5394"/>
                    <a:pt x="761" y="5402"/>
                  </a:cubicBezTo>
                  <a:cubicBezTo>
                    <a:pt x="773" y="5405"/>
                    <a:pt x="785" y="5408"/>
                    <a:pt x="796" y="5410"/>
                  </a:cubicBezTo>
                  <a:cubicBezTo>
                    <a:pt x="840" y="5420"/>
                    <a:pt x="887" y="5426"/>
                    <a:pt x="932" y="5429"/>
                  </a:cubicBezTo>
                  <a:lnTo>
                    <a:pt x="951" y="5429"/>
                  </a:lnTo>
                  <a:cubicBezTo>
                    <a:pt x="961" y="5429"/>
                    <a:pt x="971" y="5429"/>
                    <a:pt x="981" y="5429"/>
                  </a:cubicBezTo>
                  <a:cubicBezTo>
                    <a:pt x="1014" y="5429"/>
                    <a:pt x="1046" y="5428"/>
                    <a:pt x="1078" y="5424"/>
                  </a:cubicBezTo>
                  <a:cubicBezTo>
                    <a:pt x="1092" y="5423"/>
                    <a:pt x="1104" y="5420"/>
                    <a:pt x="1117" y="5419"/>
                  </a:cubicBezTo>
                  <a:cubicBezTo>
                    <a:pt x="1168" y="5412"/>
                    <a:pt x="1218" y="5402"/>
                    <a:pt x="1267" y="5387"/>
                  </a:cubicBezTo>
                  <a:lnTo>
                    <a:pt x="7447" y="3541"/>
                  </a:lnTo>
                  <a:cubicBezTo>
                    <a:pt x="7644" y="3482"/>
                    <a:pt x="7810" y="3347"/>
                    <a:pt x="7906" y="3167"/>
                  </a:cubicBezTo>
                  <a:cubicBezTo>
                    <a:pt x="7931" y="3122"/>
                    <a:pt x="7951" y="3076"/>
                    <a:pt x="7965" y="3028"/>
                  </a:cubicBezTo>
                  <a:cubicBezTo>
                    <a:pt x="8011" y="2882"/>
                    <a:pt x="8012" y="2724"/>
                    <a:pt x="7967" y="2576"/>
                  </a:cubicBezTo>
                  <a:lnTo>
                    <a:pt x="7569" y="1254"/>
                  </a:lnTo>
                  <a:cubicBezTo>
                    <a:pt x="7742" y="111"/>
                    <a:pt x="7587" y="1"/>
                    <a:pt x="7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1632150" y="4034700"/>
              <a:ext cx="212550" cy="102175"/>
            </a:xfrm>
            <a:custGeom>
              <a:avLst/>
              <a:gdLst/>
              <a:ahLst/>
              <a:cxnLst/>
              <a:rect l="l" t="t" r="r" b="b"/>
              <a:pathLst>
                <a:path w="8502" h="4087" extrusionOk="0">
                  <a:moveTo>
                    <a:pt x="4555" y="0"/>
                  </a:moveTo>
                  <a:cubicBezTo>
                    <a:pt x="4527" y="0"/>
                    <a:pt x="4499" y="1"/>
                    <a:pt x="4470" y="3"/>
                  </a:cubicBezTo>
                  <a:cubicBezTo>
                    <a:pt x="4346" y="12"/>
                    <a:pt x="4235" y="141"/>
                    <a:pt x="4188" y="257"/>
                  </a:cubicBezTo>
                  <a:cubicBezTo>
                    <a:pt x="4045" y="604"/>
                    <a:pt x="3689" y="867"/>
                    <a:pt x="3389" y="1059"/>
                  </a:cubicBezTo>
                  <a:cubicBezTo>
                    <a:pt x="2462" y="1651"/>
                    <a:pt x="1279" y="1695"/>
                    <a:pt x="391" y="2352"/>
                  </a:cubicBezTo>
                  <a:cubicBezTo>
                    <a:pt x="150" y="2529"/>
                    <a:pt x="29" y="2771"/>
                    <a:pt x="5" y="3017"/>
                  </a:cubicBezTo>
                  <a:cubicBezTo>
                    <a:pt x="0" y="3061"/>
                    <a:pt x="0" y="3105"/>
                    <a:pt x="1" y="3149"/>
                  </a:cubicBezTo>
                  <a:cubicBezTo>
                    <a:pt x="1" y="3161"/>
                    <a:pt x="2" y="3172"/>
                    <a:pt x="3" y="3184"/>
                  </a:cubicBezTo>
                  <a:cubicBezTo>
                    <a:pt x="6" y="3222"/>
                    <a:pt x="12" y="3261"/>
                    <a:pt x="19" y="3298"/>
                  </a:cubicBezTo>
                  <a:cubicBezTo>
                    <a:pt x="20" y="3304"/>
                    <a:pt x="20" y="3309"/>
                    <a:pt x="21" y="3315"/>
                  </a:cubicBezTo>
                  <a:cubicBezTo>
                    <a:pt x="30" y="3357"/>
                    <a:pt x="42" y="3399"/>
                    <a:pt x="57" y="3440"/>
                  </a:cubicBezTo>
                  <a:cubicBezTo>
                    <a:pt x="60" y="3450"/>
                    <a:pt x="64" y="3461"/>
                    <a:pt x="69" y="3471"/>
                  </a:cubicBezTo>
                  <a:cubicBezTo>
                    <a:pt x="81" y="3505"/>
                    <a:pt x="97" y="3538"/>
                    <a:pt x="113" y="3570"/>
                  </a:cubicBezTo>
                  <a:cubicBezTo>
                    <a:pt x="117" y="3578"/>
                    <a:pt x="121" y="3586"/>
                    <a:pt x="124" y="3593"/>
                  </a:cubicBezTo>
                  <a:cubicBezTo>
                    <a:pt x="145" y="3632"/>
                    <a:pt x="169" y="3668"/>
                    <a:pt x="195" y="3702"/>
                  </a:cubicBezTo>
                  <a:cubicBezTo>
                    <a:pt x="201" y="3711"/>
                    <a:pt x="208" y="3719"/>
                    <a:pt x="214" y="3727"/>
                  </a:cubicBezTo>
                  <a:cubicBezTo>
                    <a:pt x="236" y="3755"/>
                    <a:pt x="259" y="3782"/>
                    <a:pt x="285" y="3807"/>
                  </a:cubicBezTo>
                  <a:cubicBezTo>
                    <a:pt x="292" y="3815"/>
                    <a:pt x="299" y="3822"/>
                    <a:pt x="307" y="3829"/>
                  </a:cubicBezTo>
                  <a:cubicBezTo>
                    <a:pt x="338" y="3859"/>
                    <a:pt x="372" y="3887"/>
                    <a:pt x="407" y="3914"/>
                  </a:cubicBezTo>
                  <a:cubicBezTo>
                    <a:pt x="415" y="3919"/>
                    <a:pt x="422" y="3923"/>
                    <a:pt x="429" y="3928"/>
                  </a:cubicBezTo>
                  <a:cubicBezTo>
                    <a:pt x="461" y="3949"/>
                    <a:pt x="493" y="3968"/>
                    <a:pt x="526" y="3985"/>
                  </a:cubicBezTo>
                  <a:cubicBezTo>
                    <a:pt x="536" y="3990"/>
                    <a:pt x="547" y="3996"/>
                    <a:pt x="557" y="4000"/>
                  </a:cubicBezTo>
                  <a:cubicBezTo>
                    <a:pt x="599" y="4020"/>
                    <a:pt x="642" y="4036"/>
                    <a:pt x="686" y="4049"/>
                  </a:cubicBezTo>
                  <a:cubicBezTo>
                    <a:pt x="692" y="4051"/>
                    <a:pt x="699" y="4051"/>
                    <a:pt x="705" y="4054"/>
                  </a:cubicBezTo>
                  <a:cubicBezTo>
                    <a:pt x="745" y="4064"/>
                    <a:pt x="787" y="4072"/>
                    <a:pt x="829" y="4077"/>
                  </a:cubicBezTo>
                  <a:cubicBezTo>
                    <a:pt x="842" y="4079"/>
                    <a:pt x="856" y="4080"/>
                    <a:pt x="869" y="4082"/>
                  </a:cubicBezTo>
                  <a:cubicBezTo>
                    <a:pt x="903" y="4085"/>
                    <a:pt x="937" y="4086"/>
                    <a:pt x="971" y="4086"/>
                  </a:cubicBezTo>
                  <a:cubicBezTo>
                    <a:pt x="988" y="4086"/>
                    <a:pt x="1005" y="4086"/>
                    <a:pt x="1022" y="4085"/>
                  </a:cubicBezTo>
                  <a:lnTo>
                    <a:pt x="7459" y="3693"/>
                  </a:lnTo>
                  <a:cubicBezTo>
                    <a:pt x="7665" y="3680"/>
                    <a:pt x="7857" y="3586"/>
                    <a:pt x="7993" y="3433"/>
                  </a:cubicBezTo>
                  <a:cubicBezTo>
                    <a:pt x="8026" y="3395"/>
                    <a:pt x="8055" y="3355"/>
                    <a:pt x="8080" y="3312"/>
                  </a:cubicBezTo>
                  <a:cubicBezTo>
                    <a:pt x="8159" y="3179"/>
                    <a:pt x="8195" y="3024"/>
                    <a:pt x="8186" y="2871"/>
                  </a:cubicBezTo>
                  <a:lnTo>
                    <a:pt x="8138" y="2120"/>
                  </a:lnTo>
                  <a:cubicBezTo>
                    <a:pt x="8114" y="1735"/>
                    <a:pt x="8171" y="1347"/>
                    <a:pt x="8281" y="979"/>
                  </a:cubicBezTo>
                  <a:cubicBezTo>
                    <a:pt x="8501" y="246"/>
                    <a:pt x="8283" y="216"/>
                    <a:pt x="8245" y="216"/>
                  </a:cubicBezTo>
                  <a:cubicBezTo>
                    <a:pt x="8241" y="216"/>
                    <a:pt x="8240" y="216"/>
                    <a:pt x="8240" y="216"/>
                  </a:cubicBezTo>
                  <a:cubicBezTo>
                    <a:pt x="7813" y="1159"/>
                    <a:pt x="7438" y="1481"/>
                    <a:pt x="6902" y="1481"/>
                  </a:cubicBezTo>
                  <a:cubicBezTo>
                    <a:pt x="6740" y="1481"/>
                    <a:pt x="6563" y="1452"/>
                    <a:pt x="6365" y="1401"/>
                  </a:cubicBezTo>
                  <a:cubicBezTo>
                    <a:pt x="6059" y="1323"/>
                    <a:pt x="5893" y="1110"/>
                    <a:pt x="5803" y="872"/>
                  </a:cubicBezTo>
                  <a:cubicBezTo>
                    <a:pt x="5609" y="345"/>
                    <a:pt x="5109" y="0"/>
                    <a:pt x="4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2516725" y="2231625"/>
              <a:ext cx="465200" cy="372275"/>
            </a:xfrm>
            <a:custGeom>
              <a:avLst/>
              <a:gdLst/>
              <a:ahLst/>
              <a:cxnLst/>
              <a:rect l="l" t="t" r="r" b="b"/>
              <a:pathLst>
                <a:path w="18608" h="14891" extrusionOk="0">
                  <a:moveTo>
                    <a:pt x="10605" y="14286"/>
                  </a:moveTo>
                  <a:lnTo>
                    <a:pt x="10605" y="14286"/>
                  </a:lnTo>
                  <a:cubicBezTo>
                    <a:pt x="10594" y="14328"/>
                    <a:pt x="10576" y="14363"/>
                    <a:pt x="10560" y="14399"/>
                  </a:cubicBezTo>
                  <a:lnTo>
                    <a:pt x="10560" y="14399"/>
                  </a:lnTo>
                  <a:cubicBezTo>
                    <a:pt x="10574" y="14363"/>
                    <a:pt x="10589" y="14326"/>
                    <a:pt x="10605" y="14286"/>
                  </a:cubicBezTo>
                  <a:close/>
                  <a:moveTo>
                    <a:pt x="7122" y="1"/>
                  </a:moveTo>
                  <a:cubicBezTo>
                    <a:pt x="5124" y="1"/>
                    <a:pt x="3251" y="595"/>
                    <a:pt x="2553" y="1290"/>
                  </a:cubicBezTo>
                  <a:cubicBezTo>
                    <a:pt x="2211" y="1100"/>
                    <a:pt x="1907" y="1015"/>
                    <a:pt x="1644" y="1015"/>
                  </a:cubicBezTo>
                  <a:cubicBezTo>
                    <a:pt x="228" y="1015"/>
                    <a:pt x="0" y="3470"/>
                    <a:pt x="1382" y="4991"/>
                  </a:cubicBezTo>
                  <a:cubicBezTo>
                    <a:pt x="731" y="8103"/>
                    <a:pt x="7161" y="8392"/>
                    <a:pt x="7161" y="8392"/>
                  </a:cubicBezTo>
                  <a:cubicBezTo>
                    <a:pt x="6261" y="9956"/>
                    <a:pt x="7520" y="11569"/>
                    <a:pt x="7520" y="11569"/>
                  </a:cubicBezTo>
                  <a:cubicBezTo>
                    <a:pt x="6718" y="12959"/>
                    <a:pt x="7357" y="14015"/>
                    <a:pt x="7357" y="14015"/>
                  </a:cubicBezTo>
                  <a:cubicBezTo>
                    <a:pt x="7397" y="13912"/>
                    <a:pt x="7446" y="13812"/>
                    <a:pt x="7502" y="13715"/>
                  </a:cubicBezTo>
                  <a:lnTo>
                    <a:pt x="7502" y="13715"/>
                  </a:lnTo>
                  <a:cubicBezTo>
                    <a:pt x="7408" y="13899"/>
                    <a:pt x="7357" y="14015"/>
                    <a:pt x="7357" y="14015"/>
                  </a:cubicBezTo>
                  <a:cubicBezTo>
                    <a:pt x="7357" y="14015"/>
                    <a:pt x="8043" y="14890"/>
                    <a:pt x="9649" y="14890"/>
                  </a:cubicBezTo>
                  <a:cubicBezTo>
                    <a:pt x="9872" y="14890"/>
                    <a:pt x="10112" y="14873"/>
                    <a:pt x="10370" y="14835"/>
                  </a:cubicBezTo>
                  <a:cubicBezTo>
                    <a:pt x="18607" y="12943"/>
                    <a:pt x="13351" y="4706"/>
                    <a:pt x="13351" y="4706"/>
                  </a:cubicBezTo>
                  <a:cubicBezTo>
                    <a:pt x="12883" y="1135"/>
                    <a:pt x="9883" y="1"/>
                    <a:pt x="7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7"/>
            <p:cNvSpPr/>
            <p:nvPr/>
          </p:nvSpPr>
          <p:spPr>
            <a:xfrm>
              <a:off x="4848875" y="1278800"/>
              <a:ext cx="312200" cy="880650"/>
            </a:xfrm>
            <a:custGeom>
              <a:avLst/>
              <a:gdLst/>
              <a:ahLst/>
              <a:cxnLst/>
              <a:rect l="l" t="t" r="r" b="b"/>
              <a:pathLst>
                <a:path w="12488" h="35226" extrusionOk="0">
                  <a:moveTo>
                    <a:pt x="5834" y="1"/>
                  </a:moveTo>
                  <a:cubicBezTo>
                    <a:pt x="3598" y="1"/>
                    <a:pt x="1545" y="1599"/>
                    <a:pt x="1187" y="3962"/>
                  </a:cubicBezTo>
                  <a:cubicBezTo>
                    <a:pt x="1137" y="4291"/>
                    <a:pt x="1105" y="4622"/>
                    <a:pt x="1091" y="4954"/>
                  </a:cubicBezTo>
                  <a:cubicBezTo>
                    <a:pt x="1044" y="6024"/>
                    <a:pt x="1232" y="7092"/>
                    <a:pt x="1524" y="8123"/>
                  </a:cubicBezTo>
                  <a:cubicBezTo>
                    <a:pt x="2347" y="11025"/>
                    <a:pt x="3464" y="18261"/>
                    <a:pt x="1720" y="24136"/>
                  </a:cubicBezTo>
                  <a:cubicBezTo>
                    <a:pt x="0" y="29934"/>
                    <a:pt x="1558" y="35226"/>
                    <a:pt x="6934" y="35226"/>
                  </a:cubicBezTo>
                  <a:cubicBezTo>
                    <a:pt x="7959" y="35226"/>
                    <a:pt x="9123" y="35033"/>
                    <a:pt x="10430" y="34615"/>
                  </a:cubicBezTo>
                  <a:cubicBezTo>
                    <a:pt x="10430" y="34615"/>
                    <a:pt x="12487" y="29947"/>
                    <a:pt x="10139" y="26474"/>
                  </a:cubicBezTo>
                  <a:cubicBezTo>
                    <a:pt x="10139" y="26474"/>
                    <a:pt x="10401" y="20679"/>
                    <a:pt x="8019" y="17884"/>
                  </a:cubicBezTo>
                  <a:cubicBezTo>
                    <a:pt x="8019" y="17884"/>
                    <a:pt x="11397" y="15461"/>
                    <a:pt x="7768" y="11497"/>
                  </a:cubicBezTo>
                  <a:cubicBezTo>
                    <a:pt x="6785" y="10685"/>
                    <a:pt x="6180" y="9633"/>
                    <a:pt x="5815" y="8558"/>
                  </a:cubicBezTo>
                  <a:cubicBezTo>
                    <a:pt x="4976" y="6083"/>
                    <a:pt x="5467" y="3347"/>
                    <a:pt x="6932" y="1182"/>
                  </a:cubicBezTo>
                  <a:lnTo>
                    <a:pt x="7520" y="313"/>
                  </a:lnTo>
                  <a:cubicBezTo>
                    <a:pt x="6962" y="100"/>
                    <a:pt x="6392" y="1"/>
                    <a:pt x="5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7"/>
            <p:cNvSpPr/>
            <p:nvPr/>
          </p:nvSpPr>
          <p:spPr>
            <a:xfrm>
              <a:off x="5527550" y="1902300"/>
              <a:ext cx="184325" cy="105825"/>
            </a:xfrm>
            <a:custGeom>
              <a:avLst/>
              <a:gdLst/>
              <a:ahLst/>
              <a:cxnLst/>
              <a:rect l="l" t="t" r="r" b="b"/>
              <a:pathLst>
                <a:path w="7373" h="4233" extrusionOk="0">
                  <a:moveTo>
                    <a:pt x="4358" y="1"/>
                  </a:moveTo>
                  <a:cubicBezTo>
                    <a:pt x="4124" y="1"/>
                    <a:pt x="3844" y="40"/>
                    <a:pt x="3508" y="141"/>
                  </a:cubicBezTo>
                  <a:lnTo>
                    <a:pt x="1974" y="587"/>
                  </a:lnTo>
                  <a:cubicBezTo>
                    <a:pt x="1974" y="587"/>
                    <a:pt x="1911" y="580"/>
                    <a:pt x="1806" y="580"/>
                  </a:cubicBezTo>
                  <a:cubicBezTo>
                    <a:pt x="1421" y="580"/>
                    <a:pt x="471" y="678"/>
                    <a:pt x="0" y="1597"/>
                  </a:cubicBezTo>
                  <a:lnTo>
                    <a:pt x="831" y="4230"/>
                  </a:lnTo>
                  <a:cubicBezTo>
                    <a:pt x="831" y="4230"/>
                    <a:pt x="878" y="4232"/>
                    <a:pt x="964" y="4232"/>
                  </a:cubicBezTo>
                  <a:cubicBezTo>
                    <a:pt x="1701" y="4232"/>
                    <a:pt x="5307" y="4088"/>
                    <a:pt x="7372" y="1349"/>
                  </a:cubicBezTo>
                  <a:lnTo>
                    <a:pt x="7372" y="1349"/>
                  </a:lnTo>
                  <a:lnTo>
                    <a:pt x="2941" y="1363"/>
                  </a:lnTo>
                  <a:lnTo>
                    <a:pt x="2941" y="1363"/>
                  </a:lnTo>
                  <a:lnTo>
                    <a:pt x="5441" y="537"/>
                  </a:lnTo>
                  <a:cubicBezTo>
                    <a:pt x="5441" y="537"/>
                    <a:pt x="5216" y="1"/>
                    <a:pt x="4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7"/>
            <p:cNvSpPr/>
            <p:nvPr/>
          </p:nvSpPr>
          <p:spPr>
            <a:xfrm>
              <a:off x="5489075" y="1942225"/>
              <a:ext cx="62650" cy="80900"/>
            </a:xfrm>
            <a:custGeom>
              <a:avLst/>
              <a:gdLst/>
              <a:ahLst/>
              <a:cxnLst/>
              <a:rect l="l" t="t" r="r" b="b"/>
              <a:pathLst>
                <a:path w="2506" h="3236" extrusionOk="0">
                  <a:moveTo>
                    <a:pt x="1539" y="0"/>
                  </a:moveTo>
                  <a:lnTo>
                    <a:pt x="1" y="640"/>
                  </a:lnTo>
                  <a:lnTo>
                    <a:pt x="696" y="3236"/>
                  </a:lnTo>
                  <a:lnTo>
                    <a:pt x="2370" y="2633"/>
                  </a:lnTo>
                  <a:cubicBezTo>
                    <a:pt x="2370" y="2633"/>
                    <a:pt x="2506" y="866"/>
                    <a:pt x="1539" y="0"/>
                  </a:cubicBezTo>
                  <a:close/>
                </a:path>
              </a:pathLst>
            </a:custGeom>
            <a:solidFill>
              <a:srgbClr val="D3D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7"/>
            <p:cNvSpPr/>
            <p:nvPr/>
          </p:nvSpPr>
          <p:spPr>
            <a:xfrm>
              <a:off x="4778025" y="1564025"/>
              <a:ext cx="728475" cy="491975"/>
            </a:xfrm>
            <a:custGeom>
              <a:avLst/>
              <a:gdLst/>
              <a:ahLst/>
              <a:cxnLst/>
              <a:rect l="l" t="t" r="r" b="b"/>
              <a:pathLst>
                <a:path w="29139" h="19679" extrusionOk="0">
                  <a:moveTo>
                    <a:pt x="4067" y="0"/>
                  </a:moveTo>
                  <a:cubicBezTo>
                    <a:pt x="3015" y="0"/>
                    <a:pt x="2110" y="535"/>
                    <a:pt x="1667" y="1094"/>
                  </a:cubicBezTo>
                  <a:cubicBezTo>
                    <a:pt x="0" y="3190"/>
                    <a:pt x="949" y="5884"/>
                    <a:pt x="3416" y="9593"/>
                  </a:cubicBezTo>
                  <a:cubicBezTo>
                    <a:pt x="8878" y="17806"/>
                    <a:pt x="16011" y="19678"/>
                    <a:pt x="21380" y="19678"/>
                  </a:cubicBezTo>
                  <a:cubicBezTo>
                    <a:pt x="25878" y="19678"/>
                    <a:pt x="29138" y="18364"/>
                    <a:pt x="29138" y="18364"/>
                  </a:cubicBezTo>
                  <a:lnTo>
                    <a:pt x="28443" y="15768"/>
                  </a:lnTo>
                  <a:cubicBezTo>
                    <a:pt x="28321" y="15769"/>
                    <a:pt x="28200" y="15770"/>
                    <a:pt x="28080" y="15770"/>
                  </a:cubicBezTo>
                  <a:cubicBezTo>
                    <a:pt x="14681" y="15770"/>
                    <a:pt x="10626" y="9572"/>
                    <a:pt x="8154" y="3661"/>
                  </a:cubicBezTo>
                  <a:cubicBezTo>
                    <a:pt x="6985" y="868"/>
                    <a:pt x="5407" y="0"/>
                    <a:pt x="4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7"/>
            <p:cNvSpPr/>
            <p:nvPr/>
          </p:nvSpPr>
          <p:spPr>
            <a:xfrm>
              <a:off x="4794975" y="1225175"/>
              <a:ext cx="304050" cy="455225"/>
            </a:xfrm>
            <a:custGeom>
              <a:avLst/>
              <a:gdLst/>
              <a:ahLst/>
              <a:cxnLst/>
              <a:rect l="l" t="t" r="r" b="b"/>
              <a:pathLst>
                <a:path w="12162" h="18209" extrusionOk="0">
                  <a:moveTo>
                    <a:pt x="8758" y="0"/>
                  </a:moveTo>
                  <a:cubicBezTo>
                    <a:pt x="3674" y="1884"/>
                    <a:pt x="54" y="5121"/>
                    <a:pt x="11" y="9718"/>
                  </a:cubicBezTo>
                  <a:cubicBezTo>
                    <a:pt x="0" y="10829"/>
                    <a:pt x="467" y="11867"/>
                    <a:pt x="1147" y="12745"/>
                  </a:cubicBezTo>
                  <a:lnTo>
                    <a:pt x="1152" y="12750"/>
                  </a:lnTo>
                  <a:cubicBezTo>
                    <a:pt x="1878" y="13705"/>
                    <a:pt x="253" y="14613"/>
                    <a:pt x="676" y="15221"/>
                  </a:cubicBezTo>
                  <a:cubicBezTo>
                    <a:pt x="761" y="15342"/>
                    <a:pt x="893" y="15421"/>
                    <a:pt x="1021" y="15496"/>
                  </a:cubicBezTo>
                  <a:cubicBezTo>
                    <a:pt x="1803" y="15953"/>
                    <a:pt x="2638" y="16449"/>
                    <a:pt x="3483" y="16840"/>
                  </a:cubicBezTo>
                  <a:cubicBezTo>
                    <a:pt x="4300" y="17217"/>
                    <a:pt x="5177" y="17453"/>
                    <a:pt x="6048" y="17668"/>
                  </a:cubicBezTo>
                  <a:cubicBezTo>
                    <a:pt x="6512" y="17783"/>
                    <a:pt x="6944" y="18208"/>
                    <a:pt x="7109" y="18208"/>
                  </a:cubicBezTo>
                  <a:cubicBezTo>
                    <a:pt x="7182" y="18208"/>
                    <a:pt x="7202" y="18125"/>
                    <a:pt x="7150" y="17894"/>
                  </a:cubicBezTo>
                  <a:cubicBezTo>
                    <a:pt x="6961" y="17049"/>
                    <a:pt x="6927" y="15161"/>
                    <a:pt x="6942" y="14653"/>
                  </a:cubicBezTo>
                  <a:cubicBezTo>
                    <a:pt x="6964" y="14477"/>
                    <a:pt x="6981" y="14300"/>
                    <a:pt x="6994" y="14123"/>
                  </a:cubicBezTo>
                  <a:cubicBezTo>
                    <a:pt x="7106" y="13507"/>
                    <a:pt x="7373" y="13250"/>
                    <a:pt x="7620" y="13250"/>
                  </a:cubicBezTo>
                  <a:cubicBezTo>
                    <a:pt x="7634" y="13250"/>
                    <a:pt x="7649" y="13251"/>
                    <a:pt x="7663" y="13252"/>
                  </a:cubicBezTo>
                  <a:cubicBezTo>
                    <a:pt x="8004" y="13294"/>
                    <a:pt x="9038" y="13753"/>
                    <a:pt x="9827" y="13753"/>
                  </a:cubicBezTo>
                  <a:cubicBezTo>
                    <a:pt x="10135" y="13753"/>
                    <a:pt x="10405" y="13683"/>
                    <a:pt x="10582" y="13491"/>
                  </a:cubicBezTo>
                  <a:cubicBezTo>
                    <a:pt x="11211" y="12807"/>
                    <a:pt x="10575" y="12064"/>
                    <a:pt x="10748" y="11943"/>
                  </a:cubicBezTo>
                  <a:cubicBezTo>
                    <a:pt x="10827" y="11888"/>
                    <a:pt x="10943" y="11879"/>
                    <a:pt x="11004" y="11803"/>
                  </a:cubicBezTo>
                  <a:cubicBezTo>
                    <a:pt x="11058" y="11737"/>
                    <a:pt x="11067" y="11645"/>
                    <a:pt x="11073" y="11563"/>
                  </a:cubicBezTo>
                  <a:cubicBezTo>
                    <a:pt x="11082" y="11437"/>
                    <a:pt x="11024" y="11331"/>
                    <a:pt x="10970" y="11221"/>
                  </a:cubicBezTo>
                  <a:cubicBezTo>
                    <a:pt x="10965" y="11209"/>
                    <a:pt x="10960" y="11196"/>
                    <a:pt x="10959" y="11183"/>
                  </a:cubicBezTo>
                  <a:cubicBezTo>
                    <a:pt x="10956" y="11131"/>
                    <a:pt x="11045" y="11135"/>
                    <a:pt x="11079" y="11119"/>
                  </a:cubicBezTo>
                  <a:cubicBezTo>
                    <a:pt x="11141" y="11092"/>
                    <a:pt x="11184" y="11064"/>
                    <a:pt x="11219" y="11001"/>
                  </a:cubicBezTo>
                  <a:cubicBezTo>
                    <a:pt x="11289" y="10873"/>
                    <a:pt x="11287" y="10700"/>
                    <a:pt x="11236" y="10566"/>
                  </a:cubicBezTo>
                  <a:cubicBezTo>
                    <a:pt x="11188" y="10443"/>
                    <a:pt x="11053" y="10365"/>
                    <a:pt x="11056" y="10221"/>
                  </a:cubicBezTo>
                  <a:cubicBezTo>
                    <a:pt x="11059" y="10143"/>
                    <a:pt x="11118" y="10077"/>
                    <a:pt x="11195" y="10067"/>
                  </a:cubicBezTo>
                  <a:cubicBezTo>
                    <a:pt x="11436" y="10031"/>
                    <a:pt x="12094" y="9901"/>
                    <a:pt x="12126" y="9538"/>
                  </a:cubicBezTo>
                  <a:cubicBezTo>
                    <a:pt x="12161" y="9142"/>
                    <a:pt x="11274" y="8664"/>
                    <a:pt x="10862" y="7812"/>
                  </a:cubicBezTo>
                  <a:cubicBezTo>
                    <a:pt x="10856" y="7800"/>
                    <a:pt x="10854" y="7791"/>
                    <a:pt x="10849" y="7779"/>
                  </a:cubicBezTo>
                  <a:cubicBezTo>
                    <a:pt x="10525" y="7110"/>
                    <a:pt x="11095" y="6591"/>
                    <a:pt x="11112" y="5947"/>
                  </a:cubicBezTo>
                  <a:cubicBezTo>
                    <a:pt x="11124" y="5534"/>
                    <a:pt x="11047" y="5127"/>
                    <a:pt x="10910" y="4738"/>
                  </a:cubicBezTo>
                  <a:cubicBezTo>
                    <a:pt x="10895" y="4696"/>
                    <a:pt x="10853" y="4593"/>
                    <a:pt x="10794" y="4457"/>
                  </a:cubicBezTo>
                  <a:cubicBezTo>
                    <a:pt x="10525" y="3839"/>
                    <a:pt x="10346" y="3190"/>
                    <a:pt x="10234" y="2526"/>
                  </a:cubicBezTo>
                  <a:cubicBezTo>
                    <a:pt x="10144" y="1980"/>
                    <a:pt x="9951" y="1320"/>
                    <a:pt x="9540" y="865"/>
                  </a:cubicBezTo>
                  <a:cubicBezTo>
                    <a:pt x="9328" y="547"/>
                    <a:pt x="9060" y="261"/>
                    <a:pt x="8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7"/>
            <p:cNvSpPr/>
            <p:nvPr/>
          </p:nvSpPr>
          <p:spPr>
            <a:xfrm>
              <a:off x="5086350" y="2245500"/>
              <a:ext cx="523325" cy="718325"/>
            </a:xfrm>
            <a:custGeom>
              <a:avLst/>
              <a:gdLst/>
              <a:ahLst/>
              <a:cxnLst/>
              <a:rect l="l" t="t" r="r" b="b"/>
              <a:pathLst>
                <a:path w="20933" h="28733" extrusionOk="0">
                  <a:moveTo>
                    <a:pt x="0" y="0"/>
                  </a:moveTo>
                  <a:lnTo>
                    <a:pt x="12006" y="2567"/>
                  </a:lnTo>
                  <a:lnTo>
                    <a:pt x="15199" y="6685"/>
                  </a:lnTo>
                  <a:cubicBezTo>
                    <a:pt x="11573" y="13866"/>
                    <a:pt x="18561" y="28081"/>
                    <a:pt x="18561" y="28081"/>
                  </a:cubicBezTo>
                  <a:lnTo>
                    <a:pt x="20932" y="28732"/>
                  </a:lnTo>
                  <a:lnTo>
                    <a:pt x="19489" y="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7"/>
            <p:cNvSpPr/>
            <p:nvPr/>
          </p:nvSpPr>
          <p:spPr>
            <a:xfrm>
              <a:off x="4780625" y="2245500"/>
              <a:ext cx="1075100" cy="822750"/>
            </a:xfrm>
            <a:custGeom>
              <a:avLst/>
              <a:gdLst/>
              <a:ahLst/>
              <a:cxnLst/>
              <a:rect l="l" t="t" r="r" b="b"/>
              <a:pathLst>
                <a:path w="43004" h="32910" extrusionOk="0">
                  <a:moveTo>
                    <a:pt x="12229" y="0"/>
                  </a:moveTo>
                  <a:lnTo>
                    <a:pt x="1" y="3733"/>
                  </a:lnTo>
                  <a:cubicBezTo>
                    <a:pt x="1" y="3733"/>
                    <a:pt x="1120" y="10005"/>
                    <a:pt x="11791" y="11943"/>
                  </a:cubicBezTo>
                  <a:cubicBezTo>
                    <a:pt x="13154" y="12190"/>
                    <a:pt x="14451" y="12298"/>
                    <a:pt x="15678" y="12298"/>
                  </a:cubicBezTo>
                  <a:cubicBezTo>
                    <a:pt x="21206" y="12298"/>
                    <a:pt x="25292" y="10107"/>
                    <a:pt x="27432" y="8617"/>
                  </a:cubicBezTo>
                  <a:cubicBezTo>
                    <a:pt x="27676" y="8446"/>
                    <a:pt x="27949" y="8368"/>
                    <a:pt x="28218" y="8368"/>
                  </a:cubicBezTo>
                  <a:cubicBezTo>
                    <a:pt x="28825" y="8368"/>
                    <a:pt x="29409" y="8769"/>
                    <a:pt x="29590" y="9418"/>
                  </a:cubicBezTo>
                  <a:cubicBezTo>
                    <a:pt x="30501" y="12679"/>
                    <a:pt x="33149" y="19849"/>
                    <a:pt x="40761" y="32295"/>
                  </a:cubicBezTo>
                  <a:lnTo>
                    <a:pt x="43004" y="32910"/>
                  </a:lnTo>
                  <a:lnTo>
                    <a:pt x="43004" y="32910"/>
                  </a:lnTo>
                  <a:lnTo>
                    <a:pt x="34401" y="1734"/>
                  </a:lnTo>
                  <a:cubicBezTo>
                    <a:pt x="34151" y="826"/>
                    <a:pt x="33330" y="195"/>
                    <a:pt x="32388" y="186"/>
                  </a:cubicBezTo>
                  <a:lnTo>
                    <a:pt x="12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7"/>
            <p:cNvSpPr/>
            <p:nvPr/>
          </p:nvSpPr>
          <p:spPr>
            <a:xfrm>
              <a:off x="4674975" y="1576325"/>
              <a:ext cx="411400" cy="762525"/>
            </a:xfrm>
            <a:custGeom>
              <a:avLst/>
              <a:gdLst/>
              <a:ahLst/>
              <a:cxnLst/>
              <a:rect l="l" t="t" r="r" b="b"/>
              <a:pathLst>
                <a:path w="16456" h="30501" extrusionOk="0">
                  <a:moveTo>
                    <a:pt x="7146" y="0"/>
                  </a:moveTo>
                  <a:cubicBezTo>
                    <a:pt x="6590" y="0"/>
                    <a:pt x="5946" y="158"/>
                    <a:pt x="5361" y="694"/>
                  </a:cubicBezTo>
                  <a:cubicBezTo>
                    <a:pt x="1710" y="4035"/>
                    <a:pt x="1" y="20620"/>
                    <a:pt x="4227" y="30500"/>
                  </a:cubicBezTo>
                  <a:lnTo>
                    <a:pt x="16455" y="26767"/>
                  </a:lnTo>
                  <a:lnTo>
                    <a:pt x="12785" y="5772"/>
                  </a:lnTo>
                  <a:cubicBezTo>
                    <a:pt x="12785" y="5772"/>
                    <a:pt x="12761" y="2096"/>
                    <a:pt x="8565" y="327"/>
                  </a:cubicBezTo>
                  <a:cubicBezTo>
                    <a:pt x="8565" y="327"/>
                    <a:pt x="7946" y="0"/>
                    <a:pt x="7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705275" y="1607600"/>
              <a:ext cx="176750" cy="296800"/>
            </a:xfrm>
            <a:custGeom>
              <a:avLst/>
              <a:gdLst/>
              <a:ahLst/>
              <a:cxnLst/>
              <a:rect l="l" t="t" r="r" b="b"/>
              <a:pathLst>
                <a:path w="7070" h="11872" extrusionOk="0">
                  <a:moveTo>
                    <a:pt x="6291" y="1"/>
                  </a:moveTo>
                  <a:lnTo>
                    <a:pt x="0" y="11442"/>
                  </a:lnTo>
                  <a:lnTo>
                    <a:pt x="781" y="11871"/>
                  </a:lnTo>
                  <a:lnTo>
                    <a:pt x="7070" y="430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rgbClr val="80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696475" y="1596925"/>
              <a:ext cx="201675" cy="338575"/>
            </a:xfrm>
            <a:custGeom>
              <a:avLst/>
              <a:gdLst/>
              <a:ahLst/>
              <a:cxnLst/>
              <a:rect l="l" t="t" r="r" b="b"/>
              <a:pathLst>
                <a:path w="8067" h="13543" extrusionOk="0">
                  <a:moveTo>
                    <a:pt x="7175" y="0"/>
                  </a:moveTo>
                  <a:lnTo>
                    <a:pt x="0" y="13054"/>
                  </a:lnTo>
                  <a:lnTo>
                    <a:pt x="890" y="13543"/>
                  </a:lnTo>
                  <a:lnTo>
                    <a:pt x="8066" y="49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377550" y="1911900"/>
              <a:ext cx="340025" cy="53600"/>
            </a:xfrm>
            <a:custGeom>
              <a:avLst/>
              <a:gdLst/>
              <a:ahLst/>
              <a:cxnLst/>
              <a:rect l="l" t="t" r="r" b="b"/>
              <a:pathLst>
                <a:path w="13601" h="2144" extrusionOk="0">
                  <a:moveTo>
                    <a:pt x="13034" y="1"/>
                  </a:moveTo>
                  <a:lnTo>
                    <a:pt x="172" y="1144"/>
                  </a:lnTo>
                  <a:lnTo>
                    <a:pt x="1" y="2144"/>
                  </a:lnTo>
                  <a:lnTo>
                    <a:pt x="13600" y="937"/>
                  </a:lnTo>
                  <a:lnTo>
                    <a:pt x="130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7"/>
            <p:cNvSpPr/>
            <p:nvPr/>
          </p:nvSpPr>
          <p:spPr>
            <a:xfrm>
              <a:off x="5522825" y="1910450"/>
              <a:ext cx="182725" cy="114425"/>
            </a:xfrm>
            <a:custGeom>
              <a:avLst/>
              <a:gdLst/>
              <a:ahLst/>
              <a:cxnLst/>
              <a:rect l="l" t="t" r="r" b="b"/>
              <a:pathLst>
                <a:path w="7309" h="4577" extrusionOk="0">
                  <a:moveTo>
                    <a:pt x="4365" y="0"/>
                  </a:moveTo>
                  <a:cubicBezTo>
                    <a:pt x="4097" y="0"/>
                    <a:pt x="3761" y="63"/>
                    <a:pt x="3343" y="236"/>
                  </a:cubicBezTo>
                  <a:lnTo>
                    <a:pt x="1862" y="837"/>
                  </a:lnTo>
                  <a:cubicBezTo>
                    <a:pt x="1862" y="837"/>
                    <a:pt x="1860" y="837"/>
                    <a:pt x="1858" y="837"/>
                  </a:cubicBezTo>
                  <a:cubicBezTo>
                    <a:pt x="1776" y="837"/>
                    <a:pt x="463" y="855"/>
                    <a:pt x="1" y="2041"/>
                  </a:cubicBezTo>
                  <a:lnTo>
                    <a:pt x="1095" y="4577"/>
                  </a:lnTo>
                  <a:cubicBezTo>
                    <a:pt x="1095" y="4577"/>
                    <a:pt x="5324" y="4327"/>
                    <a:pt x="7309" y="1045"/>
                  </a:cubicBezTo>
                  <a:lnTo>
                    <a:pt x="7309" y="1045"/>
                  </a:lnTo>
                  <a:lnTo>
                    <a:pt x="2902" y="1509"/>
                  </a:lnTo>
                  <a:lnTo>
                    <a:pt x="5305" y="433"/>
                  </a:lnTo>
                  <a:cubicBezTo>
                    <a:pt x="5305" y="433"/>
                    <a:pt x="5070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7"/>
            <p:cNvSpPr/>
            <p:nvPr/>
          </p:nvSpPr>
          <p:spPr>
            <a:xfrm>
              <a:off x="5486200" y="1961500"/>
              <a:ext cx="64025" cy="82625"/>
            </a:xfrm>
            <a:custGeom>
              <a:avLst/>
              <a:gdLst/>
              <a:ahLst/>
              <a:cxnLst/>
              <a:rect l="l" t="t" r="r" b="b"/>
              <a:pathLst>
                <a:path w="2561" h="3305" extrusionOk="0">
                  <a:moveTo>
                    <a:pt x="1466" y="1"/>
                  </a:moveTo>
                  <a:lnTo>
                    <a:pt x="1" y="793"/>
                  </a:lnTo>
                  <a:lnTo>
                    <a:pt x="956" y="3304"/>
                  </a:lnTo>
                  <a:lnTo>
                    <a:pt x="2560" y="2535"/>
                  </a:lnTo>
                  <a:cubicBezTo>
                    <a:pt x="2560" y="2535"/>
                    <a:pt x="2515" y="763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7"/>
            <p:cNvSpPr/>
            <p:nvPr/>
          </p:nvSpPr>
          <p:spPr>
            <a:xfrm>
              <a:off x="4746850" y="1650725"/>
              <a:ext cx="763275" cy="448750"/>
            </a:xfrm>
            <a:custGeom>
              <a:avLst/>
              <a:gdLst/>
              <a:ahLst/>
              <a:cxnLst/>
              <a:rect l="l" t="t" r="r" b="b"/>
              <a:pathLst>
                <a:path w="30531" h="17950" extrusionOk="0">
                  <a:moveTo>
                    <a:pt x="4036" y="0"/>
                  </a:moveTo>
                  <a:cubicBezTo>
                    <a:pt x="2846" y="0"/>
                    <a:pt x="1868" y="689"/>
                    <a:pt x="1445" y="1349"/>
                  </a:cubicBezTo>
                  <a:cubicBezTo>
                    <a:pt x="1" y="3604"/>
                    <a:pt x="1218" y="6186"/>
                    <a:pt x="4050" y="9626"/>
                  </a:cubicBezTo>
                  <a:cubicBezTo>
                    <a:pt x="9466" y="16207"/>
                    <a:pt x="15642" y="17950"/>
                    <a:pt x="20667" y="17950"/>
                  </a:cubicBezTo>
                  <a:cubicBezTo>
                    <a:pt x="26330" y="17950"/>
                    <a:pt x="30530" y="15735"/>
                    <a:pt x="30530" y="15735"/>
                  </a:cubicBezTo>
                  <a:lnTo>
                    <a:pt x="29575" y="13224"/>
                  </a:lnTo>
                  <a:cubicBezTo>
                    <a:pt x="28092" y="13387"/>
                    <a:pt x="26715" y="13465"/>
                    <a:pt x="25433" y="13465"/>
                  </a:cubicBezTo>
                  <a:cubicBezTo>
                    <a:pt x="14958" y="13465"/>
                    <a:pt x="10912" y="8304"/>
                    <a:pt x="8159" y="3242"/>
                  </a:cubicBezTo>
                  <a:cubicBezTo>
                    <a:pt x="6824" y="788"/>
                    <a:pt x="5309" y="0"/>
                    <a:pt x="4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7"/>
            <p:cNvSpPr/>
            <p:nvPr/>
          </p:nvSpPr>
          <p:spPr>
            <a:xfrm>
              <a:off x="5515850" y="2895875"/>
              <a:ext cx="200325" cy="135725"/>
            </a:xfrm>
            <a:custGeom>
              <a:avLst/>
              <a:gdLst/>
              <a:ahLst/>
              <a:cxnLst/>
              <a:rect l="l" t="t" r="r" b="b"/>
              <a:pathLst>
                <a:path w="8013" h="5429" extrusionOk="0">
                  <a:moveTo>
                    <a:pt x="439" y="0"/>
                  </a:moveTo>
                  <a:cubicBezTo>
                    <a:pt x="392" y="0"/>
                    <a:pt x="291" y="92"/>
                    <a:pt x="404" y="975"/>
                  </a:cubicBezTo>
                  <a:cubicBezTo>
                    <a:pt x="429" y="1157"/>
                    <a:pt x="416" y="1342"/>
                    <a:pt x="364" y="1518"/>
                  </a:cubicBezTo>
                  <a:lnTo>
                    <a:pt x="46" y="2574"/>
                  </a:lnTo>
                  <a:cubicBezTo>
                    <a:pt x="1" y="2723"/>
                    <a:pt x="2" y="2881"/>
                    <a:pt x="47" y="3028"/>
                  </a:cubicBezTo>
                  <a:cubicBezTo>
                    <a:pt x="62" y="3076"/>
                    <a:pt x="82" y="3122"/>
                    <a:pt x="105" y="3165"/>
                  </a:cubicBezTo>
                  <a:cubicBezTo>
                    <a:pt x="203" y="3347"/>
                    <a:pt x="369" y="3481"/>
                    <a:pt x="566" y="3541"/>
                  </a:cubicBezTo>
                  <a:lnTo>
                    <a:pt x="6746" y="5386"/>
                  </a:lnTo>
                  <a:cubicBezTo>
                    <a:pt x="6795" y="5401"/>
                    <a:pt x="6845" y="5412"/>
                    <a:pt x="6896" y="5419"/>
                  </a:cubicBezTo>
                  <a:cubicBezTo>
                    <a:pt x="6909" y="5420"/>
                    <a:pt x="6922" y="5422"/>
                    <a:pt x="6935" y="5424"/>
                  </a:cubicBezTo>
                  <a:cubicBezTo>
                    <a:pt x="6967" y="5427"/>
                    <a:pt x="6999" y="5429"/>
                    <a:pt x="7032" y="5429"/>
                  </a:cubicBezTo>
                  <a:cubicBezTo>
                    <a:pt x="7042" y="5429"/>
                    <a:pt x="7052" y="5428"/>
                    <a:pt x="7062" y="5428"/>
                  </a:cubicBezTo>
                  <a:lnTo>
                    <a:pt x="7081" y="5428"/>
                  </a:lnTo>
                  <a:cubicBezTo>
                    <a:pt x="7126" y="5426"/>
                    <a:pt x="7173" y="5420"/>
                    <a:pt x="7217" y="5410"/>
                  </a:cubicBezTo>
                  <a:cubicBezTo>
                    <a:pt x="7229" y="5407"/>
                    <a:pt x="7240" y="5405"/>
                    <a:pt x="7252" y="5401"/>
                  </a:cubicBezTo>
                  <a:cubicBezTo>
                    <a:pt x="7288" y="5393"/>
                    <a:pt x="7324" y="5382"/>
                    <a:pt x="7359" y="5369"/>
                  </a:cubicBezTo>
                  <a:cubicBezTo>
                    <a:pt x="7367" y="5365"/>
                    <a:pt x="7375" y="5363"/>
                    <a:pt x="7383" y="5360"/>
                  </a:cubicBezTo>
                  <a:cubicBezTo>
                    <a:pt x="7424" y="5343"/>
                    <a:pt x="7462" y="5324"/>
                    <a:pt x="7501" y="5301"/>
                  </a:cubicBezTo>
                  <a:cubicBezTo>
                    <a:pt x="7510" y="5297"/>
                    <a:pt x="7518" y="5291"/>
                    <a:pt x="7527" y="5285"/>
                  </a:cubicBezTo>
                  <a:cubicBezTo>
                    <a:pt x="7556" y="5265"/>
                    <a:pt x="7586" y="5246"/>
                    <a:pt x="7615" y="5222"/>
                  </a:cubicBezTo>
                  <a:cubicBezTo>
                    <a:pt x="7623" y="5217"/>
                    <a:pt x="7631" y="5210"/>
                    <a:pt x="7638" y="5204"/>
                  </a:cubicBezTo>
                  <a:cubicBezTo>
                    <a:pt x="7672" y="5176"/>
                    <a:pt x="7702" y="5146"/>
                    <a:pt x="7731" y="5113"/>
                  </a:cubicBezTo>
                  <a:cubicBezTo>
                    <a:pt x="7737" y="5106"/>
                    <a:pt x="7743" y="5100"/>
                    <a:pt x="7747" y="5093"/>
                  </a:cubicBezTo>
                  <a:cubicBezTo>
                    <a:pt x="7772" y="5065"/>
                    <a:pt x="7794" y="5036"/>
                    <a:pt x="7813" y="5007"/>
                  </a:cubicBezTo>
                  <a:cubicBezTo>
                    <a:pt x="7820" y="4998"/>
                    <a:pt x="7826" y="4989"/>
                    <a:pt x="7833" y="4979"/>
                  </a:cubicBezTo>
                  <a:cubicBezTo>
                    <a:pt x="7857" y="4942"/>
                    <a:pt x="7877" y="4905"/>
                    <a:pt x="7896" y="4865"/>
                  </a:cubicBezTo>
                  <a:cubicBezTo>
                    <a:pt x="7898" y="4861"/>
                    <a:pt x="7900" y="4855"/>
                    <a:pt x="7902" y="4850"/>
                  </a:cubicBezTo>
                  <a:cubicBezTo>
                    <a:pt x="7918" y="4814"/>
                    <a:pt x="7931" y="4778"/>
                    <a:pt x="7943" y="4742"/>
                  </a:cubicBezTo>
                  <a:cubicBezTo>
                    <a:pt x="7946" y="4730"/>
                    <a:pt x="7950" y="4720"/>
                    <a:pt x="7953" y="4708"/>
                  </a:cubicBezTo>
                  <a:cubicBezTo>
                    <a:pt x="7965" y="4666"/>
                    <a:pt x="7974" y="4622"/>
                    <a:pt x="7980" y="4579"/>
                  </a:cubicBezTo>
                  <a:cubicBezTo>
                    <a:pt x="8012" y="4334"/>
                    <a:pt x="7950" y="4071"/>
                    <a:pt x="7755" y="3843"/>
                  </a:cubicBezTo>
                  <a:cubicBezTo>
                    <a:pt x="7039" y="3002"/>
                    <a:pt x="5898" y="2689"/>
                    <a:pt x="5131" y="1902"/>
                  </a:cubicBezTo>
                  <a:cubicBezTo>
                    <a:pt x="4883" y="1647"/>
                    <a:pt x="4594" y="1310"/>
                    <a:pt x="4535" y="939"/>
                  </a:cubicBezTo>
                  <a:cubicBezTo>
                    <a:pt x="4514" y="816"/>
                    <a:pt x="4436" y="665"/>
                    <a:pt x="4316" y="629"/>
                  </a:cubicBezTo>
                  <a:cubicBezTo>
                    <a:pt x="4189" y="590"/>
                    <a:pt x="4060" y="571"/>
                    <a:pt x="3932" y="571"/>
                  </a:cubicBezTo>
                  <a:cubicBezTo>
                    <a:pt x="3493" y="571"/>
                    <a:pt x="3072" y="790"/>
                    <a:pt x="2821" y="1169"/>
                  </a:cubicBezTo>
                  <a:cubicBezTo>
                    <a:pt x="2680" y="1383"/>
                    <a:pt x="2469" y="1551"/>
                    <a:pt x="2153" y="1558"/>
                  </a:cubicBezTo>
                  <a:cubicBezTo>
                    <a:pt x="2132" y="1558"/>
                    <a:pt x="2110" y="1559"/>
                    <a:pt x="2089" y="1559"/>
                  </a:cubicBezTo>
                  <a:cubicBezTo>
                    <a:pt x="1265" y="1559"/>
                    <a:pt x="1044" y="1197"/>
                    <a:pt x="460" y="7"/>
                  </a:cubicBezTo>
                  <a:cubicBezTo>
                    <a:pt x="460" y="7"/>
                    <a:pt x="452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7"/>
            <p:cNvSpPr/>
            <p:nvPr/>
          </p:nvSpPr>
          <p:spPr>
            <a:xfrm>
              <a:off x="5773825" y="3017175"/>
              <a:ext cx="213450" cy="102125"/>
            </a:xfrm>
            <a:custGeom>
              <a:avLst/>
              <a:gdLst/>
              <a:ahLst/>
              <a:cxnLst/>
              <a:rect l="l" t="t" r="r" b="b"/>
              <a:pathLst>
                <a:path w="8538" h="4085" extrusionOk="0">
                  <a:moveTo>
                    <a:pt x="3979" y="0"/>
                  </a:moveTo>
                  <a:cubicBezTo>
                    <a:pt x="3426" y="0"/>
                    <a:pt x="2927" y="345"/>
                    <a:pt x="2734" y="870"/>
                  </a:cubicBezTo>
                  <a:cubicBezTo>
                    <a:pt x="2644" y="1109"/>
                    <a:pt x="2478" y="1322"/>
                    <a:pt x="2172" y="1400"/>
                  </a:cubicBezTo>
                  <a:cubicBezTo>
                    <a:pt x="1961" y="1454"/>
                    <a:pt x="1784" y="1487"/>
                    <a:pt x="1627" y="1487"/>
                  </a:cubicBezTo>
                  <a:cubicBezTo>
                    <a:pt x="1147" y="1487"/>
                    <a:pt x="843" y="1180"/>
                    <a:pt x="302" y="220"/>
                  </a:cubicBezTo>
                  <a:cubicBezTo>
                    <a:pt x="302" y="220"/>
                    <a:pt x="299" y="220"/>
                    <a:pt x="295" y="220"/>
                  </a:cubicBezTo>
                  <a:cubicBezTo>
                    <a:pt x="250" y="220"/>
                    <a:pt x="1" y="260"/>
                    <a:pt x="322" y="1181"/>
                  </a:cubicBezTo>
                  <a:cubicBezTo>
                    <a:pt x="402" y="1414"/>
                    <a:pt x="427" y="1662"/>
                    <a:pt x="411" y="1908"/>
                  </a:cubicBezTo>
                  <a:lnTo>
                    <a:pt x="351" y="2870"/>
                  </a:lnTo>
                  <a:cubicBezTo>
                    <a:pt x="341" y="3023"/>
                    <a:pt x="377" y="3177"/>
                    <a:pt x="457" y="3310"/>
                  </a:cubicBezTo>
                  <a:cubicBezTo>
                    <a:pt x="481" y="3353"/>
                    <a:pt x="510" y="3393"/>
                    <a:pt x="544" y="3431"/>
                  </a:cubicBezTo>
                  <a:cubicBezTo>
                    <a:pt x="680" y="3585"/>
                    <a:pt x="872" y="3679"/>
                    <a:pt x="1076" y="3691"/>
                  </a:cubicBezTo>
                  <a:lnTo>
                    <a:pt x="7513" y="4084"/>
                  </a:lnTo>
                  <a:cubicBezTo>
                    <a:pt x="7531" y="4084"/>
                    <a:pt x="7548" y="4085"/>
                    <a:pt x="7565" y="4085"/>
                  </a:cubicBezTo>
                  <a:cubicBezTo>
                    <a:pt x="7600" y="4085"/>
                    <a:pt x="7634" y="4083"/>
                    <a:pt x="7668" y="4080"/>
                  </a:cubicBezTo>
                  <a:cubicBezTo>
                    <a:pt x="7681" y="4079"/>
                    <a:pt x="7694" y="4078"/>
                    <a:pt x="7706" y="4076"/>
                  </a:cubicBezTo>
                  <a:cubicBezTo>
                    <a:pt x="7749" y="4071"/>
                    <a:pt x="7791" y="4063"/>
                    <a:pt x="7832" y="4052"/>
                  </a:cubicBezTo>
                  <a:cubicBezTo>
                    <a:pt x="7838" y="4050"/>
                    <a:pt x="7845" y="4050"/>
                    <a:pt x="7851" y="4048"/>
                  </a:cubicBezTo>
                  <a:cubicBezTo>
                    <a:pt x="7894" y="4035"/>
                    <a:pt x="7937" y="4019"/>
                    <a:pt x="7979" y="3999"/>
                  </a:cubicBezTo>
                  <a:cubicBezTo>
                    <a:pt x="7990" y="3994"/>
                    <a:pt x="7999" y="3988"/>
                    <a:pt x="8010" y="3984"/>
                  </a:cubicBezTo>
                  <a:cubicBezTo>
                    <a:pt x="8044" y="3966"/>
                    <a:pt x="8076" y="3948"/>
                    <a:pt x="8106" y="3927"/>
                  </a:cubicBezTo>
                  <a:cubicBezTo>
                    <a:pt x="8115" y="3922"/>
                    <a:pt x="8122" y="3917"/>
                    <a:pt x="8129" y="3912"/>
                  </a:cubicBezTo>
                  <a:cubicBezTo>
                    <a:pt x="8165" y="3887"/>
                    <a:pt x="8198" y="3858"/>
                    <a:pt x="8231" y="3828"/>
                  </a:cubicBezTo>
                  <a:cubicBezTo>
                    <a:pt x="8238" y="3821"/>
                    <a:pt x="8245" y="3814"/>
                    <a:pt x="8252" y="3806"/>
                  </a:cubicBezTo>
                  <a:cubicBezTo>
                    <a:pt x="8277" y="3780"/>
                    <a:pt x="8301" y="3753"/>
                    <a:pt x="8323" y="3726"/>
                  </a:cubicBezTo>
                  <a:cubicBezTo>
                    <a:pt x="8330" y="3717"/>
                    <a:pt x="8337" y="3709"/>
                    <a:pt x="8343" y="3701"/>
                  </a:cubicBezTo>
                  <a:cubicBezTo>
                    <a:pt x="8368" y="3666"/>
                    <a:pt x="8391" y="3630"/>
                    <a:pt x="8412" y="3592"/>
                  </a:cubicBezTo>
                  <a:cubicBezTo>
                    <a:pt x="8417" y="3585"/>
                    <a:pt x="8420" y="3577"/>
                    <a:pt x="8424" y="3569"/>
                  </a:cubicBezTo>
                  <a:cubicBezTo>
                    <a:pt x="8440" y="3537"/>
                    <a:pt x="8455" y="3503"/>
                    <a:pt x="8468" y="3470"/>
                  </a:cubicBezTo>
                  <a:cubicBezTo>
                    <a:pt x="8473" y="3459"/>
                    <a:pt x="8477" y="3449"/>
                    <a:pt x="8481" y="3438"/>
                  </a:cubicBezTo>
                  <a:cubicBezTo>
                    <a:pt x="8495" y="3398"/>
                    <a:pt x="8507" y="3356"/>
                    <a:pt x="8516" y="3314"/>
                  </a:cubicBezTo>
                  <a:cubicBezTo>
                    <a:pt x="8517" y="3308"/>
                    <a:pt x="8518" y="3302"/>
                    <a:pt x="8519" y="3298"/>
                  </a:cubicBezTo>
                  <a:cubicBezTo>
                    <a:pt x="8526" y="3259"/>
                    <a:pt x="8531" y="3221"/>
                    <a:pt x="8533" y="3182"/>
                  </a:cubicBezTo>
                  <a:cubicBezTo>
                    <a:pt x="8534" y="3171"/>
                    <a:pt x="8536" y="3159"/>
                    <a:pt x="8536" y="3148"/>
                  </a:cubicBezTo>
                  <a:cubicBezTo>
                    <a:pt x="8538" y="3103"/>
                    <a:pt x="8537" y="3059"/>
                    <a:pt x="8533" y="3016"/>
                  </a:cubicBezTo>
                  <a:cubicBezTo>
                    <a:pt x="8509" y="2770"/>
                    <a:pt x="8387" y="2528"/>
                    <a:pt x="8146" y="2351"/>
                  </a:cubicBezTo>
                  <a:cubicBezTo>
                    <a:pt x="7257" y="1694"/>
                    <a:pt x="6075" y="1650"/>
                    <a:pt x="5149" y="1058"/>
                  </a:cubicBezTo>
                  <a:cubicBezTo>
                    <a:pt x="4848" y="866"/>
                    <a:pt x="4491" y="603"/>
                    <a:pt x="4349" y="255"/>
                  </a:cubicBezTo>
                  <a:cubicBezTo>
                    <a:pt x="4301" y="140"/>
                    <a:pt x="4191" y="11"/>
                    <a:pt x="4066" y="3"/>
                  </a:cubicBezTo>
                  <a:cubicBezTo>
                    <a:pt x="4037" y="1"/>
                    <a:pt x="4008" y="0"/>
                    <a:pt x="3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7"/>
            <p:cNvSpPr/>
            <p:nvPr/>
          </p:nvSpPr>
          <p:spPr>
            <a:xfrm>
              <a:off x="4462650" y="1212375"/>
              <a:ext cx="553600" cy="830375"/>
            </a:xfrm>
            <a:custGeom>
              <a:avLst/>
              <a:gdLst/>
              <a:ahLst/>
              <a:cxnLst/>
              <a:rect l="l" t="t" r="r" b="b"/>
              <a:pathLst>
                <a:path w="22144" h="33215" extrusionOk="0">
                  <a:moveTo>
                    <a:pt x="18555" y="1"/>
                  </a:moveTo>
                  <a:cubicBezTo>
                    <a:pt x="17155" y="1"/>
                    <a:pt x="15762" y="618"/>
                    <a:pt x="14837" y="1848"/>
                  </a:cubicBezTo>
                  <a:cubicBezTo>
                    <a:pt x="14636" y="2114"/>
                    <a:pt x="14452" y="2389"/>
                    <a:pt x="14282" y="2676"/>
                  </a:cubicBezTo>
                  <a:cubicBezTo>
                    <a:pt x="13732" y="3594"/>
                    <a:pt x="13391" y="4625"/>
                    <a:pt x="13158" y="5670"/>
                  </a:cubicBezTo>
                  <a:cubicBezTo>
                    <a:pt x="12505" y="8615"/>
                    <a:pt x="10053" y="15513"/>
                    <a:pt x="5729" y="19857"/>
                  </a:cubicBezTo>
                  <a:cubicBezTo>
                    <a:pt x="651" y="24960"/>
                    <a:pt x="1" y="31638"/>
                    <a:pt x="8419" y="33215"/>
                  </a:cubicBezTo>
                  <a:cubicBezTo>
                    <a:pt x="8419" y="33215"/>
                    <a:pt x="12445" y="30083"/>
                    <a:pt x="12029" y="25911"/>
                  </a:cubicBezTo>
                  <a:cubicBezTo>
                    <a:pt x="12029" y="25911"/>
                    <a:pt x="15010" y="20935"/>
                    <a:pt x="14241" y="17344"/>
                  </a:cubicBezTo>
                  <a:cubicBezTo>
                    <a:pt x="14241" y="17344"/>
                    <a:pt x="18365" y="16817"/>
                    <a:pt x="17052" y="11604"/>
                  </a:cubicBezTo>
                  <a:cubicBezTo>
                    <a:pt x="16573" y="10422"/>
                    <a:pt x="16540" y="9209"/>
                    <a:pt x="16729" y="8090"/>
                  </a:cubicBezTo>
                  <a:cubicBezTo>
                    <a:pt x="17165" y="5513"/>
                    <a:pt x="18896" y="3338"/>
                    <a:pt x="21214" y="2128"/>
                  </a:cubicBezTo>
                  <a:lnTo>
                    <a:pt x="22143" y="1643"/>
                  </a:lnTo>
                  <a:cubicBezTo>
                    <a:pt x="21197" y="547"/>
                    <a:pt x="19873" y="1"/>
                    <a:pt x="18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7"/>
            <p:cNvSpPr/>
            <p:nvPr/>
          </p:nvSpPr>
          <p:spPr>
            <a:xfrm>
              <a:off x="4709123" y="1212440"/>
              <a:ext cx="377225" cy="292300"/>
            </a:xfrm>
            <a:custGeom>
              <a:avLst/>
              <a:gdLst/>
              <a:ahLst/>
              <a:cxnLst/>
              <a:rect l="l" t="t" r="r" b="b"/>
              <a:pathLst>
                <a:path w="15089" h="11692" extrusionOk="0">
                  <a:moveTo>
                    <a:pt x="6236" y="11102"/>
                  </a:moveTo>
                  <a:lnTo>
                    <a:pt x="6236" y="11102"/>
                  </a:lnTo>
                  <a:cubicBezTo>
                    <a:pt x="6246" y="11138"/>
                    <a:pt x="6256" y="11173"/>
                    <a:pt x="6265" y="11205"/>
                  </a:cubicBezTo>
                  <a:lnTo>
                    <a:pt x="6265" y="11205"/>
                  </a:lnTo>
                  <a:cubicBezTo>
                    <a:pt x="6254" y="11172"/>
                    <a:pt x="6241" y="11139"/>
                    <a:pt x="6236" y="11102"/>
                  </a:cubicBezTo>
                  <a:close/>
                  <a:moveTo>
                    <a:pt x="9534" y="0"/>
                  </a:moveTo>
                  <a:cubicBezTo>
                    <a:pt x="9089" y="0"/>
                    <a:pt x="8645" y="42"/>
                    <a:pt x="8209" y="128"/>
                  </a:cubicBezTo>
                  <a:cubicBezTo>
                    <a:pt x="7461" y="276"/>
                    <a:pt x="6740" y="582"/>
                    <a:pt x="6165" y="1089"/>
                  </a:cubicBezTo>
                  <a:cubicBezTo>
                    <a:pt x="5870" y="1349"/>
                    <a:pt x="5616" y="1656"/>
                    <a:pt x="5415" y="1996"/>
                  </a:cubicBezTo>
                  <a:cubicBezTo>
                    <a:pt x="5208" y="2344"/>
                    <a:pt x="5150" y="2953"/>
                    <a:pt x="4916" y="3243"/>
                  </a:cubicBezTo>
                  <a:cubicBezTo>
                    <a:pt x="4913" y="3247"/>
                    <a:pt x="1" y="9317"/>
                    <a:pt x="6375" y="11561"/>
                  </a:cubicBezTo>
                  <a:cubicBezTo>
                    <a:pt x="6726" y="11654"/>
                    <a:pt x="7039" y="11691"/>
                    <a:pt x="7314" y="11691"/>
                  </a:cubicBezTo>
                  <a:cubicBezTo>
                    <a:pt x="8339" y="11691"/>
                    <a:pt x="8842" y="11181"/>
                    <a:pt x="8842" y="11181"/>
                  </a:cubicBezTo>
                  <a:cubicBezTo>
                    <a:pt x="8842" y="11181"/>
                    <a:pt x="8811" y="11084"/>
                    <a:pt x="8753" y="10930"/>
                  </a:cubicBezTo>
                  <a:lnTo>
                    <a:pt x="8753" y="10930"/>
                  </a:lnTo>
                  <a:cubicBezTo>
                    <a:pt x="8789" y="11011"/>
                    <a:pt x="8819" y="11095"/>
                    <a:pt x="8842" y="11181"/>
                  </a:cubicBezTo>
                  <a:cubicBezTo>
                    <a:pt x="8842" y="11181"/>
                    <a:pt x="9445" y="10399"/>
                    <a:pt x="8933" y="9222"/>
                  </a:cubicBezTo>
                  <a:cubicBezTo>
                    <a:pt x="8933" y="9222"/>
                    <a:pt x="10079" y="8053"/>
                    <a:pt x="9503" y="6729"/>
                  </a:cubicBezTo>
                  <a:lnTo>
                    <a:pt x="9503" y="6729"/>
                  </a:lnTo>
                  <a:cubicBezTo>
                    <a:pt x="9532" y="6796"/>
                    <a:pt x="9703" y="6822"/>
                    <a:pt x="9944" y="6822"/>
                  </a:cubicBezTo>
                  <a:cubicBezTo>
                    <a:pt x="10630" y="6822"/>
                    <a:pt x="11881" y="6617"/>
                    <a:pt x="12050" y="6585"/>
                  </a:cubicBezTo>
                  <a:cubicBezTo>
                    <a:pt x="13234" y="6366"/>
                    <a:pt x="14246" y="5636"/>
                    <a:pt x="14704" y="4506"/>
                  </a:cubicBezTo>
                  <a:cubicBezTo>
                    <a:pt x="14920" y="3969"/>
                    <a:pt x="15089" y="3265"/>
                    <a:pt x="14948" y="2690"/>
                  </a:cubicBezTo>
                  <a:cubicBezTo>
                    <a:pt x="14672" y="1574"/>
                    <a:pt x="13329" y="953"/>
                    <a:pt x="12363" y="560"/>
                  </a:cubicBezTo>
                  <a:cubicBezTo>
                    <a:pt x="11470" y="197"/>
                    <a:pt x="10501" y="0"/>
                    <a:pt x="9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7"/>
            <p:cNvSpPr/>
            <p:nvPr/>
          </p:nvSpPr>
          <p:spPr>
            <a:xfrm>
              <a:off x="2082000" y="3570100"/>
              <a:ext cx="956925" cy="1906475"/>
            </a:xfrm>
            <a:custGeom>
              <a:avLst/>
              <a:gdLst/>
              <a:ahLst/>
              <a:cxnLst/>
              <a:rect l="l" t="t" r="r" b="b"/>
              <a:pathLst>
                <a:path w="38277" h="76259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76258"/>
                  </a:lnTo>
                  <a:lnTo>
                    <a:pt x="0" y="76258"/>
                  </a:lnTo>
                  <a:lnTo>
                    <a:pt x="0" y="4392"/>
                  </a:lnTo>
                  <a:cubicBezTo>
                    <a:pt x="0" y="1967"/>
                    <a:pt x="1966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7"/>
            <p:cNvSpPr/>
            <p:nvPr/>
          </p:nvSpPr>
          <p:spPr>
            <a:xfrm>
              <a:off x="3308450" y="2973150"/>
              <a:ext cx="956925" cy="2503425"/>
            </a:xfrm>
            <a:custGeom>
              <a:avLst/>
              <a:gdLst/>
              <a:ahLst/>
              <a:cxnLst/>
              <a:rect l="l" t="t" r="r" b="b"/>
              <a:pathLst>
                <a:path w="38277" h="100137" extrusionOk="0">
                  <a:moveTo>
                    <a:pt x="4392" y="1"/>
                  </a:moveTo>
                  <a:lnTo>
                    <a:pt x="33887" y="1"/>
                  </a:lnTo>
                  <a:cubicBezTo>
                    <a:pt x="36311" y="1"/>
                    <a:pt x="38277" y="1966"/>
                    <a:pt x="38277" y="4391"/>
                  </a:cubicBezTo>
                  <a:lnTo>
                    <a:pt x="38277" y="100136"/>
                  </a:lnTo>
                  <a:lnTo>
                    <a:pt x="2" y="100136"/>
                  </a:lnTo>
                  <a:lnTo>
                    <a:pt x="2" y="4391"/>
                  </a:lnTo>
                  <a:cubicBezTo>
                    <a:pt x="1" y="1966"/>
                    <a:pt x="1967" y="1"/>
                    <a:pt x="4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4534925" y="2545425"/>
              <a:ext cx="956900" cy="2931150"/>
            </a:xfrm>
            <a:custGeom>
              <a:avLst/>
              <a:gdLst/>
              <a:ahLst/>
              <a:cxnLst/>
              <a:rect l="l" t="t" r="r" b="b"/>
              <a:pathLst>
                <a:path w="38276" h="117246" extrusionOk="0">
                  <a:moveTo>
                    <a:pt x="4391" y="0"/>
                  </a:moveTo>
                  <a:lnTo>
                    <a:pt x="33886" y="0"/>
                  </a:lnTo>
                  <a:cubicBezTo>
                    <a:pt x="36311" y="0"/>
                    <a:pt x="38276" y="1966"/>
                    <a:pt x="38276" y="4391"/>
                  </a:cubicBezTo>
                  <a:lnTo>
                    <a:pt x="38276" y="117245"/>
                  </a:lnTo>
                  <a:lnTo>
                    <a:pt x="1" y="117245"/>
                  </a:lnTo>
                  <a:lnTo>
                    <a:pt x="1" y="4391"/>
                  </a:lnTo>
                  <a:cubicBezTo>
                    <a:pt x="1" y="1967"/>
                    <a:pt x="1966" y="0"/>
                    <a:pt x="4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097550" y="2336825"/>
              <a:ext cx="171150" cy="410275"/>
            </a:xfrm>
            <a:custGeom>
              <a:avLst/>
              <a:gdLst/>
              <a:ahLst/>
              <a:cxnLst/>
              <a:rect l="l" t="t" r="r" b="b"/>
              <a:pathLst>
                <a:path w="6846" h="16411" extrusionOk="0">
                  <a:moveTo>
                    <a:pt x="165" y="1"/>
                  </a:moveTo>
                  <a:cubicBezTo>
                    <a:pt x="111" y="1"/>
                    <a:pt x="56" y="1"/>
                    <a:pt x="1" y="2"/>
                  </a:cubicBezTo>
                  <a:cubicBezTo>
                    <a:pt x="3612" y="94"/>
                    <a:pt x="6508" y="3051"/>
                    <a:pt x="6508" y="6684"/>
                  </a:cubicBezTo>
                  <a:cubicBezTo>
                    <a:pt x="6508" y="8496"/>
                    <a:pt x="5793" y="10140"/>
                    <a:pt x="4620" y="11344"/>
                  </a:cubicBezTo>
                  <a:cubicBezTo>
                    <a:pt x="3909" y="12072"/>
                    <a:pt x="3498" y="13040"/>
                    <a:pt x="3498" y="14058"/>
                  </a:cubicBezTo>
                  <a:lnTo>
                    <a:pt x="3498" y="14061"/>
                  </a:lnTo>
                  <a:cubicBezTo>
                    <a:pt x="3500" y="14976"/>
                    <a:pt x="3085" y="15840"/>
                    <a:pt x="2372" y="16411"/>
                  </a:cubicBezTo>
                  <a:lnTo>
                    <a:pt x="2710" y="16411"/>
                  </a:lnTo>
                  <a:cubicBezTo>
                    <a:pt x="3422" y="15840"/>
                    <a:pt x="3837" y="14976"/>
                    <a:pt x="3835" y="14061"/>
                  </a:cubicBezTo>
                  <a:lnTo>
                    <a:pt x="3835" y="14058"/>
                  </a:lnTo>
                  <a:cubicBezTo>
                    <a:pt x="3835" y="13040"/>
                    <a:pt x="4247" y="12072"/>
                    <a:pt x="4957" y="11344"/>
                  </a:cubicBezTo>
                  <a:cubicBezTo>
                    <a:pt x="6132" y="10140"/>
                    <a:pt x="6846" y="8496"/>
                    <a:pt x="6846" y="6684"/>
                  </a:cubicBezTo>
                  <a:cubicBezTo>
                    <a:pt x="6846" y="2993"/>
                    <a:pt x="3856" y="1"/>
                    <a:pt x="165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1932275" y="2336825"/>
              <a:ext cx="188275" cy="410275"/>
            </a:xfrm>
            <a:custGeom>
              <a:avLst/>
              <a:gdLst/>
              <a:ahLst/>
              <a:cxnLst/>
              <a:rect l="l" t="t" r="r" b="b"/>
              <a:pathLst>
                <a:path w="7531" h="16411" extrusionOk="0">
                  <a:moveTo>
                    <a:pt x="6781" y="1"/>
                  </a:moveTo>
                  <a:cubicBezTo>
                    <a:pt x="6718" y="1"/>
                    <a:pt x="6654" y="2"/>
                    <a:pt x="6591" y="4"/>
                  </a:cubicBezTo>
                  <a:cubicBezTo>
                    <a:pt x="3129" y="98"/>
                    <a:pt x="287" y="2865"/>
                    <a:pt x="105" y="6324"/>
                  </a:cubicBezTo>
                  <a:cubicBezTo>
                    <a:pt x="0" y="8290"/>
                    <a:pt x="762" y="10083"/>
                    <a:pt x="2021" y="11367"/>
                  </a:cubicBezTo>
                  <a:cubicBezTo>
                    <a:pt x="2719" y="12082"/>
                    <a:pt x="3110" y="13043"/>
                    <a:pt x="3108" y="14043"/>
                  </a:cubicBezTo>
                  <a:lnTo>
                    <a:pt x="3108" y="14055"/>
                  </a:lnTo>
                  <a:cubicBezTo>
                    <a:pt x="3105" y="14970"/>
                    <a:pt x="3519" y="15836"/>
                    <a:pt x="4233" y="16411"/>
                  </a:cubicBezTo>
                  <a:lnTo>
                    <a:pt x="4904" y="16411"/>
                  </a:lnTo>
                  <a:cubicBezTo>
                    <a:pt x="4222" y="15836"/>
                    <a:pt x="3829" y="14988"/>
                    <a:pt x="3830" y="14096"/>
                  </a:cubicBezTo>
                  <a:lnTo>
                    <a:pt x="3830" y="14085"/>
                  </a:lnTo>
                  <a:cubicBezTo>
                    <a:pt x="3832" y="13085"/>
                    <a:pt x="3443" y="12124"/>
                    <a:pt x="2744" y="11409"/>
                  </a:cubicBezTo>
                  <a:cubicBezTo>
                    <a:pt x="1484" y="10125"/>
                    <a:pt x="724" y="8333"/>
                    <a:pt x="827" y="6366"/>
                  </a:cubicBezTo>
                  <a:cubicBezTo>
                    <a:pt x="1010" y="2906"/>
                    <a:pt x="3851" y="140"/>
                    <a:pt x="7314" y="46"/>
                  </a:cubicBezTo>
                  <a:cubicBezTo>
                    <a:pt x="7386" y="43"/>
                    <a:pt x="7459" y="43"/>
                    <a:pt x="7530" y="43"/>
                  </a:cubicBezTo>
                  <a:cubicBezTo>
                    <a:pt x="7282" y="15"/>
                    <a:pt x="7031" y="1"/>
                    <a:pt x="6781" y="1"/>
                  </a:cubicBezTo>
                  <a:close/>
                </a:path>
              </a:pathLst>
            </a:custGeom>
            <a:solidFill>
              <a:srgbClr val="FCE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2037175" y="2747075"/>
              <a:ext cx="127250" cy="53600"/>
            </a:xfrm>
            <a:custGeom>
              <a:avLst/>
              <a:gdLst/>
              <a:ahLst/>
              <a:cxnLst/>
              <a:rect l="l" t="t" r="r" b="b"/>
              <a:pathLst>
                <a:path w="5090" h="2144" extrusionOk="0">
                  <a:moveTo>
                    <a:pt x="0" y="1"/>
                  </a:moveTo>
                  <a:cubicBezTo>
                    <a:pt x="0" y="1185"/>
                    <a:pt x="960" y="2144"/>
                    <a:pt x="2143" y="2144"/>
                  </a:cubicBezTo>
                  <a:lnTo>
                    <a:pt x="2946" y="2144"/>
                  </a:lnTo>
                  <a:cubicBezTo>
                    <a:pt x="4130" y="2144"/>
                    <a:pt x="5089" y="1185"/>
                    <a:pt x="5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2055625" y="2758475"/>
              <a:ext cx="90325" cy="6850"/>
            </a:xfrm>
            <a:custGeom>
              <a:avLst/>
              <a:gdLst/>
              <a:ahLst/>
              <a:cxnLst/>
              <a:rect l="l" t="t" r="r" b="b"/>
              <a:pathLst>
                <a:path w="3613" h="274" extrusionOk="0">
                  <a:moveTo>
                    <a:pt x="138" y="1"/>
                  </a:moveTo>
                  <a:cubicBezTo>
                    <a:pt x="62" y="1"/>
                    <a:pt x="1" y="62"/>
                    <a:pt x="1" y="138"/>
                  </a:cubicBezTo>
                  <a:cubicBezTo>
                    <a:pt x="1" y="213"/>
                    <a:pt x="62" y="274"/>
                    <a:pt x="138" y="274"/>
                  </a:cubicBezTo>
                  <a:lnTo>
                    <a:pt x="3476" y="274"/>
                  </a:lnTo>
                  <a:cubicBezTo>
                    <a:pt x="3551" y="274"/>
                    <a:pt x="3613" y="213"/>
                    <a:pt x="3613" y="138"/>
                  </a:cubicBezTo>
                  <a:cubicBezTo>
                    <a:pt x="3613" y="62"/>
                    <a:pt x="3551" y="1"/>
                    <a:pt x="3476" y="1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056500" y="2771250"/>
              <a:ext cx="90325" cy="6875"/>
            </a:xfrm>
            <a:custGeom>
              <a:avLst/>
              <a:gdLst/>
              <a:ahLst/>
              <a:cxnLst/>
              <a:rect l="l" t="t" r="r" b="b"/>
              <a:pathLst>
                <a:path w="3613" h="275" extrusionOk="0">
                  <a:moveTo>
                    <a:pt x="138" y="0"/>
                  </a:moveTo>
                  <a:cubicBezTo>
                    <a:pt x="62" y="0"/>
                    <a:pt x="1" y="62"/>
                    <a:pt x="1" y="137"/>
                  </a:cubicBezTo>
                  <a:cubicBezTo>
                    <a:pt x="1" y="213"/>
                    <a:pt x="62" y="275"/>
                    <a:pt x="138" y="275"/>
                  </a:cubicBezTo>
                  <a:lnTo>
                    <a:pt x="3475" y="275"/>
                  </a:lnTo>
                  <a:cubicBezTo>
                    <a:pt x="3551" y="275"/>
                    <a:pt x="3613" y="213"/>
                    <a:pt x="3613" y="137"/>
                  </a:cubicBezTo>
                  <a:cubicBezTo>
                    <a:pt x="3613" y="62"/>
                    <a:pt x="3551" y="0"/>
                    <a:pt x="3475" y="0"/>
                  </a:cubicBezTo>
                  <a:close/>
                </a:path>
              </a:pathLst>
            </a:custGeom>
            <a:solidFill>
              <a:srgbClr val="645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2023500" y="2597175"/>
              <a:ext cx="154600" cy="149925"/>
            </a:xfrm>
            <a:custGeom>
              <a:avLst/>
              <a:gdLst/>
              <a:ahLst/>
              <a:cxnLst/>
              <a:rect l="l" t="t" r="r" b="b"/>
              <a:pathLst>
                <a:path w="6184" h="5997" fill="none" extrusionOk="0">
                  <a:moveTo>
                    <a:pt x="3707" y="5997"/>
                  </a:moveTo>
                  <a:lnTo>
                    <a:pt x="4338" y="815"/>
                  </a:lnTo>
                  <a:cubicBezTo>
                    <a:pt x="4394" y="351"/>
                    <a:pt x="4788" y="0"/>
                    <a:pt x="5256" y="0"/>
                  </a:cubicBezTo>
                  <a:lnTo>
                    <a:pt x="5258" y="0"/>
                  </a:lnTo>
                  <a:cubicBezTo>
                    <a:pt x="5769" y="0"/>
                    <a:pt x="6183" y="414"/>
                    <a:pt x="6184" y="926"/>
                  </a:cubicBezTo>
                  <a:lnTo>
                    <a:pt x="6184" y="926"/>
                  </a:lnTo>
                  <a:cubicBezTo>
                    <a:pt x="6184" y="1437"/>
                    <a:pt x="5769" y="1852"/>
                    <a:pt x="5258" y="1852"/>
                  </a:cubicBezTo>
                  <a:lnTo>
                    <a:pt x="926" y="1852"/>
                  </a:lnTo>
                  <a:cubicBezTo>
                    <a:pt x="415" y="1852"/>
                    <a:pt x="1" y="1437"/>
                    <a:pt x="1" y="926"/>
                  </a:cubicBezTo>
                  <a:lnTo>
                    <a:pt x="1" y="926"/>
                  </a:lnTo>
                  <a:cubicBezTo>
                    <a:pt x="1" y="414"/>
                    <a:pt x="415" y="0"/>
                    <a:pt x="926" y="0"/>
                  </a:cubicBezTo>
                  <a:lnTo>
                    <a:pt x="927" y="0"/>
                  </a:lnTo>
                  <a:cubicBezTo>
                    <a:pt x="1395" y="0"/>
                    <a:pt x="1790" y="351"/>
                    <a:pt x="1846" y="815"/>
                  </a:cubicBezTo>
                  <a:lnTo>
                    <a:pt x="2476" y="5997"/>
                  </a:lnTo>
                </a:path>
              </a:pathLst>
            </a:custGeom>
            <a:noFill/>
            <a:ln w="5875" cap="flat" cmpd="sng">
              <a:solidFill>
                <a:srgbClr val="443F7D"/>
              </a:solidFill>
              <a:prstDash val="solid"/>
              <a:miter lim="11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1845100" y="5210025"/>
              <a:ext cx="3883650" cy="266550"/>
            </a:xfrm>
            <a:custGeom>
              <a:avLst/>
              <a:gdLst/>
              <a:ahLst/>
              <a:cxnLst/>
              <a:rect l="l" t="t" r="r" b="b"/>
              <a:pathLst>
                <a:path w="155346" h="10662" extrusionOk="0">
                  <a:moveTo>
                    <a:pt x="1494" y="0"/>
                  </a:moveTo>
                  <a:cubicBezTo>
                    <a:pt x="667" y="0"/>
                    <a:pt x="1" y="667"/>
                    <a:pt x="1" y="1494"/>
                  </a:cubicBezTo>
                  <a:lnTo>
                    <a:pt x="1" y="9168"/>
                  </a:lnTo>
                  <a:cubicBezTo>
                    <a:pt x="1" y="9996"/>
                    <a:pt x="667" y="10661"/>
                    <a:pt x="1494" y="10661"/>
                  </a:cubicBezTo>
                  <a:lnTo>
                    <a:pt x="153853" y="10661"/>
                  </a:lnTo>
                  <a:cubicBezTo>
                    <a:pt x="154680" y="10661"/>
                    <a:pt x="155346" y="9996"/>
                    <a:pt x="155346" y="9168"/>
                  </a:cubicBezTo>
                  <a:lnTo>
                    <a:pt x="155346" y="1494"/>
                  </a:lnTo>
                  <a:cubicBezTo>
                    <a:pt x="155346" y="667"/>
                    <a:pt x="154680" y="0"/>
                    <a:pt x="153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2262"/>
                  </a:moveTo>
                  <a:lnTo>
                    <a:pt x="0" y="1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086275" y="2964575"/>
              <a:ext cx="25" cy="56550"/>
            </a:xfrm>
            <a:custGeom>
              <a:avLst/>
              <a:gdLst/>
              <a:ahLst/>
              <a:cxnLst/>
              <a:rect l="l" t="t" r="r" b="b"/>
              <a:pathLst>
                <a:path w="1" h="2262" extrusionOk="0">
                  <a:moveTo>
                    <a:pt x="0" y="1"/>
                  </a:moveTo>
                  <a:lnTo>
                    <a:pt x="0" y="2262"/>
                  </a:lnTo>
                </a:path>
              </a:pathLst>
            </a:custGeom>
            <a:solidFill>
              <a:srgbClr val="1F1F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607475" y="1861425"/>
              <a:ext cx="353625" cy="431700"/>
            </a:xfrm>
            <a:custGeom>
              <a:avLst/>
              <a:gdLst/>
              <a:ahLst/>
              <a:cxnLst/>
              <a:rect l="l" t="t" r="r" b="b"/>
              <a:pathLst>
                <a:path w="14145" h="17268" extrusionOk="0">
                  <a:moveTo>
                    <a:pt x="7072" y="1"/>
                  </a:moveTo>
                  <a:cubicBezTo>
                    <a:pt x="3166" y="1"/>
                    <a:pt x="1" y="3866"/>
                    <a:pt x="1" y="8634"/>
                  </a:cubicBezTo>
                  <a:cubicBezTo>
                    <a:pt x="1" y="13403"/>
                    <a:pt x="3167" y="17267"/>
                    <a:pt x="7072" y="17267"/>
                  </a:cubicBezTo>
                  <a:cubicBezTo>
                    <a:pt x="10979" y="17267"/>
                    <a:pt x="14144" y="13403"/>
                    <a:pt x="14144" y="8634"/>
                  </a:cubicBezTo>
                  <a:cubicBezTo>
                    <a:pt x="14144" y="3866"/>
                    <a:pt x="10979" y="1"/>
                    <a:pt x="7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3607475" y="1972900"/>
              <a:ext cx="353625" cy="517500"/>
            </a:xfrm>
            <a:custGeom>
              <a:avLst/>
              <a:gdLst/>
              <a:ahLst/>
              <a:cxnLst/>
              <a:rect l="l" t="t" r="r" b="b"/>
              <a:pathLst>
                <a:path w="14145" h="20700" extrusionOk="0">
                  <a:moveTo>
                    <a:pt x="4799" y="0"/>
                  </a:moveTo>
                  <a:cubicBezTo>
                    <a:pt x="2149" y="2"/>
                    <a:pt x="1" y="2624"/>
                    <a:pt x="1" y="5859"/>
                  </a:cubicBezTo>
                  <a:lnTo>
                    <a:pt x="1" y="12067"/>
                  </a:lnTo>
                  <a:cubicBezTo>
                    <a:pt x="1" y="16835"/>
                    <a:pt x="3166" y="20700"/>
                    <a:pt x="7072" y="20700"/>
                  </a:cubicBezTo>
                  <a:cubicBezTo>
                    <a:pt x="10979" y="20700"/>
                    <a:pt x="14144" y="16834"/>
                    <a:pt x="14144" y="12067"/>
                  </a:cubicBezTo>
                  <a:lnTo>
                    <a:pt x="14144" y="5859"/>
                  </a:lnTo>
                  <a:cubicBezTo>
                    <a:pt x="14144" y="2624"/>
                    <a:pt x="11996" y="0"/>
                    <a:pt x="9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3493975" y="2303525"/>
              <a:ext cx="238475" cy="546775"/>
            </a:xfrm>
            <a:custGeom>
              <a:avLst/>
              <a:gdLst/>
              <a:ahLst/>
              <a:cxnLst/>
              <a:rect l="l" t="t" r="r" b="b"/>
              <a:pathLst>
                <a:path w="9539" h="21871" extrusionOk="0">
                  <a:moveTo>
                    <a:pt x="8531" y="1"/>
                  </a:moveTo>
                  <a:cubicBezTo>
                    <a:pt x="8530" y="1"/>
                    <a:pt x="2465" y="4810"/>
                    <a:pt x="1367" y="10935"/>
                  </a:cubicBezTo>
                  <a:cubicBezTo>
                    <a:pt x="0" y="18568"/>
                    <a:pt x="5234" y="21870"/>
                    <a:pt x="5234" y="21870"/>
                  </a:cubicBezTo>
                  <a:lnTo>
                    <a:pt x="5873" y="18022"/>
                  </a:lnTo>
                  <a:cubicBezTo>
                    <a:pt x="5873" y="18022"/>
                    <a:pt x="4113" y="15567"/>
                    <a:pt x="4408" y="13478"/>
                  </a:cubicBezTo>
                  <a:cubicBezTo>
                    <a:pt x="4788" y="10793"/>
                    <a:pt x="6847" y="8837"/>
                    <a:pt x="6847" y="8837"/>
                  </a:cubicBezTo>
                  <a:cubicBezTo>
                    <a:pt x="6847" y="8837"/>
                    <a:pt x="9539" y="4728"/>
                    <a:pt x="8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3580525" y="2308825"/>
              <a:ext cx="120925" cy="309800"/>
            </a:xfrm>
            <a:custGeom>
              <a:avLst/>
              <a:gdLst/>
              <a:ahLst/>
              <a:cxnLst/>
              <a:rect l="l" t="t" r="r" b="b"/>
              <a:pathLst>
                <a:path w="4837" h="12392" extrusionOk="0">
                  <a:moveTo>
                    <a:pt x="4836" y="0"/>
                  </a:moveTo>
                  <a:cubicBezTo>
                    <a:pt x="4836" y="1"/>
                    <a:pt x="1" y="4039"/>
                    <a:pt x="1133" y="12392"/>
                  </a:cubicBezTo>
                  <a:lnTo>
                    <a:pt x="1136" y="12388"/>
                  </a:lnTo>
                  <a:cubicBezTo>
                    <a:pt x="1767" y="10166"/>
                    <a:pt x="3385" y="8625"/>
                    <a:pt x="3385" y="8625"/>
                  </a:cubicBezTo>
                  <a:cubicBezTo>
                    <a:pt x="3385" y="8625"/>
                    <a:pt x="3411" y="8562"/>
                    <a:pt x="3454" y="8446"/>
                  </a:cubicBezTo>
                  <a:lnTo>
                    <a:pt x="3610" y="5188"/>
                  </a:lnTo>
                  <a:lnTo>
                    <a:pt x="48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3844975" y="2303525"/>
              <a:ext cx="238550" cy="546775"/>
            </a:xfrm>
            <a:custGeom>
              <a:avLst/>
              <a:gdLst/>
              <a:ahLst/>
              <a:cxnLst/>
              <a:rect l="l" t="t" r="r" b="b"/>
              <a:pathLst>
                <a:path w="9542" h="21871" extrusionOk="0">
                  <a:moveTo>
                    <a:pt x="1009" y="1"/>
                  </a:moveTo>
                  <a:lnTo>
                    <a:pt x="1009" y="1"/>
                  </a:lnTo>
                  <a:cubicBezTo>
                    <a:pt x="1" y="4728"/>
                    <a:pt x="2694" y="8837"/>
                    <a:pt x="2694" y="8837"/>
                  </a:cubicBezTo>
                  <a:cubicBezTo>
                    <a:pt x="2694" y="8837"/>
                    <a:pt x="4753" y="10793"/>
                    <a:pt x="5132" y="13478"/>
                  </a:cubicBezTo>
                  <a:cubicBezTo>
                    <a:pt x="5427" y="15567"/>
                    <a:pt x="3666" y="18022"/>
                    <a:pt x="3666" y="18022"/>
                  </a:cubicBezTo>
                  <a:lnTo>
                    <a:pt x="4307" y="21870"/>
                  </a:lnTo>
                  <a:cubicBezTo>
                    <a:pt x="4307" y="21870"/>
                    <a:pt x="9542" y="18568"/>
                    <a:pt x="8174" y="10935"/>
                  </a:cubicBezTo>
                  <a:cubicBezTo>
                    <a:pt x="7076" y="4810"/>
                    <a:pt x="1009" y="1"/>
                    <a:pt x="1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3876025" y="2308825"/>
              <a:ext cx="120900" cy="309800"/>
            </a:xfrm>
            <a:custGeom>
              <a:avLst/>
              <a:gdLst/>
              <a:ahLst/>
              <a:cxnLst/>
              <a:rect l="l" t="t" r="r" b="b"/>
              <a:pathLst>
                <a:path w="4836" h="12392" extrusionOk="0">
                  <a:moveTo>
                    <a:pt x="1" y="0"/>
                  </a:moveTo>
                  <a:lnTo>
                    <a:pt x="1226" y="5188"/>
                  </a:lnTo>
                  <a:lnTo>
                    <a:pt x="1382" y="8446"/>
                  </a:lnTo>
                  <a:cubicBezTo>
                    <a:pt x="1425" y="8562"/>
                    <a:pt x="1452" y="8625"/>
                    <a:pt x="1452" y="8625"/>
                  </a:cubicBezTo>
                  <a:cubicBezTo>
                    <a:pt x="1452" y="8625"/>
                    <a:pt x="3069" y="10166"/>
                    <a:pt x="3700" y="12388"/>
                  </a:cubicBezTo>
                  <a:lnTo>
                    <a:pt x="3704" y="12392"/>
                  </a:lnTo>
                  <a:cubicBezTo>
                    <a:pt x="4835" y="4039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3683150" y="2247975"/>
              <a:ext cx="222550" cy="182575"/>
            </a:xfrm>
            <a:custGeom>
              <a:avLst/>
              <a:gdLst/>
              <a:ahLst/>
              <a:cxnLst/>
              <a:rect l="l" t="t" r="r" b="b"/>
              <a:pathLst>
                <a:path w="8902" h="7303" extrusionOk="0">
                  <a:moveTo>
                    <a:pt x="3063" y="0"/>
                  </a:moveTo>
                  <a:cubicBezTo>
                    <a:pt x="3063" y="0"/>
                    <a:pt x="1859" y="2213"/>
                    <a:pt x="336" y="2833"/>
                  </a:cubicBezTo>
                  <a:cubicBezTo>
                    <a:pt x="126" y="2918"/>
                    <a:pt x="1" y="3137"/>
                    <a:pt x="17" y="3362"/>
                  </a:cubicBezTo>
                  <a:cubicBezTo>
                    <a:pt x="141" y="5138"/>
                    <a:pt x="2203" y="7302"/>
                    <a:pt x="4435" y="7302"/>
                  </a:cubicBezTo>
                  <a:cubicBezTo>
                    <a:pt x="6211" y="7302"/>
                    <a:pt x="8232" y="5546"/>
                    <a:pt x="8751" y="3940"/>
                  </a:cubicBezTo>
                  <a:cubicBezTo>
                    <a:pt x="8902" y="3473"/>
                    <a:pt x="8655" y="2970"/>
                    <a:pt x="8203" y="2780"/>
                  </a:cubicBezTo>
                  <a:cubicBezTo>
                    <a:pt x="7309" y="2402"/>
                    <a:pt x="5832" y="1555"/>
                    <a:pt x="5839" y="97"/>
                  </a:cubicBezTo>
                  <a:lnTo>
                    <a:pt x="5839" y="97"/>
                  </a:lnTo>
                  <a:cubicBezTo>
                    <a:pt x="5839" y="97"/>
                    <a:pt x="5086" y="485"/>
                    <a:pt x="4444" y="510"/>
                  </a:cubicBezTo>
                  <a:cubicBezTo>
                    <a:pt x="4429" y="510"/>
                    <a:pt x="4414" y="510"/>
                    <a:pt x="4399" y="510"/>
                  </a:cubicBezTo>
                  <a:cubicBezTo>
                    <a:pt x="3769" y="510"/>
                    <a:pt x="3063" y="0"/>
                    <a:pt x="3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3596275" y="2274975"/>
              <a:ext cx="384900" cy="543400"/>
            </a:xfrm>
            <a:custGeom>
              <a:avLst/>
              <a:gdLst/>
              <a:ahLst/>
              <a:cxnLst/>
              <a:rect l="l" t="t" r="r" b="b"/>
              <a:pathLst>
                <a:path w="15396" h="21736" extrusionOk="0">
                  <a:moveTo>
                    <a:pt x="9572" y="1"/>
                  </a:moveTo>
                  <a:cubicBezTo>
                    <a:pt x="9572" y="2"/>
                    <a:pt x="9292" y="854"/>
                    <a:pt x="8069" y="1360"/>
                  </a:cubicBezTo>
                  <a:cubicBezTo>
                    <a:pt x="7888" y="1435"/>
                    <a:pt x="7690" y="1474"/>
                    <a:pt x="7494" y="1474"/>
                  </a:cubicBezTo>
                  <a:cubicBezTo>
                    <a:pt x="7303" y="1474"/>
                    <a:pt x="7114" y="1437"/>
                    <a:pt x="6939" y="1360"/>
                  </a:cubicBezTo>
                  <a:cubicBezTo>
                    <a:pt x="5802" y="855"/>
                    <a:pt x="5824" y="3"/>
                    <a:pt x="5824" y="2"/>
                  </a:cubicBezTo>
                  <a:lnTo>
                    <a:pt x="5824" y="2"/>
                  </a:lnTo>
                  <a:cubicBezTo>
                    <a:pt x="5819" y="139"/>
                    <a:pt x="4684" y="729"/>
                    <a:pt x="4510" y="851"/>
                  </a:cubicBezTo>
                  <a:cubicBezTo>
                    <a:pt x="1594" y="2888"/>
                    <a:pt x="1" y="6999"/>
                    <a:pt x="836" y="10493"/>
                  </a:cubicBezTo>
                  <a:cubicBezTo>
                    <a:pt x="1004" y="11198"/>
                    <a:pt x="1428" y="11785"/>
                    <a:pt x="1824" y="12378"/>
                  </a:cubicBezTo>
                  <a:cubicBezTo>
                    <a:pt x="2319" y="13118"/>
                    <a:pt x="2658" y="13943"/>
                    <a:pt x="2703" y="14836"/>
                  </a:cubicBezTo>
                  <a:cubicBezTo>
                    <a:pt x="2807" y="16884"/>
                    <a:pt x="2082" y="18696"/>
                    <a:pt x="1464" y="20645"/>
                  </a:cubicBezTo>
                  <a:cubicBezTo>
                    <a:pt x="3404" y="21380"/>
                    <a:pt x="5370" y="21719"/>
                    <a:pt x="7359" y="21723"/>
                  </a:cubicBezTo>
                  <a:lnTo>
                    <a:pt x="7359" y="21735"/>
                  </a:lnTo>
                  <a:cubicBezTo>
                    <a:pt x="7416" y="21735"/>
                    <a:pt x="7480" y="21729"/>
                    <a:pt x="7538" y="21729"/>
                  </a:cubicBezTo>
                  <a:cubicBezTo>
                    <a:pt x="7565" y="21729"/>
                    <a:pt x="7591" y="21732"/>
                    <a:pt x="7619" y="21732"/>
                  </a:cubicBezTo>
                  <a:lnTo>
                    <a:pt x="7619" y="21727"/>
                  </a:lnTo>
                  <a:cubicBezTo>
                    <a:pt x="9642" y="21723"/>
                    <a:pt x="11990" y="21382"/>
                    <a:pt x="13933" y="20645"/>
                  </a:cubicBezTo>
                  <a:cubicBezTo>
                    <a:pt x="13315" y="18696"/>
                    <a:pt x="12590" y="16884"/>
                    <a:pt x="12693" y="14836"/>
                  </a:cubicBezTo>
                  <a:cubicBezTo>
                    <a:pt x="12781" y="13102"/>
                    <a:pt x="14176" y="12101"/>
                    <a:pt x="14561" y="10492"/>
                  </a:cubicBezTo>
                  <a:cubicBezTo>
                    <a:pt x="15396" y="6999"/>
                    <a:pt x="13802" y="2888"/>
                    <a:pt x="10887" y="850"/>
                  </a:cubicBezTo>
                  <a:cubicBezTo>
                    <a:pt x="10713" y="727"/>
                    <a:pt x="9578" y="139"/>
                    <a:pt x="9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3644250" y="2634525"/>
              <a:ext cx="316150" cy="143825"/>
            </a:xfrm>
            <a:custGeom>
              <a:avLst/>
              <a:gdLst/>
              <a:ahLst/>
              <a:cxnLst/>
              <a:rect l="l" t="t" r="r" b="b"/>
              <a:pathLst>
                <a:path w="12646" h="5753" extrusionOk="0">
                  <a:moveTo>
                    <a:pt x="12645" y="1"/>
                  </a:moveTo>
                  <a:lnTo>
                    <a:pt x="12645" y="1"/>
                  </a:lnTo>
                  <a:cubicBezTo>
                    <a:pt x="10268" y="780"/>
                    <a:pt x="8061" y="1044"/>
                    <a:pt x="6163" y="1044"/>
                  </a:cubicBezTo>
                  <a:cubicBezTo>
                    <a:pt x="3148" y="1044"/>
                    <a:pt x="910" y="379"/>
                    <a:pt x="1" y="53"/>
                  </a:cubicBezTo>
                  <a:lnTo>
                    <a:pt x="1" y="53"/>
                  </a:lnTo>
                  <a:cubicBezTo>
                    <a:pt x="101" y="1667"/>
                    <a:pt x="233" y="3415"/>
                    <a:pt x="389" y="5311"/>
                  </a:cubicBezTo>
                  <a:lnTo>
                    <a:pt x="3638" y="5753"/>
                  </a:lnTo>
                  <a:lnTo>
                    <a:pt x="11364" y="4950"/>
                  </a:lnTo>
                  <a:cubicBezTo>
                    <a:pt x="11727" y="4617"/>
                    <a:pt x="12063" y="4255"/>
                    <a:pt x="12370" y="3869"/>
                  </a:cubicBezTo>
                  <a:cubicBezTo>
                    <a:pt x="12478" y="2497"/>
                    <a:pt x="12571" y="1213"/>
                    <a:pt x="12645" y="1"/>
                  </a:cubicBezTo>
                  <a:close/>
                </a:path>
              </a:pathLst>
            </a:custGeom>
            <a:solidFill>
              <a:srgbClr val="3B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3569650" y="2583300"/>
              <a:ext cx="435600" cy="293375"/>
            </a:xfrm>
            <a:custGeom>
              <a:avLst/>
              <a:gdLst/>
              <a:ahLst/>
              <a:cxnLst/>
              <a:rect l="l" t="t" r="r" b="b"/>
              <a:pathLst>
                <a:path w="17424" h="11735" extrusionOk="0">
                  <a:moveTo>
                    <a:pt x="1295" y="1"/>
                  </a:moveTo>
                  <a:cubicBezTo>
                    <a:pt x="580" y="1"/>
                    <a:pt x="1" y="580"/>
                    <a:pt x="1" y="1294"/>
                  </a:cubicBezTo>
                  <a:lnTo>
                    <a:pt x="1" y="11735"/>
                  </a:lnTo>
                  <a:lnTo>
                    <a:pt x="17424" y="11735"/>
                  </a:lnTo>
                  <a:lnTo>
                    <a:pt x="17424" y="1294"/>
                  </a:lnTo>
                  <a:cubicBezTo>
                    <a:pt x="17424" y="580"/>
                    <a:pt x="16845" y="1"/>
                    <a:pt x="1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3487025" y="2730000"/>
              <a:ext cx="761700" cy="291125"/>
            </a:xfrm>
            <a:custGeom>
              <a:avLst/>
              <a:gdLst/>
              <a:ahLst/>
              <a:cxnLst/>
              <a:rect l="l" t="t" r="r" b="b"/>
              <a:pathLst>
                <a:path w="30468" h="11645" extrusionOk="0">
                  <a:moveTo>
                    <a:pt x="25146" y="1"/>
                  </a:moveTo>
                  <a:cubicBezTo>
                    <a:pt x="25097" y="1"/>
                    <a:pt x="25048" y="1"/>
                    <a:pt x="24998" y="2"/>
                  </a:cubicBezTo>
                  <a:cubicBezTo>
                    <a:pt x="21395" y="61"/>
                    <a:pt x="18020" y="1685"/>
                    <a:pt x="14897" y="3332"/>
                  </a:cubicBezTo>
                  <a:cubicBezTo>
                    <a:pt x="11696" y="5019"/>
                    <a:pt x="8318" y="6367"/>
                    <a:pt x="4914" y="7590"/>
                  </a:cubicBezTo>
                  <a:cubicBezTo>
                    <a:pt x="4425" y="7766"/>
                    <a:pt x="0" y="8814"/>
                    <a:pt x="0" y="9385"/>
                  </a:cubicBezTo>
                  <a:lnTo>
                    <a:pt x="0" y="11645"/>
                  </a:lnTo>
                  <a:cubicBezTo>
                    <a:pt x="0" y="11536"/>
                    <a:pt x="8898" y="10504"/>
                    <a:pt x="9453" y="10422"/>
                  </a:cubicBezTo>
                  <a:cubicBezTo>
                    <a:pt x="12986" y="9905"/>
                    <a:pt x="16516" y="9335"/>
                    <a:pt x="20004" y="8566"/>
                  </a:cubicBezTo>
                  <a:cubicBezTo>
                    <a:pt x="23233" y="7854"/>
                    <a:pt x="26333" y="7049"/>
                    <a:pt x="29146" y="5248"/>
                  </a:cubicBezTo>
                  <a:cubicBezTo>
                    <a:pt x="30181" y="4587"/>
                    <a:pt x="30468" y="3191"/>
                    <a:pt x="29770" y="2180"/>
                  </a:cubicBezTo>
                  <a:cubicBezTo>
                    <a:pt x="29028" y="1106"/>
                    <a:pt x="27656" y="1"/>
                    <a:pt x="2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3301375" y="2730000"/>
              <a:ext cx="784925" cy="291125"/>
            </a:xfrm>
            <a:custGeom>
              <a:avLst/>
              <a:gdLst/>
              <a:ahLst/>
              <a:cxnLst/>
              <a:rect l="l" t="t" r="r" b="b"/>
              <a:pathLst>
                <a:path w="31397" h="11645" extrusionOk="0">
                  <a:moveTo>
                    <a:pt x="5256" y="0"/>
                  </a:moveTo>
                  <a:cubicBezTo>
                    <a:pt x="3382" y="0"/>
                    <a:pt x="898" y="756"/>
                    <a:pt x="337" y="2803"/>
                  </a:cubicBezTo>
                  <a:cubicBezTo>
                    <a:pt x="1" y="4031"/>
                    <a:pt x="888" y="4927"/>
                    <a:pt x="1898" y="5441"/>
                  </a:cubicBezTo>
                  <a:cubicBezTo>
                    <a:pt x="4447" y="6738"/>
                    <a:pt x="7175" y="7744"/>
                    <a:pt x="9985" y="8295"/>
                  </a:cubicBezTo>
                  <a:cubicBezTo>
                    <a:pt x="18968" y="10305"/>
                    <a:pt x="31396" y="11645"/>
                    <a:pt x="31396" y="11645"/>
                  </a:cubicBezTo>
                  <a:lnTo>
                    <a:pt x="31396" y="9384"/>
                  </a:lnTo>
                  <a:cubicBezTo>
                    <a:pt x="31396" y="9238"/>
                    <a:pt x="29132" y="8563"/>
                    <a:pt x="28960" y="8500"/>
                  </a:cubicBezTo>
                  <a:cubicBezTo>
                    <a:pt x="27309" y="7901"/>
                    <a:pt x="25658" y="7307"/>
                    <a:pt x="24000" y="6729"/>
                  </a:cubicBezTo>
                  <a:cubicBezTo>
                    <a:pt x="22380" y="6165"/>
                    <a:pt x="20792" y="5519"/>
                    <a:pt x="19218" y="4842"/>
                  </a:cubicBezTo>
                  <a:cubicBezTo>
                    <a:pt x="17719" y="4197"/>
                    <a:pt x="16232" y="3522"/>
                    <a:pt x="14743" y="2860"/>
                  </a:cubicBezTo>
                  <a:cubicBezTo>
                    <a:pt x="11733" y="1520"/>
                    <a:pt x="8734" y="58"/>
                    <a:pt x="5370" y="1"/>
                  </a:cubicBezTo>
                  <a:cubicBezTo>
                    <a:pt x="5332" y="0"/>
                    <a:pt x="5294" y="0"/>
                    <a:pt x="5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4086275" y="2950450"/>
              <a:ext cx="198300" cy="94375"/>
            </a:xfrm>
            <a:custGeom>
              <a:avLst/>
              <a:gdLst/>
              <a:ahLst/>
              <a:cxnLst/>
              <a:rect l="l" t="t" r="r" b="b"/>
              <a:pathLst>
                <a:path w="7932" h="3775" extrusionOk="0">
                  <a:moveTo>
                    <a:pt x="6528" y="0"/>
                  </a:moveTo>
                  <a:cubicBezTo>
                    <a:pt x="5901" y="0"/>
                    <a:pt x="4824" y="528"/>
                    <a:pt x="3838" y="528"/>
                  </a:cubicBezTo>
                  <a:cubicBezTo>
                    <a:pt x="3571" y="528"/>
                    <a:pt x="3311" y="489"/>
                    <a:pt x="3068" y="391"/>
                  </a:cubicBezTo>
                  <a:cubicBezTo>
                    <a:pt x="2790" y="280"/>
                    <a:pt x="2447" y="238"/>
                    <a:pt x="2092" y="238"/>
                  </a:cubicBezTo>
                  <a:cubicBezTo>
                    <a:pt x="1093" y="238"/>
                    <a:pt x="0" y="566"/>
                    <a:pt x="0" y="566"/>
                  </a:cubicBezTo>
                  <a:lnTo>
                    <a:pt x="0" y="2827"/>
                  </a:lnTo>
                  <a:cubicBezTo>
                    <a:pt x="0" y="2827"/>
                    <a:pt x="4660" y="3775"/>
                    <a:pt x="6323" y="3775"/>
                  </a:cubicBezTo>
                  <a:cubicBezTo>
                    <a:pt x="6429" y="3775"/>
                    <a:pt x="6524" y="3771"/>
                    <a:pt x="6603" y="3763"/>
                  </a:cubicBezTo>
                  <a:cubicBezTo>
                    <a:pt x="7931" y="3626"/>
                    <a:pt x="7473" y="466"/>
                    <a:pt x="6856" y="77"/>
                  </a:cubicBezTo>
                  <a:cubicBezTo>
                    <a:pt x="6769" y="23"/>
                    <a:pt x="6658" y="0"/>
                    <a:pt x="6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3288750" y="2949975"/>
              <a:ext cx="198300" cy="94400"/>
            </a:xfrm>
            <a:custGeom>
              <a:avLst/>
              <a:gdLst/>
              <a:ahLst/>
              <a:cxnLst/>
              <a:rect l="l" t="t" r="r" b="b"/>
              <a:pathLst>
                <a:path w="7932" h="3776" extrusionOk="0">
                  <a:moveTo>
                    <a:pt x="1403" y="0"/>
                  </a:moveTo>
                  <a:cubicBezTo>
                    <a:pt x="1273" y="0"/>
                    <a:pt x="1162" y="23"/>
                    <a:pt x="1076" y="78"/>
                  </a:cubicBezTo>
                  <a:cubicBezTo>
                    <a:pt x="458" y="467"/>
                    <a:pt x="0" y="3626"/>
                    <a:pt x="1327" y="3763"/>
                  </a:cubicBezTo>
                  <a:cubicBezTo>
                    <a:pt x="1407" y="3771"/>
                    <a:pt x="1501" y="3775"/>
                    <a:pt x="1607" y="3775"/>
                  </a:cubicBezTo>
                  <a:cubicBezTo>
                    <a:pt x="3270" y="3775"/>
                    <a:pt x="7931" y="2827"/>
                    <a:pt x="7931" y="2827"/>
                  </a:cubicBezTo>
                  <a:lnTo>
                    <a:pt x="7931" y="567"/>
                  </a:lnTo>
                  <a:cubicBezTo>
                    <a:pt x="7931" y="567"/>
                    <a:pt x="6838" y="239"/>
                    <a:pt x="5839" y="239"/>
                  </a:cubicBezTo>
                  <a:cubicBezTo>
                    <a:pt x="5484" y="239"/>
                    <a:pt x="5141" y="281"/>
                    <a:pt x="4862" y="393"/>
                  </a:cubicBezTo>
                  <a:cubicBezTo>
                    <a:pt x="4620" y="490"/>
                    <a:pt x="4360" y="529"/>
                    <a:pt x="4094" y="529"/>
                  </a:cubicBezTo>
                  <a:cubicBezTo>
                    <a:pt x="3107" y="529"/>
                    <a:pt x="2030" y="0"/>
                    <a:pt x="1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3660275" y="1920825"/>
              <a:ext cx="256925" cy="347025"/>
            </a:xfrm>
            <a:custGeom>
              <a:avLst/>
              <a:gdLst/>
              <a:ahLst/>
              <a:cxnLst/>
              <a:rect l="l" t="t" r="r" b="b"/>
              <a:pathLst>
                <a:path w="10277" h="13881" extrusionOk="0">
                  <a:moveTo>
                    <a:pt x="4928" y="0"/>
                  </a:moveTo>
                  <a:cubicBezTo>
                    <a:pt x="3971" y="0"/>
                    <a:pt x="2104" y="607"/>
                    <a:pt x="1158" y="938"/>
                  </a:cubicBezTo>
                  <a:cubicBezTo>
                    <a:pt x="803" y="1062"/>
                    <a:pt x="555" y="1384"/>
                    <a:pt x="525" y="1759"/>
                  </a:cubicBezTo>
                  <a:cubicBezTo>
                    <a:pt x="375" y="3555"/>
                    <a:pt x="0" y="8797"/>
                    <a:pt x="578" y="10579"/>
                  </a:cubicBezTo>
                  <a:cubicBezTo>
                    <a:pt x="1158" y="12360"/>
                    <a:pt x="3877" y="13483"/>
                    <a:pt x="4817" y="13823"/>
                  </a:cubicBezTo>
                  <a:cubicBezTo>
                    <a:pt x="4921" y="13861"/>
                    <a:pt x="5030" y="13880"/>
                    <a:pt x="5138" y="13880"/>
                  </a:cubicBezTo>
                  <a:cubicBezTo>
                    <a:pt x="5247" y="13880"/>
                    <a:pt x="5356" y="13861"/>
                    <a:pt x="5459" y="13823"/>
                  </a:cubicBezTo>
                  <a:cubicBezTo>
                    <a:pt x="6399" y="13483"/>
                    <a:pt x="9119" y="12360"/>
                    <a:pt x="9697" y="10579"/>
                  </a:cubicBezTo>
                  <a:cubicBezTo>
                    <a:pt x="10276" y="8797"/>
                    <a:pt x="9902" y="3555"/>
                    <a:pt x="9752" y="1759"/>
                  </a:cubicBezTo>
                  <a:cubicBezTo>
                    <a:pt x="9722" y="1384"/>
                    <a:pt x="9473" y="1062"/>
                    <a:pt x="9118" y="938"/>
                  </a:cubicBezTo>
                  <a:cubicBezTo>
                    <a:pt x="8172" y="607"/>
                    <a:pt x="6305" y="0"/>
                    <a:pt x="5349" y="0"/>
                  </a:cubicBezTo>
                  <a:cubicBezTo>
                    <a:pt x="5272" y="0"/>
                    <a:pt x="5202" y="4"/>
                    <a:pt x="5138" y="12"/>
                  </a:cubicBezTo>
                  <a:cubicBezTo>
                    <a:pt x="5075" y="4"/>
                    <a:pt x="5004" y="0"/>
                    <a:pt x="4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3788725" y="1889050"/>
              <a:ext cx="171450" cy="224250"/>
            </a:xfrm>
            <a:custGeom>
              <a:avLst/>
              <a:gdLst/>
              <a:ahLst/>
              <a:cxnLst/>
              <a:rect l="l" t="t" r="r" b="b"/>
              <a:pathLst>
                <a:path w="6858" h="8970" extrusionOk="0">
                  <a:moveTo>
                    <a:pt x="674" y="0"/>
                  </a:moveTo>
                  <a:cubicBezTo>
                    <a:pt x="674" y="1"/>
                    <a:pt x="0" y="3885"/>
                    <a:pt x="5779" y="8969"/>
                  </a:cubicBezTo>
                  <a:cubicBezTo>
                    <a:pt x="5779" y="8969"/>
                    <a:pt x="6857" y="1329"/>
                    <a:pt x="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3616825" y="1878450"/>
              <a:ext cx="222550" cy="561950"/>
            </a:xfrm>
            <a:custGeom>
              <a:avLst/>
              <a:gdLst/>
              <a:ahLst/>
              <a:cxnLst/>
              <a:rect l="l" t="t" r="r" b="b"/>
              <a:pathLst>
                <a:path w="8902" h="22478" extrusionOk="0">
                  <a:moveTo>
                    <a:pt x="6813" y="1"/>
                  </a:moveTo>
                  <a:cubicBezTo>
                    <a:pt x="5542" y="1"/>
                    <a:pt x="4279" y="581"/>
                    <a:pt x="3258" y="1525"/>
                  </a:cubicBezTo>
                  <a:cubicBezTo>
                    <a:pt x="1" y="4535"/>
                    <a:pt x="756" y="9515"/>
                    <a:pt x="756" y="13758"/>
                  </a:cubicBezTo>
                  <a:cubicBezTo>
                    <a:pt x="756" y="14881"/>
                    <a:pt x="688" y="17406"/>
                    <a:pt x="1169" y="19634"/>
                  </a:cubicBezTo>
                  <a:cubicBezTo>
                    <a:pt x="1649" y="21862"/>
                    <a:pt x="3522" y="22478"/>
                    <a:pt x="3522" y="22478"/>
                  </a:cubicBezTo>
                  <a:cubicBezTo>
                    <a:pt x="1487" y="19869"/>
                    <a:pt x="1388" y="15667"/>
                    <a:pt x="1388" y="13694"/>
                  </a:cubicBezTo>
                  <a:lnTo>
                    <a:pt x="1388" y="11789"/>
                  </a:lnTo>
                  <a:cubicBezTo>
                    <a:pt x="1388" y="10113"/>
                    <a:pt x="2195" y="8592"/>
                    <a:pt x="3428" y="8030"/>
                  </a:cubicBezTo>
                  <a:cubicBezTo>
                    <a:pt x="8591" y="5674"/>
                    <a:pt x="8901" y="577"/>
                    <a:pt x="8900" y="577"/>
                  </a:cubicBezTo>
                  <a:cubicBezTo>
                    <a:pt x="8229" y="180"/>
                    <a:pt x="7520" y="1"/>
                    <a:pt x="6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954400" y="2357100"/>
              <a:ext cx="200500" cy="194625"/>
            </a:xfrm>
            <a:custGeom>
              <a:avLst/>
              <a:gdLst/>
              <a:ahLst/>
              <a:cxnLst/>
              <a:rect l="l" t="t" r="r" b="b"/>
              <a:pathLst>
                <a:path w="8020" h="7785" extrusionOk="0">
                  <a:moveTo>
                    <a:pt x="5125" y="0"/>
                  </a:moveTo>
                  <a:cubicBezTo>
                    <a:pt x="3928" y="0"/>
                    <a:pt x="2563" y="709"/>
                    <a:pt x="1570" y="1972"/>
                  </a:cubicBezTo>
                  <a:cubicBezTo>
                    <a:pt x="99" y="3842"/>
                    <a:pt x="0" y="6217"/>
                    <a:pt x="1348" y="7278"/>
                  </a:cubicBezTo>
                  <a:cubicBezTo>
                    <a:pt x="1785" y="7621"/>
                    <a:pt x="2321" y="7784"/>
                    <a:pt x="2895" y="7784"/>
                  </a:cubicBezTo>
                  <a:cubicBezTo>
                    <a:pt x="4092" y="7784"/>
                    <a:pt x="5457" y="7075"/>
                    <a:pt x="6450" y="5812"/>
                  </a:cubicBezTo>
                  <a:cubicBezTo>
                    <a:pt x="7920" y="3942"/>
                    <a:pt x="8020" y="1567"/>
                    <a:pt x="6672" y="508"/>
                  </a:cubicBezTo>
                  <a:cubicBezTo>
                    <a:pt x="6235" y="164"/>
                    <a:pt x="5699" y="0"/>
                    <a:pt x="5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1999925" y="2556225"/>
              <a:ext cx="78650" cy="81950"/>
            </a:xfrm>
            <a:custGeom>
              <a:avLst/>
              <a:gdLst/>
              <a:ahLst/>
              <a:cxnLst/>
              <a:rect l="l" t="t" r="r" b="b"/>
              <a:pathLst>
                <a:path w="3146" h="3278" extrusionOk="0">
                  <a:moveTo>
                    <a:pt x="1185" y="0"/>
                  </a:moveTo>
                  <a:cubicBezTo>
                    <a:pt x="1013" y="0"/>
                    <a:pt x="848" y="41"/>
                    <a:pt x="699" y="127"/>
                  </a:cubicBezTo>
                  <a:cubicBezTo>
                    <a:pt x="98" y="474"/>
                    <a:pt x="0" y="1434"/>
                    <a:pt x="482" y="2269"/>
                  </a:cubicBezTo>
                  <a:cubicBezTo>
                    <a:pt x="846" y="2898"/>
                    <a:pt x="1435" y="3278"/>
                    <a:pt x="1961" y="3278"/>
                  </a:cubicBezTo>
                  <a:cubicBezTo>
                    <a:pt x="2132" y="3278"/>
                    <a:pt x="2298" y="3237"/>
                    <a:pt x="2446" y="3151"/>
                  </a:cubicBezTo>
                  <a:cubicBezTo>
                    <a:pt x="3047" y="2804"/>
                    <a:pt x="3145" y="1844"/>
                    <a:pt x="2664" y="1009"/>
                  </a:cubicBezTo>
                  <a:cubicBezTo>
                    <a:pt x="2301" y="380"/>
                    <a:pt x="1711" y="0"/>
                    <a:pt x="1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932275" y="2336850"/>
              <a:ext cx="336425" cy="410250"/>
            </a:xfrm>
            <a:custGeom>
              <a:avLst/>
              <a:gdLst/>
              <a:ahLst/>
              <a:cxnLst/>
              <a:rect l="l" t="t" r="r" b="b"/>
              <a:pathLst>
                <a:path w="13457" h="16410" extrusionOk="0">
                  <a:moveTo>
                    <a:pt x="6778" y="0"/>
                  </a:moveTo>
                  <a:cubicBezTo>
                    <a:pt x="6716" y="0"/>
                    <a:pt x="6653" y="1"/>
                    <a:pt x="6591" y="3"/>
                  </a:cubicBezTo>
                  <a:cubicBezTo>
                    <a:pt x="3129" y="97"/>
                    <a:pt x="287" y="2864"/>
                    <a:pt x="105" y="6323"/>
                  </a:cubicBezTo>
                  <a:cubicBezTo>
                    <a:pt x="0" y="8289"/>
                    <a:pt x="762" y="10082"/>
                    <a:pt x="2021" y="11366"/>
                  </a:cubicBezTo>
                  <a:cubicBezTo>
                    <a:pt x="2719" y="12081"/>
                    <a:pt x="3110" y="13042"/>
                    <a:pt x="3108" y="14042"/>
                  </a:cubicBezTo>
                  <a:lnTo>
                    <a:pt x="3108" y="14054"/>
                  </a:lnTo>
                  <a:cubicBezTo>
                    <a:pt x="3105" y="14969"/>
                    <a:pt x="3519" y="15835"/>
                    <a:pt x="4233" y="16410"/>
                  </a:cubicBezTo>
                  <a:lnTo>
                    <a:pt x="9321" y="16410"/>
                  </a:lnTo>
                  <a:cubicBezTo>
                    <a:pt x="10033" y="15839"/>
                    <a:pt x="10448" y="14975"/>
                    <a:pt x="10446" y="14060"/>
                  </a:cubicBezTo>
                  <a:lnTo>
                    <a:pt x="10446" y="14057"/>
                  </a:lnTo>
                  <a:cubicBezTo>
                    <a:pt x="10446" y="13039"/>
                    <a:pt x="10858" y="12071"/>
                    <a:pt x="11568" y="11343"/>
                  </a:cubicBezTo>
                  <a:cubicBezTo>
                    <a:pt x="12743" y="10139"/>
                    <a:pt x="13457" y="8495"/>
                    <a:pt x="13457" y="6683"/>
                  </a:cubicBezTo>
                  <a:cubicBezTo>
                    <a:pt x="13457" y="2993"/>
                    <a:pt x="10469" y="0"/>
                    <a:pt x="6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2070200" y="2336850"/>
              <a:ext cx="198500" cy="410250"/>
            </a:xfrm>
            <a:custGeom>
              <a:avLst/>
              <a:gdLst/>
              <a:ahLst/>
              <a:cxnLst/>
              <a:rect l="l" t="t" r="r" b="b"/>
              <a:pathLst>
                <a:path w="7940" h="16410" extrusionOk="0">
                  <a:moveTo>
                    <a:pt x="1261" y="0"/>
                  </a:moveTo>
                  <a:cubicBezTo>
                    <a:pt x="1199" y="0"/>
                    <a:pt x="1136" y="1"/>
                    <a:pt x="1074" y="3"/>
                  </a:cubicBezTo>
                  <a:cubicBezTo>
                    <a:pt x="713" y="12"/>
                    <a:pt x="354" y="51"/>
                    <a:pt x="0" y="119"/>
                  </a:cubicBezTo>
                  <a:cubicBezTo>
                    <a:pt x="3086" y="711"/>
                    <a:pt x="5416" y="3424"/>
                    <a:pt x="5416" y="6683"/>
                  </a:cubicBezTo>
                  <a:cubicBezTo>
                    <a:pt x="5416" y="8495"/>
                    <a:pt x="4702" y="10139"/>
                    <a:pt x="3527" y="11343"/>
                  </a:cubicBezTo>
                  <a:cubicBezTo>
                    <a:pt x="2817" y="12071"/>
                    <a:pt x="2405" y="13039"/>
                    <a:pt x="2405" y="14057"/>
                  </a:cubicBezTo>
                  <a:lnTo>
                    <a:pt x="2405" y="14060"/>
                  </a:lnTo>
                  <a:cubicBezTo>
                    <a:pt x="2408" y="14975"/>
                    <a:pt x="1994" y="15839"/>
                    <a:pt x="1281" y="16410"/>
                  </a:cubicBezTo>
                  <a:lnTo>
                    <a:pt x="3804" y="16410"/>
                  </a:lnTo>
                  <a:cubicBezTo>
                    <a:pt x="4516" y="15839"/>
                    <a:pt x="4931" y="14975"/>
                    <a:pt x="4929" y="14060"/>
                  </a:cubicBezTo>
                  <a:lnTo>
                    <a:pt x="4929" y="14057"/>
                  </a:lnTo>
                  <a:cubicBezTo>
                    <a:pt x="4929" y="13039"/>
                    <a:pt x="5341" y="12071"/>
                    <a:pt x="6051" y="11343"/>
                  </a:cubicBezTo>
                  <a:cubicBezTo>
                    <a:pt x="7226" y="10139"/>
                    <a:pt x="7940" y="8495"/>
                    <a:pt x="7940" y="6683"/>
                  </a:cubicBezTo>
                  <a:cubicBezTo>
                    <a:pt x="7940" y="2993"/>
                    <a:pt x="4952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7173;p60">
            <a:extLst>
              <a:ext uri="{FF2B5EF4-FFF2-40B4-BE49-F238E27FC236}">
                <a16:creationId xmlns:a16="http://schemas.microsoft.com/office/drawing/2014/main" id="{E19E7111-7698-46B0-B3EA-BBE5F16E1A7E}"/>
              </a:ext>
            </a:extLst>
          </p:cNvPr>
          <p:cNvGrpSpPr/>
          <p:nvPr/>
        </p:nvGrpSpPr>
        <p:grpSpPr>
          <a:xfrm>
            <a:off x="947274" y="1835653"/>
            <a:ext cx="350079" cy="349133"/>
            <a:chOff x="2037825" y="3981825"/>
            <a:chExt cx="296175" cy="295375"/>
          </a:xfrm>
        </p:grpSpPr>
        <p:sp>
          <p:nvSpPr>
            <p:cNvPr id="444" name="Google Shape;7174;p60">
              <a:extLst>
                <a:ext uri="{FF2B5EF4-FFF2-40B4-BE49-F238E27FC236}">
                  <a16:creationId xmlns:a16="http://schemas.microsoft.com/office/drawing/2014/main" id="{16B1077E-8A27-49F4-8DB7-160C40D67A97}"/>
                </a:ext>
              </a:extLst>
            </p:cNvPr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7175;p60">
              <a:extLst>
                <a:ext uri="{FF2B5EF4-FFF2-40B4-BE49-F238E27FC236}">
                  <a16:creationId xmlns:a16="http://schemas.microsoft.com/office/drawing/2014/main" id="{BCAE05BB-4412-45C5-8609-2B10EC211C4D}"/>
                </a:ext>
              </a:extLst>
            </p:cNvPr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7176;p60">
              <a:extLst>
                <a:ext uri="{FF2B5EF4-FFF2-40B4-BE49-F238E27FC236}">
                  <a16:creationId xmlns:a16="http://schemas.microsoft.com/office/drawing/2014/main" id="{CD8A0033-F1BF-4F8A-8982-CB5B68CD10CE}"/>
                </a:ext>
              </a:extLst>
            </p:cNvPr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BlokTextu 447">
            <a:extLst>
              <a:ext uri="{FF2B5EF4-FFF2-40B4-BE49-F238E27FC236}">
                <a16:creationId xmlns:a16="http://schemas.microsoft.com/office/drawing/2014/main" id="{4385BFB5-C49C-45E1-9AB7-D22FDA618CBE}"/>
              </a:ext>
            </a:extLst>
          </p:cNvPr>
          <p:cNvSpPr txBox="1"/>
          <p:nvPr/>
        </p:nvSpPr>
        <p:spPr>
          <a:xfrm>
            <a:off x="1275997" y="2270401"/>
            <a:ext cx="5689600" cy="198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uvádzajte len </a:t>
            </a:r>
            <a:r>
              <a:rPr lang="sk-SK" b="0" i="0" dirty="0">
                <a:solidFill>
                  <a:srgbClr val="2D2D2D"/>
                </a:solidFill>
                <a:effectLst/>
                <a:latin typeface="Montserrat Medium" panose="00000600000000000000" pitchFamily="2" charset="-18"/>
                <a:ea typeface="Source Sans Pro" panose="020B0503030403020204" pitchFamily="34" charset="0"/>
              </a:rPr>
              <a:t>základné údaje o sebe a kontakt na Vás 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neuvádzajte nepotrebné údaje</a:t>
            </a:r>
            <a:endParaRPr lang="sk-SK" b="0" i="0" dirty="0">
              <a:solidFill>
                <a:srgbClr val="2D2D2D"/>
              </a:solidFill>
              <a:effectLst/>
              <a:latin typeface="Montserrat Medium" panose="00000600000000000000" pitchFamily="2" charset="-18"/>
              <a:ea typeface="Source Sans Pro" panose="020B0503030403020204" pitchFamily="34" charset="0"/>
            </a:endParaRP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dirty="0">
                <a:solidFill>
                  <a:srgbClr val="2D2D2D"/>
                </a:solidFill>
                <a:latin typeface="Montserrat Medium" panose="00000600000000000000" pitchFamily="2" charset="-18"/>
                <a:ea typeface="Source Sans Pro" panose="020B0503030403020204" pitchFamily="34" charset="0"/>
              </a:rPr>
              <a:t>zadávajte </a:t>
            </a:r>
            <a:r>
              <a:rPr lang="sk-SK" b="0" i="0" dirty="0">
                <a:solidFill>
                  <a:srgbClr val="2D2D2D"/>
                </a:solidFill>
                <a:effectLst/>
                <a:latin typeface="Montserrat Medium" panose="00000600000000000000" pitchFamily="2" charset="-18"/>
                <a:ea typeface="Source Sans Pro" panose="020B0503030403020204" pitchFamily="34" charset="0"/>
              </a:rPr>
              <a:t>dôveryhodne vyzerajúci a neodstrašujúci </a:t>
            </a:r>
            <a:br>
              <a:rPr lang="sk-SK" b="0" i="0" dirty="0">
                <a:solidFill>
                  <a:srgbClr val="2D2D2D"/>
                </a:solidFill>
                <a:effectLst/>
                <a:latin typeface="Montserrat Medium" panose="00000600000000000000" pitchFamily="2" charset="-18"/>
                <a:ea typeface="Source Sans Pro" panose="020B0503030403020204" pitchFamily="34" charset="0"/>
              </a:rPr>
            </a:br>
            <a:r>
              <a:rPr lang="sk-SK" b="0" i="0" dirty="0">
                <a:solidFill>
                  <a:srgbClr val="2D2D2D"/>
                </a:solidFill>
                <a:effectLst/>
                <a:latin typeface="Montserrat Medium" panose="00000600000000000000" pitchFamily="2" charset="-18"/>
                <a:ea typeface="Source Sans Pro" panose="020B0503030403020204" pitchFamily="34" charset="0"/>
              </a:rPr>
              <a:t>e-mailový kontakt - bez prezývok, ideálne zahŕňajúci </a:t>
            </a:r>
            <a:br>
              <a:rPr lang="sk-SK" b="0" i="0" dirty="0">
                <a:solidFill>
                  <a:srgbClr val="2D2D2D"/>
                </a:solidFill>
                <a:effectLst/>
                <a:latin typeface="Montserrat Medium" panose="00000600000000000000" pitchFamily="2" charset="-18"/>
                <a:ea typeface="Source Sans Pro" panose="020B0503030403020204" pitchFamily="34" charset="0"/>
              </a:rPr>
            </a:br>
            <a:r>
              <a:rPr lang="sk-SK" b="0" i="0" dirty="0">
                <a:solidFill>
                  <a:srgbClr val="2D2D2D"/>
                </a:solidFill>
                <a:effectLst/>
                <a:latin typeface="Montserrat Medium" panose="00000600000000000000" pitchFamily="2" charset="-18"/>
                <a:ea typeface="Source Sans Pro" panose="020B0503030403020204" pitchFamily="34" charset="0"/>
              </a:rPr>
              <a:t>meno a priezvisko, zasielaný z overenej e-mailovej služby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sk-SK" b="0" i="0" dirty="0">
                <a:solidFill>
                  <a:srgbClr val="2D2D2D"/>
                </a:solidFill>
                <a:effectLst/>
                <a:latin typeface="Montserrat Medium" panose="00000600000000000000" pitchFamily="2" charset="-18"/>
                <a:ea typeface="Source Sans Pro" panose="020B0503030403020204" pitchFamily="34" charset="0"/>
              </a:rPr>
              <a:t>môžete vložiť aj svoju aktuálnu fotku pre osobnejší vnem</a:t>
            </a:r>
            <a:endParaRPr lang="sk-SK" dirty="0">
              <a:solidFill>
                <a:srgbClr val="2D2D2D"/>
              </a:solidFill>
              <a:latin typeface="Montserrat Medium" panose="00000600000000000000" pitchFamily="2" charset="-18"/>
              <a:ea typeface="Source Sans Pro" panose="020B0503030403020204" pitchFamily="34" charset="0"/>
            </a:endParaRPr>
          </a:p>
        </p:txBody>
      </p:sp>
      <p:sp>
        <p:nvSpPr>
          <p:cNvPr id="451" name="Google Shape;598;p32">
            <a:extLst>
              <a:ext uri="{FF2B5EF4-FFF2-40B4-BE49-F238E27FC236}">
                <a16:creationId xmlns:a16="http://schemas.microsoft.com/office/drawing/2014/main" id="{987F3442-FE50-4095-8DC3-E5F01F02F48A}"/>
              </a:ext>
            </a:extLst>
          </p:cNvPr>
          <p:cNvSpPr txBox="1">
            <a:spLocks/>
          </p:cNvSpPr>
          <p:nvPr/>
        </p:nvSpPr>
        <p:spPr>
          <a:xfrm>
            <a:off x="997592" y="1938861"/>
            <a:ext cx="22203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k-SK" dirty="0">
                <a:solidFill>
                  <a:srgbClr val="323249"/>
                </a:solidFill>
                <a:latin typeface="Montserrat ExtraBold" panose="00000900000000000000" pitchFamily="2" charset="-18"/>
              </a:rPr>
              <a:t>OSOBNÉ ÚDAJE</a:t>
            </a:r>
          </a:p>
        </p:txBody>
      </p:sp>
    </p:spTree>
    <p:extLst>
      <p:ext uri="{BB962C8B-B14F-4D97-AF65-F5344CB8AC3E}">
        <p14:creationId xmlns:p14="http://schemas.microsoft.com/office/powerpoint/2010/main" val="1326427451"/>
      </p:ext>
    </p:extLst>
  </p:cSld>
  <p:clrMapOvr>
    <a:masterClrMapping/>
  </p:clrMapOvr>
</p:sld>
</file>

<file path=ppt/theme/theme1.xml><?xml version="1.0" encoding="utf-8"?>
<a:theme xmlns:a="http://schemas.openxmlformats.org/drawingml/2006/main" name="Become a Leader by Slidesgo">
  <a:themeElements>
    <a:clrScheme name="Simple Light">
      <a:dk1>
        <a:srgbClr val="55ADC9"/>
      </a:dk1>
      <a:lt1>
        <a:srgbClr val="EFECD2"/>
      </a:lt1>
      <a:dk2>
        <a:srgbClr val="323249"/>
      </a:dk2>
      <a:lt2>
        <a:srgbClr val="404066"/>
      </a:lt2>
      <a:accent1>
        <a:srgbClr val="9E4B51"/>
      </a:accent1>
      <a:accent2>
        <a:srgbClr val="2C2C42"/>
      </a:accent2>
      <a:accent3>
        <a:srgbClr val="F7AF7F"/>
      </a:accent3>
      <a:accent4>
        <a:srgbClr val="DB936B"/>
      </a:accent4>
      <a:accent5>
        <a:srgbClr val="614068"/>
      </a:accent5>
      <a:accent6>
        <a:srgbClr val="9BC4CE"/>
      </a:accent6>
      <a:hlink>
        <a:srgbClr val="323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997</Words>
  <Application>Microsoft Office PowerPoint</Application>
  <PresentationFormat>Prezentácia na obrazovke (16:9)</PresentationFormat>
  <Paragraphs>229</Paragraphs>
  <Slides>35</Slides>
  <Notes>34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6" baseType="lpstr">
      <vt:lpstr>Abril Fatface</vt:lpstr>
      <vt:lpstr>Source Sans Pro</vt:lpstr>
      <vt:lpstr>Wingdings</vt:lpstr>
      <vt:lpstr>Calibri</vt:lpstr>
      <vt:lpstr>Playfair Display Black</vt:lpstr>
      <vt:lpstr>Montserrat Medium</vt:lpstr>
      <vt:lpstr>Montserrat ExtraBold</vt:lpstr>
      <vt:lpstr>Arial</vt:lpstr>
      <vt:lpstr>Courier New</vt:lpstr>
      <vt:lpstr>Montserrat</vt:lpstr>
      <vt:lpstr>Become a Leader by Slidesgo</vt:lpstr>
      <vt:lpstr>Ako sa uplatniť na trhu práce  po ukončení VŠ</vt:lpstr>
      <vt:lpstr>01.</vt:lpstr>
      <vt:lpstr>Stratégia uplatnenia sa  po ukončení VŠ</vt:lpstr>
      <vt:lpstr>Stratégia uplatnenia sa na trhu práce</vt:lpstr>
      <vt:lpstr>Čo zohľadňujú zamestnávatelia</vt:lpstr>
      <vt:lpstr>Kde hľadať prácu</vt:lpstr>
      <vt:lpstr>Ako reagovať na pracovnú ponuku  </vt:lpstr>
      <vt:lpstr>Ako napísať dobrý životopis</vt:lpstr>
      <vt:lpstr>Ako napísať dobrý životopis</vt:lpstr>
      <vt:lpstr>Ako napísať dobrý životopis</vt:lpstr>
      <vt:lpstr>Ako napísať dobrý životopis</vt:lpstr>
      <vt:lpstr>Ako napísať dobrý životopis</vt:lpstr>
      <vt:lpstr>Ako napísať dobrý životopis</vt:lpstr>
      <vt:lpstr>Ako napísať dobrý životopis</vt:lpstr>
      <vt:lpstr>Ako napísať dobrý životopis</vt:lpstr>
      <vt:lpstr>Odporúčanie</vt:lpstr>
      <vt:lpstr>Prezentácia programu PowerPoint</vt:lpstr>
      <vt:lpstr>Odporúčanie</vt:lpstr>
      <vt:lpstr>Ako sa pripraviť na pohovor   </vt:lpstr>
      <vt:lpstr>Ako sa pripraviť na pohovor</vt:lpstr>
      <vt:lpstr>Ako sa pripraviť na pohovor</vt:lpstr>
      <vt:lpstr>Prezentácia programu PowerPoint</vt:lpstr>
      <vt:lpstr>JO študenti</vt:lpstr>
      <vt:lpstr>Kde našli uplatnenie  naši absolventi</vt:lpstr>
      <vt:lpstr>JO študenti</vt:lpstr>
      <vt:lpstr>Učiteľstvo  </vt:lpstr>
      <vt:lpstr>Učiteľstvo - Ponuky práce nájdete aj na:</vt:lpstr>
      <vt:lpstr>Učiteľstvo</vt:lpstr>
      <vt:lpstr>Prezentácia programu PowerPoint</vt:lpstr>
      <vt:lpstr>ERASMUS + na UPJŠ   </vt:lpstr>
      <vt:lpstr>Informácie k výzve študentov - stáž</vt:lpstr>
      <vt:lpstr>Základné sadzby individuálnej podpory na dlhodobé mobility  a príspevky na  navýšenie</vt:lpstr>
      <vt:lpstr>Prezentácia programu PowerPoint</vt:lpstr>
      <vt:lpstr>Diskusia  </vt:lpstr>
      <vt:lpstr>Ďakujeme za pozornosť  a prajeme veľa úspechov!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sa uplatniť na trhu práce  po ukončení VŠ</dc:title>
  <cp:lastModifiedBy>Onačillová</cp:lastModifiedBy>
  <cp:revision>68</cp:revision>
  <dcterms:modified xsi:type="dcterms:W3CDTF">2023-11-27T07:16:19Z</dcterms:modified>
</cp:coreProperties>
</file>