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0" r:id="rId11"/>
    <p:sldId id="271" r:id="rId12"/>
    <p:sldId id="272" r:id="rId13"/>
    <p:sldId id="273" r:id="rId14"/>
    <p:sldId id="274" r:id="rId15"/>
    <p:sldId id="269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C6E44-955A-0D80-9F71-801F4937A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EA2BDA-BE3F-C827-F1A4-E8B5EE69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3189FC-729F-2A8E-1D44-4E19FFC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43CCC19-9CF4-1BFC-3821-9FAFCB4A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F13E563-71FD-83D2-F636-B856F96F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11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5650C-7595-7F22-9B88-94A39D85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7E37D2C-153B-3CF8-F5B3-43D991158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5B80797-DB92-6958-3DD1-A28CBA2D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BD2D56-3B97-ED2E-3AC8-2B198F78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B4C5211-5D7B-2138-1A5C-4E9F689D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875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8FC91A7-39FA-F0C5-0BC5-0941E9F81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9B7095D-5BDC-3B81-87D5-D54BF5D5F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AFF8B-8A1E-462B-C045-EF982627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EC9D77A-0949-824A-427A-26B9C76C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C981888-5468-135D-1A03-5C36AB1A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01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AF7EA-4AC5-3EFD-F3F0-AF7406B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592D99-8AB4-C023-17C1-DF9DA558A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98CE47-1D3A-8B52-FF86-9E1DAFC3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2F3DF7-DBED-6D1F-3289-620D4549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F3559E0-2E49-80E7-4FA5-41D74DD5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365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2E9A3-2029-7E08-21D3-6C60B5C8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EA440C-8BDA-1FC0-1EEB-37360FA3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3773629-B780-40FB-EC76-2C6AEA82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B5D8D37-2DE6-2EDE-8670-68B926ED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1228E8-4E47-889F-341E-1C7A035D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88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BA116-6E35-DF5E-DB61-09D1E802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EBA007-D7A6-E152-9E96-924967385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75A2141-0115-2C94-DC36-7766B109F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89E3858-0B77-5728-1E90-A522AEBD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DA358AA-8B42-7ED2-8402-A3A60E20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34F96F-435C-A5C6-6930-844D50E6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9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4807C-B589-6331-1719-A030B159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D41827-E4A7-10DD-3641-024DCAC8C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7E83559-A96A-76D4-95FA-FC1302FB6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7B0DA8-5978-B4CC-BFA5-EA4DC8203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D326890-CB94-1DCD-757E-60F009B85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130C568-F04F-CFEB-3AAA-F6A505AC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D9DD528-CB3B-57B4-D86F-21CA29EF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7DAE8C4-F9E5-1E6C-6B2F-A014CDA7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81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D5A5B-5C1E-5650-3F2B-F1CB3081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2BED042-B730-77F4-325B-6C5DB7FD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69A19BF-7925-24E0-9414-613F8196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0C25097-074A-D599-4D02-50107508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5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6B4A885-42B3-7407-A52D-752EE131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AE2D32F-4A26-DA5F-720B-777FDC55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2A3C60-248F-8D18-49A8-67BC469E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16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6E0FF-DD25-8347-3009-471E3EC3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FC74AF-ED6A-A391-012D-6A3B4EFE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031C9A-11E8-4110-0409-A3B1BDB54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363C8B6-1BBA-05D2-4720-E9867DA6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8E6A972-2DF6-6431-AC19-384E8B8A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60495BE-3929-04FC-45CD-0D8060C4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106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6D8D1-6A39-5E53-A80C-8340EF2B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D54E61C-A0BD-8696-127A-35201E872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765B14-056F-2ACC-4A93-B4D34C350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BA6248-BC04-4B61-96BD-CA0FB3CF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4BA2171-1163-982B-5791-C59A6D2D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CEEB0C0-95C2-0C3E-8983-A2AF589F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617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DC1BFA4-6785-1AB0-71FB-82D6B596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E8E83-BC0B-5364-03C9-650F983B8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BB7B0D-C715-6591-6639-622963601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89E5B4-CBDA-4C93-81B2-8A955161E653}" type="datetimeFigureOut">
              <a:rPr lang="sk-SK" smtClean="0"/>
              <a:t>14.05.2024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199025-0A7D-0ED8-20ED-229E86922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890184C-7332-4393-A70B-11BA1A406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7EF2F-EDBA-4098-922D-A243FB1C66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249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písmo&#10;&#10;Automaticky generovaný popis">
            <a:extLst>
              <a:ext uri="{FF2B5EF4-FFF2-40B4-BE49-F238E27FC236}">
                <a16:creationId xmlns:a16="http://schemas.microsoft.com/office/drawing/2014/main" id="{E504EE13-02BE-C608-C064-F8B5FE864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0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mapa, snímka obrazovky, atlas&#10;&#10;Automaticky generovaný popis">
            <a:extLst>
              <a:ext uri="{FF2B5EF4-FFF2-40B4-BE49-F238E27FC236}">
                <a16:creationId xmlns:a16="http://schemas.microsoft.com/office/drawing/2014/main" id="{D20A1E61-1549-23D9-9A03-E660A6750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4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diagram, snímka obrazovky, mapa&#10;&#10;Automaticky generovaný popis">
            <a:extLst>
              <a:ext uri="{FF2B5EF4-FFF2-40B4-BE49-F238E27FC236}">
                <a16:creationId xmlns:a16="http://schemas.microsoft.com/office/drawing/2014/main" id="{57132B9E-E410-F669-FC0B-B6908F9A6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3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diagram, písmo&#10;&#10;Automaticky generovaný popis">
            <a:extLst>
              <a:ext uri="{FF2B5EF4-FFF2-40B4-BE49-F238E27FC236}">
                <a16:creationId xmlns:a16="http://schemas.microsoft.com/office/drawing/2014/main" id="{393E0672-70DF-F665-2847-6E1AC297E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diagram, vývoj&#10;&#10;Automaticky generovaný popis">
            <a:extLst>
              <a:ext uri="{FF2B5EF4-FFF2-40B4-BE49-F238E27FC236}">
                <a16:creationId xmlns:a16="http://schemas.microsoft.com/office/drawing/2014/main" id="{DB3048C2-5952-8128-C683-5E023500D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C1A552C4-52B7-637B-41C8-622CDEB2B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písmo, logo&#10;&#10;Automaticky generovaný popis">
            <a:extLst>
              <a:ext uri="{FF2B5EF4-FFF2-40B4-BE49-F238E27FC236}">
                <a16:creationId xmlns:a16="http://schemas.microsoft.com/office/drawing/2014/main" id="{47D02678-9957-980E-93F0-E758E9ED2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6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2FEC2400-05A6-0FD1-47E9-DE6E5679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E2A8D241-4E61-DD87-2623-180CD353C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6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mapa, atlas, snímka obrazovky&#10;&#10;Automaticky generovaný popis">
            <a:extLst>
              <a:ext uri="{FF2B5EF4-FFF2-40B4-BE49-F238E27FC236}">
                <a16:creationId xmlns:a16="http://schemas.microsoft.com/office/drawing/2014/main" id="{05EB5A54-27EA-BDFB-FC65-A19CFA613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nebo, snímka obrazovky, mapa&#10;&#10;Automaticky generovaný popis">
            <a:extLst>
              <a:ext uri="{FF2B5EF4-FFF2-40B4-BE49-F238E27FC236}">
                <a16:creationId xmlns:a16="http://schemas.microsoft.com/office/drawing/2014/main" id="{1D8DBBE2-5CE0-B569-90DD-52C2EA1D9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F0984EB2-1F6E-9F2D-79F1-9844577D2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E4648F23-5B54-2816-C498-472281A37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145974B8-5609-EE97-3A67-EC6F1DA4B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8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snímka obrazovky, číslo, písmo&#10;&#10;Automaticky generovaný popis">
            <a:extLst>
              <a:ext uri="{FF2B5EF4-FFF2-40B4-BE49-F238E27FC236}">
                <a16:creationId xmlns:a16="http://schemas.microsoft.com/office/drawing/2014/main" id="{B74DF155-0698-F2F7-B7AD-B23D4BA1C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Širokouhlá</PresentationFormat>
  <Paragraphs>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Daniela</dc:creator>
  <cp:lastModifiedBy>Daniela Arvaiova</cp:lastModifiedBy>
  <cp:revision>2</cp:revision>
  <dcterms:created xsi:type="dcterms:W3CDTF">2024-03-17T16:24:33Z</dcterms:created>
  <dcterms:modified xsi:type="dcterms:W3CDTF">2024-05-14T09:12:18Z</dcterms:modified>
</cp:coreProperties>
</file>