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6" r:id="rId2"/>
    <p:sldId id="273" r:id="rId3"/>
    <p:sldId id="257" r:id="rId4"/>
    <p:sldId id="270" r:id="rId5"/>
    <p:sldId id="269" r:id="rId6"/>
    <p:sldId id="267" r:id="rId7"/>
    <p:sldId id="263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2C70E-A5EA-4783-98BC-3B36AAE5515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390350-B297-4084-A14E-97CEBA24BAE5}">
      <dgm:prSet custT="1"/>
      <dgm:spPr/>
      <dgm:t>
        <a:bodyPr/>
        <a:lstStyle/>
        <a:p>
          <a:pPr algn="ctr"/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modernizácia školstva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C2F42-B3C5-4544-8BFE-BBD362333C1C}" type="parTrans" cxnId="{604757A4-3AB6-4EC7-A019-4AF130EE6DCF}">
      <dgm:prSet/>
      <dgm:spPr/>
      <dgm:t>
        <a:bodyPr/>
        <a:lstStyle/>
        <a:p>
          <a:pPr algn="ctr"/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7B7DF-7FA4-4D1D-B4A4-A77C30566024}" type="sibTrans" cxnId="{604757A4-3AB6-4EC7-A019-4AF130EE6DCF}">
      <dgm:prSet/>
      <dgm:spPr/>
      <dgm:t>
        <a:bodyPr/>
        <a:lstStyle/>
        <a:p>
          <a:pPr algn="ctr"/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55F0D-A443-4930-AEB9-EE26824EB350}">
      <dgm:prSet custT="1"/>
      <dgm:spPr/>
      <dgm:t>
        <a:bodyPr/>
        <a:lstStyle/>
        <a:p>
          <a:pPr algn="ctr"/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spestrenie výučby 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243B0-3333-45A2-A2C4-026DC53A02A9}" type="parTrans" cxnId="{8ED652B4-942C-482D-B3A1-14A9C1865584}">
      <dgm:prSet/>
      <dgm:spPr/>
      <dgm:t>
        <a:bodyPr/>
        <a:lstStyle/>
        <a:p>
          <a:pPr algn="ctr"/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00B43-5AC2-4C66-B13B-06998E49ED9D}" type="sibTrans" cxnId="{8ED652B4-942C-482D-B3A1-14A9C1865584}">
      <dgm:prSet/>
      <dgm:spPr/>
      <dgm:t>
        <a:bodyPr/>
        <a:lstStyle/>
        <a:p>
          <a:pPr algn="ctr"/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5CE28-78AC-4E8A-9B15-0BDA2C56B07D}">
      <dgm:prSet custT="1"/>
      <dgm:spPr/>
      <dgm:t>
        <a:bodyPr/>
        <a:lstStyle/>
        <a:p>
          <a:pPr algn="ctr"/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rôznorodosť využitia mobilných aplikácií  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24C47-0DF2-47FA-9151-4342FAD69CD7}" type="parTrans" cxnId="{D19A17EF-DFF6-4B20-A4CC-B55E9CBD65B9}">
      <dgm:prSet/>
      <dgm:spPr/>
      <dgm:t>
        <a:bodyPr/>
        <a:lstStyle/>
        <a:p>
          <a:pPr algn="ctr"/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EB09C-D10B-429E-A489-6A74BA4A0830}" type="sibTrans" cxnId="{D19A17EF-DFF6-4B20-A4CC-B55E9CBD65B9}">
      <dgm:prSet/>
      <dgm:spPr/>
      <dgm:t>
        <a:bodyPr/>
        <a:lstStyle/>
        <a:p>
          <a:pPr algn="ctr"/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C69B7-DD2A-48D0-8740-50CEE0F3F11A}">
      <dgm:prSet custT="1"/>
      <dgm:spPr/>
      <dgm:t>
        <a:bodyPr/>
        <a:lstStyle/>
        <a:p>
          <a:pPr algn="ctr"/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nedostatok podobných materiálov </a:t>
          </a:r>
          <a:b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metodík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896D6-4497-4C82-B349-7ABEBCF2EF38}" type="parTrans" cxnId="{819F0EDA-F353-49C3-B41B-BFE0B9255AA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11A54-DCF2-461B-B8BF-3396DBCFC803}" type="sibTrans" cxnId="{819F0EDA-F353-49C3-B41B-BFE0B9255AA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914AB-D86C-4FEE-AD55-F4DB73A22732}" type="pres">
      <dgm:prSet presAssocID="{2C92C70E-A5EA-4783-98BC-3B36AAE55151}" presName="linear" presStyleCnt="0">
        <dgm:presLayoutVars>
          <dgm:dir/>
          <dgm:animLvl val="lvl"/>
          <dgm:resizeHandles val="exact"/>
        </dgm:presLayoutVars>
      </dgm:prSet>
      <dgm:spPr/>
    </dgm:pt>
    <dgm:pt modelId="{11F9EBC2-98CB-41EC-A474-571D36AD967A}" type="pres">
      <dgm:prSet presAssocID="{27390350-B297-4084-A14E-97CEBA24BAE5}" presName="parentLin" presStyleCnt="0"/>
      <dgm:spPr/>
    </dgm:pt>
    <dgm:pt modelId="{C6D54CB0-F242-490B-B631-1D8077410A91}" type="pres">
      <dgm:prSet presAssocID="{27390350-B297-4084-A14E-97CEBA24BAE5}" presName="parentLeftMargin" presStyleLbl="node1" presStyleIdx="0" presStyleCnt="4"/>
      <dgm:spPr/>
    </dgm:pt>
    <dgm:pt modelId="{1CE9446F-039B-4C75-A1F4-2BB424A36834}" type="pres">
      <dgm:prSet presAssocID="{27390350-B297-4084-A14E-97CEBA24BA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54D229-9D9E-4369-9CDC-92669EE6BBF9}" type="pres">
      <dgm:prSet presAssocID="{27390350-B297-4084-A14E-97CEBA24BAE5}" presName="negativeSpace" presStyleCnt="0"/>
      <dgm:spPr/>
    </dgm:pt>
    <dgm:pt modelId="{E8B5302E-F66A-4EF6-93BE-BCF7FC1EDDAF}" type="pres">
      <dgm:prSet presAssocID="{27390350-B297-4084-A14E-97CEBA24BAE5}" presName="childText" presStyleLbl="conFgAcc1" presStyleIdx="0" presStyleCnt="4">
        <dgm:presLayoutVars>
          <dgm:bulletEnabled val="1"/>
        </dgm:presLayoutVars>
      </dgm:prSet>
      <dgm:spPr/>
    </dgm:pt>
    <dgm:pt modelId="{3F46BF88-943D-4C4E-B660-47583759FC8D}" type="pres">
      <dgm:prSet presAssocID="{AA37B7DF-7FA4-4D1D-B4A4-A77C30566024}" presName="spaceBetweenRectangles" presStyleCnt="0"/>
      <dgm:spPr/>
    </dgm:pt>
    <dgm:pt modelId="{5CC2FDEB-FF1B-4AFE-AB50-5EF17135009C}" type="pres">
      <dgm:prSet presAssocID="{3F355F0D-A443-4930-AEB9-EE26824EB350}" presName="parentLin" presStyleCnt="0"/>
      <dgm:spPr/>
    </dgm:pt>
    <dgm:pt modelId="{1F5A615A-2DF7-4D45-A59A-82B39CFF6A37}" type="pres">
      <dgm:prSet presAssocID="{3F355F0D-A443-4930-AEB9-EE26824EB350}" presName="parentLeftMargin" presStyleLbl="node1" presStyleIdx="0" presStyleCnt="4"/>
      <dgm:spPr/>
    </dgm:pt>
    <dgm:pt modelId="{8598E86A-6DF9-4BF1-8CF7-E866929618D0}" type="pres">
      <dgm:prSet presAssocID="{3F355F0D-A443-4930-AEB9-EE26824EB3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30EF30-0926-4615-BF9E-A5B5A434C438}" type="pres">
      <dgm:prSet presAssocID="{3F355F0D-A443-4930-AEB9-EE26824EB350}" presName="negativeSpace" presStyleCnt="0"/>
      <dgm:spPr/>
    </dgm:pt>
    <dgm:pt modelId="{D898F350-F680-48CB-B8C0-7CD579234917}" type="pres">
      <dgm:prSet presAssocID="{3F355F0D-A443-4930-AEB9-EE26824EB350}" presName="childText" presStyleLbl="conFgAcc1" presStyleIdx="1" presStyleCnt="4">
        <dgm:presLayoutVars>
          <dgm:bulletEnabled val="1"/>
        </dgm:presLayoutVars>
      </dgm:prSet>
      <dgm:spPr/>
    </dgm:pt>
    <dgm:pt modelId="{34761FA9-5385-4B27-AB2F-CC6EEB9F1BD2}" type="pres">
      <dgm:prSet presAssocID="{EE500B43-5AC2-4C66-B13B-06998E49ED9D}" presName="spaceBetweenRectangles" presStyleCnt="0"/>
      <dgm:spPr/>
    </dgm:pt>
    <dgm:pt modelId="{EB2B07C5-D671-4DD4-AF73-664A94D4B892}" type="pres">
      <dgm:prSet presAssocID="{5015CE28-78AC-4E8A-9B15-0BDA2C56B07D}" presName="parentLin" presStyleCnt="0"/>
      <dgm:spPr/>
    </dgm:pt>
    <dgm:pt modelId="{F09245E4-EB43-4CAB-9A99-B4F1D20AD72E}" type="pres">
      <dgm:prSet presAssocID="{5015CE28-78AC-4E8A-9B15-0BDA2C56B07D}" presName="parentLeftMargin" presStyleLbl="node1" presStyleIdx="1" presStyleCnt="4"/>
      <dgm:spPr/>
    </dgm:pt>
    <dgm:pt modelId="{0711D7A7-4BF9-4AA1-867C-560B04B7078A}" type="pres">
      <dgm:prSet presAssocID="{5015CE28-78AC-4E8A-9B15-0BDA2C56B0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56BEE4-963A-48D4-B96E-D743A1B89C3A}" type="pres">
      <dgm:prSet presAssocID="{5015CE28-78AC-4E8A-9B15-0BDA2C56B07D}" presName="negativeSpace" presStyleCnt="0"/>
      <dgm:spPr/>
    </dgm:pt>
    <dgm:pt modelId="{7B1111BA-404B-4726-BAD9-3847CCA079C6}" type="pres">
      <dgm:prSet presAssocID="{5015CE28-78AC-4E8A-9B15-0BDA2C56B07D}" presName="childText" presStyleLbl="conFgAcc1" presStyleIdx="2" presStyleCnt="4">
        <dgm:presLayoutVars>
          <dgm:bulletEnabled val="1"/>
        </dgm:presLayoutVars>
      </dgm:prSet>
      <dgm:spPr/>
    </dgm:pt>
    <dgm:pt modelId="{4E89E158-6A3D-448C-B669-A4C6A40CF278}" type="pres">
      <dgm:prSet presAssocID="{FB5EB09C-D10B-429E-A489-6A74BA4A0830}" presName="spaceBetweenRectangles" presStyleCnt="0"/>
      <dgm:spPr/>
    </dgm:pt>
    <dgm:pt modelId="{B4577743-EC2B-4B7F-AA4A-407E049E4FD4}" type="pres">
      <dgm:prSet presAssocID="{D40C69B7-DD2A-48D0-8740-50CEE0F3F11A}" presName="parentLin" presStyleCnt="0"/>
      <dgm:spPr/>
    </dgm:pt>
    <dgm:pt modelId="{6AEE564E-57FD-4D83-9281-1EECE531C313}" type="pres">
      <dgm:prSet presAssocID="{D40C69B7-DD2A-48D0-8740-50CEE0F3F11A}" presName="parentLeftMargin" presStyleLbl="node1" presStyleIdx="2" presStyleCnt="4"/>
      <dgm:spPr/>
    </dgm:pt>
    <dgm:pt modelId="{DE17F9D2-2EDF-410A-AEEA-8DC860C32A91}" type="pres">
      <dgm:prSet presAssocID="{D40C69B7-DD2A-48D0-8740-50CEE0F3F11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8FFCD32-16CF-4AAC-8B66-8ABD572439AD}" type="pres">
      <dgm:prSet presAssocID="{D40C69B7-DD2A-48D0-8740-50CEE0F3F11A}" presName="negativeSpace" presStyleCnt="0"/>
      <dgm:spPr/>
    </dgm:pt>
    <dgm:pt modelId="{976032DB-9818-48E5-AB4D-11920EA58825}" type="pres">
      <dgm:prSet presAssocID="{D40C69B7-DD2A-48D0-8740-50CEE0F3F11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0ADC03-9E4E-4C46-B45C-EFA80C97CCA1}" type="presOf" srcId="{D40C69B7-DD2A-48D0-8740-50CEE0F3F11A}" destId="{DE17F9D2-2EDF-410A-AEEA-8DC860C32A91}" srcOrd="1" destOrd="0" presId="urn:microsoft.com/office/officeart/2005/8/layout/list1"/>
    <dgm:cxn modelId="{885F6B14-196A-4681-A015-36FDEE63E9AE}" type="presOf" srcId="{5015CE28-78AC-4E8A-9B15-0BDA2C56B07D}" destId="{0711D7A7-4BF9-4AA1-867C-560B04B7078A}" srcOrd="1" destOrd="0" presId="urn:microsoft.com/office/officeart/2005/8/layout/list1"/>
    <dgm:cxn modelId="{119B5815-0E5A-49C3-8DF3-D0A51D5E170A}" type="presOf" srcId="{3F355F0D-A443-4930-AEB9-EE26824EB350}" destId="{8598E86A-6DF9-4BF1-8CF7-E866929618D0}" srcOrd="1" destOrd="0" presId="urn:microsoft.com/office/officeart/2005/8/layout/list1"/>
    <dgm:cxn modelId="{7409F52B-5023-4CDF-931B-E708F551F956}" type="presOf" srcId="{3F355F0D-A443-4930-AEB9-EE26824EB350}" destId="{1F5A615A-2DF7-4D45-A59A-82B39CFF6A37}" srcOrd="0" destOrd="0" presId="urn:microsoft.com/office/officeart/2005/8/layout/list1"/>
    <dgm:cxn modelId="{DFD4BF31-1118-4B5A-93C6-FB41041818BC}" type="presOf" srcId="{27390350-B297-4084-A14E-97CEBA24BAE5}" destId="{C6D54CB0-F242-490B-B631-1D8077410A91}" srcOrd="0" destOrd="0" presId="urn:microsoft.com/office/officeart/2005/8/layout/list1"/>
    <dgm:cxn modelId="{0DD2893D-EA75-4335-B634-99F79003A699}" type="presOf" srcId="{5015CE28-78AC-4E8A-9B15-0BDA2C56B07D}" destId="{F09245E4-EB43-4CAB-9A99-B4F1D20AD72E}" srcOrd="0" destOrd="0" presId="urn:microsoft.com/office/officeart/2005/8/layout/list1"/>
    <dgm:cxn modelId="{58343A89-CD01-447A-A615-AA4A9CBE821E}" type="presOf" srcId="{D40C69B7-DD2A-48D0-8740-50CEE0F3F11A}" destId="{6AEE564E-57FD-4D83-9281-1EECE531C313}" srcOrd="0" destOrd="0" presId="urn:microsoft.com/office/officeart/2005/8/layout/list1"/>
    <dgm:cxn modelId="{604757A4-3AB6-4EC7-A019-4AF130EE6DCF}" srcId="{2C92C70E-A5EA-4783-98BC-3B36AAE55151}" destId="{27390350-B297-4084-A14E-97CEBA24BAE5}" srcOrd="0" destOrd="0" parTransId="{22EC2F42-B3C5-4544-8BFE-BBD362333C1C}" sibTransId="{AA37B7DF-7FA4-4D1D-B4A4-A77C30566024}"/>
    <dgm:cxn modelId="{8ED652B4-942C-482D-B3A1-14A9C1865584}" srcId="{2C92C70E-A5EA-4783-98BC-3B36AAE55151}" destId="{3F355F0D-A443-4930-AEB9-EE26824EB350}" srcOrd="1" destOrd="0" parTransId="{92E243B0-3333-45A2-A2C4-026DC53A02A9}" sibTransId="{EE500B43-5AC2-4C66-B13B-06998E49ED9D}"/>
    <dgm:cxn modelId="{BE5D23C8-199E-4028-848E-251FCF32997A}" type="presOf" srcId="{27390350-B297-4084-A14E-97CEBA24BAE5}" destId="{1CE9446F-039B-4C75-A1F4-2BB424A36834}" srcOrd="1" destOrd="0" presId="urn:microsoft.com/office/officeart/2005/8/layout/list1"/>
    <dgm:cxn modelId="{A60118D9-27A8-4334-AECE-D91F0BA4A41F}" type="presOf" srcId="{2C92C70E-A5EA-4783-98BC-3B36AAE55151}" destId="{766914AB-D86C-4FEE-AD55-F4DB73A22732}" srcOrd="0" destOrd="0" presId="urn:microsoft.com/office/officeart/2005/8/layout/list1"/>
    <dgm:cxn modelId="{819F0EDA-F353-49C3-B41B-BFE0B9255AAF}" srcId="{2C92C70E-A5EA-4783-98BC-3B36AAE55151}" destId="{D40C69B7-DD2A-48D0-8740-50CEE0F3F11A}" srcOrd="3" destOrd="0" parTransId="{4AF896D6-4497-4C82-B349-7ABEBCF2EF38}" sibTransId="{31511A54-DCF2-461B-B8BF-3396DBCFC803}"/>
    <dgm:cxn modelId="{D19A17EF-DFF6-4B20-A4CC-B55E9CBD65B9}" srcId="{2C92C70E-A5EA-4783-98BC-3B36AAE55151}" destId="{5015CE28-78AC-4E8A-9B15-0BDA2C56B07D}" srcOrd="2" destOrd="0" parTransId="{37724C47-0DF2-47FA-9151-4342FAD69CD7}" sibTransId="{FB5EB09C-D10B-429E-A489-6A74BA4A0830}"/>
    <dgm:cxn modelId="{FD283C1F-40CC-4B13-89A3-5477ABBDD06C}" type="presParOf" srcId="{766914AB-D86C-4FEE-AD55-F4DB73A22732}" destId="{11F9EBC2-98CB-41EC-A474-571D36AD967A}" srcOrd="0" destOrd="0" presId="urn:microsoft.com/office/officeart/2005/8/layout/list1"/>
    <dgm:cxn modelId="{735AC3D7-69E9-4D02-B9CB-05761ED0C72A}" type="presParOf" srcId="{11F9EBC2-98CB-41EC-A474-571D36AD967A}" destId="{C6D54CB0-F242-490B-B631-1D8077410A91}" srcOrd="0" destOrd="0" presId="urn:microsoft.com/office/officeart/2005/8/layout/list1"/>
    <dgm:cxn modelId="{7320306F-09F6-4C80-B87C-D12434CE4EA1}" type="presParOf" srcId="{11F9EBC2-98CB-41EC-A474-571D36AD967A}" destId="{1CE9446F-039B-4C75-A1F4-2BB424A36834}" srcOrd="1" destOrd="0" presId="urn:microsoft.com/office/officeart/2005/8/layout/list1"/>
    <dgm:cxn modelId="{B4582685-A9EE-4E72-8312-3EE26244A8C9}" type="presParOf" srcId="{766914AB-D86C-4FEE-AD55-F4DB73A22732}" destId="{0254D229-9D9E-4369-9CDC-92669EE6BBF9}" srcOrd="1" destOrd="0" presId="urn:microsoft.com/office/officeart/2005/8/layout/list1"/>
    <dgm:cxn modelId="{AACBA84B-3F9B-4FC0-ADF4-1C5CEBBB3A2F}" type="presParOf" srcId="{766914AB-D86C-4FEE-AD55-F4DB73A22732}" destId="{E8B5302E-F66A-4EF6-93BE-BCF7FC1EDDAF}" srcOrd="2" destOrd="0" presId="urn:microsoft.com/office/officeart/2005/8/layout/list1"/>
    <dgm:cxn modelId="{743FC525-0F68-4230-97DB-195D1108DD2D}" type="presParOf" srcId="{766914AB-D86C-4FEE-AD55-F4DB73A22732}" destId="{3F46BF88-943D-4C4E-B660-47583759FC8D}" srcOrd="3" destOrd="0" presId="urn:microsoft.com/office/officeart/2005/8/layout/list1"/>
    <dgm:cxn modelId="{1616AD7B-FEB9-4DB6-8EA2-5BEEC8F3AB17}" type="presParOf" srcId="{766914AB-D86C-4FEE-AD55-F4DB73A22732}" destId="{5CC2FDEB-FF1B-4AFE-AB50-5EF17135009C}" srcOrd="4" destOrd="0" presId="urn:microsoft.com/office/officeart/2005/8/layout/list1"/>
    <dgm:cxn modelId="{FE6FFB66-0E4A-46C1-9BFF-78E5F73F3A6A}" type="presParOf" srcId="{5CC2FDEB-FF1B-4AFE-AB50-5EF17135009C}" destId="{1F5A615A-2DF7-4D45-A59A-82B39CFF6A37}" srcOrd="0" destOrd="0" presId="urn:microsoft.com/office/officeart/2005/8/layout/list1"/>
    <dgm:cxn modelId="{C0920807-6D94-48C1-B3F7-35077C904D85}" type="presParOf" srcId="{5CC2FDEB-FF1B-4AFE-AB50-5EF17135009C}" destId="{8598E86A-6DF9-4BF1-8CF7-E866929618D0}" srcOrd="1" destOrd="0" presId="urn:microsoft.com/office/officeart/2005/8/layout/list1"/>
    <dgm:cxn modelId="{09EF5CD4-06BF-4C24-B7EA-8376CF297D78}" type="presParOf" srcId="{766914AB-D86C-4FEE-AD55-F4DB73A22732}" destId="{FA30EF30-0926-4615-BF9E-A5B5A434C438}" srcOrd="5" destOrd="0" presId="urn:microsoft.com/office/officeart/2005/8/layout/list1"/>
    <dgm:cxn modelId="{2A379B0A-ED24-43B7-BC82-DD577F5E2BAA}" type="presParOf" srcId="{766914AB-D86C-4FEE-AD55-F4DB73A22732}" destId="{D898F350-F680-48CB-B8C0-7CD579234917}" srcOrd="6" destOrd="0" presId="urn:microsoft.com/office/officeart/2005/8/layout/list1"/>
    <dgm:cxn modelId="{EE8100EF-B322-492D-A162-80F194964CE5}" type="presParOf" srcId="{766914AB-D86C-4FEE-AD55-F4DB73A22732}" destId="{34761FA9-5385-4B27-AB2F-CC6EEB9F1BD2}" srcOrd="7" destOrd="0" presId="urn:microsoft.com/office/officeart/2005/8/layout/list1"/>
    <dgm:cxn modelId="{E6F8945F-55E4-46F0-B332-06D4D0A440D3}" type="presParOf" srcId="{766914AB-D86C-4FEE-AD55-F4DB73A22732}" destId="{EB2B07C5-D671-4DD4-AF73-664A94D4B892}" srcOrd="8" destOrd="0" presId="urn:microsoft.com/office/officeart/2005/8/layout/list1"/>
    <dgm:cxn modelId="{ABB2050F-33A0-4F3F-819C-7335E4388C2D}" type="presParOf" srcId="{EB2B07C5-D671-4DD4-AF73-664A94D4B892}" destId="{F09245E4-EB43-4CAB-9A99-B4F1D20AD72E}" srcOrd="0" destOrd="0" presId="urn:microsoft.com/office/officeart/2005/8/layout/list1"/>
    <dgm:cxn modelId="{4B2373B2-E0A4-4D7C-B4ED-ED18D8EE1EA9}" type="presParOf" srcId="{EB2B07C5-D671-4DD4-AF73-664A94D4B892}" destId="{0711D7A7-4BF9-4AA1-867C-560B04B7078A}" srcOrd="1" destOrd="0" presId="urn:microsoft.com/office/officeart/2005/8/layout/list1"/>
    <dgm:cxn modelId="{1CD14CDE-8EA5-4536-8D76-D812B083EB12}" type="presParOf" srcId="{766914AB-D86C-4FEE-AD55-F4DB73A22732}" destId="{6156BEE4-963A-48D4-B96E-D743A1B89C3A}" srcOrd="9" destOrd="0" presId="urn:microsoft.com/office/officeart/2005/8/layout/list1"/>
    <dgm:cxn modelId="{6E1D68C1-B943-409F-A69F-FF443F416EFB}" type="presParOf" srcId="{766914AB-D86C-4FEE-AD55-F4DB73A22732}" destId="{7B1111BA-404B-4726-BAD9-3847CCA079C6}" srcOrd="10" destOrd="0" presId="urn:microsoft.com/office/officeart/2005/8/layout/list1"/>
    <dgm:cxn modelId="{39F56D78-0D8F-4865-A20E-50A18BFA7458}" type="presParOf" srcId="{766914AB-D86C-4FEE-AD55-F4DB73A22732}" destId="{4E89E158-6A3D-448C-B669-A4C6A40CF278}" srcOrd="11" destOrd="0" presId="urn:microsoft.com/office/officeart/2005/8/layout/list1"/>
    <dgm:cxn modelId="{92030747-A6F1-40F3-A388-6859FEC40384}" type="presParOf" srcId="{766914AB-D86C-4FEE-AD55-F4DB73A22732}" destId="{B4577743-EC2B-4B7F-AA4A-407E049E4FD4}" srcOrd="12" destOrd="0" presId="urn:microsoft.com/office/officeart/2005/8/layout/list1"/>
    <dgm:cxn modelId="{99E85877-FD85-41DD-A92F-A2B45A843731}" type="presParOf" srcId="{B4577743-EC2B-4B7F-AA4A-407E049E4FD4}" destId="{6AEE564E-57FD-4D83-9281-1EECE531C313}" srcOrd="0" destOrd="0" presId="urn:microsoft.com/office/officeart/2005/8/layout/list1"/>
    <dgm:cxn modelId="{E1E1134D-8434-4C57-B431-621EB56FC0E2}" type="presParOf" srcId="{B4577743-EC2B-4B7F-AA4A-407E049E4FD4}" destId="{DE17F9D2-2EDF-410A-AEEA-8DC860C32A91}" srcOrd="1" destOrd="0" presId="urn:microsoft.com/office/officeart/2005/8/layout/list1"/>
    <dgm:cxn modelId="{9BA85E88-D5B5-41C5-A07B-B1D0396F5348}" type="presParOf" srcId="{766914AB-D86C-4FEE-AD55-F4DB73A22732}" destId="{A8FFCD32-16CF-4AAC-8B66-8ABD572439AD}" srcOrd="13" destOrd="0" presId="urn:microsoft.com/office/officeart/2005/8/layout/list1"/>
    <dgm:cxn modelId="{0E0E90FF-1F3C-4AB2-918F-605C100C2A84}" type="presParOf" srcId="{766914AB-D86C-4FEE-AD55-F4DB73A22732}" destId="{976032DB-9818-48E5-AB4D-11920EA5882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082F1-9A5D-48C7-8AA8-8B5C69990E39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0FB15C-869B-4279-B176-179497A09BB0}">
      <dgm:prSet custT="1"/>
      <dgm:spPr/>
      <dgm:t>
        <a:bodyPr/>
        <a:lstStyle/>
        <a:p>
          <a:r>
            <a:rPr lang="sk-SK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Učebné osnovy</a:t>
          </a:r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1F407-1DE9-48B7-8736-6586BC8CC329}" type="parTrans" cxnId="{295D2295-2693-4165-B633-88DA97A56D1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2E25B-3C22-449B-94F9-49F262F9CD99}" type="sibTrans" cxnId="{295D2295-2693-4165-B633-88DA97A56D1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40147-EC58-422B-8C24-7C77EEECD088}">
      <dgm:prSet custT="1"/>
      <dgm:spPr/>
      <dgm:t>
        <a:bodyPr/>
        <a:lstStyle/>
        <a:p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Lepšia Geografia 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163FC-6807-4284-99C8-D578ED5D9016}" type="parTrans" cxnId="{FDDE941B-DADF-4F72-A16C-882C9D70CF41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B5767-2C6E-429F-B1F1-B64450D53622}" type="sibTrans" cxnId="{FDDE941B-DADF-4F72-A16C-882C9D70CF41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A65BF-E050-4082-BE83-5F004E53B027}">
      <dgm:prSet custT="1"/>
      <dgm:spPr/>
      <dgm:t>
        <a:bodyPr/>
        <a:lstStyle/>
        <a:p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9281C-3DA3-45F0-AE66-102C65A54893}" type="parTrans" cxnId="{E8F63DD2-3A96-45BE-A7A7-209F58CBC1D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4C0BB-B63E-4950-99D3-0A2F32DFCDD8}" type="sibTrans" cxnId="{E8F63DD2-3A96-45BE-A7A7-209F58CBC1D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65FC1-61E6-4F6A-8095-EC7E9DD0EA68}">
      <dgm:prSet custT="1"/>
      <dgm:spPr/>
      <dgm:t>
        <a:bodyPr/>
        <a:lstStyle/>
        <a:p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12433-7C0D-4573-94B1-57E3BB8921F9}" type="parTrans" cxnId="{CC2A651A-E674-4664-9C8C-AB1A4E95DE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8419E-CEEE-4E1B-B178-4394FF829D1E}" type="sibTrans" cxnId="{CC2A651A-E674-4664-9C8C-AB1A4E95DE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17DD7-8A0D-48CC-B516-0F348944E1FE}">
      <dgm:prSet/>
      <dgm:spPr/>
    </dgm:pt>
    <dgm:pt modelId="{98E81F5A-4F14-430F-BBE6-56D80C0D57B7}" type="parTrans" cxnId="{20E064E6-13E0-4544-A851-A9DFE1EA8DD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386E6A23-BDC7-498F-9D17-8C9481ED8A45}" type="sibTrans" cxnId="{20E064E6-13E0-4544-A851-A9DFE1EA8DD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D990A529-11F2-44EF-A0EB-C7E6470F40DC}">
      <dgm:prSet custT="1"/>
      <dgm:spPr/>
      <dgm:t>
        <a:bodyPr/>
        <a:lstStyle/>
        <a:p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sk-SK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Play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E4876-3AC2-4999-920E-0505CC0F85DE}" type="parTrans" cxnId="{FF7B3006-ECCB-4C13-8FD0-FC353A82C6FA}">
      <dgm:prSet/>
      <dgm:spPr/>
      <dgm:t>
        <a:bodyPr/>
        <a:lstStyle/>
        <a:p>
          <a:endParaRPr lang="en-US" sz="2000"/>
        </a:p>
      </dgm:t>
    </dgm:pt>
    <dgm:pt modelId="{CD670CF4-BBBC-4F96-90E9-6C7305FC1F73}" type="sibTrans" cxnId="{FF7B3006-ECCB-4C13-8FD0-FC353A82C6FA}">
      <dgm:prSet/>
      <dgm:spPr/>
      <dgm:t>
        <a:bodyPr/>
        <a:lstStyle/>
        <a:p>
          <a:endParaRPr lang="en-US" sz="2000"/>
        </a:p>
      </dgm:t>
    </dgm:pt>
    <dgm:pt modelId="{A5972A52-ACF1-4C96-BDF8-1C0AD3C1EE41}" type="pres">
      <dgm:prSet presAssocID="{E55082F1-9A5D-48C7-8AA8-8B5C69990E39}" presName="matrix" presStyleCnt="0">
        <dgm:presLayoutVars>
          <dgm:chMax val="1"/>
          <dgm:dir/>
          <dgm:resizeHandles val="exact"/>
        </dgm:presLayoutVars>
      </dgm:prSet>
      <dgm:spPr/>
    </dgm:pt>
    <dgm:pt modelId="{CD777DBC-4CAF-4B41-A5B5-896EA155621C}" type="pres">
      <dgm:prSet presAssocID="{E55082F1-9A5D-48C7-8AA8-8B5C69990E39}" presName="diamond" presStyleLbl="bgShp" presStyleIdx="0" presStyleCnt="1"/>
      <dgm:spPr/>
    </dgm:pt>
    <dgm:pt modelId="{1ADE06E3-CE9F-4571-BBB0-397AF3E1D341}" type="pres">
      <dgm:prSet presAssocID="{E55082F1-9A5D-48C7-8AA8-8B5C69990E3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09E7FD-C9D3-4304-A621-38B7C3C7544B}" type="pres">
      <dgm:prSet presAssocID="{E55082F1-9A5D-48C7-8AA8-8B5C69990E3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4F8B4-293B-44AE-83E7-AFAE83B6821D}" type="pres">
      <dgm:prSet presAssocID="{E55082F1-9A5D-48C7-8AA8-8B5C69990E3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7C40F04-500A-4CEE-B9DB-F00A43CCCB76}" type="pres">
      <dgm:prSet presAssocID="{E55082F1-9A5D-48C7-8AA8-8B5C69990E3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7B3006-ECCB-4C13-8FD0-FC353A82C6FA}" srcId="{E55082F1-9A5D-48C7-8AA8-8B5C69990E39}" destId="{D990A529-11F2-44EF-A0EB-C7E6470F40DC}" srcOrd="3" destOrd="0" parTransId="{F2CE4876-3AC2-4999-920E-0505CC0F85DE}" sibTransId="{CD670CF4-BBBC-4F96-90E9-6C7305FC1F73}"/>
    <dgm:cxn modelId="{4389150C-A854-4509-9DDC-98BAB6EB47FA}" type="presOf" srcId="{D990A529-11F2-44EF-A0EB-C7E6470F40DC}" destId="{C7C40F04-500A-4CEE-B9DB-F00A43CCCB76}" srcOrd="0" destOrd="0" presId="urn:microsoft.com/office/officeart/2005/8/layout/matrix3"/>
    <dgm:cxn modelId="{CC2A651A-E674-4664-9C8C-AB1A4E95DE9C}" srcId="{E55082F1-9A5D-48C7-8AA8-8B5C69990E39}" destId="{21665FC1-61E6-4F6A-8095-EC7E9DD0EA68}" srcOrd="4" destOrd="0" parTransId="{77312433-7C0D-4573-94B1-57E3BB8921F9}" sibTransId="{D8B8419E-CEEE-4E1B-B178-4394FF829D1E}"/>
    <dgm:cxn modelId="{FDDE941B-DADF-4F72-A16C-882C9D70CF41}" srcId="{E55082F1-9A5D-48C7-8AA8-8B5C69990E39}" destId="{16E40147-EC58-422B-8C24-7C77EEECD088}" srcOrd="1" destOrd="0" parTransId="{764163FC-6807-4284-99C8-D578ED5D9016}" sibTransId="{586B5767-2C6E-429F-B1F1-B64450D53622}"/>
    <dgm:cxn modelId="{EAB91B7D-734D-4C11-AB60-7EBCB392E337}" type="presOf" srcId="{E55082F1-9A5D-48C7-8AA8-8B5C69990E39}" destId="{A5972A52-ACF1-4C96-BDF8-1C0AD3C1EE41}" srcOrd="0" destOrd="0" presId="urn:microsoft.com/office/officeart/2005/8/layout/matrix3"/>
    <dgm:cxn modelId="{8D1E4E92-104B-4C1C-A248-F8A4F45F96F1}" type="presOf" srcId="{2EBA65BF-E050-4082-BE83-5F004E53B027}" destId="{9DE4F8B4-293B-44AE-83E7-AFAE83B6821D}" srcOrd="0" destOrd="0" presId="urn:microsoft.com/office/officeart/2005/8/layout/matrix3"/>
    <dgm:cxn modelId="{76F3F394-F3AB-491D-990C-0FFAF77BB430}" type="presOf" srcId="{16E40147-EC58-422B-8C24-7C77EEECD088}" destId="{A209E7FD-C9D3-4304-A621-38B7C3C7544B}" srcOrd="0" destOrd="0" presId="urn:microsoft.com/office/officeart/2005/8/layout/matrix3"/>
    <dgm:cxn modelId="{295D2295-2693-4165-B633-88DA97A56D1C}" srcId="{E55082F1-9A5D-48C7-8AA8-8B5C69990E39}" destId="{730FB15C-869B-4279-B176-179497A09BB0}" srcOrd="0" destOrd="0" parTransId="{7D21F407-1DE9-48B7-8736-6586BC8CC329}" sibTransId="{D282E25B-3C22-449B-94F9-49F262F9CD99}"/>
    <dgm:cxn modelId="{E8F63DD2-3A96-45BE-A7A7-209F58CBC1D6}" srcId="{E55082F1-9A5D-48C7-8AA8-8B5C69990E39}" destId="{2EBA65BF-E050-4082-BE83-5F004E53B027}" srcOrd="2" destOrd="0" parTransId="{06E9281C-3DA3-45F0-AE66-102C65A54893}" sibTransId="{9CA4C0BB-B63E-4950-99D3-0A2F32DFCDD8}"/>
    <dgm:cxn modelId="{78F641E0-8DD5-45A0-BB9C-61EB40B955C4}" type="presOf" srcId="{730FB15C-869B-4279-B176-179497A09BB0}" destId="{1ADE06E3-CE9F-4571-BBB0-397AF3E1D341}" srcOrd="0" destOrd="0" presId="urn:microsoft.com/office/officeart/2005/8/layout/matrix3"/>
    <dgm:cxn modelId="{20E064E6-13E0-4544-A851-A9DFE1EA8DD1}" srcId="{E55082F1-9A5D-48C7-8AA8-8B5C69990E39}" destId="{D2417DD7-8A0D-48CC-B516-0F348944E1FE}" srcOrd="5" destOrd="0" parTransId="{98E81F5A-4F14-430F-BBE6-56D80C0D57B7}" sibTransId="{386E6A23-BDC7-498F-9D17-8C9481ED8A45}"/>
    <dgm:cxn modelId="{CF2542E2-69B6-4CAB-831D-B627E50596F7}" type="presParOf" srcId="{A5972A52-ACF1-4C96-BDF8-1C0AD3C1EE41}" destId="{CD777DBC-4CAF-4B41-A5B5-896EA155621C}" srcOrd="0" destOrd="0" presId="urn:microsoft.com/office/officeart/2005/8/layout/matrix3"/>
    <dgm:cxn modelId="{EC710180-A3C9-44A4-B5F6-3AEDBFCF46C2}" type="presParOf" srcId="{A5972A52-ACF1-4C96-BDF8-1C0AD3C1EE41}" destId="{1ADE06E3-CE9F-4571-BBB0-397AF3E1D341}" srcOrd="1" destOrd="0" presId="urn:microsoft.com/office/officeart/2005/8/layout/matrix3"/>
    <dgm:cxn modelId="{FEA7A2A1-98BF-4576-8C22-47B1F6E3C488}" type="presParOf" srcId="{A5972A52-ACF1-4C96-BDF8-1C0AD3C1EE41}" destId="{A209E7FD-C9D3-4304-A621-38B7C3C7544B}" srcOrd="2" destOrd="0" presId="urn:microsoft.com/office/officeart/2005/8/layout/matrix3"/>
    <dgm:cxn modelId="{47F5B30F-859E-4B13-8CF4-493CCE2A03A0}" type="presParOf" srcId="{A5972A52-ACF1-4C96-BDF8-1C0AD3C1EE41}" destId="{9DE4F8B4-293B-44AE-83E7-AFAE83B6821D}" srcOrd="3" destOrd="0" presId="urn:microsoft.com/office/officeart/2005/8/layout/matrix3"/>
    <dgm:cxn modelId="{6E882D6C-F2E0-4FFF-B874-EA930DF1E853}" type="presParOf" srcId="{A5972A52-ACF1-4C96-BDF8-1C0AD3C1EE41}" destId="{C7C40F04-500A-4CEE-B9DB-F00A43CCCB7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082F1-9A5D-48C7-8AA8-8B5C69990E39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0FB15C-869B-4279-B176-179497A09BB0}">
      <dgm:prSet custT="1"/>
      <dgm:spPr/>
      <dgm:t>
        <a:bodyPr/>
        <a:lstStyle/>
        <a:p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Návrhy tematických celkov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1F407-1DE9-48B7-8736-6586BC8CC329}" type="parTrans" cxnId="{295D2295-2693-4165-B633-88DA97A56D1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2E25B-3C22-449B-94F9-49F262F9CD99}" type="sibTrans" cxnId="{295D2295-2693-4165-B633-88DA97A56D1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40147-EC58-422B-8C24-7C77EEECD088}">
      <dgm:prSet custT="1"/>
      <dgm:spPr/>
      <dgm:t>
        <a:bodyPr/>
        <a:lstStyle/>
        <a:p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Tvorba metodík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163FC-6807-4284-99C8-D578ED5D9016}" type="parTrans" cxnId="{FDDE941B-DADF-4F72-A16C-882C9D70CF41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B5767-2C6E-429F-B1F1-B64450D53622}" type="sibTrans" cxnId="{FDDE941B-DADF-4F72-A16C-882C9D70CF41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A65BF-E050-4082-BE83-5F004E53B027}">
      <dgm:prSet custT="1"/>
      <dgm:spPr/>
      <dgm:t>
        <a:bodyPr/>
        <a:lstStyle/>
        <a:p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9281C-3DA3-45F0-AE66-102C65A54893}" type="parTrans" cxnId="{E8F63DD2-3A96-45BE-A7A7-209F58CBC1D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4C0BB-B63E-4950-99D3-0A2F32DFCDD8}" type="sibTrans" cxnId="{E8F63DD2-3A96-45BE-A7A7-209F58CBC1D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65FC1-61E6-4F6A-8095-EC7E9DD0EA68}">
      <dgm:prSet custT="1"/>
      <dgm:spPr/>
      <dgm:t>
        <a:bodyPr/>
        <a:lstStyle/>
        <a:p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Testovanie aplikácií 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12433-7C0D-4573-94B1-57E3BB8921F9}" type="parTrans" cxnId="{CC2A651A-E674-4664-9C8C-AB1A4E95DE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8419E-CEEE-4E1B-B178-4394FF829D1E}" type="sibTrans" cxnId="{CC2A651A-E674-4664-9C8C-AB1A4E95DE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17DD7-8A0D-48CC-B516-0F348944E1FE}">
      <dgm:prSet/>
      <dgm:spPr/>
    </dgm:pt>
    <dgm:pt modelId="{98E81F5A-4F14-430F-BBE6-56D80C0D57B7}" type="parTrans" cxnId="{20E064E6-13E0-4544-A851-A9DFE1EA8DD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386E6A23-BDC7-498F-9D17-8C9481ED8A45}" type="sibTrans" cxnId="{20E064E6-13E0-4544-A851-A9DFE1EA8DD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A5972A52-ACF1-4C96-BDF8-1C0AD3C1EE41}" type="pres">
      <dgm:prSet presAssocID="{E55082F1-9A5D-48C7-8AA8-8B5C69990E39}" presName="matrix" presStyleCnt="0">
        <dgm:presLayoutVars>
          <dgm:chMax val="1"/>
          <dgm:dir/>
          <dgm:resizeHandles val="exact"/>
        </dgm:presLayoutVars>
      </dgm:prSet>
      <dgm:spPr/>
    </dgm:pt>
    <dgm:pt modelId="{CD777DBC-4CAF-4B41-A5B5-896EA155621C}" type="pres">
      <dgm:prSet presAssocID="{E55082F1-9A5D-48C7-8AA8-8B5C69990E39}" presName="diamond" presStyleLbl="bgShp" presStyleIdx="0" presStyleCnt="1"/>
      <dgm:spPr/>
    </dgm:pt>
    <dgm:pt modelId="{1ADE06E3-CE9F-4571-BBB0-397AF3E1D341}" type="pres">
      <dgm:prSet presAssocID="{E55082F1-9A5D-48C7-8AA8-8B5C69990E3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09E7FD-C9D3-4304-A621-38B7C3C7544B}" type="pres">
      <dgm:prSet presAssocID="{E55082F1-9A5D-48C7-8AA8-8B5C69990E3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4F8B4-293B-44AE-83E7-AFAE83B6821D}" type="pres">
      <dgm:prSet presAssocID="{E55082F1-9A5D-48C7-8AA8-8B5C69990E3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7C40F04-500A-4CEE-B9DB-F00A43CCCB76}" type="pres">
      <dgm:prSet presAssocID="{E55082F1-9A5D-48C7-8AA8-8B5C69990E3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C2A651A-E674-4664-9C8C-AB1A4E95DE9C}" srcId="{E55082F1-9A5D-48C7-8AA8-8B5C69990E39}" destId="{21665FC1-61E6-4F6A-8095-EC7E9DD0EA68}" srcOrd="3" destOrd="0" parTransId="{77312433-7C0D-4573-94B1-57E3BB8921F9}" sibTransId="{D8B8419E-CEEE-4E1B-B178-4394FF829D1E}"/>
    <dgm:cxn modelId="{FDDE941B-DADF-4F72-A16C-882C9D70CF41}" srcId="{E55082F1-9A5D-48C7-8AA8-8B5C69990E39}" destId="{16E40147-EC58-422B-8C24-7C77EEECD088}" srcOrd="1" destOrd="0" parTransId="{764163FC-6807-4284-99C8-D578ED5D9016}" sibTransId="{586B5767-2C6E-429F-B1F1-B64450D53622}"/>
    <dgm:cxn modelId="{EAB91B7D-734D-4C11-AB60-7EBCB392E337}" type="presOf" srcId="{E55082F1-9A5D-48C7-8AA8-8B5C69990E39}" destId="{A5972A52-ACF1-4C96-BDF8-1C0AD3C1EE41}" srcOrd="0" destOrd="0" presId="urn:microsoft.com/office/officeart/2005/8/layout/matrix3"/>
    <dgm:cxn modelId="{8D1E4E92-104B-4C1C-A248-F8A4F45F96F1}" type="presOf" srcId="{2EBA65BF-E050-4082-BE83-5F004E53B027}" destId="{9DE4F8B4-293B-44AE-83E7-AFAE83B6821D}" srcOrd="0" destOrd="0" presId="urn:microsoft.com/office/officeart/2005/8/layout/matrix3"/>
    <dgm:cxn modelId="{76F3F394-F3AB-491D-990C-0FFAF77BB430}" type="presOf" srcId="{16E40147-EC58-422B-8C24-7C77EEECD088}" destId="{A209E7FD-C9D3-4304-A621-38B7C3C7544B}" srcOrd="0" destOrd="0" presId="urn:microsoft.com/office/officeart/2005/8/layout/matrix3"/>
    <dgm:cxn modelId="{295D2295-2693-4165-B633-88DA97A56D1C}" srcId="{E55082F1-9A5D-48C7-8AA8-8B5C69990E39}" destId="{730FB15C-869B-4279-B176-179497A09BB0}" srcOrd="0" destOrd="0" parTransId="{7D21F407-1DE9-48B7-8736-6586BC8CC329}" sibTransId="{D282E25B-3C22-449B-94F9-49F262F9CD99}"/>
    <dgm:cxn modelId="{E8F63DD2-3A96-45BE-A7A7-209F58CBC1D6}" srcId="{E55082F1-9A5D-48C7-8AA8-8B5C69990E39}" destId="{2EBA65BF-E050-4082-BE83-5F004E53B027}" srcOrd="2" destOrd="0" parTransId="{06E9281C-3DA3-45F0-AE66-102C65A54893}" sibTransId="{9CA4C0BB-B63E-4950-99D3-0A2F32DFCDD8}"/>
    <dgm:cxn modelId="{78F641E0-8DD5-45A0-BB9C-61EB40B955C4}" type="presOf" srcId="{730FB15C-869B-4279-B176-179497A09BB0}" destId="{1ADE06E3-CE9F-4571-BBB0-397AF3E1D341}" srcOrd="0" destOrd="0" presId="urn:microsoft.com/office/officeart/2005/8/layout/matrix3"/>
    <dgm:cxn modelId="{20E064E6-13E0-4544-A851-A9DFE1EA8DD1}" srcId="{E55082F1-9A5D-48C7-8AA8-8B5C69990E39}" destId="{D2417DD7-8A0D-48CC-B516-0F348944E1FE}" srcOrd="4" destOrd="0" parTransId="{98E81F5A-4F14-430F-BBE6-56D80C0D57B7}" sibTransId="{386E6A23-BDC7-498F-9D17-8C9481ED8A45}"/>
    <dgm:cxn modelId="{DA808FE6-8D4E-4514-9D55-4E3A6C03FF02}" type="presOf" srcId="{21665FC1-61E6-4F6A-8095-EC7E9DD0EA68}" destId="{C7C40F04-500A-4CEE-B9DB-F00A43CCCB76}" srcOrd="0" destOrd="0" presId="urn:microsoft.com/office/officeart/2005/8/layout/matrix3"/>
    <dgm:cxn modelId="{CF2542E2-69B6-4CAB-831D-B627E50596F7}" type="presParOf" srcId="{A5972A52-ACF1-4C96-BDF8-1C0AD3C1EE41}" destId="{CD777DBC-4CAF-4B41-A5B5-896EA155621C}" srcOrd="0" destOrd="0" presId="urn:microsoft.com/office/officeart/2005/8/layout/matrix3"/>
    <dgm:cxn modelId="{EC710180-A3C9-44A4-B5F6-3AEDBFCF46C2}" type="presParOf" srcId="{A5972A52-ACF1-4C96-BDF8-1C0AD3C1EE41}" destId="{1ADE06E3-CE9F-4571-BBB0-397AF3E1D341}" srcOrd="1" destOrd="0" presId="urn:microsoft.com/office/officeart/2005/8/layout/matrix3"/>
    <dgm:cxn modelId="{FEA7A2A1-98BF-4576-8C22-47B1F6E3C488}" type="presParOf" srcId="{A5972A52-ACF1-4C96-BDF8-1C0AD3C1EE41}" destId="{A209E7FD-C9D3-4304-A621-38B7C3C7544B}" srcOrd="2" destOrd="0" presId="urn:microsoft.com/office/officeart/2005/8/layout/matrix3"/>
    <dgm:cxn modelId="{47F5B30F-859E-4B13-8CF4-493CCE2A03A0}" type="presParOf" srcId="{A5972A52-ACF1-4C96-BDF8-1C0AD3C1EE41}" destId="{9DE4F8B4-293B-44AE-83E7-AFAE83B6821D}" srcOrd="3" destOrd="0" presId="urn:microsoft.com/office/officeart/2005/8/layout/matrix3"/>
    <dgm:cxn modelId="{6E882D6C-F2E0-4FFF-B874-EA930DF1E853}" type="presParOf" srcId="{A5972A52-ACF1-4C96-BDF8-1C0AD3C1EE41}" destId="{C7C40F04-500A-4CEE-B9DB-F00A43CCCB7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F56C5-EBBB-49C0-B194-30704CFB94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20329E-8C14-4457-BAA4-24AF2716579F}">
      <dgm:prSet custT="1"/>
      <dgm:spPr/>
      <dgm:t>
        <a:bodyPr/>
        <a:lstStyle/>
        <a:p>
          <a:pPr algn="ctr"/>
          <a:r>
            <a:rPr lang="sk-SK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Súbor rôznorodých mobilných aplikácií využiteľných </a:t>
          </a:r>
          <a:br>
            <a:rPr lang="sk-SK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 vyučovaní fyzickej geografie na ZŠ a SŠ</a:t>
          </a:r>
        </a:p>
      </dgm:t>
    </dgm:pt>
    <dgm:pt modelId="{05D8A492-6674-4BC7-8000-AF0185899C0D}" type="parTrans" cxnId="{DCD3B125-5CAB-451A-BF89-D12DCAC5F548}">
      <dgm:prSet/>
      <dgm:spPr/>
      <dgm:t>
        <a:bodyPr/>
        <a:lstStyle/>
        <a:p>
          <a:endParaRPr lang="en-US"/>
        </a:p>
      </dgm:t>
    </dgm:pt>
    <dgm:pt modelId="{91AFD56A-58FE-4283-870D-745227ABE445}" type="sibTrans" cxnId="{DCD3B125-5CAB-451A-BF89-D12DCAC5F548}">
      <dgm:prSet/>
      <dgm:spPr/>
      <dgm:t>
        <a:bodyPr/>
        <a:lstStyle/>
        <a:p>
          <a:endParaRPr lang="en-US"/>
        </a:p>
      </dgm:t>
    </dgm:pt>
    <dgm:pt modelId="{F70370B2-20D2-4264-A4D1-EBDDA8391721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20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predstavenie a opis mobilných aplikácií </a:t>
          </a:r>
        </a:p>
      </dgm:t>
    </dgm:pt>
    <dgm:pt modelId="{ED6C4037-38C8-4569-97AE-97896AA6BB40}" type="parTrans" cxnId="{2F5606A4-4A34-4F51-B9E0-CA0F8CFE308D}">
      <dgm:prSet/>
      <dgm:spPr/>
      <dgm:t>
        <a:bodyPr/>
        <a:lstStyle/>
        <a:p>
          <a:endParaRPr lang="en-US"/>
        </a:p>
      </dgm:t>
    </dgm:pt>
    <dgm:pt modelId="{587D3A64-B8E5-4096-B47C-C9D3E2915DBD}" type="sibTrans" cxnId="{2F5606A4-4A34-4F51-B9E0-CA0F8CFE308D}">
      <dgm:prSet/>
      <dgm:spPr/>
      <dgm:t>
        <a:bodyPr/>
        <a:lstStyle/>
        <a:p>
          <a:endParaRPr lang="en-US"/>
        </a:p>
      </dgm:t>
    </dgm:pt>
    <dgm:pt modelId="{706106C2-E86A-42F4-899B-FB950300DBB9}">
      <dgm:prSet custT="1"/>
      <dgm:spPr/>
      <dgm:t>
        <a:bodyPr/>
        <a:lstStyle/>
        <a:p>
          <a:pPr algn="ctr"/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navrhnutie tematických celkov pre ich využitie</a:t>
          </a:r>
          <a:endParaRPr lang="en-US" sz="2000" dirty="0"/>
        </a:p>
      </dgm:t>
    </dgm:pt>
    <dgm:pt modelId="{F509681A-21A8-4D2D-A707-0372702D79C5}" type="parTrans" cxnId="{15160498-61CA-464F-B7D4-FE60115DA52B}">
      <dgm:prSet/>
      <dgm:spPr/>
      <dgm:t>
        <a:bodyPr/>
        <a:lstStyle/>
        <a:p>
          <a:endParaRPr lang="en-US"/>
        </a:p>
      </dgm:t>
    </dgm:pt>
    <dgm:pt modelId="{5EDE202A-D707-4C17-BD9C-6F957EF9C55D}" type="sibTrans" cxnId="{15160498-61CA-464F-B7D4-FE60115DA52B}">
      <dgm:prSet/>
      <dgm:spPr/>
      <dgm:t>
        <a:bodyPr/>
        <a:lstStyle/>
        <a:p>
          <a:endParaRPr lang="en-US"/>
        </a:p>
      </dgm:t>
    </dgm:pt>
    <dgm:pt modelId="{20D83676-CC37-4774-94F5-BF7984E8D0DD}">
      <dgm:prSet custT="1"/>
      <dgm:spPr/>
      <dgm:t>
        <a:bodyPr/>
        <a:lstStyle/>
        <a:p>
          <a:pPr algn="ctr"/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aktivity a metodiky </a:t>
          </a:r>
          <a:endParaRPr lang="en-US" sz="2000" dirty="0"/>
        </a:p>
      </dgm:t>
    </dgm:pt>
    <dgm:pt modelId="{FE2885BD-BB4C-4D56-B4D1-0747CC521F5F}" type="parTrans" cxnId="{E18F0EB7-29EB-4DCC-8038-FF1CBBA601E2}">
      <dgm:prSet/>
      <dgm:spPr/>
      <dgm:t>
        <a:bodyPr/>
        <a:lstStyle/>
        <a:p>
          <a:endParaRPr lang="en-US"/>
        </a:p>
      </dgm:t>
    </dgm:pt>
    <dgm:pt modelId="{A8730A09-4147-4C36-85E8-DA6CB694F78B}" type="sibTrans" cxnId="{E18F0EB7-29EB-4DCC-8038-FF1CBBA601E2}">
      <dgm:prSet/>
      <dgm:spPr/>
      <dgm:t>
        <a:bodyPr/>
        <a:lstStyle/>
        <a:p>
          <a:endParaRPr lang="en-US"/>
        </a:p>
      </dgm:t>
    </dgm:pt>
    <dgm:pt modelId="{9A35BC93-2C9F-4657-9A2E-74E11F8506B1}" type="pres">
      <dgm:prSet presAssocID="{163F56C5-EBBB-49C0-B194-30704CFB94D6}" presName="linear" presStyleCnt="0">
        <dgm:presLayoutVars>
          <dgm:animLvl val="lvl"/>
          <dgm:resizeHandles val="exact"/>
        </dgm:presLayoutVars>
      </dgm:prSet>
      <dgm:spPr/>
    </dgm:pt>
    <dgm:pt modelId="{BB822EDC-8416-452D-AA46-59A88FA25235}" type="pres">
      <dgm:prSet presAssocID="{0C20329E-8C14-4457-BAA4-24AF271657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E20A08-A19D-45AE-8D5C-005A7A0DD349}" type="pres">
      <dgm:prSet presAssocID="{91AFD56A-58FE-4283-870D-745227ABE445}" presName="spacer" presStyleCnt="0"/>
      <dgm:spPr/>
    </dgm:pt>
    <dgm:pt modelId="{39D958F5-5A4F-429C-96F4-D7322AE03EA4}" type="pres">
      <dgm:prSet presAssocID="{F70370B2-20D2-4264-A4D1-EBDDA83917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207323-3FD1-47BE-A5C9-0A03E8C4E079}" type="pres">
      <dgm:prSet presAssocID="{587D3A64-B8E5-4096-B47C-C9D3E2915DBD}" presName="spacer" presStyleCnt="0"/>
      <dgm:spPr/>
    </dgm:pt>
    <dgm:pt modelId="{25AC4817-7D5A-4DF9-8757-B50061DFFB9A}" type="pres">
      <dgm:prSet presAssocID="{706106C2-E86A-42F4-899B-FB950300DB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FF2BF8-1704-46A3-9FB4-9BDDD8BC4F91}" type="pres">
      <dgm:prSet presAssocID="{5EDE202A-D707-4C17-BD9C-6F957EF9C55D}" presName="spacer" presStyleCnt="0"/>
      <dgm:spPr/>
    </dgm:pt>
    <dgm:pt modelId="{EC1F972B-A1D3-400E-8A44-A140E51E729A}" type="pres">
      <dgm:prSet presAssocID="{20D83676-CC37-4774-94F5-BF7984E8D0D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CD3B125-5CAB-451A-BF89-D12DCAC5F548}" srcId="{163F56C5-EBBB-49C0-B194-30704CFB94D6}" destId="{0C20329E-8C14-4457-BAA4-24AF2716579F}" srcOrd="0" destOrd="0" parTransId="{05D8A492-6674-4BC7-8000-AF0185899C0D}" sibTransId="{91AFD56A-58FE-4283-870D-745227ABE445}"/>
    <dgm:cxn modelId="{DCEC1C4B-0A23-4E9B-AF0F-3FC1EEB6A9AE}" type="presOf" srcId="{0C20329E-8C14-4457-BAA4-24AF2716579F}" destId="{BB822EDC-8416-452D-AA46-59A88FA25235}" srcOrd="0" destOrd="0" presId="urn:microsoft.com/office/officeart/2005/8/layout/vList2"/>
    <dgm:cxn modelId="{892CB897-196E-4386-9158-7A5D3BDCD385}" type="presOf" srcId="{20D83676-CC37-4774-94F5-BF7984E8D0DD}" destId="{EC1F972B-A1D3-400E-8A44-A140E51E729A}" srcOrd="0" destOrd="0" presId="urn:microsoft.com/office/officeart/2005/8/layout/vList2"/>
    <dgm:cxn modelId="{15160498-61CA-464F-B7D4-FE60115DA52B}" srcId="{163F56C5-EBBB-49C0-B194-30704CFB94D6}" destId="{706106C2-E86A-42F4-899B-FB950300DBB9}" srcOrd="2" destOrd="0" parTransId="{F509681A-21A8-4D2D-A707-0372702D79C5}" sibTransId="{5EDE202A-D707-4C17-BD9C-6F957EF9C55D}"/>
    <dgm:cxn modelId="{2F5606A4-4A34-4F51-B9E0-CA0F8CFE308D}" srcId="{163F56C5-EBBB-49C0-B194-30704CFB94D6}" destId="{F70370B2-20D2-4264-A4D1-EBDDA8391721}" srcOrd="1" destOrd="0" parTransId="{ED6C4037-38C8-4569-97AE-97896AA6BB40}" sibTransId="{587D3A64-B8E5-4096-B47C-C9D3E2915DBD}"/>
    <dgm:cxn modelId="{09537AAB-5B2C-4669-BE1E-BF5CE9D0D6FA}" type="presOf" srcId="{F70370B2-20D2-4264-A4D1-EBDDA8391721}" destId="{39D958F5-5A4F-429C-96F4-D7322AE03EA4}" srcOrd="0" destOrd="0" presId="urn:microsoft.com/office/officeart/2005/8/layout/vList2"/>
    <dgm:cxn modelId="{E18F0EB7-29EB-4DCC-8038-FF1CBBA601E2}" srcId="{163F56C5-EBBB-49C0-B194-30704CFB94D6}" destId="{20D83676-CC37-4774-94F5-BF7984E8D0DD}" srcOrd="3" destOrd="0" parTransId="{FE2885BD-BB4C-4D56-B4D1-0747CC521F5F}" sibTransId="{A8730A09-4147-4C36-85E8-DA6CB694F78B}"/>
    <dgm:cxn modelId="{5DBD08BA-D73E-4C34-91E9-F33DC2A6EB18}" type="presOf" srcId="{706106C2-E86A-42F4-899B-FB950300DBB9}" destId="{25AC4817-7D5A-4DF9-8757-B50061DFFB9A}" srcOrd="0" destOrd="0" presId="urn:microsoft.com/office/officeart/2005/8/layout/vList2"/>
    <dgm:cxn modelId="{B7FC30C9-D553-4C28-9452-F2B609179F36}" type="presOf" srcId="{163F56C5-EBBB-49C0-B194-30704CFB94D6}" destId="{9A35BC93-2C9F-4657-9A2E-74E11F8506B1}" srcOrd="0" destOrd="0" presId="urn:microsoft.com/office/officeart/2005/8/layout/vList2"/>
    <dgm:cxn modelId="{F2A0462B-C4E7-49E5-9C97-18D9D690496D}" type="presParOf" srcId="{9A35BC93-2C9F-4657-9A2E-74E11F8506B1}" destId="{BB822EDC-8416-452D-AA46-59A88FA25235}" srcOrd="0" destOrd="0" presId="urn:microsoft.com/office/officeart/2005/8/layout/vList2"/>
    <dgm:cxn modelId="{9123EB9E-ECC8-4F65-ADC8-0C610E0BC856}" type="presParOf" srcId="{9A35BC93-2C9F-4657-9A2E-74E11F8506B1}" destId="{F9E20A08-A19D-45AE-8D5C-005A7A0DD349}" srcOrd="1" destOrd="0" presId="urn:microsoft.com/office/officeart/2005/8/layout/vList2"/>
    <dgm:cxn modelId="{36F9F7BA-984E-4FB6-B0FA-E8FFD31864BF}" type="presParOf" srcId="{9A35BC93-2C9F-4657-9A2E-74E11F8506B1}" destId="{39D958F5-5A4F-429C-96F4-D7322AE03EA4}" srcOrd="2" destOrd="0" presId="urn:microsoft.com/office/officeart/2005/8/layout/vList2"/>
    <dgm:cxn modelId="{18315FE3-B02B-4A09-894B-250241094522}" type="presParOf" srcId="{9A35BC93-2C9F-4657-9A2E-74E11F8506B1}" destId="{AE207323-3FD1-47BE-A5C9-0A03E8C4E079}" srcOrd="3" destOrd="0" presId="urn:microsoft.com/office/officeart/2005/8/layout/vList2"/>
    <dgm:cxn modelId="{E1C2D598-E692-4025-8369-FDAF209249F2}" type="presParOf" srcId="{9A35BC93-2C9F-4657-9A2E-74E11F8506B1}" destId="{25AC4817-7D5A-4DF9-8757-B50061DFFB9A}" srcOrd="4" destOrd="0" presId="urn:microsoft.com/office/officeart/2005/8/layout/vList2"/>
    <dgm:cxn modelId="{CC5AE66D-0596-4D97-BC0D-F1D464D65E5A}" type="presParOf" srcId="{9A35BC93-2C9F-4657-9A2E-74E11F8506B1}" destId="{9FFF2BF8-1704-46A3-9FB4-9BDDD8BC4F91}" srcOrd="5" destOrd="0" presId="urn:microsoft.com/office/officeart/2005/8/layout/vList2"/>
    <dgm:cxn modelId="{BF2D883C-CF3E-4C1A-ACE3-129542960CBF}" type="presParOf" srcId="{9A35BC93-2C9F-4657-9A2E-74E11F8506B1}" destId="{EC1F972B-A1D3-400E-8A44-A140E51E72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9693DA-7490-4AA1-9F9F-D0C228574E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CFFD2-664C-481A-91E2-2047155CAE0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sk-SK" sz="2000" b="1" i="1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Ciele našej práce považujeme za splnené.</a:t>
          </a:r>
          <a:endParaRPr lang="en-US" sz="2000" b="1" u="none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30D78-4FF3-4C98-990A-362028DDF214}" type="parTrans" cxnId="{02F3875F-A347-4EFB-91DD-6FE162D9810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982A6-FB04-44B4-9420-6BE23EE3F35C}" type="sibTrans" cxnId="{02F3875F-A347-4EFB-91DD-6FE162D98102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DE267F-D1F9-4083-9888-FFCDBB61244D}">
      <dgm:prSet custT="1"/>
      <dgm:spPr/>
      <dgm:t>
        <a:bodyPr/>
        <a:lstStyle/>
        <a:p>
          <a:pPr algn="ctr"/>
          <a:r>
            <a:rPr lang="sk-SK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vyhľadanie</a:t>
          </a:r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rôznorodých mobilných aplikácií využiteľných vo vyučovaní FG na ZŠ a SŠ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D29A6-A326-4D8E-88A1-63AA107F247D}" type="parTrans" cxnId="{F37F71D8-217D-45DA-B42A-846CE83BEBC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56120-5C81-49A0-9F1D-2671125A6C6C}" type="sibTrans" cxnId="{F37F71D8-217D-45DA-B42A-846CE83BEBC4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3348C-72A8-4A30-8E2F-49D0E1075F6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sk-SK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popísanie</a:t>
          </a:r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mobilných aplikácii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6175A-96D4-4FC4-BFD2-A06EFC58AE80}" type="parTrans" cxnId="{758C178B-1B66-439A-89E8-7597C3D4396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848A1-33E1-4AF4-83EF-7A970476B4FF}" type="sibTrans" cxnId="{758C178B-1B66-439A-89E8-7597C3D43960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C5EE1-88BC-4CD6-8A20-9C16037C85AF}">
      <dgm:prSet custT="1"/>
      <dgm:spPr/>
      <dgm:t>
        <a:bodyPr/>
        <a:lstStyle/>
        <a:p>
          <a:pPr algn="ctr"/>
          <a:r>
            <a:rPr lang="sk-SK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návrhy tematických celkov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19EC2-B25C-4AB9-AC25-97C9F4148C4B}" type="parTrans" cxnId="{C4CAC53C-7AE3-47BF-970A-D98D5693542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BA050-6EA7-4F4E-BE0C-0CDFC410C03C}" type="sibTrans" cxnId="{C4CAC53C-7AE3-47BF-970A-D98D56935429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C0B83-7DC2-468F-8ABB-597021F3934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sk-SK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vytvorenie </a:t>
          </a:r>
          <a:r>
            <a:rPr lang="sk-SK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aktivít a metodík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CDD19-A4F2-47B4-B93C-431B79B4DA8B}" type="parTrans" cxnId="{81FA647D-D3DF-4709-B2B0-E24E59D84B7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F61AB-E357-462D-8A32-DE31D9FD819C}" type="sibTrans" cxnId="{81FA647D-D3DF-4709-B2B0-E24E59D84B7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B0B7A7-9981-4EDF-A371-D262D30512B5}" type="pres">
      <dgm:prSet presAssocID="{0A9693DA-7490-4AA1-9F9F-D0C228574EE3}" presName="outerComposite" presStyleCnt="0">
        <dgm:presLayoutVars>
          <dgm:chMax val="5"/>
          <dgm:dir/>
          <dgm:resizeHandles val="exact"/>
        </dgm:presLayoutVars>
      </dgm:prSet>
      <dgm:spPr/>
    </dgm:pt>
    <dgm:pt modelId="{CC5B2762-04AC-478D-8BD3-FF6AE82B83E9}" type="pres">
      <dgm:prSet presAssocID="{0A9693DA-7490-4AA1-9F9F-D0C228574EE3}" presName="dummyMaxCanvas" presStyleCnt="0">
        <dgm:presLayoutVars/>
      </dgm:prSet>
      <dgm:spPr/>
    </dgm:pt>
    <dgm:pt modelId="{277C8C82-C2DB-430A-889F-22B19D0E26CC}" type="pres">
      <dgm:prSet presAssocID="{0A9693DA-7490-4AA1-9F9F-D0C228574EE3}" presName="FiveNodes_1" presStyleLbl="node1" presStyleIdx="0" presStyleCnt="5">
        <dgm:presLayoutVars>
          <dgm:bulletEnabled val="1"/>
        </dgm:presLayoutVars>
      </dgm:prSet>
      <dgm:spPr/>
    </dgm:pt>
    <dgm:pt modelId="{61FEDF49-4AAB-4B04-8841-95AC3DB23F02}" type="pres">
      <dgm:prSet presAssocID="{0A9693DA-7490-4AA1-9F9F-D0C228574EE3}" presName="FiveNodes_2" presStyleLbl="node1" presStyleIdx="1" presStyleCnt="5">
        <dgm:presLayoutVars>
          <dgm:bulletEnabled val="1"/>
        </dgm:presLayoutVars>
      </dgm:prSet>
      <dgm:spPr/>
    </dgm:pt>
    <dgm:pt modelId="{8CF4545D-F130-4ABA-A560-1208B1806103}" type="pres">
      <dgm:prSet presAssocID="{0A9693DA-7490-4AA1-9F9F-D0C228574EE3}" presName="FiveNodes_3" presStyleLbl="node1" presStyleIdx="2" presStyleCnt="5">
        <dgm:presLayoutVars>
          <dgm:bulletEnabled val="1"/>
        </dgm:presLayoutVars>
      </dgm:prSet>
      <dgm:spPr/>
    </dgm:pt>
    <dgm:pt modelId="{9D761E17-406A-441D-9763-BCAE68405C77}" type="pres">
      <dgm:prSet presAssocID="{0A9693DA-7490-4AA1-9F9F-D0C228574EE3}" presName="FiveNodes_4" presStyleLbl="node1" presStyleIdx="3" presStyleCnt="5">
        <dgm:presLayoutVars>
          <dgm:bulletEnabled val="1"/>
        </dgm:presLayoutVars>
      </dgm:prSet>
      <dgm:spPr/>
    </dgm:pt>
    <dgm:pt modelId="{4EB93AFA-5726-4747-9019-DB1810613C4B}" type="pres">
      <dgm:prSet presAssocID="{0A9693DA-7490-4AA1-9F9F-D0C228574EE3}" presName="FiveNodes_5" presStyleLbl="node1" presStyleIdx="4" presStyleCnt="5">
        <dgm:presLayoutVars>
          <dgm:bulletEnabled val="1"/>
        </dgm:presLayoutVars>
      </dgm:prSet>
      <dgm:spPr/>
    </dgm:pt>
    <dgm:pt modelId="{9B2185E9-96BE-4391-AB1F-3C6012C440E0}" type="pres">
      <dgm:prSet presAssocID="{0A9693DA-7490-4AA1-9F9F-D0C228574EE3}" presName="FiveConn_1-2" presStyleLbl="fgAccFollowNode1" presStyleIdx="0" presStyleCnt="4">
        <dgm:presLayoutVars>
          <dgm:bulletEnabled val="1"/>
        </dgm:presLayoutVars>
      </dgm:prSet>
      <dgm:spPr/>
    </dgm:pt>
    <dgm:pt modelId="{DD85C07D-8732-46E6-B091-12212F2774D7}" type="pres">
      <dgm:prSet presAssocID="{0A9693DA-7490-4AA1-9F9F-D0C228574EE3}" presName="FiveConn_2-3" presStyleLbl="fgAccFollowNode1" presStyleIdx="1" presStyleCnt="4">
        <dgm:presLayoutVars>
          <dgm:bulletEnabled val="1"/>
        </dgm:presLayoutVars>
      </dgm:prSet>
      <dgm:spPr/>
    </dgm:pt>
    <dgm:pt modelId="{2D7F1864-4EB3-4F67-8705-D50FF9029EDD}" type="pres">
      <dgm:prSet presAssocID="{0A9693DA-7490-4AA1-9F9F-D0C228574EE3}" presName="FiveConn_3-4" presStyleLbl="fgAccFollowNode1" presStyleIdx="2" presStyleCnt="4">
        <dgm:presLayoutVars>
          <dgm:bulletEnabled val="1"/>
        </dgm:presLayoutVars>
      </dgm:prSet>
      <dgm:spPr/>
    </dgm:pt>
    <dgm:pt modelId="{260E5AD8-9C74-40A3-BF0B-EBA153CDCBE7}" type="pres">
      <dgm:prSet presAssocID="{0A9693DA-7490-4AA1-9F9F-D0C228574EE3}" presName="FiveConn_4-5" presStyleLbl="fgAccFollowNode1" presStyleIdx="3" presStyleCnt="4">
        <dgm:presLayoutVars>
          <dgm:bulletEnabled val="1"/>
        </dgm:presLayoutVars>
      </dgm:prSet>
      <dgm:spPr/>
    </dgm:pt>
    <dgm:pt modelId="{E6DC0D4E-483E-4665-95BB-C6934C73561D}" type="pres">
      <dgm:prSet presAssocID="{0A9693DA-7490-4AA1-9F9F-D0C228574EE3}" presName="FiveNodes_1_text" presStyleLbl="node1" presStyleIdx="4" presStyleCnt="5">
        <dgm:presLayoutVars>
          <dgm:bulletEnabled val="1"/>
        </dgm:presLayoutVars>
      </dgm:prSet>
      <dgm:spPr/>
    </dgm:pt>
    <dgm:pt modelId="{07406FDD-FD61-4C4D-8297-2D0B927EB6C2}" type="pres">
      <dgm:prSet presAssocID="{0A9693DA-7490-4AA1-9F9F-D0C228574EE3}" presName="FiveNodes_2_text" presStyleLbl="node1" presStyleIdx="4" presStyleCnt="5">
        <dgm:presLayoutVars>
          <dgm:bulletEnabled val="1"/>
        </dgm:presLayoutVars>
      </dgm:prSet>
      <dgm:spPr/>
    </dgm:pt>
    <dgm:pt modelId="{5D0EA7B6-60B8-48AF-9540-E93335AEC66A}" type="pres">
      <dgm:prSet presAssocID="{0A9693DA-7490-4AA1-9F9F-D0C228574EE3}" presName="FiveNodes_3_text" presStyleLbl="node1" presStyleIdx="4" presStyleCnt="5">
        <dgm:presLayoutVars>
          <dgm:bulletEnabled val="1"/>
        </dgm:presLayoutVars>
      </dgm:prSet>
      <dgm:spPr/>
    </dgm:pt>
    <dgm:pt modelId="{A36BCA62-8E6D-46F2-AAE5-43B1BC2587BF}" type="pres">
      <dgm:prSet presAssocID="{0A9693DA-7490-4AA1-9F9F-D0C228574EE3}" presName="FiveNodes_4_text" presStyleLbl="node1" presStyleIdx="4" presStyleCnt="5">
        <dgm:presLayoutVars>
          <dgm:bulletEnabled val="1"/>
        </dgm:presLayoutVars>
      </dgm:prSet>
      <dgm:spPr/>
    </dgm:pt>
    <dgm:pt modelId="{6FF995AE-7CFB-42A7-AAC1-845E73C369B3}" type="pres">
      <dgm:prSet presAssocID="{0A9693DA-7490-4AA1-9F9F-D0C228574E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7D82801-B85D-4E8F-AC6C-8A6E7B22D470}" type="presOf" srcId="{A64CFFD2-664C-481A-91E2-2047155CAE09}" destId="{E6DC0D4E-483E-4665-95BB-C6934C73561D}" srcOrd="1" destOrd="0" presId="urn:microsoft.com/office/officeart/2005/8/layout/vProcess5"/>
    <dgm:cxn modelId="{C4B76B04-ADEB-4130-B5E2-941ABEB2FD72}" type="presOf" srcId="{A64CFFD2-664C-481A-91E2-2047155CAE09}" destId="{277C8C82-C2DB-430A-889F-22B19D0E26CC}" srcOrd="0" destOrd="0" presId="urn:microsoft.com/office/officeart/2005/8/layout/vProcess5"/>
    <dgm:cxn modelId="{E31E6E10-087F-45CC-A585-4A57F75939E7}" type="presOf" srcId="{E0E982A6-FB04-44B4-9420-6BE23EE3F35C}" destId="{9B2185E9-96BE-4391-AB1F-3C6012C440E0}" srcOrd="0" destOrd="0" presId="urn:microsoft.com/office/officeart/2005/8/layout/vProcess5"/>
    <dgm:cxn modelId="{5279BE11-D71C-4540-AA6A-79E1E8990A22}" type="presOf" srcId="{67BC5EE1-88BC-4CD6-8A20-9C16037C85AF}" destId="{A36BCA62-8E6D-46F2-AAE5-43B1BC2587BF}" srcOrd="1" destOrd="0" presId="urn:microsoft.com/office/officeart/2005/8/layout/vProcess5"/>
    <dgm:cxn modelId="{A8C96615-4629-4A01-9F24-80214F3AAF33}" type="presOf" srcId="{B6DE267F-D1F9-4083-9888-FFCDBB61244D}" destId="{61FEDF49-4AAB-4B04-8841-95AC3DB23F02}" srcOrd="0" destOrd="0" presId="urn:microsoft.com/office/officeart/2005/8/layout/vProcess5"/>
    <dgm:cxn modelId="{C4CAC53C-7AE3-47BF-970A-D98D56935429}" srcId="{0A9693DA-7490-4AA1-9F9F-D0C228574EE3}" destId="{67BC5EE1-88BC-4CD6-8A20-9C16037C85AF}" srcOrd="3" destOrd="0" parTransId="{9E819EC2-B25C-4AB9-AC25-97C9F4148C4B}" sibTransId="{78BBA050-6EA7-4F4E-BE0C-0CDFC410C03C}"/>
    <dgm:cxn modelId="{E61F905B-5400-4CED-9F44-F8C0E1756516}" type="presOf" srcId="{B063348C-72A8-4A30-8E2F-49D0E1075F6A}" destId="{8CF4545D-F130-4ABA-A560-1208B1806103}" srcOrd="0" destOrd="0" presId="urn:microsoft.com/office/officeart/2005/8/layout/vProcess5"/>
    <dgm:cxn modelId="{02F3875F-A347-4EFB-91DD-6FE162D98102}" srcId="{0A9693DA-7490-4AA1-9F9F-D0C228574EE3}" destId="{A64CFFD2-664C-481A-91E2-2047155CAE09}" srcOrd="0" destOrd="0" parTransId="{E6830D78-4FF3-4C98-990A-362028DDF214}" sibTransId="{E0E982A6-FB04-44B4-9420-6BE23EE3F35C}"/>
    <dgm:cxn modelId="{9A39105A-C68B-4076-B778-450E51707455}" type="presOf" srcId="{CF9848A1-33E1-4AF4-83EF-7A970476B4FF}" destId="{2D7F1864-4EB3-4F67-8705-D50FF9029EDD}" srcOrd="0" destOrd="0" presId="urn:microsoft.com/office/officeart/2005/8/layout/vProcess5"/>
    <dgm:cxn modelId="{81FA647D-D3DF-4709-B2B0-E24E59D84B76}" srcId="{0A9693DA-7490-4AA1-9F9F-D0C228574EE3}" destId="{454C0B83-7DC2-468F-8ABB-597021F3934C}" srcOrd="4" destOrd="0" parTransId="{D29CDD19-A4F2-47B4-B93C-431B79B4DA8B}" sibTransId="{70FF61AB-E357-462D-8A32-DE31D9FD819C}"/>
    <dgm:cxn modelId="{758C178B-1B66-439A-89E8-7597C3D43960}" srcId="{0A9693DA-7490-4AA1-9F9F-D0C228574EE3}" destId="{B063348C-72A8-4A30-8E2F-49D0E1075F6A}" srcOrd="2" destOrd="0" parTransId="{1BE6175A-96D4-4FC4-BFD2-A06EFC58AE80}" sibTransId="{CF9848A1-33E1-4AF4-83EF-7A970476B4FF}"/>
    <dgm:cxn modelId="{A3E1A48E-4AA4-43A2-965B-13F521CF596A}" type="presOf" srcId="{454C0B83-7DC2-468F-8ABB-597021F3934C}" destId="{4EB93AFA-5726-4747-9019-DB1810613C4B}" srcOrd="0" destOrd="0" presId="urn:microsoft.com/office/officeart/2005/8/layout/vProcess5"/>
    <dgm:cxn modelId="{22CEAE94-B61D-4E49-9278-B6DE805C0736}" type="presOf" srcId="{454C0B83-7DC2-468F-8ABB-597021F3934C}" destId="{6FF995AE-7CFB-42A7-AAC1-845E73C369B3}" srcOrd="1" destOrd="0" presId="urn:microsoft.com/office/officeart/2005/8/layout/vProcess5"/>
    <dgm:cxn modelId="{70617F99-0806-4E17-8002-C49FF10DF13B}" type="presOf" srcId="{78BBA050-6EA7-4F4E-BE0C-0CDFC410C03C}" destId="{260E5AD8-9C74-40A3-BF0B-EBA153CDCBE7}" srcOrd="0" destOrd="0" presId="urn:microsoft.com/office/officeart/2005/8/layout/vProcess5"/>
    <dgm:cxn modelId="{D67CA39C-67F7-4D1F-9054-E0F8CCAB7EA7}" type="presOf" srcId="{0A9693DA-7490-4AA1-9F9F-D0C228574EE3}" destId="{52B0B7A7-9981-4EDF-A371-D262D30512B5}" srcOrd="0" destOrd="0" presId="urn:microsoft.com/office/officeart/2005/8/layout/vProcess5"/>
    <dgm:cxn modelId="{7F0281A2-E1B8-4611-BD4A-CAF4FA322090}" type="presOf" srcId="{B063348C-72A8-4A30-8E2F-49D0E1075F6A}" destId="{5D0EA7B6-60B8-48AF-9540-E93335AEC66A}" srcOrd="1" destOrd="0" presId="urn:microsoft.com/office/officeart/2005/8/layout/vProcess5"/>
    <dgm:cxn modelId="{2AFD52C1-0372-4BB5-84D5-626471274BE2}" type="presOf" srcId="{67BC5EE1-88BC-4CD6-8A20-9C16037C85AF}" destId="{9D761E17-406A-441D-9763-BCAE68405C77}" srcOrd="0" destOrd="0" presId="urn:microsoft.com/office/officeart/2005/8/layout/vProcess5"/>
    <dgm:cxn modelId="{F37F71D8-217D-45DA-B42A-846CE83BEBC4}" srcId="{0A9693DA-7490-4AA1-9F9F-D0C228574EE3}" destId="{B6DE267F-D1F9-4083-9888-FFCDBB61244D}" srcOrd="1" destOrd="0" parTransId="{6C0D29A6-A326-4D8E-88A1-63AA107F247D}" sibTransId="{6CB56120-5C81-49A0-9F1D-2671125A6C6C}"/>
    <dgm:cxn modelId="{F9D948E1-70E6-40A0-BE6D-73F31C15D992}" type="presOf" srcId="{B6DE267F-D1F9-4083-9888-FFCDBB61244D}" destId="{07406FDD-FD61-4C4D-8297-2D0B927EB6C2}" srcOrd="1" destOrd="0" presId="urn:microsoft.com/office/officeart/2005/8/layout/vProcess5"/>
    <dgm:cxn modelId="{C5A781FF-61EE-4D29-9857-092AC863D1D0}" type="presOf" srcId="{6CB56120-5C81-49A0-9F1D-2671125A6C6C}" destId="{DD85C07D-8732-46E6-B091-12212F2774D7}" srcOrd="0" destOrd="0" presId="urn:microsoft.com/office/officeart/2005/8/layout/vProcess5"/>
    <dgm:cxn modelId="{08D8AD3E-D06F-4D1F-9B8A-3C92FF2ADE1E}" type="presParOf" srcId="{52B0B7A7-9981-4EDF-A371-D262D30512B5}" destId="{CC5B2762-04AC-478D-8BD3-FF6AE82B83E9}" srcOrd="0" destOrd="0" presId="urn:microsoft.com/office/officeart/2005/8/layout/vProcess5"/>
    <dgm:cxn modelId="{9A668358-082D-459B-9484-FCAE77DCFDA5}" type="presParOf" srcId="{52B0B7A7-9981-4EDF-A371-D262D30512B5}" destId="{277C8C82-C2DB-430A-889F-22B19D0E26CC}" srcOrd="1" destOrd="0" presId="urn:microsoft.com/office/officeart/2005/8/layout/vProcess5"/>
    <dgm:cxn modelId="{31DE5175-CE20-4778-80BF-C307BC4E6466}" type="presParOf" srcId="{52B0B7A7-9981-4EDF-A371-D262D30512B5}" destId="{61FEDF49-4AAB-4B04-8841-95AC3DB23F02}" srcOrd="2" destOrd="0" presId="urn:microsoft.com/office/officeart/2005/8/layout/vProcess5"/>
    <dgm:cxn modelId="{6B346325-1E71-46D1-B9F5-E4D036342A97}" type="presParOf" srcId="{52B0B7A7-9981-4EDF-A371-D262D30512B5}" destId="{8CF4545D-F130-4ABA-A560-1208B1806103}" srcOrd="3" destOrd="0" presId="urn:microsoft.com/office/officeart/2005/8/layout/vProcess5"/>
    <dgm:cxn modelId="{2A57F4D5-D120-4EB4-AE25-B90B08CD8B35}" type="presParOf" srcId="{52B0B7A7-9981-4EDF-A371-D262D30512B5}" destId="{9D761E17-406A-441D-9763-BCAE68405C77}" srcOrd="4" destOrd="0" presId="urn:microsoft.com/office/officeart/2005/8/layout/vProcess5"/>
    <dgm:cxn modelId="{7DB4FD01-0C86-4E0A-B82B-165B2ED9145D}" type="presParOf" srcId="{52B0B7A7-9981-4EDF-A371-D262D30512B5}" destId="{4EB93AFA-5726-4747-9019-DB1810613C4B}" srcOrd="5" destOrd="0" presId="urn:microsoft.com/office/officeart/2005/8/layout/vProcess5"/>
    <dgm:cxn modelId="{963B7482-694C-4C79-8066-AC1726EA469B}" type="presParOf" srcId="{52B0B7A7-9981-4EDF-A371-D262D30512B5}" destId="{9B2185E9-96BE-4391-AB1F-3C6012C440E0}" srcOrd="6" destOrd="0" presId="urn:microsoft.com/office/officeart/2005/8/layout/vProcess5"/>
    <dgm:cxn modelId="{0E330918-C0E6-4E89-BBBF-A03C72644467}" type="presParOf" srcId="{52B0B7A7-9981-4EDF-A371-D262D30512B5}" destId="{DD85C07D-8732-46E6-B091-12212F2774D7}" srcOrd="7" destOrd="0" presId="urn:microsoft.com/office/officeart/2005/8/layout/vProcess5"/>
    <dgm:cxn modelId="{11E9074F-45D9-4319-8A9F-3B89B44350B0}" type="presParOf" srcId="{52B0B7A7-9981-4EDF-A371-D262D30512B5}" destId="{2D7F1864-4EB3-4F67-8705-D50FF9029EDD}" srcOrd="8" destOrd="0" presId="urn:microsoft.com/office/officeart/2005/8/layout/vProcess5"/>
    <dgm:cxn modelId="{BA6A3D7B-ABB3-44B0-B99C-DECC0CB067B3}" type="presParOf" srcId="{52B0B7A7-9981-4EDF-A371-D262D30512B5}" destId="{260E5AD8-9C74-40A3-BF0B-EBA153CDCBE7}" srcOrd="9" destOrd="0" presId="urn:microsoft.com/office/officeart/2005/8/layout/vProcess5"/>
    <dgm:cxn modelId="{6296B64F-CBB9-4202-BD7E-060FAE1D2896}" type="presParOf" srcId="{52B0B7A7-9981-4EDF-A371-D262D30512B5}" destId="{E6DC0D4E-483E-4665-95BB-C6934C73561D}" srcOrd="10" destOrd="0" presId="urn:microsoft.com/office/officeart/2005/8/layout/vProcess5"/>
    <dgm:cxn modelId="{5DE1B4DF-C620-4B12-BB8A-44C459197642}" type="presParOf" srcId="{52B0B7A7-9981-4EDF-A371-D262D30512B5}" destId="{07406FDD-FD61-4C4D-8297-2D0B927EB6C2}" srcOrd="11" destOrd="0" presId="urn:microsoft.com/office/officeart/2005/8/layout/vProcess5"/>
    <dgm:cxn modelId="{395B9BFD-BDD4-447A-A013-0CA027877F3F}" type="presParOf" srcId="{52B0B7A7-9981-4EDF-A371-D262D30512B5}" destId="{5D0EA7B6-60B8-48AF-9540-E93335AEC66A}" srcOrd="12" destOrd="0" presId="urn:microsoft.com/office/officeart/2005/8/layout/vProcess5"/>
    <dgm:cxn modelId="{D7790351-E986-4B4C-996A-3A641BF602B1}" type="presParOf" srcId="{52B0B7A7-9981-4EDF-A371-D262D30512B5}" destId="{A36BCA62-8E6D-46F2-AAE5-43B1BC2587BF}" srcOrd="13" destOrd="0" presId="urn:microsoft.com/office/officeart/2005/8/layout/vProcess5"/>
    <dgm:cxn modelId="{EC2B8344-5799-474F-B2F5-7051D123A0F7}" type="presParOf" srcId="{52B0B7A7-9981-4EDF-A371-D262D30512B5}" destId="{6FF995AE-7CFB-42A7-AAC1-845E73C369B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5302E-F66A-4EF6-93BE-BCF7FC1EDDAF}">
      <dsp:nvSpPr>
        <dsp:cNvPr id="0" name=""/>
        <dsp:cNvSpPr/>
      </dsp:nvSpPr>
      <dsp:spPr>
        <a:xfrm>
          <a:off x="0" y="467675"/>
          <a:ext cx="717614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9446F-039B-4C75-A1F4-2BB424A36834}">
      <dsp:nvSpPr>
        <dsp:cNvPr id="0" name=""/>
        <dsp:cNvSpPr/>
      </dsp:nvSpPr>
      <dsp:spPr>
        <a:xfrm>
          <a:off x="358807" y="24875"/>
          <a:ext cx="502330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69" tIns="0" rIns="18986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modernizácia školstva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38" y="68106"/>
        <a:ext cx="4936838" cy="799138"/>
      </dsp:txXfrm>
    </dsp:sp>
    <dsp:sp modelId="{D898F350-F680-48CB-B8C0-7CD579234917}">
      <dsp:nvSpPr>
        <dsp:cNvPr id="0" name=""/>
        <dsp:cNvSpPr/>
      </dsp:nvSpPr>
      <dsp:spPr>
        <a:xfrm>
          <a:off x="0" y="1828475"/>
          <a:ext cx="717614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651485"/>
              <a:satOff val="-10511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8E86A-6DF9-4BF1-8CF7-E866929618D0}">
      <dsp:nvSpPr>
        <dsp:cNvPr id="0" name=""/>
        <dsp:cNvSpPr/>
      </dsp:nvSpPr>
      <dsp:spPr>
        <a:xfrm>
          <a:off x="358807" y="1385675"/>
          <a:ext cx="5023300" cy="885600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69" tIns="0" rIns="18986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spestrenie výučby 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38" y="1428906"/>
        <a:ext cx="4936838" cy="799138"/>
      </dsp:txXfrm>
    </dsp:sp>
    <dsp:sp modelId="{7B1111BA-404B-4726-BAD9-3847CCA079C6}">
      <dsp:nvSpPr>
        <dsp:cNvPr id="0" name=""/>
        <dsp:cNvSpPr/>
      </dsp:nvSpPr>
      <dsp:spPr>
        <a:xfrm>
          <a:off x="0" y="3189275"/>
          <a:ext cx="717614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302969"/>
              <a:satOff val="-21023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1D7A7-4BF9-4AA1-867C-560B04B7078A}">
      <dsp:nvSpPr>
        <dsp:cNvPr id="0" name=""/>
        <dsp:cNvSpPr/>
      </dsp:nvSpPr>
      <dsp:spPr>
        <a:xfrm>
          <a:off x="358807" y="2746475"/>
          <a:ext cx="5023300" cy="885600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69" tIns="0" rIns="18986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rôznorodosť využitia mobilných aplikácií  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38" y="2789706"/>
        <a:ext cx="4936838" cy="799138"/>
      </dsp:txXfrm>
    </dsp:sp>
    <dsp:sp modelId="{976032DB-9818-48E5-AB4D-11920EA58825}">
      <dsp:nvSpPr>
        <dsp:cNvPr id="0" name=""/>
        <dsp:cNvSpPr/>
      </dsp:nvSpPr>
      <dsp:spPr>
        <a:xfrm>
          <a:off x="0" y="4550076"/>
          <a:ext cx="717614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7F9D2-2EDF-410A-AEEA-8DC860C32A91}">
      <dsp:nvSpPr>
        <dsp:cNvPr id="0" name=""/>
        <dsp:cNvSpPr/>
      </dsp:nvSpPr>
      <dsp:spPr>
        <a:xfrm>
          <a:off x="358807" y="4107276"/>
          <a:ext cx="5023300" cy="88560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69" tIns="0" rIns="18986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nedostatok podobných materiálov </a:t>
          </a:r>
          <a:b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metodík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38" y="4150507"/>
        <a:ext cx="493683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7DBC-4CAF-4B41-A5B5-896EA155621C}">
      <dsp:nvSpPr>
        <dsp:cNvPr id="0" name=""/>
        <dsp:cNvSpPr/>
      </dsp:nvSpPr>
      <dsp:spPr>
        <a:xfrm>
          <a:off x="0" y="52251"/>
          <a:ext cx="3603607" cy="360360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06E3-CE9F-4571-BBB0-397AF3E1D341}">
      <dsp:nvSpPr>
        <dsp:cNvPr id="0" name=""/>
        <dsp:cNvSpPr/>
      </dsp:nvSpPr>
      <dsp:spPr>
        <a:xfrm>
          <a:off x="342342" y="394594"/>
          <a:ext cx="1405406" cy="1405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Učebné osnovy</a:t>
          </a:r>
          <a:endParaRPr lang="en-US" sz="200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948" y="463200"/>
        <a:ext cx="1268194" cy="1268194"/>
      </dsp:txXfrm>
    </dsp:sp>
    <dsp:sp modelId="{A209E7FD-C9D3-4304-A621-38B7C3C7544B}">
      <dsp:nvSpPr>
        <dsp:cNvPr id="0" name=""/>
        <dsp:cNvSpPr/>
      </dsp:nvSpPr>
      <dsp:spPr>
        <a:xfrm>
          <a:off x="1855857" y="394594"/>
          <a:ext cx="1405406" cy="14054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Lepšia Geografia 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463" y="463200"/>
        <a:ext cx="1268194" cy="1268194"/>
      </dsp:txXfrm>
    </dsp:sp>
    <dsp:sp modelId="{9DE4F8B4-293B-44AE-83E7-AFAE83B6821D}">
      <dsp:nvSpPr>
        <dsp:cNvPr id="0" name=""/>
        <dsp:cNvSpPr/>
      </dsp:nvSpPr>
      <dsp:spPr>
        <a:xfrm>
          <a:off x="342342" y="1908109"/>
          <a:ext cx="1405406" cy="14054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948" y="1976715"/>
        <a:ext cx="1268194" cy="1268194"/>
      </dsp:txXfrm>
    </dsp:sp>
    <dsp:sp modelId="{C7C40F04-500A-4CEE-B9DB-F00A43CCCB76}">
      <dsp:nvSpPr>
        <dsp:cNvPr id="0" name=""/>
        <dsp:cNvSpPr/>
      </dsp:nvSpPr>
      <dsp:spPr>
        <a:xfrm>
          <a:off x="1855857" y="1908109"/>
          <a:ext cx="1405406" cy="1405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sk-SK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Play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463" y="1976715"/>
        <a:ext cx="1268194" cy="1268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7DBC-4CAF-4B41-A5B5-896EA155621C}">
      <dsp:nvSpPr>
        <dsp:cNvPr id="0" name=""/>
        <dsp:cNvSpPr/>
      </dsp:nvSpPr>
      <dsp:spPr>
        <a:xfrm>
          <a:off x="0" y="26125"/>
          <a:ext cx="4062549" cy="406254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06E3-CE9F-4571-BBB0-397AF3E1D341}">
      <dsp:nvSpPr>
        <dsp:cNvPr id="0" name=""/>
        <dsp:cNvSpPr/>
      </dsp:nvSpPr>
      <dsp:spPr>
        <a:xfrm>
          <a:off x="385942" y="412067"/>
          <a:ext cx="1584394" cy="15843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Návrhy tematických celkov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86" y="489411"/>
        <a:ext cx="1429706" cy="1429706"/>
      </dsp:txXfrm>
    </dsp:sp>
    <dsp:sp modelId="{A209E7FD-C9D3-4304-A621-38B7C3C7544B}">
      <dsp:nvSpPr>
        <dsp:cNvPr id="0" name=""/>
        <dsp:cNvSpPr/>
      </dsp:nvSpPr>
      <dsp:spPr>
        <a:xfrm>
          <a:off x="2092212" y="412067"/>
          <a:ext cx="1584394" cy="15843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Tvorba metodík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9556" y="489411"/>
        <a:ext cx="1429706" cy="1429706"/>
      </dsp:txXfrm>
    </dsp:sp>
    <dsp:sp modelId="{9DE4F8B4-293B-44AE-83E7-AFAE83B6821D}">
      <dsp:nvSpPr>
        <dsp:cNvPr id="0" name=""/>
        <dsp:cNvSpPr/>
      </dsp:nvSpPr>
      <dsp:spPr>
        <a:xfrm>
          <a:off x="385942" y="2118338"/>
          <a:ext cx="1584394" cy="15843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86" y="2195682"/>
        <a:ext cx="1429706" cy="1429706"/>
      </dsp:txXfrm>
    </dsp:sp>
    <dsp:sp modelId="{C7C40F04-500A-4CEE-B9DB-F00A43CCCB76}">
      <dsp:nvSpPr>
        <dsp:cNvPr id="0" name=""/>
        <dsp:cNvSpPr/>
      </dsp:nvSpPr>
      <dsp:spPr>
        <a:xfrm>
          <a:off x="2092212" y="2118338"/>
          <a:ext cx="1584394" cy="15843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Testovanie aplikácií 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9556" y="2195682"/>
        <a:ext cx="1429706" cy="1429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22EDC-8416-452D-AA46-59A88FA25235}">
      <dsp:nvSpPr>
        <dsp:cNvPr id="0" name=""/>
        <dsp:cNvSpPr/>
      </dsp:nvSpPr>
      <dsp:spPr>
        <a:xfrm>
          <a:off x="0" y="38062"/>
          <a:ext cx="7728267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Súbor rôznorodých mobilných aplikácií využiteľných </a:t>
          </a:r>
          <a:br>
            <a:rPr lang="sk-SK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 vyučovaní fyzickej geografie na ZŠ a SŠ</a:t>
          </a:r>
        </a:p>
      </dsp:txBody>
      <dsp:txXfrm>
        <a:off x="54830" y="92892"/>
        <a:ext cx="7618607" cy="1013540"/>
      </dsp:txXfrm>
    </dsp:sp>
    <dsp:sp modelId="{39D958F5-5A4F-429C-96F4-D7322AE03EA4}">
      <dsp:nvSpPr>
        <dsp:cNvPr id="0" name=""/>
        <dsp:cNvSpPr/>
      </dsp:nvSpPr>
      <dsp:spPr>
        <a:xfrm>
          <a:off x="0" y="1334062"/>
          <a:ext cx="7728267" cy="1123200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200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predstavenie a opis mobilných aplikácií </a:t>
          </a:r>
        </a:p>
      </dsp:txBody>
      <dsp:txXfrm>
        <a:off x="54830" y="1388892"/>
        <a:ext cx="7618607" cy="1013540"/>
      </dsp:txXfrm>
    </dsp:sp>
    <dsp:sp modelId="{25AC4817-7D5A-4DF9-8757-B50061DFFB9A}">
      <dsp:nvSpPr>
        <dsp:cNvPr id="0" name=""/>
        <dsp:cNvSpPr/>
      </dsp:nvSpPr>
      <dsp:spPr>
        <a:xfrm>
          <a:off x="0" y="2630062"/>
          <a:ext cx="7728267" cy="1123200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navrhnutie tematických celkov pre ich využitie</a:t>
          </a:r>
          <a:endParaRPr lang="en-US" sz="2000" kern="1200" dirty="0"/>
        </a:p>
      </dsp:txBody>
      <dsp:txXfrm>
        <a:off x="54830" y="2684892"/>
        <a:ext cx="7618607" cy="1013540"/>
      </dsp:txXfrm>
    </dsp:sp>
    <dsp:sp modelId="{EC1F972B-A1D3-400E-8A44-A140E51E729A}">
      <dsp:nvSpPr>
        <dsp:cNvPr id="0" name=""/>
        <dsp:cNvSpPr/>
      </dsp:nvSpPr>
      <dsp:spPr>
        <a:xfrm>
          <a:off x="0" y="3926062"/>
          <a:ext cx="7728267" cy="112320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aktivity a metodiky </a:t>
          </a:r>
          <a:endParaRPr lang="en-US" sz="2000" kern="1200" dirty="0"/>
        </a:p>
      </dsp:txBody>
      <dsp:txXfrm>
        <a:off x="54830" y="3980892"/>
        <a:ext cx="7618607" cy="1013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C8C82-C2DB-430A-889F-22B19D0E26CC}">
      <dsp:nvSpPr>
        <dsp:cNvPr id="0" name=""/>
        <dsp:cNvSpPr/>
      </dsp:nvSpPr>
      <dsp:spPr>
        <a:xfrm>
          <a:off x="0" y="0"/>
          <a:ext cx="5632704" cy="92171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i="1" u="none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Ciele našej práce považujeme za splnené.</a:t>
          </a:r>
          <a:endParaRPr lang="en-US" sz="2000" b="1" u="none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96" y="26996"/>
        <a:ext cx="4530260" cy="867723"/>
      </dsp:txXfrm>
    </dsp:sp>
    <dsp:sp modelId="{61FEDF49-4AAB-4B04-8841-95AC3DB23F02}">
      <dsp:nvSpPr>
        <dsp:cNvPr id="0" name=""/>
        <dsp:cNvSpPr/>
      </dsp:nvSpPr>
      <dsp:spPr>
        <a:xfrm>
          <a:off x="420624" y="1049731"/>
          <a:ext cx="5632704" cy="921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vyhľadanie</a:t>
          </a: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rôznorodých mobilných aplikácií využiteľných vo vyučovaní FG na ZŠ a SŠ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620" y="1076727"/>
        <a:ext cx="4558973" cy="867723"/>
      </dsp:txXfrm>
    </dsp:sp>
    <dsp:sp modelId="{8CF4545D-F130-4ABA-A560-1208B1806103}">
      <dsp:nvSpPr>
        <dsp:cNvPr id="0" name=""/>
        <dsp:cNvSpPr/>
      </dsp:nvSpPr>
      <dsp:spPr>
        <a:xfrm>
          <a:off x="841247" y="2099462"/>
          <a:ext cx="5632704" cy="9217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popísanie</a:t>
          </a: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mobilných aplikácii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243" y="2126458"/>
        <a:ext cx="4558973" cy="867723"/>
      </dsp:txXfrm>
    </dsp:sp>
    <dsp:sp modelId="{9D761E17-406A-441D-9763-BCAE68405C77}">
      <dsp:nvSpPr>
        <dsp:cNvPr id="0" name=""/>
        <dsp:cNvSpPr/>
      </dsp:nvSpPr>
      <dsp:spPr>
        <a:xfrm>
          <a:off x="1261871" y="3149193"/>
          <a:ext cx="5632704" cy="921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návrhy tematických celkov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867" y="3176189"/>
        <a:ext cx="4558973" cy="867723"/>
      </dsp:txXfrm>
    </dsp:sp>
    <dsp:sp modelId="{4EB93AFA-5726-4747-9019-DB1810613C4B}">
      <dsp:nvSpPr>
        <dsp:cNvPr id="0" name=""/>
        <dsp:cNvSpPr/>
      </dsp:nvSpPr>
      <dsp:spPr>
        <a:xfrm>
          <a:off x="1682495" y="4198924"/>
          <a:ext cx="5632704" cy="9217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vytvorenie </a:t>
          </a:r>
          <a:r>
            <a:rPr lang="sk-SK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aktivít a metodík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9491" y="4225920"/>
        <a:ext cx="4558973" cy="867723"/>
      </dsp:txXfrm>
    </dsp:sp>
    <dsp:sp modelId="{9B2185E9-96BE-4391-AB1F-3C6012C440E0}">
      <dsp:nvSpPr>
        <dsp:cNvPr id="0" name=""/>
        <dsp:cNvSpPr/>
      </dsp:nvSpPr>
      <dsp:spPr>
        <a:xfrm>
          <a:off x="5033589" y="673364"/>
          <a:ext cx="599114" cy="599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8390" y="673364"/>
        <a:ext cx="329512" cy="450833"/>
      </dsp:txXfrm>
    </dsp:sp>
    <dsp:sp modelId="{DD85C07D-8732-46E6-B091-12212F2774D7}">
      <dsp:nvSpPr>
        <dsp:cNvPr id="0" name=""/>
        <dsp:cNvSpPr/>
      </dsp:nvSpPr>
      <dsp:spPr>
        <a:xfrm>
          <a:off x="5454213" y="1723095"/>
          <a:ext cx="599114" cy="599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9014" y="1723095"/>
        <a:ext cx="329512" cy="450833"/>
      </dsp:txXfrm>
    </dsp:sp>
    <dsp:sp modelId="{2D7F1864-4EB3-4F67-8705-D50FF9029EDD}">
      <dsp:nvSpPr>
        <dsp:cNvPr id="0" name=""/>
        <dsp:cNvSpPr/>
      </dsp:nvSpPr>
      <dsp:spPr>
        <a:xfrm>
          <a:off x="5874837" y="2757464"/>
          <a:ext cx="599114" cy="599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9638" y="2757464"/>
        <a:ext cx="329512" cy="450833"/>
      </dsp:txXfrm>
    </dsp:sp>
    <dsp:sp modelId="{260E5AD8-9C74-40A3-BF0B-EBA153CDCBE7}">
      <dsp:nvSpPr>
        <dsp:cNvPr id="0" name=""/>
        <dsp:cNvSpPr/>
      </dsp:nvSpPr>
      <dsp:spPr>
        <a:xfrm>
          <a:off x="6295461" y="3817437"/>
          <a:ext cx="599114" cy="599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0262" y="3817437"/>
        <a:ext cx="329512" cy="45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BB09-4B8B-42C1-9597-9815E65CB5E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2D666-9463-4F52-95A3-D62CACD3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D666-9463-4F52-95A3-D62CACD32C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D666-9463-4F52-95A3-D62CACD32C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D666-9463-4F52-95A3-D62CACD32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9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40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4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4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892475-D12D-4483-82F1-C6F57DA8A95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859DCE2-7F0D-4C12-B471-3EA1894F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43B16-5E07-4FE5-ABE7-B2E45DDFF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6" y="1752599"/>
            <a:ext cx="7315200" cy="1972437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MOBILNÉ APLIKÁCIE </a:t>
            </a:r>
            <a:b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VYUČOVANÍ </a:t>
            </a:r>
            <a:b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FYZICKEJ GEOGRAFIE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85DC72-6667-49A1-B28F-C9328557E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991" y="4089221"/>
            <a:ext cx="3928940" cy="914400"/>
          </a:xfrm>
        </p:spPr>
        <p:txBody>
          <a:bodyPr>
            <a:normAutofit/>
          </a:bodyPr>
          <a:lstStyle/>
          <a:p>
            <a:pPr algn="ctr"/>
            <a:r>
              <a:rPr lang="sk-SK" sz="2000" i="1" spc="-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Alexandra Ballová</a:t>
            </a:r>
            <a:br>
              <a:rPr lang="sk-SK" sz="2000" spc="-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sk-SK" sz="1600" i="1" spc="-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3BASGb1</a:t>
            </a:r>
            <a:endParaRPr lang="sk-SK" sz="2000" i="1" spc="-1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Podnadpis 2">
            <a:extLst>
              <a:ext uri="{FF2B5EF4-FFF2-40B4-BE49-F238E27FC236}">
                <a16:creationId xmlns:a16="http://schemas.microsoft.com/office/drawing/2014/main" id="{003681E9-D72E-4088-B4F9-E90F018179FC}"/>
              </a:ext>
            </a:extLst>
          </p:cNvPr>
          <p:cNvSpPr txBox="1">
            <a:spLocks/>
          </p:cNvSpPr>
          <p:nvPr/>
        </p:nvSpPr>
        <p:spPr>
          <a:xfrm>
            <a:off x="285749" y="5441771"/>
            <a:ext cx="8353425" cy="56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spc="-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Vedúca ZP:  RNDr. Alena </a:t>
            </a:r>
            <a:r>
              <a:rPr lang="sk-SK" sz="1800" spc="-1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Gessert</a:t>
            </a:r>
            <a:r>
              <a:rPr lang="sk-SK" sz="1800" spc="-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PhD.                                                                        AR: 2021/2022</a:t>
            </a:r>
          </a:p>
        </p:txBody>
      </p:sp>
      <p:pic>
        <p:nvPicPr>
          <p:cNvPr id="1026" name="Picture 2" descr="Geography Teacher Images | Free Vectors, Stock Photos &amp;amp;amp; PSD">
            <a:extLst>
              <a:ext uri="{FF2B5EF4-FFF2-40B4-BE49-F238E27FC236}">
                <a16:creationId xmlns:a16="http://schemas.microsoft.com/office/drawing/2014/main" id="{33DC1914-DEE4-443A-B650-141CA7818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58" r="1847" b="1"/>
          <a:stretch/>
        </p:blipFill>
        <p:spPr bwMode="auto">
          <a:xfrm>
            <a:off x="9250486" y="3194235"/>
            <a:ext cx="2941514" cy="31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943E01C1-B873-4F35-99C6-C490B88F5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8" t="22587" r="37262" b="22270"/>
          <a:stretch/>
        </p:blipFill>
        <p:spPr>
          <a:xfrm>
            <a:off x="9152401" y="752475"/>
            <a:ext cx="3026221" cy="2441760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id="{A349A9E3-4022-48A4-AA03-64EA9CFE7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53" y="760331"/>
            <a:ext cx="3038016" cy="75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586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8510FF6-8761-4A71-9F43-20826EC17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/>
          <a:stretch/>
        </p:blipFill>
        <p:spPr>
          <a:xfrm>
            <a:off x="5883402" y="1713355"/>
            <a:ext cx="5932462" cy="348135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580F879B-7D2E-4963-A55A-2D68AB7CF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84" y="0"/>
            <a:ext cx="3038016" cy="754143"/>
          </a:xfrm>
          <a:prstGeom prst="rect">
            <a:avLst/>
          </a:prstGeom>
        </p:spPr>
      </p:pic>
      <p:sp>
        <p:nvSpPr>
          <p:cNvPr id="22" name="Nadpis 1">
            <a:extLst>
              <a:ext uri="{FF2B5EF4-FFF2-40B4-BE49-F238E27FC236}">
                <a16:creationId xmlns:a16="http://schemas.microsoft.com/office/drawing/2014/main" id="{83DB0499-40D0-4697-BCD7-38ED997AE153}"/>
              </a:ext>
            </a:extLst>
          </p:cNvPr>
          <p:cNvSpPr txBox="1">
            <a:spLocks/>
          </p:cNvSpPr>
          <p:nvPr/>
        </p:nvSpPr>
        <p:spPr>
          <a:xfrm>
            <a:off x="-604839" y="2438209"/>
            <a:ext cx="7315200" cy="1972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 !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2">
            <a:extLst>
              <a:ext uri="{FF2B5EF4-FFF2-40B4-BE49-F238E27FC236}">
                <a16:creationId xmlns:a16="http://schemas.microsoft.com/office/drawing/2014/main" id="{A0554B6E-8363-4CF1-883B-6E2D46A48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493623"/>
              </p:ext>
            </p:extLst>
          </p:nvPr>
        </p:nvGraphicFramePr>
        <p:xfrm>
          <a:off x="3988341" y="758952"/>
          <a:ext cx="7176144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2AC3484A-AB0B-4AE2-ABA2-4129FC22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MOTIVÁCIA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4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814B3-E7A3-4FFB-852B-3B212E89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CIELE PRÁCE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FC597-ABE1-4FB2-B203-1759757A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Vyhľadanie rôznorodých a ľahko využiteľných mobilných aplikácií, ktoré učiteľ môže využívať vo vyučovaní fyzickej geografie na základných a stredných školách.</a:t>
            </a:r>
          </a:p>
          <a:p>
            <a:pPr marL="0" indent="0" algn="just">
              <a:buNone/>
            </a:pPr>
            <a:endParaRPr lang="sk-SK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stručný </a:t>
            </a:r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mobilných aplikácii</a:t>
            </a:r>
          </a:p>
          <a:p>
            <a:pPr marL="0" indent="0" algn="just">
              <a:buNone/>
            </a:pPr>
            <a:endParaRPr lang="sk-SK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 tematických celkov</a:t>
            </a: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 ktorých sú aplikácie využiteľné</a:t>
            </a:r>
          </a:p>
          <a:p>
            <a:pPr marL="0" indent="0" algn="just">
              <a:buNone/>
            </a:pPr>
            <a:endParaRPr lang="sk-SK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vytvorenie </a:t>
            </a:r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aktivít a metodík </a:t>
            </a: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pomocou vybraných aplikácií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A3AD5D4-397F-4B55-855B-E34D2007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84" y="0"/>
            <a:ext cx="3038016" cy="7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DCC93F3-8587-4FCA-95E3-BB53DA60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52208"/>
            <a:ext cx="3314700" cy="4601183"/>
          </a:xfrm>
        </p:spPr>
        <p:txBody>
          <a:bodyPr/>
          <a:lstStyle/>
          <a:p>
            <a:pPr algn="ctr"/>
            <a:r>
              <a:rPr lang="sk-SK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TEORETICKÉ VÝCHODISKÁ</a:t>
            </a:r>
            <a:br>
              <a:rPr lang="sk-SK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sk-SK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METÓDY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E49B906D-5676-4055-9C44-EC69E21FC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598173"/>
              </p:ext>
            </p:extLst>
          </p:nvPr>
        </p:nvGraphicFramePr>
        <p:xfrm>
          <a:off x="4054493" y="2534194"/>
          <a:ext cx="3603607" cy="370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0841014C-2568-426C-9577-2A1434E42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86286"/>
              </p:ext>
            </p:extLst>
          </p:nvPr>
        </p:nvGraphicFramePr>
        <p:xfrm>
          <a:off x="7458891" y="391887"/>
          <a:ext cx="406254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3783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489312C5-A8B7-46FE-A9EF-BE5F9FC69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3039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D1CE4705-636C-4BF6-8ECC-3AA144B1C790}"/>
              </a:ext>
            </a:extLst>
          </p:cNvPr>
          <p:cNvSpPr txBox="1">
            <a:spLocks/>
          </p:cNvSpPr>
          <p:nvPr/>
        </p:nvSpPr>
        <p:spPr>
          <a:xfrm>
            <a:off x="230980" y="754143"/>
            <a:ext cx="2947987" cy="229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8BE81D4-7134-4212-AA77-6CCFD7FE2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" y="3026691"/>
            <a:ext cx="3200400" cy="2133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1423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70A8CA-5A24-42A1-B466-153A8224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1" y="2187057"/>
            <a:ext cx="2656663" cy="75414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Mobilné aplikácie:</a:t>
            </a:r>
            <a:endParaRPr lang="en-US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EB351A7-6E28-495D-8F2F-65049ADC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0" y="754143"/>
            <a:ext cx="2947987" cy="2298702"/>
          </a:xfrm>
        </p:spPr>
        <p:txBody>
          <a:bodyPr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0A37D9E-29E3-4BB4-83EB-8962CCC48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84" y="0"/>
            <a:ext cx="3038016" cy="75414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9EE9F0-4706-4EC2-AE37-0A4A6343F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/>
          <a:stretch/>
        </p:blipFill>
        <p:spPr bwMode="auto">
          <a:xfrm>
            <a:off x="3744526" y="754143"/>
            <a:ext cx="923903" cy="879586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04F99778-867B-4271-AEE1-4292F0B49E7D}"/>
              </a:ext>
            </a:extLst>
          </p:cNvPr>
          <p:cNvSpPr txBox="1">
            <a:spLocks/>
          </p:cNvSpPr>
          <p:nvPr/>
        </p:nvSpPr>
        <p:spPr>
          <a:xfrm>
            <a:off x="4856191" y="807435"/>
            <a:ext cx="1570299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Zaži Tatry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 descr="Obrázok, na ktorom je text, znak, ClipArt, vektorová grafika&#10;&#10;Automaticky generovaný popis">
            <a:extLst>
              <a:ext uri="{FF2B5EF4-FFF2-40B4-BE49-F238E27FC236}">
                <a16:creationId xmlns:a16="http://schemas.microsoft.com/office/drawing/2014/main" id="{F123FC97-DDD4-44B4-9C38-C13DC77B62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" r="1" b="2111"/>
          <a:stretch/>
        </p:blipFill>
        <p:spPr bwMode="auto">
          <a:xfrm>
            <a:off x="3744526" y="2890479"/>
            <a:ext cx="923902" cy="930593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ED502B07-B90C-4088-AC96-5C1AFDEE5500}"/>
              </a:ext>
            </a:extLst>
          </p:cNvPr>
          <p:cNvSpPr txBox="1">
            <a:spLocks/>
          </p:cNvSpPr>
          <p:nvPr/>
        </p:nvSpPr>
        <p:spPr>
          <a:xfrm>
            <a:off x="4844652" y="2931516"/>
            <a:ext cx="1570299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Charades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6FE8000A-ACCB-4DEF-ABC8-E75736949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" y="3026691"/>
            <a:ext cx="3200400" cy="2133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18D8C00-8A8A-4BAA-B9FC-B06F39A246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791689"/>
            <a:ext cx="923902" cy="9191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9413A2E1-17D9-4D0F-937A-8145B4E3E5CD}"/>
              </a:ext>
            </a:extLst>
          </p:cNvPr>
          <p:cNvSpPr txBox="1">
            <a:spLocks/>
          </p:cNvSpPr>
          <p:nvPr/>
        </p:nvSpPr>
        <p:spPr>
          <a:xfrm>
            <a:off x="4844652" y="1874190"/>
            <a:ext cx="2195332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Morse </a:t>
            </a: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</a:t>
            </a: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Morse </a:t>
            </a: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78A7783-3484-4B16-BEAF-08D2230D0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4526" y="4000715"/>
            <a:ext cx="923902" cy="936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79534C94-0DDE-4443-8731-EDCB7AD50F68}"/>
              </a:ext>
            </a:extLst>
          </p:cNvPr>
          <p:cNvSpPr txBox="1">
            <a:spLocks/>
          </p:cNvSpPr>
          <p:nvPr/>
        </p:nvSpPr>
        <p:spPr>
          <a:xfrm>
            <a:off x="4844651" y="5084530"/>
            <a:ext cx="1570299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Cardboard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8F984769-BF0D-4B08-9F67-3F9C8CBE8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530" y="5116859"/>
            <a:ext cx="1073893" cy="793747"/>
          </a:xfrm>
          <a:prstGeom prst="rect">
            <a:avLst/>
          </a:prstGeom>
        </p:spPr>
      </p:pic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A59117D3-47E1-4ED1-B632-78F079752979}"/>
              </a:ext>
            </a:extLst>
          </p:cNvPr>
          <p:cNvSpPr txBox="1">
            <a:spLocks/>
          </p:cNvSpPr>
          <p:nvPr/>
        </p:nvSpPr>
        <p:spPr>
          <a:xfrm>
            <a:off x="4844652" y="4109915"/>
            <a:ext cx="1570299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Earth-Now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bile phone landing page flat circle icon Vector Image">
            <a:extLst>
              <a:ext uri="{FF2B5EF4-FFF2-40B4-BE49-F238E27FC236}">
                <a16:creationId xmlns:a16="http://schemas.microsoft.com/office/drawing/2014/main" id="{2BB3F33D-FCEA-47E7-8526-CF7F51246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 bwMode="auto">
          <a:xfrm>
            <a:off x="7773383" y="603419"/>
            <a:ext cx="1163228" cy="11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obile phone landing page flat circle icon Vector Image">
            <a:extLst>
              <a:ext uri="{FF2B5EF4-FFF2-40B4-BE49-F238E27FC236}">
                <a16:creationId xmlns:a16="http://schemas.microsoft.com/office/drawing/2014/main" id="{80457D52-D535-404D-B3F6-5DBE85557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 bwMode="auto">
          <a:xfrm>
            <a:off x="7773383" y="1728306"/>
            <a:ext cx="1163228" cy="11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obile phone landing page flat circle icon Vector Image">
            <a:extLst>
              <a:ext uri="{FF2B5EF4-FFF2-40B4-BE49-F238E27FC236}">
                <a16:creationId xmlns:a16="http://schemas.microsoft.com/office/drawing/2014/main" id="{429FD7DC-EA37-42A3-A591-65E9215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 bwMode="auto">
          <a:xfrm>
            <a:off x="7747951" y="2805349"/>
            <a:ext cx="1163228" cy="11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obile phone landing page flat circle icon Vector Image">
            <a:extLst>
              <a:ext uri="{FF2B5EF4-FFF2-40B4-BE49-F238E27FC236}">
                <a16:creationId xmlns:a16="http://schemas.microsoft.com/office/drawing/2014/main" id="{8CE38EA2-5D07-4367-BDF2-E6D6E1635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 bwMode="auto">
          <a:xfrm>
            <a:off x="7773383" y="5084530"/>
            <a:ext cx="1163228" cy="11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obile phone landing page flat circle icon Vector Image">
            <a:extLst>
              <a:ext uri="{FF2B5EF4-FFF2-40B4-BE49-F238E27FC236}">
                <a16:creationId xmlns:a16="http://schemas.microsoft.com/office/drawing/2014/main" id="{6ECACABE-9A13-4B15-A465-B4FF5D356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 bwMode="auto">
          <a:xfrm>
            <a:off x="7747951" y="3922357"/>
            <a:ext cx="1163228" cy="11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8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70A8CA-5A24-42A1-B466-153A8224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42" y="2344598"/>
            <a:ext cx="2388459" cy="75414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Mobilná aplikácia: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EB351A7-6E28-495D-8F2F-65049ADC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0" y="754143"/>
            <a:ext cx="2947987" cy="2298702"/>
          </a:xfrm>
        </p:spPr>
        <p:txBody>
          <a:bodyPr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0A37D9E-29E3-4BB4-83EB-8962CCC48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84" y="0"/>
            <a:ext cx="3038016" cy="75414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9EE9F0-4706-4EC2-AE37-0A4A6343F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/>
          <a:stretch/>
        </p:blipFill>
        <p:spPr bwMode="auto">
          <a:xfrm>
            <a:off x="1191517" y="3052845"/>
            <a:ext cx="1026908" cy="977649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04F99778-867B-4271-AEE1-4292F0B49E7D}"/>
              </a:ext>
            </a:extLst>
          </p:cNvPr>
          <p:cNvSpPr txBox="1">
            <a:spLocks/>
          </p:cNvSpPr>
          <p:nvPr/>
        </p:nvSpPr>
        <p:spPr>
          <a:xfrm>
            <a:off x="1085696" y="3889157"/>
            <a:ext cx="1570299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Zaži Tatry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6D8669A7-7FDA-4A37-B278-0EFFE0644916}"/>
              </a:ext>
            </a:extLst>
          </p:cNvPr>
          <p:cNvSpPr txBox="1">
            <a:spLocks/>
          </p:cNvSpPr>
          <p:nvPr/>
        </p:nvSpPr>
        <p:spPr>
          <a:xfrm>
            <a:off x="3503495" y="724943"/>
            <a:ext cx="7315200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Tematický celok: </a:t>
            </a:r>
          </a:p>
          <a:p>
            <a:pPr marL="0" indent="0">
              <a:buFont typeface="Wingdings 2" pitchFamily="18" charset="2"/>
              <a:buNone/>
            </a:pP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Glaciálny reliéf na Slovensku 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FFB15A8-72C6-4883-811E-434417399A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2"/>
          <a:stretch/>
        </p:blipFill>
        <p:spPr bwMode="auto">
          <a:xfrm>
            <a:off x="5769205" y="2024365"/>
            <a:ext cx="2644552" cy="37316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60C13B0-E3E0-4904-88FA-94081C630D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" b="11251"/>
          <a:stretch/>
        </p:blipFill>
        <p:spPr bwMode="auto">
          <a:xfrm>
            <a:off x="3607816" y="2022328"/>
            <a:ext cx="2057069" cy="373365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0A515521-1AE0-4B5A-AB8E-639ACA5F1D4E}"/>
              </a:ext>
            </a:extLst>
          </p:cNvPr>
          <p:cNvSpPr txBox="1">
            <a:spLocks/>
          </p:cNvSpPr>
          <p:nvPr/>
        </p:nvSpPr>
        <p:spPr>
          <a:xfrm>
            <a:off x="8624482" y="1525444"/>
            <a:ext cx="2889021" cy="3807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Aktivita: 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rozdelenie do skupín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pracovné listy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pridelenie vrchu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spísanie informácií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prezentácia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vyhodnotenie/diskusia  </a:t>
            </a:r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524D847E-C1F2-473E-8B9D-F3AE02E3C9B9}"/>
              </a:ext>
            </a:extLst>
          </p:cNvPr>
          <p:cNvSpPr txBox="1">
            <a:spLocks/>
          </p:cNvSpPr>
          <p:nvPr/>
        </p:nvSpPr>
        <p:spPr>
          <a:xfrm>
            <a:off x="5687506" y="5609765"/>
            <a:ext cx="2726251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2: </a:t>
            </a:r>
            <a:r>
              <a:rPr lang="sk-SK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záber z panorámy Tatier </a:t>
            </a:r>
            <a:endParaRPr lang="en-US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objekt pre obsah 2">
            <a:extLst>
              <a:ext uri="{FF2B5EF4-FFF2-40B4-BE49-F238E27FC236}">
                <a16:creationId xmlns:a16="http://schemas.microsoft.com/office/drawing/2014/main" id="{03774055-84BE-4734-A802-E46E6E93054C}"/>
              </a:ext>
            </a:extLst>
          </p:cNvPr>
          <p:cNvSpPr txBox="1">
            <a:spLocks/>
          </p:cNvSpPr>
          <p:nvPr/>
        </p:nvSpPr>
        <p:spPr>
          <a:xfrm>
            <a:off x="3503495" y="5609765"/>
            <a:ext cx="2161389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1: </a:t>
            </a:r>
            <a:r>
              <a:rPr lang="sk-SK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Informačný panel</a:t>
            </a:r>
            <a:endParaRPr lang="en-US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1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EB351A7-6E28-495D-8F2F-65049ADC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0" y="754143"/>
            <a:ext cx="2947987" cy="2298702"/>
          </a:xfrm>
        </p:spPr>
        <p:txBody>
          <a:bodyPr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0A37D9E-29E3-4BB4-83EB-8962CCC48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84" y="0"/>
            <a:ext cx="3038016" cy="75414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7DFE0CD-3F15-40EE-BE12-23F9C9822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0" y="3098741"/>
            <a:ext cx="959724" cy="9547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6F9E6241-6925-44FC-B2D3-FB4AE092CD4F}"/>
              </a:ext>
            </a:extLst>
          </p:cNvPr>
          <p:cNvSpPr txBox="1">
            <a:spLocks/>
          </p:cNvSpPr>
          <p:nvPr/>
        </p:nvSpPr>
        <p:spPr>
          <a:xfrm>
            <a:off x="607305" y="4053526"/>
            <a:ext cx="2195332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Morse </a:t>
            </a: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</a:t>
            </a: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Morse </a:t>
            </a:r>
            <a:r>
              <a:rPr lang="sk-SK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19421A5A-9E7F-4419-B7D4-AADDDD8DAD74}"/>
              </a:ext>
            </a:extLst>
          </p:cNvPr>
          <p:cNvSpPr txBox="1">
            <a:spLocks/>
          </p:cNvSpPr>
          <p:nvPr/>
        </p:nvSpPr>
        <p:spPr>
          <a:xfrm>
            <a:off x="510742" y="2344598"/>
            <a:ext cx="2388459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sk-SK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Mobilná aplikácia: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769B6525-44C7-412D-83E8-596CE218F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99" y="1734727"/>
            <a:ext cx="2269259" cy="411309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064C6272-1C68-4856-834A-D4A80600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359" y="5847821"/>
            <a:ext cx="1967222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Obr. 3: </a:t>
            </a:r>
            <a:r>
              <a:rPr lang="sk-SK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Orientačný panel</a:t>
            </a:r>
            <a:endParaRPr lang="sk-SK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40D7DEE3-FB67-4A00-ADB5-A765C8BE79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6" b="1366"/>
          <a:stretch/>
        </p:blipFill>
        <p:spPr bwMode="auto">
          <a:xfrm>
            <a:off x="8423869" y="3288449"/>
            <a:ext cx="3500042" cy="2284295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12FAE081-8F54-41B5-9D7E-E033B4D1F53A}"/>
              </a:ext>
            </a:extLst>
          </p:cNvPr>
          <p:cNvSpPr txBox="1"/>
          <p:nvPr/>
        </p:nvSpPr>
        <p:spPr>
          <a:xfrm>
            <a:off x="8683719" y="5591907"/>
            <a:ext cx="2980342" cy="53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4: </a:t>
            </a:r>
            <a:r>
              <a:rPr lang="sk-SK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Pomocná klávesnica </a:t>
            </a:r>
            <a:br>
              <a:rPr lang="sk-SK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 Morzeovkou v časti Explore</a:t>
            </a:r>
          </a:p>
        </p:txBody>
      </p:sp>
      <p:sp>
        <p:nvSpPr>
          <p:cNvPr id="17" name="Zástupný objekt pre obsah 4">
            <a:extLst>
              <a:ext uri="{FF2B5EF4-FFF2-40B4-BE49-F238E27FC236}">
                <a16:creationId xmlns:a16="http://schemas.microsoft.com/office/drawing/2014/main" id="{5E5405C7-B548-4D3A-9CB1-AC295D3DBF3E}"/>
              </a:ext>
            </a:extLst>
          </p:cNvPr>
          <p:cNvSpPr txBox="1">
            <a:spLocks/>
          </p:cNvSpPr>
          <p:nvPr/>
        </p:nvSpPr>
        <p:spPr>
          <a:xfrm>
            <a:off x="5937618" y="1251254"/>
            <a:ext cx="5354317" cy="3556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Aktivita: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rozdelenie do skupín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„Explore“ tvorenie kódov </a:t>
            </a:r>
            <a:b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(názvy riek na pridelenom kontinente)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zástupca skupiny 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hádanie / súťaž</a:t>
            </a:r>
          </a:p>
          <a:p>
            <a:r>
              <a:rPr lang="sk-SK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kolá (10b+5b+5b)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2405A1C5-44FE-4837-B42F-27BB0FE00262}"/>
              </a:ext>
            </a:extLst>
          </p:cNvPr>
          <p:cNvSpPr txBox="1">
            <a:spLocks/>
          </p:cNvSpPr>
          <p:nvPr/>
        </p:nvSpPr>
        <p:spPr>
          <a:xfrm>
            <a:off x="3514909" y="754143"/>
            <a:ext cx="7315200" cy="75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k-S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Tematický celok: </a:t>
            </a:r>
            <a:r>
              <a:rPr lang="sk-SK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Vodstvo sveta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550E694D-036E-4380-BE70-C89A51F11DD3}"/>
              </a:ext>
            </a:extLst>
          </p:cNvPr>
          <p:cNvSpPr/>
          <p:nvPr/>
        </p:nvSpPr>
        <p:spPr>
          <a:xfrm>
            <a:off x="3668359" y="4375590"/>
            <a:ext cx="1035616" cy="432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F8CD2-5FE4-4D6D-BE12-064F8835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32" y="1065228"/>
            <a:ext cx="2947482" cy="1699775"/>
          </a:xfrm>
        </p:spPr>
        <p:txBody>
          <a:bodyPr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ZÁVERY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C9C44DAA-E39A-4354-B60F-A279B9472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406680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ok 3">
            <a:extLst>
              <a:ext uri="{FF2B5EF4-FFF2-40B4-BE49-F238E27FC236}">
                <a16:creationId xmlns:a16="http://schemas.microsoft.com/office/drawing/2014/main" id="{BB58FC68-F269-436A-93B3-3D61348AA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84" y="0"/>
            <a:ext cx="3038016" cy="75414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9B414FC-ED35-4D4B-ADC9-73D7E508F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" y="3007536"/>
            <a:ext cx="3200400" cy="2133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2985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ám">
  <a:themeElements>
    <a:clrScheme name="Rá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</Template>
  <TotalTime>1022</TotalTime>
  <Words>293</Words>
  <Application>Microsoft Office PowerPoint</Application>
  <PresentationFormat>Širokouhlá</PresentationFormat>
  <Paragraphs>71</Paragraphs>
  <Slides>10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Calibri</vt:lpstr>
      <vt:lpstr>Corbel</vt:lpstr>
      <vt:lpstr>Times New Roman</vt:lpstr>
      <vt:lpstr>Wingdings 2</vt:lpstr>
      <vt:lpstr>Rám</vt:lpstr>
      <vt:lpstr>MOBILNÉ APLIKÁCIE  VO VYUČOVANÍ  FYZICKEJ GEOGRAFIE</vt:lpstr>
      <vt:lpstr>MOTIVÁCIA</vt:lpstr>
      <vt:lpstr>CIELE PRÁCE</vt:lpstr>
      <vt:lpstr>TEORETICKÉ VÝCHODISKÁ a  METÓDY</vt:lpstr>
      <vt:lpstr>Prezentácia programu PowerPoint</vt:lpstr>
      <vt:lpstr>VÝSLEDKY</vt:lpstr>
      <vt:lpstr>VÝSLEDKY</vt:lpstr>
      <vt:lpstr>VÝSLEDKY</vt:lpstr>
      <vt:lpstr>ZÁVERY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MOBILNÉ APLIKÁCIE  VO VYUČOVANÍ  FYZICKEJ GEOGRAFIE</dc:title>
  <dc:creator>Alexandra Ballová</dc:creator>
  <cp:lastModifiedBy>Alexandra Ballová</cp:lastModifiedBy>
  <cp:revision>62</cp:revision>
  <dcterms:created xsi:type="dcterms:W3CDTF">2022-03-08T15:04:57Z</dcterms:created>
  <dcterms:modified xsi:type="dcterms:W3CDTF">2022-03-10T00:25:10Z</dcterms:modified>
</cp:coreProperties>
</file>