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</p:sldMasterIdLst>
  <p:notesMasterIdLst>
    <p:notesMasterId r:id="rId23"/>
  </p:notesMasterIdLst>
  <p:sldIdLst>
    <p:sldId id="256" r:id="rId2"/>
    <p:sldId id="258" r:id="rId3"/>
    <p:sldId id="264" r:id="rId4"/>
    <p:sldId id="339" r:id="rId5"/>
    <p:sldId id="290" r:id="rId6"/>
    <p:sldId id="266" r:id="rId7"/>
    <p:sldId id="340" r:id="rId8"/>
    <p:sldId id="341" r:id="rId9"/>
    <p:sldId id="293" r:id="rId10"/>
    <p:sldId id="303" r:id="rId11"/>
    <p:sldId id="280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296" r:id="rId20"/>
    <p:sldId id="349" r:id="rId21"/>
    <p:sldId id="350" r:id="rId22"/>
  </p:sldIdLst>
  <p:sldSz cx="9144000" cy="5143500" type="screen16x9"/>
  <p:notesSz cx="6858000" cy="9144000"/>
  <p:embeddedFontLst>
    <p:embeddedFont>
      <p:font typeface="Candara" panose="020E0502030303020204" pitchFamily="34" charset="0"/>
      <p:regular r:id="rId24"/>
      <p:bold r:id="rId25"/>
      <p:italic r:id="rId26"/>
      <p:boldItalic r:id="rId27"/>
    </p:embeddedFont>
    <p:embeddedFont>
      <p:font typeface="Raleway" panose="020B0604020202020204" pitchFamily="2" charset="0"/>
      <p:regular r:id="rId28"/>
      <p:bold r:id="rId29"/>
      <p:italic r:id="rId30"/>
      <p:boldItalic r:id="rId31"/>
    </p:embeddedFont>
    <p:embeddedFont>
      <p:font typeface="Raleway Black" panose="020B0604020202020204" pitchFamily="2" charset="0"/>
      <p:bold r:id="rId32"/>
      <p:boldItalic r:id="rId33"/>
    </p:embeddedFont>
    <p:embeddedFont>
      <p:font typeface="Raleway ExtraBold" panose="020B0604020202020204" pitchFamily="2" charset="0"/>
      <p:bold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541A47-7453-4B92-84DF-2016186352FF}">
  <a:tblStyle styleId="{7B541A47-7453-4B92-84DF-2016186352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15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7C9279-EE70-4435-AB8B-9862D36D1E7D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6C382ED3-CB1B-4D70-8836-B5B4F402A88D}">
      <dgm:prSet phldrT="[Text]"/>
      <dgm:spPr/>
      <dgm:t>
        <a:bodyPr/>
        <a:lstStyle/>
        <a:p>
          <a:r>
            <a:rPr lang="en-US" dirty="0" err="1">
              <a:latin typeface="Candara" panose="020E0502030303020204" pitchFamily="34" charset="0"/>
            </a:rPr>
            <a:t>Lokalizácia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na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mape</a:t>
          </a:r>
          <a:endParaRPr lang="en-US" dirty="0">
            <a:latin typeface="Candara" panose="020E0502030303020204" pitchFamily="34" charset="0"/>
          </a:endParaRPr>
        </a:p>
      </dgm:t>
    </dgm:pt>
    <dgm:pt modelId="{9695ED5D-A30B-4EBC-BAF0-1C71455E9A04}" type="parTrans" cxnId="{4F914FE2-CA00-4917-A6EE-8B442A1F736B}">
      <dgm:prSet/>
      <dgm:spPr/>
      <dgm:t>
        <a:bodyPr/>
        <a:lstStyle/>
        <a:p>
          <a:endParaRPr lang="en-US"/>
        </a:p>
      </dgm:t>
    </dgm:pt>
    <dgm:pt modelId="{C1796F35-94A9-4C4C-82D4-BB49EEBFA98E}" type="sibTrans" cxnId="{4F914FE2-CA00-4917-A6EE-8B442A1F736B}">
      <dgm:prSet/>
      <dgm:spPr/>
      <dgm:t>
        <a:bodyPr/>
        <a:lstStyle/>
        <a:p>
          <a:endParaRPr lang="en-US"/>
        </a:p>
      </dgm:t>
    </dgm:pt>
    <dgm:pt modelId="{4286E244-AEAE-45DD-B832-E82B1BBE9AE5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</a:rPr>
            <a:t>Testy/</a:t>
          </a:r>
          <a:r>
            <a:rPr lang="en-US" dirty="0" err="1">
              <a:latin typeface="Candara" panose="020E0502030303020204" pitchFamily="34" charset="0"/>
            </a:rPr>
            <a:t>kvízy</a:t>
          </a:r>
          <a:endParaRPr lang="en-US" dirty="0">
            <a:latin typeface="Candara" panose="020E0502030303020204" pitchFamily="34" charset="0"/>
          </a:endParaRPr>
        </a:p>
      </dgm:t>
    </dgm:pt>
    <dgm:pt modelId="{0A916399-E421-4B04-AC64-8E3255B192D7}" type="parTrans" cxnId="{DBBD9330-3266-4A21-94AE-63ED91C0CF57}">
      <dgm:prSet/>
      <dgm:spPr/>
      <dgm:t>
        <a:bodyPr/>
        <a:lstStyle/>
        <a:p>
          <a:endParaRPr lang="en-US"/>
        </a:p>
      </dgm:t>
    </dgm:pt>
    <dgm:pt modelId="{E22E77CD-269A-49C2-9E75-7DCF56C70AF1}" type="sibTrans" cxnId="{DBBD9330-3266-4A21-94AE-63ED91C0CF57}">
      <dgm:prSet/>
      <dgm:spPr/>
      <dgm:t>
        <a:bodyPr/>
        <a:lstStyle/>
        <a:p>
          <a:endParaRPr lang="en-US"/>
        </a:p>
      </dgm:t>
    </dgm:pt>
    <dgm:pt modelId="{B8E2533E-8068-45D8-A839-C8510E21A6D7}">
      <dgm:prSet phldrT="[Text]"/>
      <dgm:spPr/>
      <dgm:t>
        <a:bodyPr/>
        <a:lstStyle/>
        <a:p>
          <a:r>
            <a:rPr lang="en-US" dirty="0" err="1"/>
            <a:t>Hlavné</a:t>
          </a:r>
          <a:r>
            <a:rPr lang="en-US" dirty="0"/>
            <a:t> </a:t>
          </a:r>
          <a:r>
            <a:rPr lang="en-US" dirty="0" err="1">
              <a:latin typeface="Candara" panose="020E0502030303020204" pitchFamily="34" charset="0"/>
            </a:rPr>
            <a:t>mestá</a:t>
          </a:r>
          <a:r>
            <a:rPr lang="en-US" dirty="0">
              <a:latin typeface="Candara" panose="020E0502030303020204" pitchFamily="34" charset="0"/>
            </a:rPr>
            <a:t>, </a:t>
          </a:r>
          <a:r>
            <a:rPr lang="en-US" dirty="0" err="1">
              <a:latin typeface="Candara" panose="020E0502030303020204" pitchFamily="34" charset="0"/>
            </a:rPr>
            <a:t>vlajky</a:t>
          </a:r>
          <a:endParaRPr lang="en-US" dirty="0">
            <a:latin typeface="Candara" panose="020E0502030303020204" pitchFamily="34" charset="0"/>
          </a:endParaRPr>
        </a:p>
      </dgm:t>
    </dgm:pt>
    <dgm:pt modelId="{9BACD674-52FB-445A-8C3E-FFE7F2ACA07A}" type="parTrans" cxnId="{3C368125-A95B-4DAD-831F-AA2D0730154B}">
      <dgm:prSet/>
      <dgm:spPr/>
      <dgm:t>
        <a:bodyPr/>
        <a:lstStyle/>
        <a:p>
          <a:endParaRPr lang="en-US"/>
        </a:p>
      </dgm:t>
    </dgm:pt>
    <dgm:pt modelId="{CE3A05B7-61B5-43D1-811F-7461AB3BAD52}" type="sibTrans" cxnId="{3C368125-A95B-4DAD-831F-AA2D0730154B}">
      <dgm:prSet/>
      <dgm:spPr/>
      <dgm:t>
        <a:bodyPr/>
        <a:lstStyle/>
        <a:p>
          <a:endParaRPr lang="en-US"/>
        </a:p>
      </dgm:t>
    </dgm:pt>
    <dgm:pt modelId="{32FE39B4-7920-4D35-8787-6886E1C7475B}">
      <dgm:prSet phldrT="[Text]"/>
      <dgm:spPr/>
      <dgm:t>
        <a:bodyPr/>
        <a:lstStyle/>
        <a:p>
          <a:r>
            <a:rPr lang="en-US" dirty="0" err="1">
              <a:latin typeface="Candara" panose="020E0502030303020204" pitchFamily="34" charset="0"/>
            </a:rPr>
            <a:t>Kultúrne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pamiatky</a:t>
          </a:r>
          <a:endParaRPr lang="en-US" dirty="0">
            <a:latin typeface="Candara" panose="020E0502030303020204" pitchFamily="34" charset="0"/>
          </a:endParaRPr>
        </a:p>
      </dgm:t>
    </dgm:pt>
    <dgm:pt modelId="{B6FC7032-1B55-4F73-95CE-54BF8743DF67}" type="parTrans" cxnId="{AFEB2222-8F1C-4FC8-A44E-F0CCCAB6A78B}">
      <dgm:prSet/>
      <dgm:spPr/>
      <dgm:t>
        <a:bodyPr/>
        <a:lstStyle/>
        <a:p>
          <a:endParaRPr lang="en-US"/>
        </a:p>
      </dgm:t>
    </dgm:pt>
    <dgm:pt modelId="{CB2FDB4C-94D9-4596-9196-94901F6C42A5}" type="sibTrans" cxnId="{AFEB2222-8F1C-4FC8-A44E-F0CCCAB6A78B}">
      <dgm:prSet/>
      <dgm:spPr/>
      <dgm:t>
        <a:bodyPr/>
        <a:lstStyle/>
        <a:p>
          <a:endParaRPr lang="en-US"/>
        </a:p>
      </dgm:t>
    </dgm:pt>
    <dgm:pt modelId="{7402C506-1668-44B0-8BAE-63939D5C16B7}">
      <dgm:prSet phldrT="[Text]"/>
      <dgm:spPr/>
      <dgm:t>
        <a:bodyPr/>
        <a:lstStyle/>
        <a:p>
          <a:r>
            <a:rPr lang="en-US" dirty="0" err="1">
              <a:latin typeface="Candara" panose="020E0502030303020204" pitchFamily="34" charset="0"/>
            </a:rPr>
            <a:t>Kvízy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zamerané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na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krajiny</a:t>
          </a:r>
          <a:endParaRPr lang="en-US" dirty="0">
            <a:latin typeface="Candara" panose="020E0502030303020204" pitchFamily="34" charset="0"/>
          </a:endParaRPr>
        </a:p>
      </dgm:t>
    </dgm:pt>
    <dgm:pt modelId="{1D47D23E-18FE-439E-9F58-BD2E1385EC91}" type="parTrans" cxnId="{6518989F-7995-412F-8D9F-478A0C99D3E2}">
      <dgm:prSet/>
      <dgm:spPr/>
      <dgm:t>
        <a:bodyPr/>
        <a:lstStyle/>
        <a:p>
          <a:endParaRPr lang="en-US"/>
        </a:p>
      </dgm:t>
    </dgm:pt>
    <dgm:pt modelId="{8C02EDAE-F281-40CE-9BB7-F549752467B2}" type="sibTrans" cxnId="{6518989F-7995-412F-8D9F-478A0C99D3E2}">
      <dgm:prSet/>
      <dgm:spPr/>
      <dgm:t>
        <a:bodyPr/>
        <a:lstStyle/>
        <a:p>
          <a:endParaRPr lang="en-US"/>
        </a:p>
      </dgm:t>
    </dgm:pt>
    <dgm:pt modelId="{326778BF-8A54-4D8C-9FDE-6D1839E69CBF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</a:rPr>
            <a:t>Geografia </a:t>
          </a:r>
          <a:r>
            <a:rPr lang="en-US" dirty="0" err="1">
              <a:latin typeface="Candara" panose="020E0502030303020204" pitchFamily="34" charset="0"/>
            </a:rPr>
            <a:t>mimo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triedy</a:t>
          </a:r>
          <a:endParaRPr lang="en-US" dirty="0">
            <a:latin typeface="Candara" panose="020E0502030303020204" pitchFamily="34" charset="0"/>
          </a:endParaRPr>
        </a:p>
      </dgm:t>
    </dgm:pt>
    <dgm:pt modelId="{B41118F9-6C0D-4CBF-BE13-14E4887E2845}" type="parTrans" cxnId="{5DF9FB8A-081D-472E-8A68-6E607EBFBA57}">
      <dgm:prSet/>
      <dgm:spPr/>
      <dgm:t>
        <a:bodyPr/>
        <a:lstStyle/>
        <a:p>
          <a:endParaRPr lang="en-US"/>
        </a:p>
      </dgm:t>
    </dgm:pt>
    <dgm:pt modelId="{23D0642E-0334-401E-81BC-77387C035A7F}" type="sibTrans" cxnId="{5DF9FB8A-081D-472E-8A68-6E607EBFBA57}">
      <dgm:prSet/>
      <dgm:spPr/>
      <dgm:t>
        <a:bodyPr/>
        <a:lstStyle/>
        <a:p>
          <a:endParaRPr lang="en-US"/>
        </a:p>
      </dgm:t>
    </dgm:pt>
    <dgm:pt modelId="{3AA3747C-E2CD-41E0-ABDE-6518A59680FB}" type="pres">
      <dgm:prSet presAssocID="{2E7C9279-EE70-4435-AB8B-9862D36D1E7D}" presName="diagram" presStyleCnt="0">
        <dgm:presLayoutVars>
          <dgm:dir/>
          <dgm:resizeHandles val="exact"/>
        </dgm:presLayoutVars>
      </dgm:prSet>
      <dgm:spPr/>
    </dgm:pt>
    <dgm:pt modelId="{BE1C60DB-CC7D-462F-9896-2EE3F0764A9B}" type="pres">
      <dgm:prSet presAssocID="{6C382ED3-CB1B-4D70-8836-B5B4F402A88D}" presName="node" presStyleLbl="node1" presStyleIdx="0" presStyleCnt="6">
        <dgm:presLayoutVars>
          <dgm:bulletEnabled val="1"/>
        </dgm:presLayoutVars>
      </dgm:prSet>
      <dgm:spPr/>
    </dgm:pt>
    <dgm:pt modelId="{8A0965D3-913C-4F72-927A-5FA1A05D5DCE}" type="pres">
      <dgm:prSet presAssocID="{C1796F35-94A9-4C4C-82D4-BB49EEBFA98E}" presName="sibTrans" presStyleCnt="0"/>
      <dgm:spPr/>
    </dgm:pt>
    <dgm:pt modelId="{27DCEBB5-6127-4317-9F73-7C2B440F9C3D}" type="pres">
      <dgm:prSet presAssocID="{4286E244-AEAE-45DD-B832-E82B1BBE9AE5}" presName="node" presStyleLbl="node1" presStyleIdx="1" presStyleCnt="6" custLinFactNeighborX="376" custLinFactNeighborY="-626">
        <dgm:presLayoutVars>
          <dgm:bulletEnabled val="1"/>
        </dgm:presLayoutVars>
      </dgm:prSet>
      <dgm:spPr/>
    </dgm:pt>
    <dgm:pt modelId="{DD6BD291-7077-4FB8-9C89-6E42C7AFCF76}" type="pres">
      <dgm:prSet presAssocID="{E22E77CD-269A-49C2-9E75-7DCF56C70AF1}" presName="sibTrans" presStyleCnt="0"/>
      <dgm:spPr/>
    </dgm:pt>
    <dgm:pt modelId="{0C1846F9-1418-4F14-B9A2-EF080AA46567}" type="pres">
      <dgm:prSet presAssocID="{B8E2533E-8068-45D8-A839-C8510E21A6D7}" presName="node" presStyleLbl="node1" presStyleIdx="2" presStyleCnt="6">
        <dgm:presLayoutVars>
          <dgm:bulletEnabled val="1"/>
        </dgm:presLayoutVars>
      </dgm:prSet>
      <dgm:spPr/>
    </dgm:pt>
    <dgm:pt modelId="{7F66637C-D6B9-4EF3-9DB5-7F5C0C73B450}" type="pres">
      <dgm:prSet presAssocID="{CE3A05B7-61B5-43D1-811F-7461AB3BAD52}" presName="sibTrans" presStyleCnt="0"/>
      <dgm:spPr/>
    </dgm:pt>
    <dgm:pt modelId="{7D117FE7-D674-4F79-8522-30A677F86098}" type="pres">
      <dgm:prSet presAssocID="{32FE39B4-7920-4D35-8787-6886E1C7475B}" presName="node" presStyleLbl="node1" presStyleIdx="3" presStyleCnt="6">
        <dgm:presLayoutVars>
          <dgm:bulletEnabled val="1"/>
        </dgm:presLayoutVars>
      </dgm:prSet>
      <dgm:spPr/>
    </dgm:pt>
    <dgm:pt modelId="{5D03F93F-1209-4441-B0E5-536E82F36B17}" type="pres">
      <dgm:prSet presAssocID="{CB2FDB4C-94D9-4596-9196-94901F6C42A5}" presName="sibTrans" presStyleCnt="0"/>
      <dgm:spPr/>
    </dgm:pt>
    <dgm:pt modelId="{4EDA5E8D-5CE8-4238-A025-F7B8B78C2B61}" type="pres">
      <dgm:prSet presAssocID="{7402C506-1668-44B0-8BAE-63939D5C16B7}" presName="node" presStyleLbl="node1" presStyleIdx="4" presStyleCnt="6">
        <dgm:presLayoutVars>
          <dgm:bulletEnabled val="1"/>
        </dgm:presLayoutVars>
      </dgm:prSet>
      <dgm:spPr/>
    </dgm:pt>
    <dgm:pt modelId="{EB32CAE3-1286-437B-B15D-09440F7ED242}" type="pres">
      <dgm:prSet presAssocID="{8C02EDAE-F281-40CE-9BB7-F549752467B2}" presName="sibTrans" presStyleCnt="0"/>
      <dgm:spPr/>
    </dgm:pt>
    <dgm:pt modelId="{7EECCF29-0AE3-48F8-995B-FB81A13C55C4}" type="pres">
      <dgm:prSet presAssocID="{326778BF-8A54-4D8C-9FDE-6D1839E69CBF}" presName="node" presStyleLbl="node1" presStyleIdx="5" presStyleCnt="6">
        <dgm:presLayoutVars>
          <dgm:bulletEnabled val="1"/>
        </dgm:presLayoutVars>
      </dgm:prSet>
      <dgm:spPr/>
    </dgm:pt>
  </dgm:ptLst>
  <dgm:cxnLst>
    <dgm:cxn modelId="{18E1111E-84B6-46CB-A0FD-C017C74AF546}" type="presOf" srcId="{2E7C9279-EE70-4435-AB8B-9862D36D1E7D}" destId="{3AA3747C-E2CD-41E0-ABDE-6518A59680FB}" srcOrd="0" destOrd="0" presId="urn:microsoft.com/office/officeart/2005/8/layout/default"/>
    <dgm:cxn modelId="{AFEB2222-8F1C-4FC8-A44E-F0CCCAB6A78B}" srcId="{2E7C9279-EE70-4435-AB8B-9862D36D1E7D}" destId="{32FE39B4-7920-4D35-8787-6886E1C7475B}" srcOrd="3" destOrd="0" parTransId="{B6FC7032-1B55-4F73-95CE-54BF8743DF67}" sibTransId="{CB2FDB4C-94D9-4596-9196-94901F6C42A5}"/>
    <dgm:cxn modelId="{3C368125-A95B-4DAD-831F-AA2D0730154B}" srcId="{2E7C9279-EE70-4435-AB8B-9862D36D1E7D}" destId="{B8E2533E-8068-45D8-A839-C8510E21A6D7}" srcOrd="2" destOrd="0" parTransId="{9BACD674-52FB-445A-8C3E-FFE7F2ACA07A}" sibTransId="{CE3A05B7-61B5-43D1-811F-7461AB3BAD52}"/>
    <dgm:cxn modelId="{BB04B12D-EEC2-454F-AA05-BA11DC85970F}" type="presOf" srcId="{B8E2533E-8068-45D8-A839-C8510E21A6D7}" destId="{0C1846F9-1418-4F14-B9A2-EF080AA46567}" srcOrd="0" destOrd="0" presId="urn:microsoft.com/office/officeart/2005/8/layout/default"/>
    <dgm:cxn modelId="{DBBD9330-3266-4A21-94AE-63ED91C0CF57}" srcId="{2E7C9279-EE70-4435-AB8B-9862D36D1E7D}" destId="{4286E244-AEAE-45DD-B832-E82B1BBE9AE5}" srcOrd="1" destOrd="0" parTransId="{0A916399-E421-4B04-AC64-8E3255B192D7}" sibTransId="{E22E77CD-269A-49C2-9E75-7DCF56C70AF1}"/>
    <dgm:cxn modelId="{5DCC3A62-0A0E-4833-93F6-D8A8E5967106}" type="presOf" srcId="{32FE39B4-7920-4D35-8787-6886E1C7475B}" destId="{7D117FE7-D674-4F79-8522-30A677F86098}" srcOrd="0" destOrd="0" presId="urn:microsoft.com/office/officeart/2005/8/layout/default"/>
    <dgm:cxn modelId="{9CC50277-A230-4EE8-B7A7-63563DF1CC30}" type="presOf" srcId="{4286E244-AEAE-45DD-B832-E82B1BBE9AE5}" destId="{27DCEBB5-6127-4317-9F73-7C2B440F9C3D}" srcOrd="0" destOrd="0" presId="urn:microsoft.com/office/officeart/2005/8/layout/default"/>
    <dgm:cxn modelId="{5DF9FB8A-081D-472E-8A68-6E607EBFBA57}" srcId="{2E7C9279-EE70-4435-AB8B-9862D36D1E7D}" destId="{326778BF-8A54-4D8C-9FDE-6D1839E69CBF}" srcOrd="5" destOrd="0" parTransId="{B41118F9-6C0D-4CBF-BE13-14E4887E2845}" sibTransId="{23D0642E-0334-401E-81BC-77387C035A7F}"/>
    <dgm:cxn modelId="{F33EDD8F-9168-436F-84A3-2A2F141CEC24}" type="presOf" srcId="{326778BF-8A54-4D8C-9FDE-6D1839E69CBF}" destId="{7EECCF29-0AE3-48F8-995B-FB81A13C55C4}" srcOrd="0" destOrd="0" presId="urn:microsoft.com/office/officeart/2005/8/layout/default"/>
    <dgm:cxn modelId="{6518989F-7995-412F-8D9F-478A0C99D3E2}" srcId="{2E7C9279-EE70-4435-AB8B-9862D36D1E7D}" destId="{7402C506-1668-44B0-8BAE-63939D5C16B7}" srcOrd="4" destOrd="0" parTransId="{1D47D23E-18FE-439E-9F58-BD2E1385EC91}" sibTransId="{8C02EDAE-F281-40CE-9BB7-F549752467B2}"/>
    <dgm:cxn modelId="{588AC1AA-E10D-46A4-9EB5-670E6E6D6E67}" type="presOf" srcId="{6C382ED3-CB1B-4D70-8836-B5B4F402A88D}" destId="{BE1C60DB-CC7D-462F-9896-2EE3F0764A9B}" srcOrd="0" destOrd="0" presId="urn:microsoft.com/office/officeart/2005/8/layout/default"/>
    <dgm:cxn modelId="{42C4B2CC-DD8F-44AA-8821-352B58B2A037}" type="presOf" srcId="{7402C506-1668-44B0-8BAE-63939D5C16B7}" destId="{4EDA5E8D-5CE8-4238-A025-F7B8B78C2B61}" srcOrd="0" destOrd="0" presId="urn:microsoft.com/office/officeart/2005/8/layout/default"/>
    <dgm:cxn modelId="{4F914FE2-CA00-4917-A6EE-8B442A1F736B}" srcId="{2E7C9279-EE70-4435-AB8B-9862D36D1E7D}" destId="{6C382ED3-CB1B-4D70-8836-B5B4F402A88D}" srcOrd="0" destOrd="0" parTransId="{9695ED5D-A30B-4EBC-BAF0-1C71455E9A04}" sibTransId="{C1796F35-94A9-4C4C-82D4-BB49EEBFA98E}"/>
    <dgm:cxn modelId="{DAFF46AE-3F7C-4D19-8C05-F4449F5ED9E2}" type="presParOf" srcId="{3AA3747C-E2CD-41E0-ABDE-6518A59680FB}" destId="{BE1C60DB-CC7D-462F-9896-2EE3F0764A9B}" srcOrd="0" destOrd="0" presId="urn:microsoft.com/office/officeart/2005/8/layout/default"/>
    <dgm:cxn modelId="{A81B7A24-80F8-4AA6-949F-6D7D8D883971}" type="presParOf" srcId="{3AA3747C-E2CD-41E0-ABDE-6518A59680FB}" destId="{8A0965D3-913C-4F72-927A-5FA1A05D5DCE}" srcOrd="1" destOrd="0" presId="urn:microsoft.com/office/officeart/2005/8/layout/default"/>
    <dgm:cxn modelId="{E3776398-F491-4DD4-85E4-67466505B75D}" type="presParOf" srcId="{3AA3747C-E2CD-41E0-ABDE-6518A59680FB}" destId="{27DCEBB5-6127-4317-9F73-7C2B440F9C3D}" srcOrd="2" destOrd="0" presId="urn:microsoft.com/office/officeart/2005/8/layout/default"/>
    <dgm:cxn modelId="{84706194-7524-42F7-9376-7A4BB8DCF183}" type="presParOf" srcId="{3AA3747C-E2CD-41E0-ABDE-6518A59680FB}" destId="{DD6BD291-7077-4FB8-9C89-6E42C7AFCF76}" srcOrd="3" destOrd="0" presId="urn:microsoft.com/office/officeart/2005/8/layout/default"/>
    <dgm:cxn modelId="{94CFC7E8-F6B4-4900-A303-AF97E82A32CD}" type="presParOf" srcId="{3AA3747C-E2CD-41E0-ABDE-6518A59680FB}" destId="{0C1846F9-1418-4F14-B9A2-EF080AA46567}" srcOrd="4" destOrd="0" presId="urn:microsoft.com/office/officeart/2005/8/layout/default"/>
    <dgm:cxn modelId="{95357E8F-1B46-492D-AEF6-B935908A396B}" type="presParOf" srcId="{3AA3747C-E2CD-41E0-ABDE-6518A59680FB}" destId="{7F66637C-D6B9-4EF3-9DB5-7F5C0C73B450}" srcOrd="5" destOrd="0" presId="urn:microsoft.com/office/officeart/2005/8/layout/default"/>
    <dgm:cxn modelId="{B780B16A-8C68-4BBA-A99B-20A2FE99E225}" type="presParOf" srcId="{3AA3747C-E2CD-41E0-ABDE-6518A59680FB}" destId="{7D117FE7-D674-4F79-8522-30A677F86098}" srcOrd="6" destOrd="0" presId="urn:microsoft.com/office/officeart/2005/8/layout/default"/>
    <dgm:cxn modelId="{0165D5FC-BF28-44A2-8416-F53458AFA992}" type="presParOf" srcId="{3AA3747C-E2CD-41E0-ABDE-6518A59680FB}" destId="{5D03F93F-1209-4441-B0E5-536E82F36B17}" srcOrd="7" destOrd="0" presId="urn:microsoft.com/office/officeart/2005/8/layout/default"/>
    <dgm:cxn modelId="{343E67E4-9A80-4CF2-B33F-60EF438A93CE}" type="presParOf" srcId="{3AA3747C-E2CD-41E0-ABDE-6518A59680FB}" destId="{4EDA5E8D-5CE8-4238-A025-F7B8B78C2B61}" srcOrd="8" destOrd="0" presId="urn:microsoft.com/office/officeart/2005/8/layout/default"/>
    <dgm:cxn modelId="{CF652002-05B3-4A16-AC19-BC3639A038E8}" type="presParOf" srcId="{3AA3747C-E2CD-41E0-ABDE-6518A59680FB}" destId="{EB32CAE3-1286-437B-B15D-09440F7ED242}" srcOrd="9" destOrd="0" presId="urn:microsoft.com/office/officeart/2005/8/layout/default"/>
    <dgm:cxn modelId="{FB70EFD3-5B96-43F5-96D3-675F47153345}" type="presParOf" srcId="{3AA3747C-E2CD-41E0-ABDE-6518A59680FB}" destId="{7EECCF29-0AE3-48F8-995B-FB81A13C55C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7C9279-EE70-4435-AB8B-9862D36D1E7D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6C382ED3-CB1B-4D70-8836-B5B4F402A88D}">
      <dgm:prSet phldrT="[Text]"/>
      <dgm:spPr/>
      <dgm:t>
        <a:bodyPr/>
        <a:lstStyle/>
        <a:p>
          <a:r>
            <a:rPr lang="en-US" dirty="0" err="1">
              <a:latin typeface="Candara" panose="020E0502030303020204" pitchFamily="34" charset="0"/>
            </a:rPr>
            <a:t>Štáty</a:t>
          </a:r>
          <a:endParaRPr lang="en-US" dirty="0">
            <a:latin typeface="Candara" panose="020E0502030303020204" pitchFamily="34" charset="0"/>
          </a:endParaRPr>
        </a:p>
      </dgm:t>
    </dgm:pt>
    <dgm:pt modelId="{9695ED5D-A30B-4EBC-BAF0-1C71455E9A04}" type="parTrans" cxnId="{4F914FE2-CA00-4917-A6EE-8B442A1F736B}">
      <dgm:prSet/>
      <dgm:spPr/>
      <dgm:t>
        <a:bodyPr/>
        <a:lstStyle/>
        <a:p>
          <a:endParaRPr lang="en-US"/>
        </a:p>
      </dgm:t>
    </dgm:pt>
    <dgm:pt modelId="{C1796F35-94A9-4C4C-82D4-BB49EEBFA98E}" type="sibTrans" cxnId="{4F914FE2-CA00-4917-A6EE-8B442A1F736B}">
      <dgm:prSet/>
      <dgm:spPr/>
      <dgm:t>
        <a:bodyPr/>
        <a:lstStyle/>
        <a:p>
          <a:endParaRPr lang="en-US"/>
        </a:p>
      </dgm:t>
    </dgm:pt>
    <dgm:pt modelId="{4286E244-AEAE-45DD-B832-E82B1BBE9AE5}">
      <dgm:prSet phldrT="[Text]"/>
      <dgm:spPr/>
      <dgm:t>
        <a:bodyPr/>
        <a:lstStyle/>
        <a:p>
          <a:r>
            <a:rPr lang="en-US" dirty="0" err="1">
              <a:latin typeface="Candara" panose="020E0502030303020204" pitchFamily="34" charset="0"/>
            </a:rPr>
            <a:t>Konkrétne</a:t>
          </a:r>
          <a:r>
            <a:rPr lang="en-US" baseline="0" dirty="0">
              <a:latin typeface="Candara" panose="020E0502030303020204" pitchFamily="34" charset="0"/>
            </a:rPr>
            <a:t> </a:t>
          </a:r>
          <a:r>
            <a:rPr lang="en-US" baseline="0" dirty="0" err="1">
              <a:latin typeface="Candara" panose="020E0502030303020204" pitchFamily="34" charset="0"/>
            </a:rPr>
            <a:t>krajiny</a:t>
          </a:r>
          <a:r>
            <a:rPr lang="en-US" baseline="0" dirty="0">
              <a:latin typeface="Candara" panose="020E0502030303020204" pitchFamily="34" charset="0"/>
            </a:rPr>
            <a:t> </a:t>
          </a:r>
          <a:r>
            <a:rPr lang="en-US" baseline="0" dirty="0" err="1">
              <a:latin typeface="Candara" panose="020E0502030303020204" pitchFamily="34" charset="0"/>
            </a:rPr>
            <a:t>sveta</a:t>
          </a:r>
          <a:endParaRPr lang="en-US" dirty="0">
            <a:latin typeface="Candara" panose="020E0502030303020204" pitchFamily="34" charset="0"/>
          </a:endParaRPr>
        </a:p>
      </dgm:t>
    </dgm:pt>
    <dgm:pt modelId="{0A916399-E421-4B04-AC64-8E3255B192D7}" type="parTrans" cxnId="{DBBD9330-3266-4A21-94AE-63ED91C0CF57}">
      <dgm:prSet/>
      <dgm:spPr/>
      <dgm:t>
        <a:bodyPr/>
        <a:lstStyle/>
        <a:p>
          <a:endParaRPr lang="en-US"/>
        </a:p>
      </dgm:t>
    </dgm:pt>
    <dgm:pt modelId="{E22E77CD-269A-49C2-9E75-7DCF56C70AF1}" type="sibTrans" cxnId="{DBBD9330-3266-4A21-94AE-63ED91C0CF57}">
      <dgm:prSet/>
      <dgm:spPr/>
      <dgm:t>
        <a:bodyPr/>
        <a:lstStyle/>
        <a:p>
          <a:endParaRPr lang="en-US"/>
        </a:p>
      </dgm:t>
    </dgm:pt>
    <dgm:pt modelId="{B8E2533E-8068-45D8-A839-C8510E21A6D7}">
      <dgm:prSet phldrT="[Text]"/>
      <dgm:spPr/>
      <dgm:t>
        <a:bodyPr/>
        <a:lstStyle/>
        <a:p>
          <a:r>
            <a:rPr lang="en-US" dirty="0" err="1">
              <a:latin typeface="Candara" panose="020E0502030303020204" pitchFamily="34" charset="0"/>
            </a:rPr>
            <a:t>Svet</a:t>
          </a:r>
          <a:r>
            <a:rPr lang="en-US" baseline="0" dirty="0">
              <a:latin typeface="Candara" panose="020E0502030303020204" pitchFamily="34" charset="0"/>
            </a:rPr>
            <a:t> - </a:t>
          </a:r>
          <a:r>
            <a:rPr lang="en-US" baseline="0" dirty="0" err="1">
              <a:latin typeface="Candara" panose="020E0502030303020204" pitchFamily="34" charset="0"/>
            </a:rPr>
            <a:t>rôzne</a:t>
          </a:r>
          <a:endParaRPr lang="en-US" dirty="0">
            <a:latin typeface="Candara" panose="020E0502030303020204" pitchFamily="34" charset="0"/>
          </a:endParaRPr>
        </a:p>
      </dgm:t>
    </dgm:pt>
    <dgm:pt modelId="{9BACD674-52FB-445A-8C3E-FFE7F2ACA07A}" type="parTrans" cxnId="{3C368125-A95B-4DAD-831F-AA2D0730154B}">
      <dgm:prSet/>
      <dgm:spPr/>
      <dgm:t>
        <a:bodyPr/>
        <a:lstStyle/>
        <a:p>
          <a:endParaRPr lang="en-US"/>
        </a:p>
      </dgm:t>
    </dgm:pt>
    <dgm:pt modelId="{CE3A05B7-61B5-43D1-811F-7461AB3BAD52}" type="sibTrans" cxnId="{3C368125-A95B-4DAD-831F-AA2D0730154B}">
      <dgm:prSet/>
      <dgm:spPr/>
      <dgm:t>
        <a:bodyPr/>
        <a:lstStyle/>
        <a:p>
          <a:endParaRPr lang="en-US"/>
        </a:p>
      </dgm:t>
    </dgm:pt>
    <dgm:pt modelId="{32FE39B4-7920-4D35-8787-6886E1C7475B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>
              <a:latin typeface="Candara" panose="020E0502030303020204" pitchFamily="34" charset="0"/>
            </a:rPr>
            <a:t>Lokalizácia</a:t>
          </a:r>
          <a:r>
            <a:rPr lang="en-US" baseline="0" dirty="0">
              <a:latin typeface="Candara" panose="020E0502030303020204" pitchFamily="34" charset="0"/>
            </a:rPr>
            <a:t> </a:t>
          </a:r>
          <a:r>
            <a:rPr lang="en-US" baseline="0" dirty="0" err="1">
              <a:latin typeface="Candara" panose="020E0502030303020204" pitchFamily="34" charset="0"/>
            </a:rPr>
            <a:t>krajín</a:t>
          </a:r>
          <a:r>
            <a:rPr lang="en-US" baseline="0" dirty="0">
              <a:latin typeface="Candara" panose="020E0502030303020204" pitchFamily="34" charset="0"/>
            </a:rPr>
            <a:t> </a:t>
          </a:r>
          <a:r>
            <a:rPr lang="en-US" baseline="0" dirty="0" err="1">
              <a:latin typeface="Candara" panose="020E0502030303020204" pitchFamily="34" charset="0"/>
            </a:rPr>
            <a:t>na</a:t>
          </a:r>
          <a:r>
            <a:rPr lang="en-US" baseline="0" dirty="0">
              <a:latin typeface="Candara" panose="020E0502030303020204" pitchFamily="34" charset="0"/>
            </a:rPr>
            <a:t> </a:t>
          </a:r>
          <a:r>
            <a:rPr lang="en-US" baseline="0" dirty="0" err="1">
              <a:latin typeface="Candara" panose="020E0502030303020204" pitchFamily="34" charset="0"/>
            </a:rPr>
            <a:t>mape</a:t>
          </a:r>
          <a:endParaRPr lang="en-US" dirty="0">
            <a:latin typeface="Candara" panose="020E0502030303020204" pitchFamily="34" charset="0"/>
          </a:endParaRPr>
        </a:p>
      </dgm:t>
    </dgm:pt>
    <dgm:pt modelId="{B6FC7032-1B55-4F73-95CE-54BF8743DF67}" type="parTrans" cxnId="{AFEB2222-8F1C-4FC8-A44E-F0CCCAB6A78B}">
      <dgm:prSet/>
      <dgm:spPr/>
      <dgm:t>
        <a:bodyPr/>
        <a:lstStyle/>
        <a:p>
          <a:endParaRPr lang="en-US"/>
        </a:p>
      </dgm:t>
    </dgm:pt>
    <dgm:pt modelId="{CB2FDB4C-94D9-4596-9196-94901F6C42A5}" type="sibTrans" cxnId="{AFEB2222-8F1C-4FC8-A44E-F0CCCAB6A78B}">
      <dgm:prSet/>
      <dgm:spPr/>
      <dgm:t>
        <a:bodyPr/>
        <a:lstStyle/>
        <a:p>
          <a:endParaRPr lang="en-US"/>
        </a:p>
      </dgm:t>
    </dgm:pt>
    <dgm:pt modelId="{7402C506-1668-44B0-8BAE-63939D5C16B7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</a:rPr>
            <a:t>PC </a:t>
          </a:r>
          <a:r>
            <a:rPr lang="en-US" dirty="0" err="1">
              <a:latin typeface="Candara" panose="020E0502030303020204" pitchFamily="34" charset="0"/>
            </a:rPr>
            <a:t>hra</a:t>
          </a:r>
          <a:r>
            <a:rPr lang="en-US" dirty="0">
              <a:latin typeface="Candara" panose="020E0502030303020204" pitchFamily="34" charset="0"/>
            </a:rPr>
            <a:t> – Where on Google Earth is Carmen Diego</a:t>
          </a:r>
        </a:p>
      </dgm:t>
    </dgm:pt>
    <dgm:pt modelId="{1D47D23E-18FE-439E-9F58-BD2E1385EC91}" type="parTrans" cxnId="{6518989F-7995-412F-8D9F-478A0C99D3E2}">
      <dgm:prSet/>
      <dgm:spPr/>
      <dgm:t>
        <a:bodyPr/>
        <a:lstStyle/>
        <a:p>
          <a:endParaRPr lang="en-US"/>
        </a:p>
      </dgm:t>
    </dgm:pt>
    <dgm:pt modelId="{8C02EDAE-F281-40CE-9BB7-F549752467B2}" type="sibTrans" cxnId="{6518989F-7995-412F-8D9F-478A0C99D3E2}">
      <dgm:prSet/>
      <dgm:spPr/>
      <dgm:t>
        <a:bodyPr/>
        <a:lstStyle/>
        <a:p>
          <a:endParaRPr lang="en-US"/>
        </a:p>
      </dgm:t>
    </dgm:pt>
    <dgm:pt modelId="{3AA3747C-E2CD-41E0-ABDE-6518A59680FB}" type="pres">
      <dgm:prSet presAssocID="{2E7C9279-EE70-4435-AB8B-9862D36D1E7D}" presName="diagram" presStyleCnt="0">
        <dgm:presLayoutVars>
          <dgm:dir/>
          <dgm:resizeHandles val="exact"/>
        </dgm:presLayoutVars>
      </dgm:prSet>
      <dgm:spPr/>
    </dgm:pt>
    <dgm:pt modelId="{BE1C60DB-CC7D-462F-9896-2EE3F0764A9B}" type="pres">
      <dgm:prSet presAssocID="{6C382ED3-CB1B-4D70-8836-B5B4F402A88D}" presName="node" presStyleLbl="node1" presStyleIdx="0" presStyleCnt="5">
        <dgm:presLayoutVars>
          <dgm:bulletEnabled val="1"/>
        </dgm:presLayoutVars>
      </dgm:prSet>
      <dgm:spPr/>
    </dgm:pt>
    <dgm:pt modelId="{8A0965D3-913C-4F72-927A-5FA1A05D5DCE}" type="pres">
      <dgm:prSet presAssocID="{C1796F35-94A9-4C4C-82D4-BB49EEBFA98E}" presName="sibTrans" presStyleCnt="0"/>
      <dgm:spPr/>
    </dgm:pt>
    <dgm:pt modelId="{27DCEBB5-6127-4317-9F73-7C2B440F9C3D}" type="pres">
      <dgm:prSet presAssocID="{4286E244-AEAE-45DD-B832-E82B1BBE9AE5}" presName="node" presStyleLbl="node1" presStyleIdx="1" presStyleCnt="5" custLinFactNeighborX="376" custLinFactNeighborY="-626">
        <dgm:presLayoutVars>
          <dgm:bulletEnabled val="1"/>
        </dgm:presLayoutVars>
      </dgm:prSet>
      <dgm:spPr/>
    </dgm:pt>
    <dgm:pt modelId="{DD6BD291-7077-4FB8-9C89-6E42C7AFCF76}" type="pres">
      <dgm:prSet presAssocID="{E22E77CD-269A-49C2-9E75-7DCF56C70AF1}" presName="sibTrans" presStyleCnt="0"/>
      <dgm:spPr/>
    </dgm:pt>
    <dgm:pt modelId="{0C1846F9-1418-4F14-B9A2-EF080AA46567}" type="pres">
      <dgm:prSet presAssocID="{B8E2533E-8068-45D8-A839-C8510E21A6D7}" presName="node" presStyleLbl="node1" presStyleIdx="2" presStyleCnt="5">
        <dgm:presLayoutVars>
          <dgm:bulletEnabled val="1"/>
        </dgm:presLayoutVars>
      </dgm:prSet>
      <dgm:spPr/>
    </dgm:pt>
    <dgm:pt modelId="{7F66637C-D6B9-4EF3-9DB5-7F5C0C73B450}" type="pres">
      <dgm:prSet presAssocID="{CE3A05B7-61B5-43D1-811F-7461AB3BAD52}" presName="sibTrans" presStyleCnt="0"/>
      <dgm:spPr/>
    </dgm:pt>
    <dgm:pt modelId="{7D117FE7-D674-4F79-8522-30A677F86098}" type="pres">
      <dgm:prSet presAssocID="{32FE39B4-7920-4D35-8787-6886E1C7475B}" presName="node" presStyleLbl="node1" presStyleIdx="3" presStyleCnt="5">
        <dgm:presLayoutVars>
          <dgm:bulletEnabled val="1"/>
        </dgm:presLayoutVars>
      </dgm:prSet>
      <dgm:spPr/>
    </dgm:pt>
    <dgm:pt modelId="{5D03F93F-1209-4441-B0E5-536E82F36B17}" type="pres">
      <dgm:prSet presAssocID="{CB2FDB4C-94D9-4596-9196-94901F6C42A5}" presName="sibTrans" presStyleCnt="0"/>
      <dgm:spPr/>
    </dgm:pt>
    <dgm:pt modelId="{4EDA5E8D-5CE8-4238-A025-F7B8B78C2B61}" type="pres">
      <dgm:prSet presAssocID="{7402C506-1668-44B0-8BAE-63939D5C16B7}" presName="node" presStyleLbl="node1" presStyleIdx="4" presStyleCnt="5">
        <dgm:presLayoutVars>
          <dgm:bulletEnabled val="1"/>
        </dgm:presLayoutVars>
      </dgm:prSet>
      <dgm:spPr/>
    </dgm:pt>
  </dgm:ptLst>
  <dgm:cxnLst>
    <dgm:cxn modelId="{18E1111E-84B6-46CB-A0FD-C017C74AF546}" type="presOf" srcId="{2E7C9279-EE70-4435-AB8B-9862D36D1E7D}" destId="{3AA3747C-E2CD-41E0-ABDE-6518A59680FB}" srcOrd="0" destOrd="0" presId="urn:microsoft.com/office/officeart/2005/8/layout/default"/>
    <dgm:cxn modelId="{AFEB2222-8F1C-4FC8-A44E-F0CCCAB6A78B}" srcId="{2E7C9279-EE70-4435-AB8B-9862D36D1E7D}" destId="{32FE39B4-7920-4D35-8787-6886E1C7475B}" srcOrd="3" destOrd="0" parTransId="{B6FC7032-1B55-4F73-95CE-54BF8743DF67}" sibTransId="{CB2FDB4C-94D9-4596-9196-94901F6C42A5}"/>
    <dgm:cxn modelId="{3C368125-A95B-4DAD-831F-AA2D0730154B}" srcId="{2E7C9279-EE70-4435-AB8B-9862D36D1E7D}" destId="{B8E2533E-8068-45D8-A839-C8510E21A6D7}" srcOrd="2" destOrd="0" parTransId="{9BACD674-52FB-445A-8C3E-FFE7F2ACA07A}" sibTransId="{CE3A05B7-61B5-43D1-811F-7461AB3BAD52}"/>
    <dgm:cxn modelId="{BB04B12D-EEC2-454F-AA05-BA11DC85970F}" type="presOf" srcId="{B8E2533E-8068-45D8-A839-C8510E21A6D7}" destId="{0C1846F9-1418-4F14-B9A2-EF080AA46567}" srcOrd="0" destOrd="0" presId="urn:microsoft.com/office/officeart/2005/8/layout/default"/>
    <dgm:cxn modelId="{DBBD9330-3266-4A21-94AE-63ED91C0CF57}" srcId="{2E7C9279-EE70-4435-AB8B-9862D36D1E7D}" destId="{4286E244-AEAE-45DD-B832-E82B1BBE9AE5}" srcOrd="1" destOrd="0" parTransId="{0A916399-E421-4B04-AC64-8E3255B192D7}" sibTransId="{E22E77CD-269A-49C2-9E75-7DCF56C70AF1}"/>
    <dgm:cxn modelId="{5DCC3A62-0A0E-4833-93F6-D8A8E5967106}" type="presOf" srcId="{32FE39B4-7920-4D35-8787-6886E1C7475B}" destId="{7D117FE7-D674-4F79-8522-30A677F86098}" srcOrd="0" destOrd="0" presId="urn:microsoft.com/office/officeart/2005/8/layout/default"/>
    <dgm:cxn modelId="{9CC50277-A230-4EE8-B7A7-63563DF1CC30}" type="presOf" srcId="{4286E244-AEAE-45DD-B832-E82B1BBE9AE5}" destId="{27DCEBB5-6127-4317-9F73-7C2B440F9C3D}" srcOrd="0" destOrd="0" presId="urn:microsoft.com/office/officeart/2005/8/layout/default"/>
    <dgm:cxn modelId="{6518989F-7995-412F-8D9F-478A0C99D3E2}" srcId="{2E7C9279-EE70-4435-AB8B-9862D36D1E7D}" destId="{7402C506-1668-44B0-8BAE-63939D5C16B7}" srcOrd="4" destOrd="0" parTransId="{1D47D23E-18FE-439E-9F58-BD2E1385EC91}" sibTransId="{8C02EDAE-F281-40CE-9BB7-F549752467B2}"/>
    <dgm:cxn modelId="{588AC1AA-E10D-46A4-9EB5-670E6E6D6E67}" type="presOf" srcId="{6C382ED3-CB1B-4D70-8836-B5B4F402A88D}" destId="{BE1C60DB-CC7D-462F-9896-2EE3F0764A9B}" srcOrd="0" destOrd="0" presId="urn:microsoft.com/office/officeart/2005/8/layout/default"/>
    <dgm:cxn modelId="{42C4B2CC-DD8F-44AA-8821-352B58B2A037}" type="presOf" srcId="{7402C506-1668-44B0-8BAE-63939D5C16B7}" destId="{4EDA5E8D-5CE8-4238-A025-F7B8B78C2B61}" srcOrd="0" destOrd="0" presId="urn:microsoft.com/office/officeart/2005/8/layout/default"/>
    <dgm:cxn modelId="{4F914FE2-CA00-4917-A6EE-8B442A1F736B}" srcId="{2E7C9279-EE70-4435-AB8B-9862D36D1E7D}" destId="{6C382ED3-CB1B-4D70-8836-B5B4F402A88D}" srcOrd="0" destOrd="0" parTransId="{9695ED5D-A30B-4EBC-BAF0-1C71455E9A04}" sibTransId="{C1796F35-94A9-4C4C-82D4-BB49EEBFA98E}"/>
    <dgm:cxn modelId="{DAFF46AE-3F7C-4D19-8C05-F4449F5ED9E2}" type="presParOf" srcId="{3AA3747C-E2CD-41E0-ABDE-6518A59680FB}" destId="{BE1C60DB-CC7D-462F-9896-2EE3F0764A9B}" srcOrd="0" destOrd="0" presId="urn:microsoft.com/office/officeart/2005/8/layout/default"/>
    <dgm:cxn modelId="{A81B7A24-80F8-4AA6-949F-6D7D8D883971}" type="presParOf" srcId="{3AA3747C-E2CD-41E0-ABDE-6518A59680FB}" destId="{8A0965D3-913C-4F72-927A-5FA1A05D5DCE}" srcOrd="1" destOrd="0" presId="urn:microsoft.com/office/officeart/2005/8/layout/default"/>
    <dgm:cxn modelId="{E3776398-F491-4DD4-85E4-67466505B75D}" type="presParOf" srcId="{3AA3747C-E2CD-41E0-ABDE-6518A59680FB}" destId="{27DCEBB5-6127-4317-9F73-7C2B440F9C3D}" srcOrd="2" destOrd="0" presId="urn:microsoft.com/office/officeart/2005/8/layout/default"/>
    <dgm:cxn modelId="{84706194-7524-42F7-9376-7A4BB8DCF183}" type="presParOf" srcId="{3AA3747C-E2CD-41E0-ABDE-6518A59680FB}" destId="{DD6BD291-7077-4FB8-9C89-6E42C7AFCF76}" srcOrd="3" destOrd="0" presId="urn:microsoft.com/office/officeart/2005/8/layout/default"/>
    <dgm:cxn modelId="{94CFC7E8-F6B4-4900-A303-AF97E82A32CD}" type="presParOf" srcId="{3AA3747C-E2CD-41E0-ABDE-6518A59680FB}" destId="{0C1846F9-1418-4F14-B9A2-EF080AA46567}" srcOrd="4" destOrd="0" presId="urn:microsoft.com/office/officeart/2005/8/layout/default"/>
    <dgm:cxn modelId="{95357E8F-1B46-492D-AEF6-B935908A396B}" type="presParOf" srcId="{3AA3747C-E2CD-41E0-ABDE-6518A59680FB}" destId="{7F66637C-D6B9-4EF3-9DB5-7F5C0C73B450}" srcOrd="5" destOrd="0" presId="urn:microsoft.com/office/officeart/2005/8/layout/default"/>
    <dgm:cxn modelId="{B780B16A-8C68-4BBA-A99B-20A2FE99E225}" type="presParOf" srcId="{3AA3747C-E2CD-41E0-ABDE-6518A59680FB}" destId="{7D117FE7-D674-4F79-8522-30A677F86098}" srcOrd="6" destOrd="0" presId="urn:microsoft.com/office/officeart/2005/8/layout/default"/>
    <dgm:cxn modelId="{0165D5FC-BF28-44A2-8416-F53458AFA992}" type="presParOf" srcId="{3AA3747C-E2CD-41E0-ABDE-6518A59680FB}" destId="{5D03F93F-1209-4441-B0E5-536E82F36B17}" srcOrd="7" destOrd="0" presId="urn:microsoft.com/office/officeart/2005/8/layout/default"/>
    <dgm:cxn modelId="{343E67E4-9A80-4CF2-B33F-60EF438A93CE}" type="presParOf" srcId="{3AA3747C-E2CD-41E0-ABDE-6518A59680FB}" destId="{4EDA5E8D-5CE8-4238-A025-F7B8B78C2B6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7C9279-EE70-4435-AB8B-9862D36D1E7D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6C382ED3-CB1B-4D70-8836-B5B4F402A88D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</a:rPr>
            <a:t>Kahoot</a:t>
          </a:r>
        </a:p>
      </dgm:t>
    </dgm:pt>
    <dgm:pt modelId="{9695ED5D-A30B-4EBC-BAF0-1C71455E9A04}" type="parTrans" cxnId="{4F914FE2-CA00-4917-A6EE-8B442A1F736B}">
      <dgm:prSet/>
      <dgm:spPr/>
      <dgm:t>
        <a:bodyPr/>
        <a:lstStyle/>
        <a:p>
          <a:endParaRPr lang="en-US"/>
        </a:p>
      </dgm:t>
    </dgm:pt>
    <dgm:pt modelId="{C1796F35-94A9-4C4C-82D4-BB49EEBFA98E}" type="sibTrans" cxnId="{4F914FE2-CA00-4917-A6EE-8B442A1F736B}">
      <dgm:prSet/>
      <dgm:spPr/>
      <dgm:t>
        <a:bodyPr/>
        <a:lstStyle/>
        <a:p>
          <a:endParaRPr lang="en-US"/>
        </a:p>
      </dgm:t>
    </dgm:pt>
    <dgm:pt modelId="{3AA3747C-E2CD-41E0-ABDE-6518A59680FB}" type="pres">
      <dgm:prSet presAssocID="{2E7C9279-EE70-4435-AB8B-9862D36D1E7D}" presName="diagram" presStyleCnt="0">
        <dgm:presLayoutVars>
          <dgm:dir/>
          <dgm:resizeHandles val="exact"/>
        </dgm:presLayoutVars>
      </dgm:prSet>
      <dgm:spPr/>
    </dgm:pt>
    <dgm:pt modelId="{BE1C60DB-CC7D-462F-9896-2EE3F0764A9B}" type="pres">
      <dgm:prSet presAssocID="{6C382ED3-CB1B-4D70-8836-B5B4F402A88D}" presName="node" presStyleLbl="node1" presStyleIdx="0" presStyleCnt="1" custLinFactNeighborX="0" custLinFactNeighborY="15008">
        <dgm:presLayoutVars>
          <dgm:bulletEnabled val="1"/>
        </dgm:presLayoutVars>
      </dgm:prSet>
      <dgm:spPr/>
    </dgm:pt>
  </dgm:ptLst>
  <dgm:cxnLst>
    <dgm:cxn modelId="{18E1111E-84B6-46CB-A0FD-C017C74AF546}" type="presOf" srcId="{2E7C9279-EE70-4435-AB8B-9862D36D1E7D}" destId="{3AA3747C-E2CD-41E0-ABDE-6518A59680FB}" srcOrd="0" destOrd="0" presId="urn:microsoft.com/office/officeart/2005/8/layout/default"/>
    <dgm:cxn modelId="{588AC1AA-E10D-46A4-9EB5-670E6E6D6E67}" type="presOf" srcId="{6C382ED3-CB1B-4D70-8836-B5B4F402A88D}" destId="{BE1C60DB-CC7D-462F-9896-2EE3F0764A9B}" srcOrd="0" destOrd="0" presId="urn:microsoft.com/office/officeart/2005/8/layout/default"/>
    <dgm:cxn modelId="{4F914FE2-CA00-4917-A6EE-8B442A1F736B}" srcId="{2E7C9279-EE70-4435-AB8B-9862D36D1E7D}" destId="{6C382ED3-CB1B-4D70-8836-B5B4F402A88D}" srcOrd="0" destOrd="0" parTransId="{9695ED5D-A30B-4EBC-BAF0-1C71455E9A04}" sibTransId="{C1796F35-94A9-4C4C-82D4-BB49EEBFA98E}"/>
    <dgm:cxn modelId="{DAFF46AE-3F7C-4D19-8C05-F4449F5ED9E2}" type="presParOf" srcId="{3AA3747C-E2CD-41E0-ABDE-6518A59680FB}" destId="{BE1C60DB-CC7D-462F-9896-2EE3F0764A9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7C9279-EE70-4435-AB8B-9862D36D1E7D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6C382ED3-CB1B-4D70-8836-B5B4F402A88D}">
      <dgm:prSet phldrT="[Text]"/>
      <dgm:spPr/>
      <dgm:t>
        <a:bodyPr/>
        <a:lstStyle/>
        <a:p>
          <a:r>
            <a:rPr lang="en-US" dirty="0" err="1">
              <a:latin typeface="Candara" panose="020E0502030303020204" pitchFamily="34" charset="0"/>
            </a:rPr>
            <a:t>Mozaik</a:t>
          </a:r>
          <a:r>
            <a:rPr lang="en-US" dirty="0">
              <a:latin typeface="Candara" panose="020E0502030303020204" pitchFamily="34" charset="0"/>
            </a:rPr>
            <a:t> Education</a:t>
          </a:r>
        </a:p>
      </dgm:t>
    </dgm:pt>
    <dgm:pt modelId="{9695ED5D-A30B-4EBC-BAF0-1C71455E9A04}" type="parTrans" cxnId="{4F914FE2-CA00-4917-A6EE-8B442A1F736B}">
      <dgm:prSet/>
      <dgm:spPr/>
      <dgm:t>
        <a:bodyPr/>
        <a:lstStyle/>
        <a:p>
          <a:endParaRPr lang="en-US"/>
        </a:p>
      </dgm:t>
    </dgm:pt>
    <dgm:pt modelId="{C1796F35-94A9-4C4C-82D4-BB49EEBFA98E}" type="sibTrans" cxnId="{4F914FE2-CA00-4917-A6EE-8B442A1F736B}">
      <dgm:prSet/>
      <dgm:spPr/>
      <dgm:t>
        <a:bodyPr/>
        <a:lstStyle/>
        <a:p>
          <a:endParaRPr lang="en-US"/>
        </a:p>
      </dgm:t>
    </dgm:pt>
    <dgm:pt modelId="{3AA3747C-E2CD-41E0-ABDE-6518A59680FB}" type="pres">
      <dgm:prSet presAssocID="{2E7C9279-EE70-4435-AB8B-9862D36D1E7D}" presName="diagram" presStyleCnt="0">
        <dgm:presLayoutVars>
          <dgm:dir/>
          <dgm:resizeHandles val="exact"/>
        </dgm:presLayoutVars>
      </dgm:prSet>
      <dgm:spPr/>
    </dgm:pt>
    <dgm:pt modelId="{BE1C60DB-CC7D-462F-9896-2EE3F0764A9B}" type="pres">
      <dgm:prSet presAssocID="{6C382ED3-CB1B-4D70-8836-B5B4F402A88D}" presName="node" presStyleLbl="node1" presStyleIdx="0" presStyleCnt="1" custLinFactNeighborX="0" custLinFactNeighborY="15008">
        <dgm:presLayoutVars>
          <dgm:bulletEnabled val="1"/>
        </dgm:presLayoutVars>
      </dgm:prSet>
      <dgm:spPr/>
    </dgm:pt>
  </dgm:ptLst>
  <dgm:cxnLst>
    <dgm:cxn modelId="{18E1111E-84B6-46CB-A0FD-C017C74AF546}" type="presOf" srcId="{2E7C9279-EE70-4435-AB8B-9862D36D1E7D}" destId="{3AA3747C-E2CD-41E0-ABDE-6518A59680FB}" srcOrd="0" destOrd="0" presId="urn:microsoft.com/office/officeart/2005/8/layout/default"/>
    <dgm:cxn modelId="{588AC1AA-E10D-46A4-9EB5-670E6E6D6E67}" type="presOf" srcId="{6C382ED3-CB1B-4D70-8836-B5B4F402A88D}" destId="{BE1C60DB-CC7D-462F-9896-2EE3F0764A9B}" srcOrd="0" destOrd="0" presId="urn:microsoft.com/office/officeart/2005/8/layout/default"/>
    <dgm:cxn modelId="{4F914FE2-CA00-4917-A6EE-8B442A1F736B}" srcId="{2E7C9279-EE70-4435-AB8B-9862D36D1E7D}" destId="{6C382ED3-CB1B-4D70-8836-B5B4F402A88D}" srcOrd="0" destOrd="0" parTransId="{9695ED5D-A30B-4EBC-BAF0-1C71455E9A04}" sibTransId="{C1796F35-94A9-4C4C-82D4-BB49EEBFA98E}"/>
    <dgm:cxn modelId="{DAFF46AE-3F7C-4D19-8C05-F4449F5ED9E2}" type="presParOf" srcId="{3AA3747C-E2CD-41E0-ABDE-6518A59680FB}" destId="{BE1C60DB-CC7D-462F-9896-2EE3F0764A9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C60DB-CC7D-462F-9896-2EE3F0764A9B}">
      <dsp:nvSpPr>
        <dsp:cNvPr id="0" name=""/>
        <dsp:cNvSpPr/>
      </dsp:nvSpPr>
      <dsp:spPr>
        <a:xfrm>
          <a:off x="0" y="172269"/>
          <a:ext cx="1789270" cy="107356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latin typeface="Candara" panose="020E0502030303020204" pitchFamily="34" charset="0"/>
            </a:rPr>
            <a:t>Lokalizácia</a:t>
          </a:r>
          <a:r>
            <a:rPr lang="en-US" sz="2100" kern="1200" dirty="0">
              <a:latin typeface="Candara" panose="020E0502030303020204" pitchFamily="34" charset="0"/>
            </a:rPr>
            <a:t> </a:t>
          </a:r>
          <a:r>
            <a:rPr lang="en-US" sz="2100" kern="1200" dirty="0" err="1">
              <a:latin typeface="Candara" panose="020E0502030303020204" pitchFamily="34" charset="0"/>
            </a:rPr>
            <a:t>na</a:t>
          </a:r>
          <a:r>
            <a:rPr lang="en-US" sz="2100" kern="1200" dirty="0">
              <a:latin typeface="Candara" panose="020E0502030303020204" pitchFamily="34" charset="0"/>
            </a:rPr>
            <a:t> </a:t>
          </a:r>
          <a:r>
            <a:rPr lang="en-US" sz="2100" kern="1200" dirty="0" err="1">
              <a:latin typeface="Candara" panose="020E0502030303020204" pitchFamily="34" charset="0"/>
            </a:rPr>
            <a:t>mape</a:t>
          </a:r>
          <a:endParaRPr lang="en-US" sz="2100" kern="1200" dirty="0">
            <a:latin typeface="Candara" panose="020E0502030303020204" pitchFamily="34" charset="0"/>
          </a:endParaRPr>
        </a:p>
      </dsp:txBody>
      <dsp:txXfrm>
        <a:off x="0" y="172269"/>
        <a:ext cx="1789270" cy="1073562"/>
      </dsp:txXfrm>
    </dsp:sp>
    <dsp:sp modelId="{27DCEBB5-6127-4317-9F73-7C2B440F9C3D}">
      <dsp:nvSpPr>
        <dsp:cNvPr id="0" name=""/>
        <dsp:cNvSpPr/>
      </dsp:nvSpPr>
      <dsp:spPr>
        <a:xfrm>
          <a:off x="1974925" y="165549"/>
          <a:ext cx="1789270" cy="107356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8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ndara" panose="020E0502030303020204" pitchFamily="34" charset="0"/>
            </a:rPr>
            <a:t>Testy/</a:t>
          </a:r>
          <a:r>
            <a:rPr lang="en-US" sz="2100" kern="1200" dirty="0" err="1">
              <a:latin typeface="Candara" panose="020E0502030303020204" pitchFamily="34" charset="0"/>
            </a:rPr>
            <a:t>kvízy</a:t>
          </a:r>
          <a:endParaRPr lang="en-US" sz="2100" kern="1200" dirty="0">
            <a:latin typeface="Candara" panose="020E0502030303020204" pitchFamily="34" charset="0"/>
          </a:endParaRPr>
        </a:p>
      </dsp:txBody>
      <dsp:txXfrm>
        <a:off x="1974925" y="165549"/>
        <a:ext cx="1789270" cy="1073562"/>
      </dsp:txXfrm>
    </dsp:sp>
    <dsp:sp modelId="{0C1846F9-1418-4F14-B9A2-EF080AA46567}">
      <dsp:nvSpPr>
        <dsp:cNvPr id="0" name=""/>
        <dsp:cNvSpPr/>
      </dsp:nvSpPr>
      <dsp:spPr>
        <a:xfrm>
          <a:off x="3936394" y="172269"/>
          <a:ext cx="1789270" cy="107356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16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Hlavné</a:t>
          </a:r>
          <a:r>
            <a:rPr lang="en-US" sz="2100" kern="1200" dirty="0"/>
            <a:t> </a:t>
          </a:r>
          <a:r>
            <a:rPr lang="en-US" sz="2100" kern="1200" dirty="0" err="1">
              <a:latin typeface="Candara" panose="020E0502030303020204" pitchFamily="34" charset="0"/>
            </a:rPr>
            <a:t>mestá</a:t>
          </a:r>
          <a:r>
            <a:rPr lang="en-US" sz="2100" kern="1200" dirty="0">
              <a:latin typeface="Candara" panose="020E0502030303020204" pitchFamily="34" charset="0"/>
            </a:rPr>
            <a:t>, </a:t>
          </a:r>
          <a:r>
            <a:rPr lang="en-US" sz="2100" kern="1200" dirty="0" err="1">
              <a:latin typeface="Candara" panose="020E0502030303020204" pitchFamily="34" charset="0"/>
            </a:rPr>
            <a:t>vlajky</a:t>
          </a:r>
          <a:endParaRPr lang="en-US" sz="2100" kern="1200" dirty="0">
            <a:latin typeface="Candara" panose="020E0502030303020204" pitchFamily="34" charset="0"/>
          </a:endParaRPr>
        </a:p>
      </dsp:txBody>
      <dsp:txXfrm>
        <a:off x="3936394" y="172269"/>
        <a:ext cx="1789270" cy="1073562"/>
      </dsp:txXfrm>
    </dsp:sp>
    <dsp:sp modelId="{7D117FE7-D674-4F79-8522-30A677F86098}">
      <dsp:nvSpPr>
        <dsp:cNvPr id="0" name=""/>
        <dsp:cNvSpPr/>
      </dsp:nvSpPr>
      <dsp:spPr>
        <a:xfrm>
          <a:off x="0" y="1424759"/>
          <a:ext cx="1789270" cy="107356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24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latin typeface="Candara" panose="020E0502030303020204" pitchFamily="34" charset="0"/>
            </a:rPr>
            <a:t>Kultúrne</a:t>
          </a:r>
          <a:r>
            <a:rPr lang="en-US" sz="2100" kern="1200" dirty="0">
              <a:latin typeface="Candara" panose="020E0502030303020204" pitchFamily="34" charset="0"/>
            </a:rPr>
            <a:t> </a:t>
          </a:r>
          <a:r>
            <a:rPr lang="en-US" sz="2100" kern="1200" dirty="0" err="1">
              <a:latin typeface="Candara" panose="020E0502030303020204" pitchFamily="34" charset="0"/>
            </a:rPr>
            <a:t>pamiatky</a:t>
          </a:r>
          <a:endParaRPr lang="en-US" sz="2100" kern="1200" dirty="0">
            <a:latin typeface="Candara" panose="020E0502030303020204" pitchFamily="34" charset="0"/>
          </a:endParaRPr>
        </a:p>
      </dsp:txBody>
      <dsp:txXfrm>
        <a:off x="0" y="1424759"/>
        <a:ext cx="1789270" cy="1073562"/>
      </dsp:txXfrm>
    </dsp:sp>
    <dsp:sp modelId="{4EDA5E8D-5CE8-4238-A025-F7B8B78C2B61}">
      <dsp:nvSpPr>
        <dsp:cNvPr id="0" name=""/>
        <dsp:cNvSpPr/>
      </dsp:nvSpPr>
      <dsp:spPr>
        <a:xfrm>
          <a:off x="1968197" y="1424759"/>
          <a:ext cx="1789270" cy="107356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32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latin typeface="Candara" panose="020E0502030303020204" pitchFamily="34" charset="0"/>
            </a:rPr>
            <a:t>Kvízy</a:t>
          </a:r>
          <a:r>
            <a:rPr lang="en-US" sz="2100" kern="1200" dirty="0">
              <a:latin typeface="Candara" panose="020E0502030303020204" pitchFamily="34" charset="0"/>
            </a:rPr>
            <a:t> </a:t>
          </a:r>
          <a:r>
            <a:rPr lang="en-US" sz="2100" kern="1200" dirty="0" err="1">
              <a:latin typeface="Candara" panose="020E0502030303020204" pitchFamily="34" charset="0"/>
            </a:rPr>
            <a:t>zamerané</a:t>
          </a:r>
          <a:r>
            <a:rPr lang="en-US" sz="2100" kern="1200" dirty="0">
              <a:latin typeface="Candara" panose="020E0502030303020204" pitchFamily="34" charset="0"/>
            </a:rPr>
            <a:t> </a:t>
          </a:r>
          <a:r>
            <a:rPr lang="en-US" sz="2100" kern="1200" dirty="0" err="1">
              <a:latin typeface="Candara" panose="020E0502030303020204" pitchFamily="34" charset="0"/>
            </a:rPr>
            <a:t>na</a:t>
          </a:r>
          <a:r>
            <a:rPr lang="en-US" sz="2100" kern="1200" dirty="0">
              <a:latin typeface="Candara" panose="020E0502030303020204" pitchFamily="34" charset="0"/>
            </a:rPr>
            <a:t> </a:t>
          </a:r>
          <a:r>
            <a:rPr lang="en-US" sz="2100" kern="1200" dirty="0" err="1">
              <a:latin typeface="Candara" panose="020E0502030303020204" pitchFamily="34" charset="0"/>
            </a:rPr>
            <a:t>krajiny</a:t>
          </a:r>
          <a:endParaRPr lang="en-US" sz="2100" kern="1200" dirty="0">
            <a:latin typeface="Candara" panose="020E0502030303020204" pitchFamily="34" charset="0"/>
          </a:endParaRPr>
        </a:p>
      </dsp:txBody>
      <dsp:txXfrm>
        <a:off x="1968197" y="1424759"/>
        <a:ext cx="1789270" cy="1073562"/>
      </dsp:txXfrm>
    </dsp:sp>
    <dsp:sp modelId="{7EECCF29-0AE3-48F8-995B-FB81A13C55C4}">
      <dsp:nvSpPr>
        <dsp:cNvPr id="0" name=""/>
        <dsp:cNvSpPr/>
      </dsp:nvSpPr>
      <dsp:spPr>
        <a:xfrm>
          <a:off x="3936394" y="1424759"/>
          <a:ext cx="1789270" cy="107356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ndara" panose="020E0502030303020204" pitchFamily="34" charset="0"/>
            </a:rPr>
            <a:t>Geografia </a:t>
          </a:r>
          <a:r>
            <a:rPr lang="en-US" sz="2100" kern="1200" dirty="0" err="1">
              <a:latin typeface="Candara" panose="020E0502030303020204" pitchFamily="34" charset="0"/>
            </a:rPr>
            <a:t>mimo</a:t>
          </a:r>
          <a:r>
            <a:rPr lang="en-US" sz="2100" kern="1200" dirty="0">
              <a:latin typeface="Candara" panose="020E0502030303020204" pitchFamily="34" charset="0"/>
            </a:rPr>
            <a:t> </a:t>
          </a:r>
          <a:r>
            <a:rPr lang="en-US" sz="2100" kern="1200" dirty="0" err="1">
              <a:latin typeface="Candara" panose="020E0502030303020204" pitchFamily="34" charset="0"/>
            </a:rPr>
            <a:t>triedy</a:t>
          </a:r>
          <a:endParaRPr lang="en-US" sz="2100" kern="1200" dirty="0">
            <a:latin typeface="Candara" panose="020E0502030303020204" pitchFamily="34" charset="0"/>
          </a:endParaRPr>
        </a:p>
      </dsp:txBody>
      <dsp:txXfrm>
        <a:off x="3936394" y="1424759"/>
        <a:ext cx="1789270" cy="1073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C60DB-CC7D-462F-9896-2EE3F0764A9B}">
      <dsp:nvSpPr>
        <dsp:cNvPr id="0" name=""/>
        <dsp:cNvSpPr/>
      </dsp:nvSpPr>
      <dsp:spPr>
        <a:xfrm>
          <a:off x="0" y="172269"/>
          <a:ext cx="1789270" cy="107356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Candara" panose="020E0502030303020204" pitchFamily="34" charset="0"/>
            </a:rPr>
            <a:t>Štáty</a:t>
          </a:r>
          <a:endParaRPr lang="en-US" sz="1800" kern="1200" dirty="0">
            <a:latin typeface="Candara" panose="020E0502030303020204" pitchFamily="34" charset="0"/>
          </a:endParaRPr>
        </a:p>
      </dsp:txBody>
      <dsp:txXfrm>
        <a:off x="0" y="172269"/>
        <a:ext cx="1789270" cy="1073562"/>
      </dsp:txXfrm>
    </dsp:sp>
    <dsp:sp modelId="{27DCEBB5-6127-4317-9F73-7C2B440F9C3D}">
      <dsp:nvSpPr>
        <dsp:cNvPr id="0" name=""/>
        <dsp:cNvSpPr/>
      </dsp:nvSpPr>
      <dsp:spPr>
        <a:xfrm>
          <a:off x="1974925" y="165549"/>
          <a:ext cx="1789270" cy="107356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1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Candara" panose="020E0502030303020204" pitchFamily="34" charset="0"/>
            </a:rPr>
            <a:t>Konkrétne</a:t>
          </a:r>
          <a:r>
            <a:rPr lang="en-US" sz="1800" kern="1200" baseline="0" dirty="0">
              <a:latin typeface="Candara" panose="020E0502030303020204" pitchFamily="34" charset="0"/>
            </a:rPr>
            <a:t> </a:t>
          </a:r>
          <a:r>
            <a:rPr lang="en-US" sz="1800" kern="1200" baseline="0" dirty="0" err="1">
              <a:latin typeface="Candara" panose="020E0502030303020204" pitchFamily="34" charset="0"/>
            </a:rPr>
            <a:t>krajiny</a:t>
          </a:r>
          <a:r>
            <a:rPr lang="en-US" sz="1800" kern="1200" baseline="0" dirty="0">
              <a:latin typeface="Candara" panose="020E0502030303020204" pitchFamily="34" charset="0"/>
            </a:rPr>
            <a:t> </a:t>
          </a:r>
          <a:r>
            <a:rPr lang="en-US" sz="1800" kern="1200" baseline="0" dirty="0" err="1">
              <a:latin typeface="Candara" panose="020E0502030303020204" pitchFamily="34" charset="0"/>
            </a:rPr>
            <a:t>sveta</a:t>
          </a:r>
          <a:endParaRPr lang="en-US" sz="1800" kern="1200" dirty="0">
            <a:latin typeface="Candara" panose="020E0502030303020204" pitchFamily="34" charset="0"/>
          </a:endParaRPr>
        </a:p>
      </dsp:txBody>
      <dsp:txXfrm>
        <a:off x="1974925" y="165549"/>
        <a:ext cx="1789270" cy="1073562"/>
      </dsp:txXfrm>
    </dsp:sp>
    <dsp:sp modelId="{0C1846F9-1418-4F14-B9A2-EF080AA46567}">
      <dsp:nvSpPr>
        <dsp:cNvPr id="0" name=""/>
        <dsp:cNvSpPr/>
      </dsp:nvSpPr>
      <dsp:spPr>
        <a:xfrm>
          <a:off x="3936394" y="172269"/>
          <a:ext cx="1789270" cy="107356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Candara" panose="020E0502030303020204" pitchFamily="34" charset="0"/>
            </a:rPr>
            <a:t>Svet</a:t>
          </a:r>
          <a:r>
            <a:rPr lang="en-US" sz="1800" kern="1200" baseline="0" dirty="0">
              <a:latin typeface="Candara" panose="020E0502030303020204" pitchFamily="34" charset="0"/>
            </a:rPr>
            <a:t> - </a:t>
          </a:r>
          <a:r>
            <a:rPr lang="en-US" sz="1800" kern="1200" baseline="0" dirty="0" err="1">
              <a:latin typeface="Candara" panose="020E0502030303020204" pitchFamily="34" charset="0"/>
            </a:rPr>
            <a:t>rôzne</a:t>
          </a:r>
          <a:endParaRPr lang="en-US" sz="1800" kern="1200" dirty="0">
            <a:latin typeface="Candara" panose="020E0502030303020204" pitchFamily="34" charset="0"/>
          </a:endParaRPr>
        </a:p>
      </dsp:txBody>
      <dsp:txXfrm>
        <a:off x="3936394" y="172269"/>
        <a:ext cx="1789270" cy="1073562"/>
      </dsp:txXfrm>
    </dsp:sp>
    <dsp:sp modelId="{7D117FE7-D674-4F79-8522-30A677F86098}">
      <dsp:nvSpPr>
        <dsp:cNvPr id="0" name=""/>
        <dsp:cNvSpPr/>
      </dsp:nvSpPr>
      <dsp:spPr>
        <a:xfrm>
          <a:off x="984098" y="1424759"/>
          <a:ext cx="1789270" cy="107356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 err="1">
              <a:latin typeface="Candara" panose="020E0502030303020204" pitchFamily="34" charset="0"/>
            </a:rPr>
            <a:t>Lokalizácia</a:t>
          </a:r>
          <a:r>
            <a:rPr lang="en-US" sz="1800" kern="1200" baseline="0" dirty="0">
              <a:latin typeface="Candara" panose="020E0502030303020204" pitchFamily="34" charset="0"/>
            </a:rPr>
            <a:t> </a:t>
          </a:r>
          <a:r>
            <a:rPr lang="en-US" sz="1800" kern="1200" baseline="0" dirty="0" err="1">
              <a:latin typeface="Candara" panose="020E0502030303020204" pitchFamily="34" charset="0"/>
            </a:rPr>
            <a:t>krajín</a:t>
          </a:r>
          <a:r>
            <a:rPr lang="en-US" sz="1800" kern="1200" baseline="0" dirty="0">
              <a:latin typeface="Candara" panose="020E0502030303020204" pitchFamily="34" charset="0"/>
            </a:rPr>
            <a:t> </a:t>
          </a:r>
          <a:r>
            <a:rPr lang="en-US" sz="1800" kern="1200" baseline="0" dirty="0" err="1">
              <a:latin typeface="Candara" panose="020E0502030303020204" pitchFamily="34" charset="0"/>
            </a:rPr>
            <a:t>na</a:t>
          </a:r>
          <a:r>
            <a:rPr lang="en-US" sz="1800" kern="1200" baseline="0" dirty="0">
              <a:latin typeface="Candara" panose="020E0502030303020204" pitchFamily="34" charset="0"/>
            </a:rPr>
            <a:t> </a:t>
          </a:r>
          <a:r>
            <a:rPr lang="en-US" sz="1800" kern="1200" baseline="0" dirty="0" err="1">
              <a:latin typeface="Candara" panose="020E0502030303020204" pitchFamily="34" charset="0"/>
            </a:rPr>
            <a:t>mape</a:t>
          </a:r>
          <a:endParaRPr lang="en-US" sz="1800" kern="1200" dirty="0">
            <a:latin typeface="Candara" panose="020E0502030303020204" pitchFamily="34" charset="0"/>
          </a:endParaRPr>
        </a:p>
      </dsp:txBody>
      <dsp:txXfrm>
        <a:off x="984098" y="1424759"/>
        <a:ext cx="1789270" cy="1073562"/>
      </dsp:txXfrm>
    </dsp:sp>
    <dsp:sp modelId="{4EDA5E8D-5CE8-4238-A025-F7B8B78C2B61}">
      <dsp:nvSpPr>
        <dsp:cNvPr id="0" name=""/>
        <dsp:cNvSpPr/>
      </dsp:nvSpPr>
      <dsp:spPr>
        <a:xfrm>
          <a:off x="2952296" y="1424759"/>
          <a:ext cx="1789270" cy="107356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ndara" panose="020E0502030303020204" pitchFamily="34" charset="0"/>
            </a:rPr>
            <a:t>PC </a:t>
          </a:r>
          <a:r>
            <a:rPr lang="en-US" sz="1800" kern="1200" dirty="0" err="1">
              <a:latin typeface="Candara" panose="020E0502030303020204" pitchFamily="34" charset="0"/>
            </a:rPr>
            <a:t>hra</a:t>
          </a:r>
          <a:r>
            <a:rPr lang="en-US" sz="1800" kern="1200" dirty="0">
              <a:latin typeface="Candara" panose="020E0502030303020204" pitchFamily="34" charset="0"/>
            </a:rPr>
            <a:t> – Where on Google Earth is Carmen Diego</a:t>
          </a:r>
        </a:p>
      </dsp:txBody>
      <dsp:txXfrm>
        <a:off x="2952296" y="1424759"/>
        <a:ext cx="1789270" cy="1073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C60DB-CC7D-462F-9896-2EE3F0764A9B}">
      <dsp:nvSpPr>
        <dsp:cNvPr id="0" name=""/>
        <dsp:cNvSpPr/>
      </dsp:nvSpPr>
      <dsp:spPr>
        <a:xfrm>
          <a:off x="630251" y="374"/>
          <a:ext cx="3027718" cy="18166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>
              <a:latin typeface="Candara" panose="020E0502030303020204" pitchFamily="34" charset="0"/>
            </a:rPr>
            <a:t>Kahoot</a:t>
          </a:r>
        </a:p>
      </dsp:txBody>
      <dsp:txXfrm>
        <a:off x="630251" y="374"/>
        <a:ext cx="3027718" cy="18166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C60DB-CC7D-462F-9896-2EE3F0764A9B}">
      <dsp:nvSpPr>
        <dsp:cNvPr id="0" name=""/>
        <dsp:cNvSpPr/>
      </dsp:nvSpPr>
      <dsp:spPr>
        <a:xfrm>
          <a:off x="630251" y="374"/>
          <a:ext cx="3027718" cy="18166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 err="1">
              <a:latin typeface="Candara" panose="020E0502030303020204" pitchFamily="34" charset="0"/>
            </a:rPr>
            <a:t>Mozaik</a:t>
          </a:r>
          <a:r>
            <a:rPr lang="en-US" sz="4900" kern="1200" dirty="0">
              <a:latin typeface="Candara" panose="020E0502030303020204" pitchFamily="34" charset="0"/>
            </a:rPr>
            <a:t> Education</a:t>
          </a:r>
        </a:p>
      </dsp:txBody>
      <dsp:txXfrm>
        <a:off x="630251" y="374"/>
        <a:ext cx="3027718" cy="1816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b26f586664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b26f586664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119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b26f586664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b26f586664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055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b26f586664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b26f586664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8511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b26f586664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b26f586664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b26f58666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b26f58666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b26f58666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b26f586664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b26f586664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b26f586664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xl_extra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xl_extra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xl_extra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xl_extra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343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b26f586664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b26f586664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26f586664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26f586664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b26f586664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b26f586664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flipH="1">
            <a:off x="3035400" y="0"/>
            <a:ext cx="61086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693824" y="757182"/>
            <a:ext cx="4757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526526" y="3410107"/>
            <a:ext cx="2924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1_1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ubTitle" idx="1"/>
          </p:nvPr>
        </p:nvSpPr>
        <p:spPr>
          <a:xfrm>
            <a:off x="4367275" y="662900"/>
            <a:ext cx="3899400" cy="28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4367275" y="3751900"/>
            <a:ext cx="3899400" cy="6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_1_1">
    <p:bg>
      <p:bgPr>
        <a:noFill/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/>
          <p:nvPr/>
        </p:nvSpPr>
        <p:spPr>
          <a:xfrm>
            <a:off x="1300500" y="1056650"/>
            <a:ext cx="6543000" cy="326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subTitle" idx="1"/>
          </p:nvPr>
        </p:nvSpPr>
        <p:spPr>
          <a:xfrm>
            <a:off x="1939000" y="1442000"/>
            <a:ext cx="5337000" cy="20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2622300" y="3625475"/>
            <a:ext cx="3899400" cy="3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1">
  <p:cSld name="CUSTOM_9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3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/>
          <p:nvPr/>
        </p:nvSpPr>
        <p:spPr>
          <a:xfrm>
            <a:off x="0" y="1228813"/>
            <a:ext cx="9144000" cy="268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647500" y="1971600"/>
            <a:ext cx="3765000" cy="12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5097775" y="1852350"/>
            <a:ext cx="3274500" cy="14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8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/>
          <p:nvPr/>
        </p:nvSpPr>
        <p:spPr>
          <a:xfrm>
            <a:off x="3221400" y="1277850"/>
            <a:ext cx="5922600" cy="26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3873175" y="1977736"/>
            <a:ext cx="4203900" cy="10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subTitle" idx="1"/>
          </p:nvPr>
        </p:nvSpPr>
        <p:spPr>
          <a:xfrm>
            <a:off x="4714375" y="3165107"/>
            <a:ext cx="25215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title" idx="2" hasCustomPrompt="1"/>
          </p:nvPr>
        </p:nvSpPr>
        <p:spPr>
          <a:xfrm>
            <a:off x="5044531" y="540000"/>
            <a:ext cx="1861200" cy="137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_2"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/>
          <p:nvPr/>
        </p:nvSpPr>
        <p:spPr>
          <a:xfrm>
            <a:off x="590550" y="464675"/>
            <a:ext cx="79725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2482013" y="712584"/>
            <a:ext cx="4195200" cy="6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1"/>
          </p:nvPr>
        </p:nvSpPr>
        <p:spPr>
          <a:xfrm>
            <a:off x="6094073" y="2881325"/>
            <a:ext cx="2130000" cy="3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2"/>
          </p:nvPr>
        </p:nvSpPr>
        <p:spPr>
          <a:xfrm>
            <a:off x="6094074" y="3213423"/>
            <a:ext cx="2130000" cy="55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3"/>
          </p:nvPr>
        </p:nvSpPr>
        <p:spPr>
          <a:xfrm>
            <a:off x="3514615" y="2881325"/>
            <a:ext cx="2130000" cy="3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4"/>
          </p:nvPr>
        </p:nvSpPr>
        <p:spPr>
          <a:xfrm>
            <a:off x="3514616" y="3213423"/>
            <a:ext cx="2130000" cy="55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ubTitle" idx="5"/>
          </p:nvPr>
        </p:nvSpPr>
        <p:spPr>
          <a:xfrm>
            <a:off x="935175" y="2881325"/>
            <a:ext cx="2130000" cy="3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ubTitle" idx="6"/>
          </p:nvPr>
        </p:nvSpPr>
        <p:spPr>
          <a:xfrm>
            <a:off x="935175" y="3213423"/>
            <a:ext cx="2130000" cy="55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_2_1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/>
          <p:nvPr/>
        </p:nvSpPr>
        <p:spPr>
          <a:xfrm>
            <a:off x="1834575" y="464675"/>
            <a:ext cx="74190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1"/>
          </p:nvPr>
        </p:nvSpPr>
        <p:spPr>
          <a:xfrm>
            <a:off x="2314288" y="2738425"/>
            <a:ext cx="20826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2"/>
          </p:nvPr>
        </p:nvSpPr>
        <p:spPr>
          <a:xfrm>
            <a:off x="2314288" y="3070525"/>
            <a:ext cx="20826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3"/>
          </p:nvPr>
        </p:nvSpPr>
        <p:spPr>
          <a:xfrm>
            <a:off x="4584188" y="2738425"/>
            <a:ext cx="20826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4"/>
          </p:nvPr>
        </p:nvSpPr>
        <p:spPr>
          <a:xfrm>
            <a:off x="4584188" y="3070525"/>
            <a:ext cx="20826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5"/>
          </p:nvPr>
        </p:nvSpPr>
        <p:spPr>
          <a:xfrm>
            <a:off x="6854080" y="2739262"/>
            <a:ext cx="20826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subTitle" idx="6"/>
          </p:nvPr>
        </p:nvSpPr>
        <p:spPr>
          <a:xfrm>
            <a:off x="6854080" y="3071362"/>
            <a:ext cx="20826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2314300" y="762000"/>
            <a:ext cx="59010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_2">
    <p:bg>
      <p:bgPr>
        <a:noFill/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678875" y="785343"/>
            <a:ext cx="3220200" cy="20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678875" y="3315260"/>
            <a:ext cx="3036600" cy="9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5"/>
          <p:cNvSpPr txBox="1"/>
          <p:nvPr/>
        </p:nvSpPr>
        <p:spPr>
          <a:xfrm>
            <a:off x="4817025" y="904125"/>
            <a:ext cx="3220200" cy="20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rgbClr val="0B539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4817025" y="3400425"/>
            <a:ext cx="3036600" cy="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B539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_2_1">
    <p:bg>
      <p:bgPr>
        <a:noFill/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>
            <a:spLocks noGrp="1"/>
          </p:cNvSpPr>
          <p:nvPr>
            <p:ph type="title"/>
          </p:nvPr>
        </p:nvSpPr>
        <p:spPr>
          <a:xfrm>
            <a:off x="1035900" y="785343"/>
            <a:ext cx="3220200" cy="20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1"/>
          </p:nvPr>
        </p:nvSpPr>
        <p:spPr>
          <a:xfrm>
            <a:off x="1035900" y="3315260"/>
            <a:ext cx="3036600" cy="9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6"/>
          <p:cNvSpPr txBox="1"/>
          <p:nvPr/>
        </p:nvSpPr>
        <p:spPr>
          <a:xfrm>
            <a:off x="4817025" y="904125"/>
            <a:ext cx="3220200" cy="20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rgbClr val="0B539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4817025" y="3400425"/>
            <a:ext cx="3036600" cy="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B539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0"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907800" y="3065375"/>
            <a:ext cx="7328400" cy="16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10_1">
    <p:bg>
      <p:bgPr>
        <a:noFill/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 txBox="1">
            <a:spLocks noGrp="1"/>
          </p:cNvSpPr>
          <p:nvPr>
            <p:ph type="title"/>
          </p:nvPr>
        </p:nvSpPr>
        <p:spPr>
          <a:xfrm>
            <a:off x="334050" y="1562450"/>
            <a:ext cx="5155800" cy="16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5100">
                <a:solidFill>
                  <a:schemeClr val="dk2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>
            <a:off x="4985522" y="2599325"/>
            <a:ext cx="3684000" cy="183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546675" y="2599325"/>
            <a:ext cx="3684000" cy="183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125" y="0"/>
            <a:ext cx="9144000" cy="191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19775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896260" y="2776910"/>
            <a:ext cx="29850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896250" y="3248447"/>
            <a:ext cx="29850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5335107" y="2776910"/>
            <a:ext cx="29850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5335099" y="3248447"/>
            <a:ext cx="29850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CUSTOM_2_1_1_1_1_2"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/>
          <p:nvPr/>
        </p:nvSpPr>
        <p:spPr>
          <a:xfrm>
            <a:off x="1201500" y="-9600"/>
            <a:ext cx="6741000" cy="51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title"/>
          </p:nvPr>
        </p:nvSpPr>
        <p:spPr>
          <a:xfrm>
            <a:off x="2474400" y="708452"/>
            <a:ext cx="4195200" cy="6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body" idx="1"/>
          </p:nvPr>
        </p:nvSpPr>
        <p:spPr>
          <a:xfrm>
            <a:off x="4595125" y="2528150"/>
            <a:ext cx="2703300" cy="10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4"/>
          <p:cNvSpPr/>
          <p:nvPr/>
        </p:nvSpPr>
        <p:spPr>
          <a:xfrm>
            <a:off x="590550" y="464675"/>
            <a:ext cx="79725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title"/>
          </p:nvPr>
        </p:nvSpPr>
        <p:spPr>
          <a:xfrm>
            <a:off x="721350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subTitle" idx="1"/>
          </p:nvPr>
        </p:nvSpPr>
        <p:spPr>
          <a:xfrm>
            <a:off x="4983563" y="257653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subTitle" idx="2"/>
          </p:nvPr>
        </p:nvSpPr>
        <p:spPr>
          <a:xfrm>
            <a:off x="4983575" y="2908625"/>
            <a:ext cx="2349000" cy="12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4"/>
          <p:cNvSpPr txBox="1">
            <a:spLocks noGrp="1"/>
          </p:cNvSpPr>
          <p:nvPr>
            <p:ph type="subTitle" idx="3"/>
          </p:nvPr>
        </p:nvSpPr>
        <p:spPr>
          <a:xfrm>
            <a:off x="1811413" y="257653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4"/>
          <p:cNvSpPr txBox="1">
            <a:spLocks noGrp="1"/>
          </p:cNvSpPr>
          <p:nvPr>
            <p:ph type="subTitle" idx="4"/>
          </p:nvPr>
        </p:nvSpPr>
        <p:spPr>
          <a:xfrm>
            <a:off x="1811425" y="2908625"/>
            <a:ext cx="2349000" cy="12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_1"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/>
          <p:nvPr/>
        </p:nvSpPr>
        <p:spPr>
          <a:xfrm>
            <a:off x="4864025" y="2336275"/>
            <a:ext cx="2899200" cy="224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5"/>
          <p:cNvSpPr/>
          <p:nvPr/>
        </p:nvSpPr>
        <p:spPr>
          <a:xfrm>
            <a:off x="1370950" y="2336275"/>
            <a:ext cx="2899200" cy="224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5"/>
          <p:cNvSpPr/>
          <p:nvPr/>
        </p:nvSpPr>
        <p:spPr>
          <a:xfrm>
            <a:off x="125" y="0"/>
            <a:ext cx="9144000" cy="191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719775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subTitle" idx="1"/>
          </p:nvPr>
        </p:nvSpPr>
        <p:spPr>
          <a:xfrm>
            <a:off x="1646050" y="2794394"/>
            <a:ext cx="23490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subTitle" idx="2"/>
          </p:nvPr>
        </p:nvSpPr>
        <p:spPr>
          <a:xfrm>
            <a:off x="1646050" y="3278675"/>
            <a:ext cx="2349000" cy="8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subTitle" idx="3"/>
          </p:nvPr>
        </p:nvSpPr>
        <p:spPr>
          <a:xfrm>
            <a:off x="5139125" y="2794394"/>
            <a:ext cx="23490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5"/>
          <p:cNvSpPr txBox="1">
            <a:spLocks noGrp="1"/>
          </p:cNvSpPr>
          <p:nvPr>
            <p:ph type="subTitle" idx="4"/>
          </p:nvPr>
        </p:nvSpPr>
        <p:spPr>
          <a:xfrm>
            <a:off x="5139125" y="3278675"/>
            <a:ext cx="2349000" cy="8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2"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6"/>
          <p:cNvSpPr/>
          <p:nvPr/>
        </p:nvSpPr>
        <p:spPr>
          <a:xfrm>
            <a:off x="590550" y="464675"/>
            <a:ext cx="79725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1042025" y="2036075"/>
            <a:ext cx="3315000" cy="21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/>
          </p:nvPr>
        </p:nvSpPr>
        <p:spPr>
          <a:xfrm>
            <a:off x="719775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body" idx="2"/>
          </p:nvPr>
        </p:nvSpPr>
        <p:spPr>
          <a:xfrm>
            <a:off x="4796600" y="2036075"/>
            <a:ext cx="3315000" cy="21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7"/>
          <p:cNvSpPr/>
          <p:nvPr/>
        </p:nvSpPr>
        <p:spPr>
          <a:xfrm>
            <a:off x="-303575" y="464675"/>
            <a:ext cx="95844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7"/>
          <p:cNvSpPr txBox="1">
            <a:spLocks noGrp="1"/>
          </p:cNvSpPr>
          <p:nvPr>
            <p:ph type="title"/>
          </p:nvPr>
        </p:nvSpPr>
        <p:spPr>
          <a:xfrm>
            <a:off x="719775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4_1_2">
    <p:bg>
      <p:bgPr>
        <a:noFill/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9"/>
          <p:cNvSpPr/>
          <p:nvPr/>
        </p:nvSpPr>
        <p:spPr>
          <a:xfrm>
            <a:off x="590550" y="464675"/>
            <a:ext cx="7972500" cy="421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9"/>
          <p:cNvSpPr txBox="1">
            <a:spLocks noGrp="1"/>
          </p:cNvSpPr>
          <p:nvPr>
            <p:ph type="title"/>
          </p:nvPr>
        </p:nvSpPr>
        <p:spPr>
          <a:xfrm>
            <a:off x="719775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4_1_2_1"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0"/>
          <p:cNvSpPr/>
          <p:nvPr/>
        </p:nvSpPr>
        <p:spPr>
          <a:xfrm>
            <a:off x="590550" y="464675"/>
            <a:ext cx="7972500" cy="421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719775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4_1_1"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1"/>
          <p:cNvSpPr/>
          <p:nvPr/>
        </p:nvSpPr>
        <p:spPr>
          <a:xfrm>
            <a:off x="588975" y="464700"/>
            <a:ext cx="79725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1"/>
          <p:cNvSpPr txBox="1">
            <a:spLocks noGrp="1"/>
          </p:cNvSpPr>
          <p:nvPr>
            <p:ph type="title"/>
          </p:nvPr>
        </p:nvSpPr>
        <p:spPr>
          <a:xfrm>
            <a:off x="721350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1"/>
          <p:cNvSpPr txBox="1">
            <a:spLocks noGrp="1"/>
          </p:cNvSpPr>
          <p:nvPr>
            <p:ph type="subTitle" idx="1"/>
          </p:nvPr>
        </p:nvSpPr>
        <p:spPr>
          <a:xfrm>
            <a:off x="1398838" y="204742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1"/>
          <p:cNvSpPr txBox="1">
            <a:spLocks noGrp="1"/>
          </p:cNvSpPr>
          <p:nvPr>
            <p:ph type="subTitle" idx="2"/>
          </p:nvPr>
        </p:nvSpPr>
        <p:spPr>
          <a:xfrm>
            <a:off x="1398850" y="2379515"/>
            <a:ext cx="23490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1"/>
          <p:cNvSpPr txBox="1">
            <a:spLocks noGrp="1"/>
          </p:cNvSpPr>
          <p:nvPr>
            <p:ph type="subTitle" idx="3"/>
          </p:nvPr>
        </p:nvSpPr>
        <p:spPr>
          <a:xfrm>
            <a:off x="1398838" y="351974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1"/>
          <p:cNvSpPr txBox="1">
            <a:spLocks noGrp="1"/>
          </p:cNvSpPr>
          <p:nvPr>
            <p:ph type="subTitle" idx="4"/>
          </p:nvPr>
        </p:nvSpPr>
        <p:spPr>
          <a:xfrm>
            <a:off x="1398850" y="3851840"/>
            <a:ext cx="23490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1"/>
          <p:cNvSpPr txBox="1">
            <a:spLocks noGrp="1"/>
          </p:cNvSpPr>
          <p:nvPr>
            <p:ph type="subTitle" idx="5"/>
          </p:nvPr>
        </p:nvSpPr>
        <p:spPr>
          <a:xfrm>
            <a:off x="5399363" y="204742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1"/>
          <p:cNvSpPr txBox="1">
            <a:spLocks noGrp="1"/>
          </p:cNvSpPr>
          <p:nvPr>
            <p:ph type="subTitle" idx="6"/>
          </p:nvPr>
        </p:nvSpPr>
        <p:spPr>
          <a:xfrm>
            <a:off x="5399375" y="2379515"/>
            <a:ext cx="23490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1"/>
          <p:cNvSpPr txBox="1">
            <a:spLocks noGrp="1"/>
          </p:cNvSpPr>
          <p:nvPr>
            <p:ph type="subTitle" idx="7"/>
          </p:nvPr>
        </p:nvSpPr>
        <p:spPr>
          <a:xfrm>
            <a:off x="5399363" y="351974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1"/>
          <p:cNvSpPr txBox="1">
            <a:spLocks noGrp="1"/>
          </p:cNvSpPr>
          <p:nvPr>
            <p:ph type="subTitle" idx="8"/>
          </p:nvPr>
        </p:nvSpPr>
        <p:spPr>
          <a:xfrm>
            <a:off x="5399375" y="3851840"/>
            <a:ext cx="23490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CUSTOM_4_1_1_3">
    <p:bg>
      <p:bgPr>
        <a:noFill/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/>
          <p:nvPr/>
        </p:nvSpPr>
        <p:spPr>
          <a:xfrm>
            <a:off x="588975" y="464700"/>
            <a:ext cx="7972500" cy="421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2"/>
          <p:cNvSpPr txBox="1">
            <a:spLocks noGrp="1"/>
          </p:cNvSpPr>
          <p:nvPr>
            <p:ph type="title"/>
          </p:nvPr>
        </p:nvSpPr>
        <p:spPr>
          <a:xfrm>
            <a:off x="721350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2"/>
          <p:cNvSpPr txBox="1">
            <a:spLocks noGrp="1"/>
          </p:cNvSpPr>
          <p:nvPr>
            <p:ph type="subTitle" idx="1"/>
          </p:nvPr>
        </p:nvSpPr>
        <p:spPr>
          <a:xfrm>
            <a:off x="2051613" y="197122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2"/>
          <p:cNvSpPr txBox="1">
            <a:spLocks noGrp="1"/>
          </p:cNvSpPr>
          <p:nvPr>
            <p:ph type="subTitle" idx="2"/>
          </p:nvPr>
        </p:nvSpPr>
        <p:spPr>
          <a:xfrm>
            <a:off x="2051625" y="2303325"/>
            <a:ext cx="20379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2"/>
          <p:cNvSpPr txBox="1">
            <a:spLocks noGrp="1"/>
          </p:cNvSpPr>
          <p:nvPr>
            <p:ph type="subTitle" idx="3"/>
          </p:nvPr>
        </p:nvSpPr>
        <p:spPr>
          <a:xfrm>
            <a:off x="2051613" y="329114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2"/>
          <p:cNvSpPr txBox="1">
            <a:spLocks noGrp="1"/>
          </p:cNvSpPr>
          <p:nvPr>
            <p:ph type="subTitle" idx="4"/>
          </p:nvPr>
        </p:nvSpPr>
        <p:spPr>
          <a:xfrm>
            <a:off x="2051625" y="3623250"/>
            <a:ext cx="20379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2"/>
          <p:cNvSpPr txBox="1">
            <a:spLocks noGrp="1"/>
          </p:cNvSpPr>
          <p:nvPr>
            <p:ph type="subTitle" idx="5"/>
          </p:nvPr>
        </p:nvSpPr>
        <p:spPr>
          <a:xfrm>
            <a:off x="5765713" y="197122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2"/>
          <p:cNvSpPr txBox="1">
            <a:spLocks noGrp="1"/>
          </p:cNvSpPr>
          <p:nvPr>
            <p:ph type="subTitle" idx="6"/>
          </p:nvPr>
        </p:nvSpPr>
        <p:spPr>
          <a:xfrm>
            <a:off x="5765725" y="2303325"/>
            <a:ext cx="20379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2"/>
          <p:cNvSpPr txBox="1">
            <a:spLocks noGrp="1"/>
          </p:cNvSpPr>
          <p:nvPr>
            <p:ph type="subTitle" idx="7"/>
          </p:nvPr>
        </p:nvSpPr>
        <p:spPr>
          <a:xfrm>
            <a:off x="5765713" y="329114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2"/>
          <p:cNvSpPr txBox="1">
            <a:spLocks noGrp="1"/>
          </p:cNvSpPr>
          <p:nvPr>
            <p:ph type="subTitle" idx="8"/>
          </p:nvPr>
        </p:nvSpPr>
        <p:spPr>
          <a:xfrm>
            <a:off x="5765725" y="3623250"/>
            <a:ext cx="20379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1">
  <p:cSld name="CUSTOM_4_1_1_2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3"/>
          <p:cNvSpPr/>
          <p:nvPr/>
        </p:nvSpPr>
        <p:spPr>
          <a:xfrm>
            <a:off x="588975" y="464700"/>
            <a:ext cx="79725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3"/>
          <p:cNvSpPr txBox="1">
            <a:spLocks noGrp="1"/>
          </p:cNvSpPr>
          <p:nvPr>
            <p:ph type="title"/>
          </p:nvPr>
        </p:nvSpPr>
        <p:spPr>
          <a:xfrm>
            <a:off x="716538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3"/>
          <p:cNvSpPr txBox="1">
            <a:spLocks noGrp="1"/>
          </p:cNvSpPr>
          <p:nvPr>
            <p:ph type="subTitle" idx="1"/>
          </p:nvPr>
        </p:nvSpPr>
        <p:spPr>
          <a:xfrm>
            <a:off x="1568950" y="1971225"/>
            <a:ext cx="2118900" cy="3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3"/>
          <p:cNvSpPr txBox="1">
            <a:spLocks noGrp="1"/>
          </p:cNvSpPr>
          <p:nvPr>
            <p:ph type="subTitle" idx="2"/>
          </p:nvPr>
        </p:nvSpPr>
        <p:spPr>
          <a:xfrm>
            <a:off x="1568961" y="2303320"/>
            <a:ext cx="21189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3"/>
          <p:cNvSpPr txBox="1">
            <a:spLocks noGrp="1"/>
          </p:cNvSpPr>
          <p:nvPr>
            <p:ph type="subTitle" idx="3"/>
          </p:nvPr>
        </p:nvSpPr>
        <p:spPr>
          <a:xfrm>
            <a:off x="1568950" y="3443554"/>
            <a:ext cx="2118900" cy="3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3"/>
          <p:cNvSpPr txBox="1">
            <a:spLocks noGrp="1"/>
          </p:cNvSpPr>
          <p:nvPr>
            <p:ph type="subTitle" idx="4"/>
          </p:nvPr>
        </p:nvSpPr>
        <p:spPr>
          <a:xfrm>
            <a:off x="1568961" y="3775649"/>
            <a:ext cx="21189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3"/>
          <p:cNvSpPr txBox="1">
            <a:spLocks noGrp="1"/>
          </p:cNvSpPr>
          <p:nvPr>
            <p:ph type="subTitle" idx="5"/>
          </p:nvPr>
        </p:nvSpPr>
        <p:spPr>
          <a:xfrm>
            <a:off x="5456149" y="1971225"/>
            <a:ext cx="2094000" cy="3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3"/>
          <p:cNvSpPr txBox="1">
            <a:spLocks noGrp="1"/>
          </p:cNvSpPr>
          <p:nvPr>
            <p:ph type="subTitle" idx="6"/>
          </p:nvPr>
        </p:nvSpPr>
        <p:spPr>
          <a:xfrm>
            <a:off x="5456160" y="2303320"/>
            <a:ext cx="20940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3"/>
          <p:cNvSpPr txBox="1">
            <a:spLocks noGrp="1"/>
          </p:cNvSpPr>
          <p:nvPr>
            <p:ph type="subTitle" idx="7"/>
          </p:nvPr>
        </p:nvSpPr>
        <p:spPr>
          <a:xfrm>
            <a:off x="5456149" y="3443554"/>
            <a:ext cx="2094000" cy="3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subTitle" idx="8"/>
          </p:nvPr>
        </p:nvSpPr>
        <p:spPr>
          <a:xfrm>
            <a:off x="5456160" y="3775649"/>
            <a:ext cx="20940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/>
          <p:nvPr/>
        </p:nvSpPr>
        <p:spPr>
          <a:xfrm>
            <a:off x="590550" y="464675"/>
            <a:ext cx="79725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19775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4_1_1_2_1"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4"/>
          <p:cNvSpPr/>
          <p:nvPr/>
        </p:nvSpPr>
        <p:spPr>
          <a:xfrm>
            <a:off x="588975" y="464700"/>
            <a:ext cx="79725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4"/>
          <p:cNvSpPr txBox="1">
            <a:spLocks noGrp="1"/>
          </p:cNvSpPr>
          <p:nvPr>
            <p:ph type="title"/>
          </p:nvPr>
        </p:nvSpPr>
        <p:spPr>
          <a:xfrm>
            <a:off x="721350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4"/>
          <p:cNvSpPr txBox="1">
            <a:spLocks noGrp="1"/>
          </p:cNvSpPr>
          <p:nvPr>
            <p:ph type="subTitle" idx="1"/>
          </p:nvPr>
        </p:nvSpPr>
        <p:spPr>
          <a:xfrm>
            <a:off x="867638" y="204742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4"/>
          <p:cNvSpPr txBox="1">
            <a:spLocks noGrp="1"/>
          </p:cNvSpPr>
          <p:nvPr>
            <p:ph type="subTitle" idx="2"/>
          </p:nvPr>
        </p:nvSpPr>
        <p:spPr>
          <a:xfrm>
            <a:off x="867650" y="2379515"/>
            <a:ext cx="23490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4"/>
          <p:cNvSpPr txBox="1">
            <a:spLocks noGrp="1"/>
          </p:cNvSpPr>
          <p:nvPr>
            <p:ph type="subTitle" idx="3"/>
          </p:nvPr>
        </p:nvSpPr>
        <p:spPr>
          <a:xfrm>
            <a:off x="867638" y="351974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4"/>
          <p:cNvSpPr txBox="1">
            <a:spLocks noGrp="1"/>
          </p:cNvSpPr>
          <p:nvPr>
            <p:ph type="subTitle" idx="4"/>
          </p:nvPr>
        </p:nvSpPr>
        <p:spPr>
          <a:xfrm>
            <a:off x="867650" y="3851840"/>
            <a:ext cx="23490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4"/>
          <p:cNvSpPr txBox="1">
            <a:spLocks noGrp="1"/>
          </p:cNvSpPr>
          <p:nvPr>
            <p:ph type="subTitle" idx="5"/>
          </p:nvPr>
        </p:nvSpPr>
        <p:spPr>
          <a:xfrm>
            <a:off x="5884163" y="204742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subTitle" idx="6"/>
          </p:nvPr>
        </p:nvSpPr>
        <p:spPr>
          <a:xfrm>
            <a:off x="5884175" y="2379515"/>
            <a:ext cx="23490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subTitle" idx="7"/>
          </p:nvPr>
        </p:nvSpPr>
        <p:spPr>
          <a:xfrm>
            <a:off x="5884163" y="351974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4"/>
          <p:cNvSpPr txBox="1">
            <a:spLocks noGrp="1"/>
          </p:cNvSpPr>
          <p:nvPr>
            <p:ph type="subTitle" idx="8"/>
          </p:nvPr>
        </p:nvSpPr>
        <p:spPr>
          <a:xfrm>
            <a:off x="5884175" y="3851840"/>
            <a:ext cx="23490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4"/>
          <p:cNvSpPr txBox="1">
            <a:spLocks noGrp="1"/>
          </p:cNvSpPr>
          <p:nvPr>
            <p:ph type="subTitle" idx="9"/>
          </p:nvPr>
        </p:nvSpPr>
        <p:spPr>
          <a:xfrm>
            <a:off x="3375900" y="271269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4"/>
          <p:cNvSpPr txBox="1">
            <a:spLocks noGrp="1"/>
          </p:cNvSpPr>
          <p:nvPr>
            <p:ph type="subTitle" idx="13"/>
          </p:nvPr>
        </p:nvSpPr>
        <p:spPr>
          <a:xfrm>
            <a:off x="3375913" y="3044790"/>
            <a:ext cx="23490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4_1_1_1_1">
    <p:bg>
      <p:bgPr>
        <a:noFill/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6"/>
          <p:cNvSpPr/>
          <p:nvPr/>
        </p:nvSpPr>
        <p:spPr>
          <a:xfrm>
            <a:off x="0" y="464675"/>
            <a:ext cx="9144000" cy="421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subTitle" idx="1"/>
          </p:nvPr>
        </p:nvSpPr>
        <p:spPr>
          <a:xfrm>
            <a:off x="733663" y="218245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ubTitle" idx="2"/>
          </p:nvPr>
        </p:nvSpPr>
        <p:spPr>
          <a:xfrm>
            <a:off x="733675" y="2531359"/>
            <a:ext cx="2349000" cy="4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6"/>
          <p:cNvSpPr txBox="1">
            <a:spLocks noGrp="1"/>
          </p:cNvSpPr>
          <p:nvPr>
            <p:ph type="subTitle" idx="3"/>
          </p:nvPr>
        </p:nvSpPr>
        <p:spPr>
          <a:xfrm>
            <a:off x="733663" y="367214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6"/>
          <p:cNvSpPr txBox="1">
            <a:spLocks noGrp="1"/>
          </p:cNvSpPr>
          <p:nvPr>
            <p:ph type="subTitle" idx="4"/>
          </p:nvPr>
        </p:nvSpPr>
        <p:spPr>
          <a:xfrm>
            <a:off x="733675" y="4021056"/>
            <a:ext cx="2349000" cy="4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6"/>
          <p:cNvSpPr txBox="1">
            <a:spLocks noGrp="1"/>
          </p:cNvSpPr>
          <p:nvPr>
            <p:ph type="subTitle" idx="5"/>
          </p:nvPr>
        </p:nvSpPr>
        <p:spPr>
          <a:xfrm>
            <a:off x="6061313" y="218245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46"/>
          <p:cNvSpPr txBox="1">
            <a:spLocks noGrp="1"/>
          </p:cNvSpPr>
          <p:nvPr>
            <p:ph type="subTitle" idx="6"/>
          </p:nvPr>
        </p:nvSpPr>
        <p:spPr>
          <a:xfrm>
            <a:off x="6061325" y="2531359"/>
            <a:ext cx="2349000" cy="4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6"/>
          <p:cNvSpPr txBox="1">
            <a:spLocks noGrp="1"/>
          </p:cNvSpPr>
          <p:nvPr>
            <p:ph type="subTitle" idx="7"/>
          </p:nvPr>
        </p:nvSpPr>
        <p:spPr>
          <a:xfrm>
            <a:off x="6061313" y="367214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6"/>
          <p:cNvSpPr txBox="1">
            <a:spLocks noGrp="1"/>
          </p:cNvSpPr>
          <p:nvPr>
            <p:ph type="subTitle" idx="8"/>
          </p:nvPr>
        </p:nvSpPr>
        <p:spPr>
          <a:xfrm>
            <a:off x="6061325" y="4021056"/>
            <a:ext cx="2349000" cy="4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46"/>
          <p:cNvSpPr txBox="1">
            <a:spLocks noGrp="1"/>
          </p:cNvSpPr>
          <p:nvPr>
            <p:ph type="subTitle" idx="9"/>
          </p:nvPr>
        </p:nvSpPr>
        <p:spPr>
          <a:xfrm>
            <a:off x="3397488" y="218245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46"/>
          <p:cNvSpPr txBox="1">
            <a:spLocks noGrp="1"/>
          </p:cNvSpPr>
          <p:nvPr>
            <p:ph type="subTitle" idx="13"/>
          </p:nvPr>
        </p:nvSpPr>
        <p:spPr>
          <a:xfrm>
            <a:off x="3397500" y="2531359"/>
            <a:ext cx="2349000" cy="4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6"/>
          <p:cNvSpPr txBox="1">
            <a:spLocks noGrp="1"/>
          </p:cNvSpPr>
          <p:nvPr>
            <p:ph type="subTitle" idx="14"/>
          </p:nvPr>
        </p:nvSpPr>
        <p:spPr>
          <a:xfrm>
            <a:off x="3397488" y="367214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46"/>
          <p:cNvSpPr txBox="1">
            <a:spLocks noGrp="1"/>
          </p:cNvSpPr>
          <p:nvPr>
            <p:ph type="subTitle" idx="15"/>
          </p:nvPr>
        </p:nvSpPr>
        <p:spPr>
          <a:xfrm>
            <a:off x="3397500" y="4021056"/>
            <a:ext cx="2349000" cy="4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6"/>
          <p:cNvSpPr txBox="1">
            <a:spLocks noGrp="1"/>
          </p:cNvSpPr>
          <p:nvPr>
            <p:ph type="title"/>
          </p:nvPr>
        </p:nvSpPr>
        <p:spPr>
          <a:xfrm>
            <a:off x="1683905" y="707227"/>
            <a:ext cx="5776200" cy="6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CUSTOM_4_1_1_1_1_1">
    <p:bg>
      <p:bgPr>
        <a:noFill/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7"/>
          <p:cNvSpPr/>
          <p:nvPr/>
        </p:nvSpPr>
        <p:spPr>
          <a:xfrm>
            <a:off x="3817850" y="0"/>
            <a:ext cx="5326200" cy="51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47"/>
          <p:cNvSpPr txBox="1">
            <a:spLocks noGrp="1"/>
          </p:cNvSpPr>
          <p:nvPr>
            <p:ph type="title"/>
          </p:nvPr>
        </p:nvSpPr>
        <p:spPr>
          <a:xfrm>
            <a:off x="726825" y="265500"/>
            <a:ext cx="27618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7"/>
          <p:cNvSpPr txBox="1">
            <a:spLocks noGrp="1"/>
          </p:cNvSpPr>
          <p:nvPr>
            <p:ph type="subTitle" idx="1"/>
          </p:nvPr>
        </p:nvSpPr>
        <p:spPr>
          <a:xfrm>
            <a:off x="4478102" y="1240511"/>
            <a:ext cx="3981000" cy="2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47"/>
          <p:cNvSpPr txBox="1">
            <a:spLocks noGrp="1"/>
          </p:cNvSpPr>
          <p:nvPr>
            <p:ph type="subTitle" idx="2"/>
          </p:nvPr>
        </p:nvSpPr>
        <p:spPr>
          <a:xfrm>
            <a:off x="4478123" y="1442484"/>
            <a:ext cx="39810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47"/>
          <p:cNvSpPr txBox="1">
            <a:spLocks noGrp="1"/>
          </p:cNvSpPr>
          <p:nvPr>
            <p:ph type="subTitle" idx="3"/>
          </p:nvPr>
        </p:nvSpPr>
        <p:spPr>
          <a:xfrm>
            <a:off x="4478102" y="1968411"/>
            <a:ext cx="3981000" cy="2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47"/>
          <p:cNvSpPr txBox="1">
            <a:spLocks noGrp="1"/>
          </p:cNvSpPr>
          <p:nvPr>
            <p:ph type="subTitle" idx="4"/>
          </p:nvPr>
        </p:nvSpPr>
        <p:spPr>
          <a:xfrm>
            <a:off x="4478123" y="2170385"/>
            <a:ext cx="39810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47"/>
          <p:cNvSpPr txBox="1">
            <a:spLocks noGrp="1"/>
          </p:cNvSpPr>
          <p:nvPr>
            <p:ph type="subTitle" idx="5"/>
          </p:nvPr>
        </p:nvSpPr>
        <p:spPr>
          <a:xfrm>
            <a:off x="4478102" y="2696312"/>
            <a:ext cx="3981000" cy="2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47"/>
          <p:cNvSpPr txBox="1">
            <a:spLocks noGrp="1"/>
          </p:cNvSpPr>
          <p:nvPr>
            <p:ph type="subTitle" idx="6"/>
          </p:nvPr>
        </p:nvSpPr>
        <p:spPr>
          <a:xfrm>
            <a:off x="4478123" y="2898286"/>
            <a:ext cx="39810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47"/>
          <p:cNvSpPr txBox="1">
            <a:spLocks noGrp="1"/>
          </p:cNvSpPr>
          <p:nvPr>
            <p:ph type="subTitle" idx="7"/>
          </p:nvPr>
        </p:nvSpPr>
        <p:spPr>
          <a:xfrm>
            <a:off x="4478102" y="3424213"/>
            <a:ext cx="3981000" cy="2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47"/>
          <p:cNvSpPr txBox="1">
            <a:spLocks noGrp="1"/>
          </p:cNvSpPr>
          <p:nvPr>
            <p:ph type="subTitle" idx="8"/>
          </p:nvPr>
        </p:nvSpPr>
        <p:spPr>
          <a:xfrm>
            <a:off x="4478123" y="3626186"/>
            <a:ext cx="39810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47"/>
          <p:cNvSpPr txBox="1">
            <a:spLocks noGrp="1"/>
          </p:cNvSpPr>
          <p:nvPr>
            <p:ph type="subTitle" idx="9"/>
          </p:nvPr>
        </p:nvSpPr>
        <p:spPr>
          <a:xfrm>
            <a:off x="4478102" y="4152114"/>
            <a:ext cx="3981000" cy="2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7"/>
          <p:cNvSpPr txBox="1">
            <a:spLocks noGrp="1"/>
          </p:cNvSpPr>
          <p:nvPr>
            <p:ph type="subTitle" idx="13"/>
          </p:nvPr>
        </p:nvSpPr>
        <p:spPr>
          <a:xfrm>
            <a:off x="4478123" y="4354087"/>
            <a:ext cx="39810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47"/>
          <p:cNvSpPr txBox="1">
            <a:spLocks noGrp="1"/>
          </p:cNvSpPr>
          <p:nvPr>
            <p:ph type="subTitle" idx="14"/>
          </p:nvPr>
        </p:nvSpPr>
        <p:spPr>
          <a:xfrm>
            <a:off x="4478102" y="512610"/>
            <a:ext cx="3981000" cy="2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47"/>
          <p:cNvSpPr txBox="1">
            <a:spLocks noGrp="1"/>
          </p:cNvSpPr>
          <p:nvPr>
            <p:ph type="subTitle" idx="15"/>
          </p:nvPr>
        </p:nvSpPr>
        <p:spPr>
          <a:xfrm>
            <a:off x="4478123" y="714583"/>
            <a:ext cx="39810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CUSTOM_11">
    <p:bg>
      <p:bgPr>
        <a:solidFill>
          <a:schemeClr val="lt1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8"/>
          <p:cNvSpPr/>
          <p:nvPr/>
        </p:nvSpPr>
        <p:spPr>
          <a:xfrm>
            <a:off x="0" y="464675"/>
            <a:ext cx="85536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8"/>
          <p:cNvSpPr txBox="1">
            <a:spLocks noGrp="1"/>
          </p:cNvSpPr>
          <p:nvPr>
            <p:ph type="title" hasCustomPrompt="1"/>
          </p:nvPr>
        </p:nvSpPr>
        <p:spPr>
          <a:xfrm>
            <a:off x="1163850" y="577309"/>
            <a:ext cx="6816300" cy="8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1" name="Google Shape;361;p48"/>
          <p:cNvSpPr txBox="1">
            <a:spLocks noGrp="1"/>
          </p:cNvSpPr>
          <p:nvPr>
            <p:ph type="body" idx="1"/>
          </p:nvPr>
        </p:nvSpPr>
        <p:spPr>
          <a:xfrm>
            <a:off x="1163850" y="1443743"/>
            <a:ext cx="68163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55600" algn="ctr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2" name="Google Shape;362;p48"/>
          <p:cNvSpPr txBox="1">
            <a:spLocks noGrp="1"/>
          </p:cNvSpPr>
          <p:nvPr>
            <p:ph type="title" idx="2" hasCustomPrompt="1"/>
          </p:nvPr>
        </p:nvSpPr>
        <p:spPr>
          <a:xfrm>
            <a:off x="1163850" y="1844877"/>
            <a:ext cx="6816300" cy="8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3" name="Google Shape;363;p48"/>
          <p:cNvSpPr txBox="1">
            <a:spLocks noGrp="1"/>
          </p:cNvSpPr>
          <p:nvPr>
            <p:ph type="body" idx="3"/>
          </p:nvPr>
        </p:nvSpPr>
        <p:spPr>
          <a:xfrm>
            <a:off x="1163850" y="2711310"/>
            <a:ext cx="68163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55600" algn="ctr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4" name="Google Shape;364;p48"/>
          <p:cNvSpPr txBox="1">
            <a:spLocks noGrp="1"/>
          </p:cNvSpPr>
          <p:nvPr>
            <p:ph type="title" idx="4" hasCustomPrompt="1"/>
          </p:nvPr>
        </p:nvSpPr>
        <p:spPr>
          <a:xfrm>
            <a:off x="1163850" y="3112444"/>
            <a:ext cx="6816300" cy="8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5" name="Google Shape;365;p48"/>
          <p:cNvSpPr txBox="1">
            <a:spLocks noGrp="1"/>
          </p:cNvSpPr>
          <p:nvPr>
            <p:ph type="body" idx="5"/>
          </p:nvPr>
        </p:nvSpPr>
        <p:spPr>
          <a:xfrm>
            <a:off x="1163850" y="3978878"/>
            <a:ext cx="68163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55600" algn="ctr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 1">
  <p:cSld name="CUSTOM_11_1">
    <p:bg>
      <p:bgPr>
        <a:noFill/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9"/>
          <p:cNvSpPr/>
          <p:nvPr/>
        </p:nvSpPr>
        <p:spPr>
          <a:xfrm>
            <a:off x="1479900" y="1069900"/>
            <a:ext cx="6184200" cy="300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69" name="Google Shape;369;p49"/>
          <p:cNvSpPr txBox="1">
            <a:spLocks noGrp="1"/>
          </p:cNvSpPr>
          <p:nvPr>
            <p:ph type="title" hasCustomPrompt="1"/>
          </p:nvPr>
        </p:nvSpPr>
        <p:spPr>
          <a:xfrm>
            <a:off x="1163850" y="2109063"/>
            <a:ext cx="6816300" cy="8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0" name="Google Shape;370;p49"/>
          <p:cNvSpPr txBox="1">
            <a:spLocks noGrp="1"/>
          </p:cNvSpPr>
          <p:nvPr>
            <p:ph type="body" idx="1"/>
          </p:nvPr>
        </p:nvSpPr>
        <p:spPr>
          <a:xfrm>
            <a:off x="2167800" y="3171988"/>
            <a:ext cx="48084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55600" algn="ctr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71" name="Google Shape;371;p49"/>
          <p:cNvSpPr txBox="1">
            <a:spLocks noGrp="1"/>
          </p:cNvSpPr>
          <p:nvPr>
            <p:ph type="body" idx="2"/>
          </p:nvPr>
        </p:nvSpPr>
        <p:spPr>
          <a:xfrm>
            <a:off x="2167800" y="1607913"/>
            <a:ext cx="48084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55600" algn="ctr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_1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6_1_1_1">
    <p:bg>
      <p:bgPr>
        <a:solidFill>
          <a:schemeClr val="lt1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6_1_1_1_1"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/>
          <p:nvPr/>
        </p:nvSpPr>
        <p:spPr>
          <a:xfrm>
            <a:off x="6415" y="464675"/>
            <a:ext cx="74190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719775" y="707227"/>
            <a:ext cx="4195200" cy="6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719775" y="2038324"/>
            <a:ext cx="4195200" cy="16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_1_1_1_1_1">
    <p:bg>
      <p:bgPr>
        <a:solidFill>
          <a:schemeClr val="lt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/>
          <p:nvPr/>
        </p:nvSpPr>
        <p:spPr>
          <a:xfrm>
            <a:off x="590550" y="464675"/>
            <a:ext cx="85536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1163850" y="1789875"/>
            <a:ext cx="6816300" cy="15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0"/>
              <a:buNone/>
              <a:defRPr sz="12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0"/>
              <a:buNone/>
              <a:defRPr sz="12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0"/>
              <a:buNone/>
              <a:defRPr sz="12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0"/>
              <a:buNone/>
              <a:defRPr sz="12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0"/>
              <a:buNone/>
              <a:defRPr sz="12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0"/>
              <a:buNone/>
              <a:defRPr sz="12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0"/>
              <a:buNone/>
              <a:defRPr sz="12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0"/>
              <a:buNone/>
              <a:defRPr sz="12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0"/>
              <a:buNone/>
              <a:defRPr sz="12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163850" y="3296851"/>
            <a:ext cx="68163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ctr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title" idx="2"/>
          </p:nvPr>
        </p:nvSpPr>
        <p:spPr>
          <a:xfrm>
            <a:off x="3840875" y="697025"/>
            <a:ext cx="45900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/>
        </p:nvSpPr>
        <p:spPr>
          <a:xfrm>
            <a:off x="1834575" y="464675"/>
            <a:ext cx="7419000" cy="42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3840875" y="762000"/>
            <a:ext cx="45900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2" hasCustomPrompt="1"/>
          </p:nvPr>
        </p:nvSpPr>
        <p:spPr>
          <a:xfrm>
            <a:off x="2563275" y="1630106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2563275" y="207783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3"/>
          </p:nvPr>
        </p:nvSpPr>
        <p:spPr>
          <a:xfrm>
            <a:off x="2563275" y="2409931"/>
            <a:ext cx="23490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4" hasCustomPrompt="1"/>
          </p:nvPr>
        </p:nvSpPr>
        <p:spPr>
          <a:xfrm>
            <a:off x="2563275" y="3071106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5"/>
          </p:nvPr>
        </p:nvSpPr>
        <p:spPr>
          <a:xfrm>
            <a:off x="2563275" y="351883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6"/>
          </p:nvPr>
        </p:nvSpPr>
        <p:spPr>
          <a:xfrm>
            <a:off x="2563275" y="3850931"/>
            <a:ext cx="23490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7" hasCustomPrompt="1"/>
          </p:nvPr>
        </p:nvSpPr>
        <p:spPr>
          <a:xfrm>
            <a:off x="6081875" y="1630106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8"/>
          </p:nvPr>
        </p:nvSpPr>
        <p:spPr>
          <a:xfrm>
            <a:off x="6081875" y="207783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9"/>
          </p:nvPr>
        </p:nvSpPr>
        <p:spPr>
          <a:xfrm>
            <a:off x="6081875" y="2409931"/>
            <a:ext cx="23490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081875" y="3071106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4"/>
          </p:nvPr>
        </p:nvSpPr>
        <p:spPr>
          <a:xfrm>
            <a:off x="6081875" y="351883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5"/>
          </p:nvPr>
        </p:nvSpPr>
        <p:spPr>
          <a:xfrm>
            <a:off x="6081875" y="3850931"/>
            <a:ext cx="23490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7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-106625" y="788400"/>
            <a:ext cx="9286500" cy="356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hasCustomPrompt="1"/>
          </p:nvPr>
        </p:nvSpPr>
        <p:spPr>
          <a:xfrm>
            <a:off x="3498300" y="1201831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>
            <a:off x="3498300" y="164955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2"/>
          </p:nvPr>
        </p:nvSpPr>
        <p:spPr>
          <a:xfrm>
            <a:off x="3498300" y="1981656"/>
            <a:ext cx="23490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3" hasCustomPrompt="1"/>
          </p:nvPr>
        </p:nvSpPr>
        <p:spPr>
          <a:xfrm>
            <a:off x="3498300" y="2642831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4"/>
          </p:nvPr>
        </p:nvSpPr>
        <p:spPr>
          <a:xfrm>
            <a:off x="3498300" y="309055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5"/>
          </p:nvPr>
        </p:nvSpPr>
        <p:spPr>
          <a:xfrm>
            <a:off x="3498300" y="3422656"/>
            <a:ext cx="23490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6" hasCustomPrompt="1"/>
          </p:nvPr>
        </p:nvSpPr>
        <p:spPr>
          <a:xfrm>
            <a:off x="6276825" y="1201831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7"/>
          </p:nvPr>
        </p:nvSpPr>
        <p:spPr>
          <a:xfrm>
            <a:off x="6276825" y="164955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8"/>
          </p:nvPr>
        </p:nvSpPr>
        <p:spPr>
          <a:xfrm>
            <a:off x="6276825" y="1981656"/>
            <a:ext cx="23490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9" hasCustomPrompt="1"/>
          </p:nvPr>
        </p:nvSpPr>
        <p:spPr>
          <a:xfrm>
            <a:off x="6276825" y="2642831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3"/>
          </p:nvPr>
        </p:nvSpPr>
        <p:spPr>
          <a:xfrm>
            <a:off x="6276825" y="309055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14"/>
          </p:nvPr>
        </p:nvSpPr>
        <p:spPr>
          <a:xfrm>
            <a:off x="6276825" y="3422656"/>
            <a:ext cx="23490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15"/>
          </p:nvPr>
        </p:nvSpPr>
        <p:spPr>
          <a:xfrm>
            <a:off x="719775" y="1201825"/>
            <a:ext cx="2692500" cy="113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16" hasCustomPrompt="1"/>
          </p:nvPr>
        </p:nvSpPr>
        <p:spPr>
          <a:xfrm>
            <a:off x="719775" y="2642831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7"/>
          </p:nvPr>
        </p:nvSpPr>
        <p:spPr>
          <a:xfrm>
            <a:off x="719775" y="309055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8"/>
          </p:nvPr>
        </p:nvSpPr>
        <p:spPr>
          <a:xfrm>
            <a:off x="719775" y="3422656"/>
            <a:ext cx="23490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7_1">
    <p:bg>
      <p:bgPr>
        <a:noFill/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/>
          <p:nvPr/>
        </p:nvSpPr>
        <p:spPr>
          <a:xfrm>
            <a:off x="1105350" y="-9600"/>
            <a:ext cx="6933300" cy="516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title" hasCustomPrompt="1"/>
          </p:nvPr>
        </p:nvSpPr>
        <p:spPr>
          <a:xfrm>
            <a:off x="1330725" y="1634375"/>
            <a:ext cx="895200" cy="8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2233825" y="1634375"/>
            <a:ext cx="23802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2"/>
          </p:nvPr>
        </p:nvSpPr>
        <p:spPr>
          <a:xfrm>
            <a:off x="2149775" y="1966470"/>
            <a:ext cx="2380200" cy="5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 idx="3"/>
          </p:nvPr>
        </p:nvSpPr>
        <p:spPr>
          <a:xfrm>
            <a:off x="1867054" y="723297"/>
            <a:ext cx="5409900" cy="6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title" idx="4" hasCustomPrompt="1"/>
          </p:nvPr>
        </p:nvSpPr>
        <p:spPr>
          <a:xfrm>
            <a:off x="1330725" y="2716450"/>
            <a:ext cx="895200" cy="8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5"/>
          </p:nvPr>
        </p:nvSpPr>
        <p:spPr>
          <a:xfrm>
            <a:off x="2149775" y="2716452"/>
            <a:ext cx="23802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subTitle" idx="6"/>
          </p:nvPr>
        </p:nvSpPr>
        <p:spPr>
          <a:xfrm>
            <a:off x="2149775" y="3048548"/>
            <a:ext cx="2380200" cy="5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title" idx="7" hasCustomPrompt="1"/>
          </p:nvPr>
        </p:nvSpPr>
        <p:spPr>
          <a:xfrm>
            <a:off x="1330725" y="3798525"/>
            <a:ext cx="895200" cy="8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8"/>
          </p:nvPr>
        </p:nvSpPr>
        <p:spPr>
          <a:xfrm>
            <a:off x="2149775" y="3798529"/>
            <a:ext cx="23802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9"/>
          </p:nvPr>
        </p:nvSpPr>
        <p:spPr>
          <a:xfrm>
            <a:off x="2149775" y="4130625"/>
            <a:ext cx="2380200" cy="5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title" idx="13" hasCustomPrompt="1"/>
          </p:nvPr>
        </p:nvSpPr>
        <p:spPr>
          <a:xfrm>
            <a:off x="4690225" y="1634375"/>
            <a:ext cx="895200" cy="8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4"/>
          </p:nvPr>
        </p:nvSpPr>
        <p:spPr>
          <a:xfrm>
            <a:off x="5509275" y="1634375"/>
            <a:ext cx="23802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subTitle" idx="15"/>
          </p:nvPr>
        </p:nvSpPr>
        <p:spPr>
          <a:xfrm>
            <a:off x="5509275" y="1966470"/>
            <a:ext cx="2380200" cy="5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 idx="16" hasCustomPrompt="1"/>
          </p:nvPr>
        </p:nvSpPr>
        <p:spPr>
          <a:xfrm>
            <a:off x="4690225" y="2716450"/>
            <a:ext cx="895200" cy="8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7"/>
          </p:nvPr>
        </p:nvSpPr>
        <p:spPr>
          <a:xfrm>
            <a:off x="5509275" y="2716452"/>
            <a:ext cx="23802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18"/>
          </p:nvPr>
        </p:nvSpPr>
        <p:spPr>
          <a:xfrm>
            <a:off x="5509275" y="3048548"/>
            <a:ext cx="2380200" cy="5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 idx="19" hasCustomPrompt="1"/>
          </p:nvPr>
        </p:nvSpPr>
        <p:spPr>
          <a:xfrm>
            <a:off x="4690225" y="3798525"/>
            <a:ext cx="895200" cy="8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20"/>
          </p:nvPr>
        </p:nvSpPr>
        <p:spPr>
          <a:xfrm>
            <a:off x="5509275" y="3798529"/>
            <a:ext cx="23802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 ExtraBold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21"/>
          </p:nvPr>
        </p:nvSpPr>
        <p:spPr>
          <a:xfrm>
            <a:off x="5509275" y="4130625"/>
            <a:ext cx="2380200" cy="5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57" r:id="rId6"/>
    <p:sldLayoutId id="2147483659" r:id="rId7"/>
    <p:sldLayoutId id="2147483660" r:id="rId8"/>
    <p:sldLayoutId id="2147483661" r:id="rId9"/>
    <p:sldLayoutId id="2147483663" r:id="rId10"/>
    <p:sldLayoutId id="2147483664" r:id="rId11"/>
    <p:sldLayoutId id="2147483665" r:id="rId12"/>
    <p:sldLayoutId id="2147483666" r:id="rId13"/>
    <p:sldLayoutId id="2147483668" r:id="rId14"/>
    <p:sldLayoutId id="2147483669" r:id="rId15"/>
    <p:sldLayoutId id="2147483671" r:id="rId16"/>
    <p:sldLayoutId id="2147483672" r:id="rId17"/>
    <p:sldLayoutId id="2147483675" r:id="rId18"/>
    <p:sldLayoutId id="2147483676" r:id="rId19"/>
    <p:sldLayoutId id="2147483678" r:id="rId20"/>
    <p:sldLayoutId id="2147483680" r:id="rId21"/>
    <p:sldLayoutId id="2147483681" r:id="rId22"/>
    <p:sldLayoutId id="2147483682" r:id="rId23"/>
    <p:sldLayoutId id="2147483683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2" r:id="rId31"/>
    <p:sldLayoutId id="2147483693" r:id="rId32"/>
    <p:sldLayoutId id="2147483694" r:id="rId33"/>
    <p:sldLayoutId id="2147483695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XJ2VyzdBZZSSI4bLmYWrGOVSxoSoyslUD9mECgQ363M/cop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9"/>
          <p:cNvSpPr txBox="1">
            <a:spLocks noGrp="1"/>
          </p:cNvSpPr>
          <p:nvPr>
            <p:ph type="ctrTitle"/>
          </p:nvPr>
        </p:nvSpPr>
        <p:spPr>
          <a:xfrm>
            <a:off x="3285605" y="934718"/>
            <a:ext cx="562033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200" dirty="0">
                <a:latin typeface="Candara" panose="020E0502030303020204" pitchFamily="34" charset="0"/>
              </a:rPr>
              <a:t>DIGITÁLNE NÁSTROJE A VIZUÁLNE POMÔCKY </a:t>
            </a:r>
            <a:br>
              <a:rPr lang="en-US" sz="3200" dirty="0">
                <a:latin typeface="Candara" panose="020E0502030303020204" pitchFamily="34" charset="0"/>
              </a:rPr>
            </a:br>
            <a:r>
              <a:rPr lang="en-US" sz="3200" dirty="0">
                <a:latin typeface="Candara" panose="020E0502030303020204" pitchFamily="34" charset="0"/>
              </a:rPr>
              <a:t>PRE VYUČOVANIE GEOGRAFIE 	</a:t>
            </a:r>
          </a:p>
        </p:txBody>
      </p:sp>
      <p:sp>
        <p:nvSpPr>
          <p:cNvPr id="401" name="Google Shape;401;p59"/>
          <p:cNvSpPr txBox="1">
            <a:spLocks noGrp="1"/>
          </p:cNvSpPr>
          <p:nvPr>
            <p:ph type="subTitle" idx="1"/>
          </p:nvPr>
        </p:nvSpPr>
        <p:spPr>
          <a:xfrm>
            <a:off x="2724935" y="4536206"/>
            <a:ext cx="3207921" cy="3710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doc. </a:t>
            </a:r>
            <a:r>
              <a:rPr lang="en-US" dirty="0" err="1">
                <a:latin typeface="Candara" panose="020E0502030303020204" pitchFamily="34" charset="0"/>
              </a:rPr>
              <a:t>RNDr</a:t>
            </a:r>
            <a:r>
              <a:rPr lang="en-US" dirty="0">
                <a:latin typeface="Candara" panose="020E0502030303020204" pitchFamily="34" charset="0"/>
              </a:rPr>
              <a:t>. </a:t>
            </a:r>
            <a:r>
              <a:rPr lang="en-US" dirty="0" err="1">
                <a:latin typeface="Candara" panose="020E0502030303020204" pitchFamily="34" charset="0"/>
              </a:rPr>
              <a:t>Ján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Kaňuk</a:t>
            </a:r>
            <a:r>
              <a:rPr lang="en-US" dirty="0">
                <a:latin typeface="Candara" panose="020E0502030303020204" pitchFamily="34" charset="0"/>
              </a:rPr>
              <a:t>, PhD. 	</a:t>
            </a:r>
          </a:p>
        </p:txBody>
      </p:sp>
      <p:cxnSp>
        <p:nvCxnSpPr>
          <p:cNvPr id="402" name="Google Shape;402;p59"/>
          <p:cNvCxnSpPr/>
          <p:nvPr/>
        </p:nvCxnSpPr>
        <p:spPr>
          <a:xfrm rot="10800000" flipH="1">
            <a:off x="5703823" y="3011699"/>
            <a:ext cx="783900" cy="3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401;p59">
            <a:extLst>
              <a:ext uri="{FF2B5EF4-FFF2-40B4-BE49-F238E27FC236}">
                <a16:creationId xmlns:a16="http://schemas.microsoft.com/office/drawing/2014/main" id="{F880D3DC-D402-48E4-8BEF-47CF35BB353D}"/>
              </a:ext>
            </a:extLst>
          </p:cNvPr>
          <p:cNvSpPr txBox="1">
            <a:spLocks/>
          </p:cNvSpPr>
          <p:nvPr/>
        </p:nvSpPr>
        <p:spPr>
          <a:xfrm>
            <a:off x="3249343" y="150777"/>
            <a:ext cx="5367026" cy="783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GB" altLang="en-US" dirty="0">
                <a:latin typeface="Candara" panose="020E0502030303020204" pitchFamily="34" charset="0"/>
              </a:rPr>
              <a:t>    </a:t>
            </a:r>
            <a:r>
              <a:rPr lang="en-GB" altLang="en-US" dirty="0" err="1">
                <a:latin typeface="Candara" panose="020E0502030303020204" pitchFamily="34" charset="0"/>
              </a:rPr>
              <a:t>Ústav</a:t>
            </a:r>
            <a:r>
              <a:rPr lang="en-GB" altLang="en-US" dirty="0">
                <a:latin typeface="Candara" panose="020E0502030303020204" pitchFamily="34" charset="0"/>
              </a:rPr>
              <a:t> </a:t>
            </a:r>
            <a:r>
              <a:rPr lang="en-GB" altLang="en-US" dirty="0" err="1">
                <a:latin typeface="Candara" panose="020E0502030303020204" pitchFamily="34" charset="0"/>
              </a:rPr>
              <a:t>geografie</a:t>
            </a:r>
            <a:r>
              <a:rPr lang="en-GB" altLang="en-US" dirty="0">
                <a:latin typeface="Candara" panose="020E0502030303020204" pitchFamily="34" charset="0"/>
              </a:rPr>
              <a:t>, </a:t>
            </a:r>
            <a:r>
              <a:rPr lang="en-GB" altLang="en-US" dirty="0" err="1">
                <a:latin typeface="Candara" panose="020E0502030303020204" pitchFamily="34" charset="0"/>
              </a:rPr>
              <a:t>Prírodovedecká</a:t>
            </a:r>
            <a:r>
              <a:rPr lang="en-GB" altLang="en-US" dirty="0">
                <a:latin typeface="Candara" panose="020E0502030303020204" pitchFamily="34" charset="0"/>
              </a:rPr>
              <a:t> </a:t>
            </a:r>
            <a:r>
              <a:rPr lang="en-GB" altLang="en-US" dirty="0" err="1">
                <a:latin typeface="Candara" panose="020E0502030303020204" pitchFamily="34" charset="0"/>
              </a:rPr>
              <a:t>fakulta</a:t>
            </a:r>
            <a:r>
              <a:rPr lang="en-GB" altLang="en-US" dirty="0">
                <a:latin typeface="Candara" panose="020E0502030303020204" pitchFamily="34" charset="0"/>
              </a:rPr>
              <a:t>, </a:t>
            </a:r>
            <a:br>
              <a:rPr lang="en-GB" altLang="en-US" dirty="0">
                <a:latin typeface="Candara" panose="020E0502030303020204" pitchFamily="34" charset="0"/>
              </a:rPr>
            </a:br>
            <a:r>
              <a:rPr lang="en-GB" altLang="en-US" dirty="0" err="1">
                <a:latin typeface="Candara" panose="020E0502030303020204" pitchFamily="34" charset="0"/>
              </a:rPr>
              <a:t>Univerzita</a:t>
            </a:r>
            <a:r>
              <a:rPr lang="en-GB" altLang="en-US" dirty="0">
                <a:latin typeface="Candara" panose="020E0502030303020204" pitchFamily="34" charset="0"/>
              </a:rPr>
              <a:t> </a:t>
            </a:r>
            <a:r>
              <a:rPr lang="en-GB" altLang="en-US" dirty="0" err="1">
                <a:latin typeface="Candara" panose="020E0502030303020204" pitchFamily="34" charset="0"/>
              </a:rPr>
              <a:t>Pavla</a:t>
            </a:r>
            <a:r>
              <a:rPr lang="en-GB" altLang="en-US" dirty="0">
                <a:latin typeface="Candara" panose="020E0502030303020204" pitchFamily="34" charset="0"/>
              </a:rPr>
              <a:t> </a:t>
            </a:r>
            <a:r>
              <a:rPr lang="en-GB" altLang="en-US" dirty="0" err="1">
                <a:latin typeface="Candara" panose="020E0502030303020204" pitchFamily="34" charset="0"/>
              </a:rPr>
              <a:t>Jozefa</a:t>
            </a:r>
            <a:r>
              <a:rPr lang="en-GB" altLang="en-US" dirty="0">
                <a:latin typeface="Candara" panose="020E0502030303020204" pitchFamily="34" charset="0"/>
              </a:rPr>
              <a:t> </a:t>
            </a:r>
            <a:r>
              <a:rPr lang="en-GB" altLang="en-US" dirty="0" err="1">
                <a:latin typeface="Candara" panose="020E0502030303020204" pitchFamily="34" charset="0"/>
              </a:rPr>
              <a:t>Šafárika</a:t>
            </a:r>
            <a:r>
              <a:rPr lang="en-GB" altLang="en-US" dirty="0">
                <a:latin typeface="Candara" panose="020E0502030303020204" pitchFamily="34" charset="0"/>
              </a:rPr>
              <a:t> v </a:t>
            </a:r>
            <a:r>
              <a:rPr lang="en-GB" altLang="en-US" dirty="0" err="1">
                <a:latin typeface="Candara" panose="020E0502030303020204" pitchFamily="34" charset="0"/>
              </a:rPr>
              <a:t>Košiciach</a:t>
            </a:r>
            <a:endParaRPr lang="en-GB" altLang="en-US" dirty="0">
              <a:latin typeface="Candara" panose="020E0502030303020204" pitchFamily="34" charset="0"/>
            </a:endParaRPr>
          </a:p>
        </p:txBody>
      </p:sp>
      <p:sp>
        <p:nvSpPr>
          <p:cNvPr id="10" name="Google Shape;401;p59">
            <a:extLst>
              <a:ext uri="{FF2B5EF4-FFF2-40B4-BE49-F238E27FC236}">
                <a16:creationId xmlns:a16="http://schemas.microsoft.com/office/drawing/2014/main" id="{FC5AB375-0AEC-482B-8EAE-41A019599703}"/>
              </a:ext>
            </a:extLst>
          </p:cNvPr>
          <p:cNvSpPr txBox="1">
            <a:spLocks/>
          </p:cNvSpPr>
          <p:nvPr/>
        </p:nvSpPr>
        <p:spPr>
          <a:xfrm>
            <a:off x="3412260" y="3192899"/>
            <a:ext cx="5041191" cy="37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/>
            <a:r>
              <a:rPr lang="en-US" dirty="0">
                <a:latin typeface="Candara" panose="020E0502030303020204" pitchFamily="34" charset="0"/>
              </a:rPr>
              <a:t>Kamila </a:t>
            </a:r>
            <a:r>
              <a:rPr lang="en-US" dirty="0" err="1">
                <a:latin typeface="Candara" panose="020E0502030303020204" pitchFamily="34" charset="0"/>
              </a:rPr>
              <a:t>Kolesárová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1" name="Google Shape;401;p59">
            <a:extLst>
              <a:ext uri="{FF2B5EF4-FFF2-40B4-BE49-F238E27FC236}">
                <a16:creationId xmlns:a16="http://schemas.microsoft.com/office/drawing/2014/main" id="{CF6C30C3-7844-48AE-A4E1-D92B960F9D3B}"/>
              </a:ext>
            </a:extLst>
          </p:cNvPr>
          <p:cNvSpPr txBox="1">
            <a:spLocks/>
          </p:cNvSpPr>
          <p:nvPr/>
        </p:nvSpPr>
        <p:spPr>
          <a:xfrm>
            <a:off x="6376416" y="4536206"/>
            <a:ext cx="2493263" cy="37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>
                <a:latin typeface="Candara" panose="020E0502030303020204" pitchFamily="34" charset="0"/>
              </a:rPr>
              <a:t>2021/2022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8F0F9EDC-4E7A-442D-BFD7-DFA8F02E66C6}"/>
              </a:ext>
            </a:extLst>
          </p:cNvPr>
          <p:cNvSpPr/>
          <p:nvPr/>
        </p:nvSpPr>
        <p:spPr>
          <a:xfrm>
            <a:off x="6205253" y="2901446"/>
            <a:ext cx="783900" cy="75266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A96EBAFF-14EE-49FA-85DB-E47690097BA1}"/>
              </a:ext>
            </a:extLst>
          </p:cNvPr>
          <p:cNvSpPr/>
          <p:nvPr/>
        </p:nvSpPr>
        <p:spPr>
          <a:xfrm>
            <a:off x="6229954" y="1382189"/>
            <a:ext cx="783900" cy="75266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333054E2-4AD5-4602-B27F-6E39E928C535}"/>
              </a:ext>
            </a:extLst>
          </p:cNvPr>
          <p:cNvSpPr/>
          <p:nvPr/>
        </p:nvSpPr>
        <p:spPr>
          <a:xfrm>
            <a:off x="2154848" y="2919588"/>
            <a:ext cx="783900" cy="75266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A3D7ADB-A472-4281-8352-D88EC94CFDA1}"/>
              </a:ext>
            </a:extLst>
          </p:cNvPr>
          <p:cNvSpPr/>
          <p:nvPr/>
        </p:nvSpPr>
        <p:spPr>
          <a:xfrm>
            <a:off x="2183379" y="1428299"/>
            <a:ext cx="783900" cy="75266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5" name="Google Shape;965;p106"/>
          <p:cNvSpPr txBox="1">
            <a:spLocks noGrp="1"/>
          </p:cNvSpPr>
          <p:nvPr>
            <p:ph type="title"/>
          </p:nvPr>
        </p:nvSpPr>
        <p:spPr>
          <a:xfrm>
            <a:off x="721350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Candara" panose="020E0502030303020204" pitchFamily="34" charset="0"/>
              </a:rPr>
              <a:t>KATEGÓGIE DIGITÁLNYCH POM</a:t>
            </a:r>
            <a:r>
              <a:rPr lang="en-US" dirty="0">
                <a:latin typeface="Candara" panose="020E0502030303020204" pitchFamily="34" charset="0"/>
              </a:rPr>
              <a:t>ÔCOK</a:t>
            </a:r>
            <a:br>
              <a:rPr lang="en-US" b="1" dirty="0">
                <a:latin typeface="Candara" panose="020E0502030303020204" pitchFamily="34" charset="0"/>
              </a:rPr>
            </a:br>
            <a:endParaRPr dirty="0">
              <a:latin typeface="Candara" panose="020E0502030303020204" pitchFamily="34" charset="0"/>
            </a:endParaRPr>
          </a:p>
        </p:txBody>
      </p:sp>
      <p:sp>
        <p:nvSpPr>
          <p:cNvPr id="966" name="Google Shape;966;p106"/>
          <p:cNvSpPr txBox="1">
            <a:spLocks noGrp="1"/>
          </p:cNvSpPr>
          <p:nvPr>
            <p:ph type="subTitle" idx="1"/>
          </p:nvPr>
        </p:nvSpPr>
        <p:spPr>
          <a:xfrm>
            <a:off x="1393360" y="2127816"/>
            <a:ext cx="2349000" cy="7057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dirty="0" err="1">
                <a:latin typeface="Candara" panose="020E0502030303020204" pitchFamily="34" charset="0"/>
              </a:rPr>
              <a:t>Aplikácie</a:t>
            </a:r>
            <a:r>
              <a:rPr lang="en-US" dirty="0">
                <a:latin typeface="Candara" panose="020E0502030303020204" pitchFamily="34" charset="0"/>
              </a:rPr>
              <a:t> platformy Android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ndara" panose="020E0502030303020204" pitchFamily="34" charset="0"/>
            </a:endParaRPr>
          </a:p>
        </p:txBody>
      </p:sp>
      <p:sp>
        <p:nvSpPr>
          <p:cNvPr id="968" name="Google Shape;968;p106"/>
          <p:cNvSpPr txBox="1">
            <a:spLocks noGrp="1"/>
          </p:cNvSpPr>
          <p:nvPr>
            <p:ph type="subTitle" idx="3"/>
          </p:nvPr>
        </p:nvSpPr>
        <p:spPr>
          <a:xfrm>
            <a:off x="1264307" y="3676018"/>
            <a:ext cx="2607105" cy="752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Personalizované zobrazovacie pomôcky</a:t>
            </a:r>
            <a:endParaRPr dirty="0">
              <a:latin typeface="Candara" panose="020E0502030303020204" pitchFamily="34" charset="0"/>
            </a:endParaRPr>
          </a:p>
        </p:txBody>
      </p:sp>
      <p:sp>
        <p:nvSpPr>
          <p:cNvPr id="970" name="Google Shape;970;p106"/>
          <p:cNvSpPr txBox="1">
            <a:spLocks noGrp="1"/>
          </p:cNvSpPr>
          <p:nvPr>
            <p:ph type="subTitle" idx="5"/>
          </p:nvPr>
        </p:nvSpPr>
        <p:spPr>
          <a:xfrm>
            <a:off x="5399361" y="2088076"/>
            <a:ext cx="2349000" cy="698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Webové pomôcky a interaktívne hry</a:t>
            </a:r>
            <a:endParaRPr dirty="0">
              <a:latin typeface="Candara" panose="020E0502030303020204" pitchFamily="34" charset="0"/>
            </a:endParaRPr>
          </a:p>
        </p:txBody>
      </p:sp>
      <p:sp>
        <p:nvSpPr>
          <p:cNvPr id="972" name="Google Shape;972;p106"/>
          <p:cNvSpPr txBox="1">
            <a:spLocks noGrp="1"/>
          </p:cNvSpPr>
          <p:nvPr>
            <p:ph type="subTitle" idx="7"/>
          </p:nvPr>
        </p:nvSpPr>
        <p:spPr>
          <a:xfrm>
            <a:off x="5318352" y="3628833"/>
            <a:ext cx="2607104" cy="752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Vizualizácie 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3D modely</a:t>
            </a:r>
            <a:endParaRPr dirty="0">
              <a:latin typeface="Candara" panose="020E0502030303020204" pitchFamily="34" charset="0"/>
            </a:endParaRPr>
          </a:p>
        </p:txBody>
      </p:sp>
      <p:cxnSp>
        <p:nvCxnSpPr>
          <p:cNvPr id="991" name="Google Shape;991;p106"/>
          <p:cNvCxnSpPr/>
          <p:nvPr/>
        </p:nvCxnSpPr>
        <p:spPr>
          <a:xfrm rot="10800000" flipH="1">
            <a:off x="4183283" y="1428600"/>
            <a:ext cx="783900" cy="3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" name="Google Shape;9513;p134">
            <a:extLst>
              <a:ext uri="{FF2B5EF4-FFF2-40B4-BE49-F238E27FC236}">
                <a16:creationId xmlns:a16="http://schemas.microsoft.com/office/drawing/2014/main" id="{DB7017FF-9E50-45E1-B630-10F083BEAD77}"/>
              </a:ext>
            </a:extLst>
          </p:cNvPr>
          <p:cNvGrpSpPr/>
          <p:nvPr/>
        </p:nvGrpSpPr>
        <p:grpSpPr>
          <a:xfrm>
            <a:off x="2469547" y="1615169"/>
            <a:ext cx="207582" cy="359594"/>
            <a:chOff x="2656082" y="2287427"/>
            <a:chExt cx="207582" cy="359594"/>
          </a:xfrm>
        </p:grpSpPr>
        <p:sp>
          <p:nvSpPr>
            <p:cNvPr id="30" name="Google Shape;9514;p134">
              <a:extLst>
                <a:ext uri="{FF2B5EF4-FFF2-40B4-BE49-F238E27FC236}">
                  <a16:creationId xmlns:a16="http://schemas.microsoft.com/office/drawing/2014/main" id="{B8C54E33-7276-4053-8A64-30C400D3098B}"/>
                </a:ext>
              </a:extLst>
            </p:cNvPr>
            <p:cNvSpPr/>
            <p:nvPr/>
          </p:nvSpPr>
          <p:spPr>
            <a:xfrm>
              <a:off x="2656082" y="2287427"/>
              <a:ext cx="207582" cy="359594"/>
            </a:xfrm>
            <a:custGeom>
              <a:avLst/>
              <a:gdLst>
                <a:gd name="connsiteX0" fmla="*/ 181136 w 207582"/>
                <a:gd name="connsiteY0" fmla="*/ 10608 h 359594"/>
                <a:gd name="connsiteX1" fmla="*/ 196621 w 207582"/>
                <a:gd name="connsiteY1" fmla="*/ 26466 h 359594"/>
                <a:gd name="connsiteX2" fmla="*/ 196621 w 207582"/>
                <a:gd name="connsiteY2" fmla="*/ 42000 h 359594"/>
                <a:gd name="connsiteX3" fmla="*/ 10981 w 207582"/>
                <a:gd name="connsiteY3" fmla="*/ 42000 h 359594"/>
                <a:gd name="connsiteX4" fmla="*/ 10981 w 207582"/>
                <a:gd name="connsiteY4" fmla="*/ 26466 h 359594"/>
                <a:gd name="connsiteX5" fmla="*/ 26487 w 207582"/>
                <a:gd name="connsiteY5" fmla="*/ 10608 h 359594"/>
                <a:gd name="connsiteX6" fmla="*/ 181136 w 207582"/>
                <a:gd name="connsiteY6" fmla="*/ 10608 h 359594"/>
                <a:gd name="connsiteX7" fmla="*/ 196621 w 207582"/>
                <a:gd name="connsiteY7" fmla="*/ 52213 h 359594"/>
                <a:gd name="connsiteX8" fmla="*/ 196621 w 207582"/>
                <a:gd name="connsiteY8" fmla="*/ 285481 h 359594"/>
                <a:gd name="connsiteX9" fmla="*/ 47660 w 207582"/>
                <a:gd name="connsiteY9" fmla="*/ 285481 h 359594"/>
                <a:gd name="connsiteX10" fmla="*/ 42367 w 207582"/>
                <a:gd name="connsiteY10" fmla="*/ 290408 h 359594"/>
                <a:gd name="connsiteX11" fmla="*/ 47660 w 207582"/>
                <a:gd name="connsiteY11" fmla="*/ 295694 h 359594"/>
                <a:gd name="connsiteX12" fmla="*/ 196621 w 207582"/>
                <a:gd name="connsiteY12" fmla="*/ 295694 h 359594"/>
                <a:gd name="connsiteX13" fmla="*/ 196621 w 207582"/>
                <a:gd name="connsiteY13" fmla="*/ 332732 h 359594"/>
                <a:gd name="connsiteX14" fmla="*/ 181136 w 207582"/>
                <a:gd name="connsiteY14" fmla="*/ 348266 h 359594"/>
                <a:gd name="connsiteX15" fmla="*/ 26487 w 207582"/>
                <a:gd name="connsiteY15" fmla="*/ 348266 h 359594"/>
                <a:gd name="connsiteX16" fmla="*/ 10981 w 207582"/>
                <a:gd name="connsiteY16" fmla="*/ 332732 h 359594"/>
                <a:gd name="connsiteX17" fmla="*/ 10981 w 207582"/>
                <a:gd name="connsiteY17" fmla="*/ 295694 h 359594"/>
                <a:gd name="connsiteX18" fmla="*/ 26487 w 207582"/>
                <a:gd name="connsiteY18" fmla="*/ 295694 h 359594"/>
                <a:gd name="connsiteX19" fmla="*/ 31780 w 207582"/>
                <a:gd name="connsiteY19" fmla="*/ 290408 h 359594"/>
                <a:gd name="connsiteX20" fmla="*/ 26487 w 207582"/>
                <a:gd name="connsiteY20" fmla="*/ 285481 h 359594"/>
                <a:gd name="connsiteX21" fmla="*/ 10981 w 207582"/>
                <a:gd name="connsiteY21" fmla="*/ 285481 h 359594"/>
                <a:gd name="connsiteX22" fmla="*/ 10981 w 207582"/>
                <a:gd name="connsiteY22" fmla="*/ 52213 h 359594"/>
                <a:gd name="connsiteX23" fmla="*/ 196621 w 207582"/>
                <a:gd name="connsiteY23" fmla="*/ 52213 h 359594"/>
                <a:gd name="connsiteX24" fmla="*/ 26487 w 207582"/>
                <a:gd name="connsiteY24" fmla="*/ 35 h 359594"/>
                <a:gd name="connsiteX25" fmla="*/ 0 w 207582"/>
                <a:gd name="connsiteY25" fmla="*/ 26466 h 359594"/>
                <a:gd name="connsiteX26" fmla="*/ 0 w 207582"/>
                <a:gd name="connsiteY26" fmla="*/ 333127 h 359594"/>
                <a:gd name="connsiteX27" fmla="*/ 26487 w 207582"/>
                <a:gd name="connsiteY27" fmla="*/ 359594 h 359594"/>
                <a:gd name="connsiteX28" fmla="*/ 181136 w 207582"/>
                <a:gd name="connsiteY28" fmla="*/ 359594 h 359594"/>
                <a:gd name="connsiteX29" fmla="*/ 207582 w 207582"/>
                <a:gd name="connsiteY29" fmla="*/ 333127 h 359594"/>
                <a:gd name="connsiteX30" fmla="*/ 207582 w 207582"/>
                <a:gd name="connsiteY30" fmla="*/ 26466 h 359594"/>
                <a:gd name="connsiteX31" fmla="*/ 181136 w 207582"/>
                <a:gd name="connsiteY31" fmla="*/ 35 h 359594"/>
                <a:gd name="connsiteX32" fmla="*/ 26487 w 207582"/>
                <a:gd name="connsiteY32" fmla="*/ 35 h 35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7582" h="359594" fill="none" extrusionOk="0">
                  <a:moveTo>
                    <a:pt x="181136" y="10608"/>
                  </a:moveTo>
                  <a:cubicBezTo>
                    <a:pt x="188529" y="9354"/>
                    <a:pt x="196532" y="19162"/>
                    <a:pt x="196621" y="26466"/>
                  </a:cubicBezTo>
                  <a:cubicBezTo>
                    <a:pt x="195737" y="29251"/>
                    <a:pt x="196758" y="38559"/>
                    <a:pt x="196621" y="42000"/>
                  </a:cubicBezTo>
                  <a:cubicBezTo>
                    <a:pt x="105097" y="37439"/>
                    <a:pt x="89540" y="31365"/>
                    <a:pt x="10981" y="42000"/>
                  </a:cubicBezTo>
                  <a:cubicBezTo>
                    <a:pt x="11343" y="35355"/>
                    <a:pt x="9626" y="33164"/>
                    <a:pt x="10981" y="26466"/>
                  </a:cubicBezTo>
                  <a:cubicBezTo>
                    <a:pt x="11257" y="18354"/>
                    <a:pt x="17700" y="10083"/>
                    <a:pt x="26487" y="10608"/>
                  </a:cubicBezTo>
                  <a:cubicBezTo>
                    <a:pt x="51858" y="12607"/>
                    <a:pt x="119490" y="12029"/>
                    <a:pt x="181136" y="10608"/>
                  </a:cubicBezTo>
                  <a:close/>
                  <a:moveTo>
                    <a:pt x="196621" y="52213"/>
                  </a:moveTo>
                  <a:cubicBezTo>
                    <a:pt x="215354" y="168519"/>
                    <a:pt x="197427" y="250484"/>
                    <a:pt x="196621" y="285481"/>
                  </a:cubicBezTo>
                  <a:cubicBezTo>
                    <a:pt x="145809" y="274901"/>
                    <a:pt x="67058" y="273464"/>
                    <a:pt x="47660" y="285481"/>
                  </a:cubicBezTo>
                  <a:cubicBezTo>
                    <a:pt x="44357" y="285052"/>
                    <a:pt x="42383" y="288169"/>
                    <a:pt x="42367" y="290408"/>
                  </a:cubicBezTo>
                  <a:cubicBezTo>
                    <a:pt x="42197" y="293380"/>
                    <a:pt x="44944" y="295289"/>
                    <a:pt x="47660" y="295694"/>
                  </a:cubicBezTo>
                  <a:cubicBezTo>
                    <a:pt x="105999" y="295121"/>
                    <a:pt x="164848" y="305122"/>
                    <a:pt x="196621" y="295694"/>
                  </a:cubicBezTo>
                  <a:cubicBezTo>
                    <a:pt x="199435" y="310449"/>
                    <a:pt x="196719" y="316970"/>
                    <a:pt x="196621" y="332732"/>
                  </a:cubicBezTo>
                  <a:cubicBezTo>
                    <a:pt x="197570" y="341040"/>
                    <a:pt x="188032" y="348405"/>
                    <a:pt x="181136" y="348266"/>
                  </a:cubicBezTo>
                  <a:cubicBezTo>
                    <a:pt x="134519" y="340173"/>
                    <a:pt x="83941" y="358508"/>
                    <a:pt x="26487" y="348266"/>
                  </a:cubicBezTo>
                  <a:cubicBezTo>
                    <a:pt x="17009" y="349593"/>
                    <a:pt x="12070" y="342216"/>
                    <a:pt x="10981" y="332732"/>
                  </a:cubicBezTo>
                  <a:cubicBezTo>
                    <a:pt x="9526" y="317231"/>
                    <a:pt x="12315" y="302319"/>
                    <a:pt x="10981" y="295694"/>
                  </a:cubicBezTo>
                  <a:cubicBezTo>
                    <a:pt x="14773" y="294795"/>
                    <a:pt x="24576" y="296159"/>
                    <a:pt x="26487" y="295694"/>
                  </a:cubicBezTo>
                  <a:cubicBezTo>
                    <a:pt x="29239" y="296005"/>
                    <a:pt x="31799" y="293464"/>
                    <a:pt x="31780" y="290408"/>
                  </a:cubicBezTo>
                  <a:cubicBezTo>
                    <a:pt x="31721" y="287717"/>
                    <a:pt x="29314" y="285360"/>
                    <a:pt x="26487" y="285481"/>
                  </a:cubicBezTo>
                  <a:cubicBezTo>
                    <a:pt x="20343" y="286469"/>
                    <a:pt x="15671" y="286627"/>
                    <a:pt x="10981" y="285481"/>
                  </a:cubicBezTo>
                  <a:cubicBezTo>
                    <a:pt x="-4779" y="240082"/>
                    <a:pt x="26068" y="82421"/>
                    <a:pt x="10981" y="52213"/>
                  </a:cubicBezTo>
                  <a:cubicBezTo>
                    <a:pt x="73408" y="57076"/>
                    <a:pt x="139556" y="38397"/>
                    <a:pt x="196621" y="52213"/>
                  </a:cubicBezTo>
                  <a:close/>
                  <a:moveTo>
                    <a:pt x="26487" y="35"/>
                  </a:moveTo>
                  <a:cubicBezTo>
                    <a:pt x="11562" y="-151"/>
                    <a:pt x="-1529" y="11266"/>
                    <a:pt x="0" y="26466"/>
                  </a:cubicBezTo>
                  <a:cubicBezTo>
                    <a:pt x="18347" y="131299"/>
                    <a:pt x="3006" y="223338"/>
                    <a:pt x="0" y="333127"/>
                  </a:cubicBezTo>
                  <a:cubicBezTo>
                    <a:pt x="-821" y="348385"/>
                    <a:pt x="11595" y="358223"/>
                    <a:pt x="26487" y="359594"/>
                  </a:cubicBezTo>
                  <a:cubicBezTo>
                    <a:pt x="55724" y="367267"/>
                    <a:pt x="108198" y="369278"/>
                    <a:pt x="181136" y="359594"/>
                  </a:cubicBezTo>
                  <a:cubicBezTo>
                    <a:pt x="197866" y="359453"/>
                    <a:pt x="205979" y="346553"/>
                    <a:pt x="207582" y="333127"/>
                  </a:cubicBezTo>
                  <a:cubicBezTo>
                    <a:pt x="221025" y="207513"/>
                    <a:pt x="187470" y="165601"/>
                    <a:pt x="207582" y="26466"/>
                  </a:cubicBezTo>
                  <a:cubicBezTo>
                    <a:pt x="205078" y="9865"/>
                    <a:pt x="193970" y="-460"/>
                    <a:pt x="181136" y="35"/>
                  </a:cubicBezTo>
                  <a:cubicBezTo>
                    <a:pt x="160390" y="7860"/>
                    <a:pt x="53121" y="10062"/>
                    <a:pt x="26487" y="35"/>
                  </a:cubicBezTo>
                  <a:close/>
                </a:path>
                <a:path w="207582" h="359594" stroke="0" extrusionOk="0">
                  <a:moveTo>
                    <a:pt x="181136" y="10608"/>
                  </a:moveTo>
                  <a:cubicBezTo>
                    <a:pt x="188569" y="10437"/>
                    <a:pt x="196516" y="18323"/>
                    <a:pt x="196621" y="26466"/>
                  </a:cubicBezTo>
                  <a:cubicBezTo>
                    <a:pt x="196199" y="28303"/>
                    <a:pt x="195997" y="35336"/>
                    <a:pt x="196621" y="42000"/>
                  </a:cubicBezTo>
                  <a:cubicBezTo>
                    <a:pt x="142379" y="57042"/>
                    <a:pt x="30792" y="51239"/>
                    <a:pt x="10981" y="42000"/>
                  </a:cubicBezTo>
                  <a:cubicBezTo>
                    <a:pt x="11787" y="35424"/>
                    <a:pt x="12316" y="32525"/>
                    <a:pt x="10981" y="26466"/>
                  </a:cubicBezTo>
                  <a:cubicBezTo>
                    <a:pt x="11081" y="17978"/>
                    <a:pt x="17160" y="10021"/>
                    <a:pt x="26487" y="10608"/>
                  </a:cubicBezTo>
                  <a:cubicBezTo>
                    <a:pt x="96896" y="4495"/>
                    <a:pt x="124269" y="12454"/>
                    <a:pt x="181136" y="10608"/>
                  </a:cubicBezTo>
                  <a:close/>
                  <a:moveTo>
                    <a:pt x="196621" y="52213"/>
                  </a:moveTo>
                  <a:cubicBezTo>
                    <a:pt x="181009" y="108351"/>
                    <a:pt x="186037" y="242021"/>
                    <a:pt x="196621" y="285481"/>
                  </a:cubicBezTo>
                  <a:cubicBezTo>
                    <a:pt x="137436" y="287907"/>
                    <a:pt x="103211" y="283878"/>
                    <a:pt x="47660" y="285481"/>
                  </a:cubicBezTo>
                  <a:cubicBezTo>
                    <a:pt x="44192" y="285229"/>
                    <a:pt x="42376" y="287803"/>
                    <a:pt x="42367" y="290408"/>
                  </a:cubicBezTo>
                  <a:cubicBezTo>
                    <a:pt x="42661" y="293657"/>
                    <a:pt x="44040" y="295625"/>
                    <a:pt x="47660" y="295694"/>
                  </a:cubicBezTo>
                  <a:cubicBezTo>
                    <a:pt x="80427" y="299701"/>
                    <a:pt x="138363" y="298956"/>
                    <a:pt x="196621" y="295694"/>
                  </a:cubicBezTo>
                  <a:cubicBezTo>
                    <a:pt x="196292" y="310495"/>
                    <a:pt x="199286" y="317421"/>
                    <a:pt x="196621" y="332732"/>
                  </a:cubicBezTo>
                  <a:cubicBezTo>
                    <a:pt x="197355" y="341332"/>
                    <a:pt x="189389" y="347215"/>
                    <a:pt x="181136" y="348266"/>
                  </a:cubicBezTo>
                  <a:cubicBezTo>
                    <a:pt x="160642" y="359045"/>
                    <a:pt x="82189" y="357747"/>
                    <a:pt x="26487" y="348266"/>
                  </a:cubicBezTo>
                  <a:cubicBezTo>
                    <a:pt x="17929" y="348137"/>
                    <a:pt x="12022" y="339972"/>
                    <a:pt x="10981" y="332732"/>
                  </a:cubicBezTo>
                  <a:cubicBezTo>
                    <a:pt x="12318" y="324925"/>
                    <a:pt x="11498" y="305290"/>
                    <a:pt x="10981" y="295694"/>
                  </a:cubicBezTo>
                  <a:cubicBezTo>
                    <a:pt x="12896" y="295702"/>
                    <a:pt x="20565" y="296522"/>
                    <a:pt x="26487" y="295694"/>
                  </a:cubicBezTo>
                  <a:cubicBezTo>
                    <a:pt x="29030" y="296157"/>
                    <a:pt x="31825" y="293947"/>
                    <a:pt x="31780" y="290408"/>
                  </a:cubicBezTo>
                  <a:cubicBezTo>
                    <a:pt x="31841" y="288068"/>
                    <a:pt x="29017" y="285405"/>
                    <a:pt x="26487" y="285481"/>
                  </a:cubicBezTo>
                  <a:cubicBezTo>
                    <a:pt x="19015" y="285176"/>
                    <a:pt x="18395" y="284230"/>
                    <a:pt x="10981" y="285481"/>
                  </a:cubicBezTo>
                  <a:cubicBezTo>
                    <a:pt x="-7188" y="250870"/>
                    <a:pt x="29962" y="121693"/>
                    <a:pt x="10981" y="52213"/>
                  </a:cubicBezTo>
                  <a:cubicBezTo>
                    <a:pt x="36194" y="68014"/>
                    <a:pt x="105300" y="41398"/>
                    <a:pt x="196621" y="52213"/>
                  </a:cubicBezTo>
                  <a:close/>
                  <a:moveTo>
                    <a:pt x="26487" y="35"/>
                  </a:moveTo>
                  <a:cubicBezTo>
                    <a:pt x="12066" y="1144"/>
                    <a:pt x="2082" y="13396"/>
                    <a:pt x="0" y="26466"/>
                  </a:cubicBezTo>
                  <a:cubicBezTo>
                    <a:pt x="16877" y="62846"/>
                    <a:pt x="19882" y="249438"/>
                    <a:pt x="0" y="333127"/>
                  </a:cubicBezTo>
                  <a:cubicBezTo>
                    <a:pt x="600" y="348211"/>
                    <a:pt x="13688" y="359966"/>
                    <a:pt x="26487" y="359594"/>
                  </a:cubicBezTo>
                  <a:cubicBezTo>
                    <a:pt x="97606" y="359421"/>
                    <a:pt x="134410" y="371647"/>
                    <a:pt x="181136" y="359594"/>
                  </a:cubicBezTo>
                  <a:cubicBezTo>
                    <a:pt x="195057" y="361454"/>
                    <a:pt x="207848" y="347830"/>
                    <a:pt x="207582" y="333127"/>
                  </a:cubicBezTo>
                  <a:cubicBezTo>
                    <a:pt x="189510" y="214016"/>
                    <a:pt x="233920" y="113811"/>
                    <a:pt x="207582" y="26466"/>
                  </a:cubicBezTo>
                  <a:cubicBezTo>
                    <a:pt x="205334" y="12005"/>
                    <a:pt x="196499" y="1218"/>
                    <a:pt x="181136" y="35"/>
                  </a:cubicBezTo>
                  <a:cubicBezTo>
                    <a:pt x="115932" y="-3603"/>
                    <a:pt x="102191" y="-1975"/>
                    <a:pt x="26487" y="35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1725832544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37" h="11324" extrusionOk="0">
                          <a:moveTo>
                            <a:pt x="5704" y="334"/>
                          </a:moveTo>
                          <a:cubicBezTo>
                            <a:pt x="5965" y="334"/>
                            <a:pt x="6192" y="561"/>
                            <a:pt x="6192" y="834"/>
                          </a:cubicBezTo>
                          <a:lnTo>
                            <a:pt x="6192" y="1323"/>
                          </a:lnTo>
                          <a:lnTo>
                            <a:pt x="346" y="1323"/>
                          </a:lnTo>
                          <a:lnTo>
                            <a:pt x="346" y="834"/>
                          </a:lnTo>
                          <a:cubicBezTo>
                            <a:pt x="346" y="561"/>
                            <a:pt x="560" y="334"/>
                            <a:pt x="834" y="334"/>
                          </a:cubicBezTo>
                          <a:close/>
                          <a:moveTo>
                            <a:pt x="6192" y="1644"/>
                          </a:moveTo>
                          <a:lnTo>
                            <a:pt x="6192" y="8990"/>
                          </a:lnTo>
                          <a:lnTo>
                            <a:pt x="1501" y="8990"/>
                          </a:lnTo>
                          <a:cubicBezTo>
                            <a:pt x="1405" y="8990"/>
                            <a:pt x="1334" y="9062"/>
                            <a:pt x="1334" y="9145"/>
                          </a:cubicBezTo>
                          <a:cubicBezTo>
                            <a:pt x="1334" y="9240"/>
                            <a:pt x="1405" y="9312"/>
                            <a:pt x="1501" y="9312"/>
                          </a:cubicBezTo>
                          <a:lnTo>
                            <a:pt x="6192" y="9312"/>
                          </a:lnTo>
                          <a:lnTo>
                            <a:pt x="6192" y="10478"/>
                          </a:lnTo>
                          <a:cubicBezTo>
                            <a:pt x="6192" y="10740"/>
                            <a:pt x="5965" y="10967"/>
                            <a:pt x="5704" y="10967"/>
                          </a:cubicBezTo>
                          <a:lnTo>
                            <a:pt x="834" y="10967"/>
                          </a:lnTo>
                          <a:cubicBezTo>
                            <a:pt x="560" y="10967"/>
                            <a:pt x="346" y="10740"/>
                            <a:pt x="346" y="10478"/>
                          </a:cubicBezTo>
                          <a:lnTo>
                            <a:pt x="346" y="9312"/>
                          </a:lnTo>
                          <a:lnTo>
                            <a:pt x="834" y="9312"/>
                          </a:lnTo>
                          <a:cubicBezTo>
                            <a:pt x="917" y="9312"/>
                            <a:pt x="1001" y="9240"/>
                            <a:pt x="1001" y="9145"/>
                          </a:cubicBezTo>
                          <a:cubicBezTo>
                            <a:pt x="1001" y="9062"/>
                            <a:pt x="917" y="8990"/>
                            <a:pt x="834" y="8990"/>
                          </a:cubicBezTo>
                          <a:lnTo>
                            <a:pt x="346" y="8990"/>
                          </a:lnTo>
                          <a:lnTo>
                            <a:pt x="346" y="1644"/>
                          </a:lnTo>
                          <a:close/>
                          <a:moveTo>
                            <a:pt x="834" y="1"/>
                          </a:moveTo>
                          <a:cubicBezTo>
                            <a:pt x="370" y="1"/>
                            <a:pt x="0" y="370"/>
                            <a:pt x="0" y="834"/>
                          </a:cubicBezTo>
                          <a:lnTo>
                            <a:pt x="0" y="10490"/>
                          </a:lnTo>
                          <a:cubicBezTo>
                            <a:pt x="0" y="10955"/>
                            <a:pt x="370" y="11324"/>
                            <a:pt x="834" y="11324"/>
                          </a:cubicBezTo>
                          <a:lnTo>
                            <a:pt x="5704" y="11324"/>
                          </a:lnTo>
                          <a:cubicBezTo>
                            <a:pt x="6156" y="11324"/>
                            <a:pt x="6537" y="10955"/>
                            <a:pt x="6537" y="10490"/>
                          </a:cubicBezTo>
                          <a:lnTo>
                            <a:pt x="6537" y="834"/>
                          </a:lnTo>
                          <a:cubicBezTo>
                            <a:pt x="6513" y="370"/>
                            <a:pt x="6144" y="1"/>
                            <a:pt x="5704" y="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1" name="Google Shape;9515;p134">
              <a:extLst>
                <a:ext uri="{FF2B5EF4-FFF2-40B4-BE49-F238E27FC236}">
                  <a16:creationId xmlns:a16="http://schemas.microsoft.com/office/drawing/2014/main" id="{883F2403-8734-493B-9181-827C542BEC48}"/>
                </a:ext>
              </a:extLst>
            </p:cNvPr>
            <p:cNvSpPr/>
            <p:nvPr/>
          </p:nvSpPr>
          <p:spPr>
            <a:xfrm>
              <a:off x="2754395" y="2308608"/>
              <a:ext cx="31787" cy="10257"/>
            </a:xfrm>
            <a:custGeom>
              <a:avLst/>
              <a:gdLst>
                <a:gd name="connsiteX0" fmla="*/ 5302 w 31787"/>
                <a:gd name="connsiteY0" fmla="*/ 31 h 10257"/>
                <a:gd name="connsiteX1" fmla="*/ 0 w 31787"/>
                <a:gd name="connsiteY1" fmla="*/ 5302 h 10257"/>
                <a:gd name="connsiteX2" fmla="*/ 5302 w 31787"/>
                <a:gd name="connsiteY2" fmla="*/ 10225 h 10257"/>
                <a:gd name="connsiteX3" fmla="*/ 26484 w 31787"/>
                <a:gd name="connsiteY3" fmla="*/ 10225 h 10257"/>
                <a:gd name="connsiteX4" fmla="*/ 31755 w 31787"/>
                <a:gd name="connsiteY4" fmla="*/ 5302 h 10257"/>
                <a:gd name="connsiteX5" fmla="*/ 26484 w 31787"/>
                <a:gd name="connsiteY5" fmla="*/ 31 h 10257"/>
                <a:gd name="connsiteX6" fmla="*/ 5302 w 31787"/>
                <a:gd name="connsiteY6" fmla="*/ 31 h 1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87" h="10257" fill="none" extrusionOk="0">
                  <a:moveTo>
                    <a:pt x="5302" y="31"/>
                  </a:moveTo>
                  <a:cubicBezTo>
                    <a:pt x="2577" y="304"/>
                    <a:pt x="-108" y="2255"/>
                    <a:pt x="0" y="5302"/>
                  </a:cubicBezTo>
                  <a:cubicBezTo>
                    <a:pt x="-486" y="8051"/>
                    <a:pt x="2333" y="10297"/>
                    <a:pt x="5302" y="10225"/>
                  </a:cubicBezTo>
                  <a:cubicBezTo>
                    <a:pt x="11251" y="11012"/>
                    <a:pt x="20592" y="9006"/>
                    <a:pt x="26484" y="10225"/>
                  </a:cubicBezTo>
                  <a:cubicBezTo>
                    <a:pt x="29060" y="10248"/>
                    <a:pt x="32116" y="7779"/>
                    <a:pt x="31755" y="5302"/>
                  </a:cubicBezTo>
                  <a:cubicBezTo>
                    <a:pt x="31269" y="2228"/>
                    <a:pt x="29108" y="-471"/>
                    <a:pt x="26484" y="31"/>
                  </a:cubicBezTo>
                  <a:cubicBezTo>
                    <a:pt x="24044" y="823"/>
                    <a:pt x="13287" y="-494"/>
                    <a:pt x="5302" y="31"/>
                  </a:cubicBezTo>
                  <a:close/>
                </a:path>
                <a:path w="31787" h="10257" stroke="0" extrusionOk="0">
                  <a:moveTo>
                    <a:pt x="5302" y="31"/>
                  </a:moveTo>
                  <a:cubicBezTo>
                    <a:pt x="1933" y="109"/>
                    <a:pt x="-408" y="2271"/>
                    <a:pt x="0" y="5302"/>
                  </a:cubicBezTo>
                  <a:cubicBezTo>
                    <a:pt x="-64" y="8306"/>
                    <a:pt x="2329" y="9849"/>
                    <a:pt x="5302" y="10225"/>
                  </a:cubicBezTo>
                  <a:cubicBezTo>
                    <a:pt x="11799" y="10255"/>
                    <a:pt x="21107" y="12050"/>
                    <a:pt x="26484" y="10225"/>
                  </a:cubicBezTo>
                  <a:cubicBezTo>
                    <a:pt x="29049" y="10065"/>
                    <a:pt x="31727" y="8002"/>
                    <a:pt x="31755" y="5302"/>
                  </a:cubicBezTo>
                  <a:cubicBezTo>
                    <a:pt x="31514" y="2232"/>
                    <a:pt x="28841" y="-11"/>
                    <a:pt x="26484" y="31"/>
                  </a:cubicBezTo>
                  <a:cubicBezTo>
                    <a:pt x="17443" y="1856"/>
                    <a:pt x="13215" y="-191"/>
                    <a:pt x="5302" y="31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2570070842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1" h="323" extrusionOk="0">
                          <a:moveTo>
                            <a:pt x="167" y="1"/>
                          </a:moveTo>
                          <a:cubicBezTo>
                            <a:pt x="72" y="1"/>
                            <a:pt x="0" y="72"/>
                            <a:pt x="0" y="167"/>
                          </a:cubicBezTo>
                          <a:cubicBezTo>
                            <a:pt x="0" y="251"/>
                            <a:pt x="72" y="322"/>
                            <a:pt x="167" y="322"/>
                          </a:cubicBezTo>
                          <a:lnTo>
                            <a:pt x="834" y="322"/>
                          </a:lnTo>
                          <a:cubicBezTo>
                            <a:pt x="917" y="322"/>
                            <a:pt x="1000" y="251"/>
                            <a:pt x="1000" y="167"/>
                          </a:cubicBezTo>
                          <a:cubicBezTo>
                            <a:pt x="1000" y="72"/>
                            <a:pt x="917" y="1"/>
                            <a:pt x="834" y="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2" name="Google Shape;9516;p134">
              <a:extLst>
                <a:ext uri="{FF2B5EF4-FFF2-40B4-BE49-F238E27FC236}">
                  <a16:creationId xmlns:a16="http://schemas.microsoft.com/office/drawing/2014/main" id="{6DF34921-016E-4772-84E8-E4D1F94FF0C7}"/>
                </a:ext>
              </a:extLst>
            </p:cNvPr>
            <p:cNvSpPr/>
            <p:nvPr/>
          </p:nvSpPr>
          <p:spPr>
            <a:xfrm>
              <a:off x="2743789" y="2594053"/>
              <a:ext cx="31406" cy="31056"/>
            </a:xfrm>
            <a:custGeom>
              <a:avLst/>
              <a:gdLst>
                <a:gd name="connsiteX0" fmla="*/ 15910 w 31406"/>
                <a:gd name="connsiteY0" fmla="*/ 10223 h 31056"/>
                <a:gd name="connsiteX1" fmla="*/ 20831 w 31406"/>
                <a:gd name="connsiteY1" fmla="*/ 15528 h 31056"/>
                <a:gd name="connsiteX2" fmla="*/ 15910 w 31406"/>
                <a:gd name="connsiteY2" fmla="*/ 20832 h 31056"/>
                <a:gd name="connsiteX3" fmla="*/ 10605 w 31406"/>
                <a:gd name="connsiteY3" fmla="*/ 15528 h 31056"/>
                <a:gd name="connsiteX4" fmla="*/ 15910 w 31406"/>
                <a:gd name="connsiteY4" fmla="*/ 10223 h 31056"/>
                <a:gd name="connsiteX5" fmla="*/ 15910 w 31406"/>
                <a:gd name="connsiteY5" fmla="*/ 31 h 31056"/>
                <a:gd name="connsiteX6" fmla="*/ 31 w 31406"/>
                <a:gd name="connsiteY6" fmla="*/ 15528 h 31056"/>
                <a:gd name="connsiteX7" fmla="*/ 15910 w 31406"/>
                <a:gd name="connsiteY7" fmla="*/ 31024 h 31056"/>
                <a:gd name="connsiteX8" fmla="*/ 31406 w 31406"/>
                <a:gd name="connsiteY8" fmla="*/ 15528 h 31056"/>
                <a:gd name="connsiteX9" fmla="*/ 15910 w 31406"/>
                <a:gd name="connsiteY9" fmla="*/ 31 h 3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06" h="31056" fill="none" extrusionOk="0">
                  <a:moveTo>
                    <a:pt x="15910" y="10223"/>
                  </a:moveTo>
                  <a:cubicBezTo>
                    <a:pt x="18677" y="9920"/>
                    <a:pt x="20993" y="13142"/>
                    <a:pt x="20831" y="15528"/>
                  </a:cubicBezTo>
                  <a:cubicBezTo>
                    <a:pt x="21031" y="18637"/>
                    <a:pt x="18077" y="20927"/>
                    <a:pt x="15910" y="20832"/>
                  </a:cubicBezTo>
                  <a:cubicBezTo>
                    <a:pt x="12872" y="20902"/>
                    <a:pt x="10280" y="19038"/>
                    <a:pt x="10605" y="15528"/>
                  </a:cubicBezTo>
                  <a:cubicBezTo>
                    <a:pt x="11024" y="12778"/>
                    <a:pt x="13350" y="10252"/>
                    <a:pt x="15910" y="10223"/>
                  </a:cubicBezTo>
                  <a:close/>
                  <a:moveTo>
                    <a:pt x="15910" y="31"/>
                  </a:moveTo>
                  <a:cubicBezTo>
                    <a:pt x="7298" y="300"/>
                    <a:pt x="189" y="7265"/>
                    <a:pt x="31" y="15528"/>
                  </a:cubicBezTo>
                  <a:cubicBezTo>
                    <a:pt x="-350" y="22999"/>
                    <a:pt x="6767" y="30329"/>
                    <a:pt x="15910" y="31024"/>
                  </a:cubicBezTo>
                  <a:cubicBezTo>
                    <a:pt x="25402" y="31035"/>
                    <a:pt x="30226" y="23573"/>
                    <a:pt x="31406" y="15528"/>
                  </a:cubicBezTo>
                  <a:cubicBezTo>
                    <a:pt x="31746" y="7274"/>
                    <a:pt x="23570" y="-260"/>
                    <a:pt x="15910" y="31"/>
                  </a:cubicBezTo>
                  <a:close/>
                </a:path>
                <a:path w="31406" h="31056" stroke="0" extrusionOk="0">
                  <a:moveTo>
                    <a:pt x="15910" y="10223"/>
                  </a:moveTo>
                  <a:cubicBezTo>
                    <a:pt x="18773" y="9889"/>
                    <a:pt x="20823" y="13355"/>
                    <a:pt x="20831" y="15528"/>
                  </a:cubicBezTo>
                  <a:cubicBezTo>
                    <a:pt x="20716" y="18446"/>
                    <a:pt x="18508" y="20801"/>
                    <a:pt x="15910" y="20832"/>
                  </a:cubicBezTo>
                  <a:cubicBezTo>
                    <a:pt x="12354" y="20629"/>
                    <a:pt x="10348" y="18591"/>
                    <a:pt x="10605" y="15528"/>
                  </a:cubicBezTo>
                  <a:cubicBezTo>
                    <a:pt x="10650" y="12820"/>
                    <a:pt x="12814" y="10124"/>
                    <a:pt x="15910" y="10223"/>
                  </a:cubicBezTo>
                  <a:close/>
                  <a:moveTo>
                    <a:pt x="15910" y="31"/>
                  </a:moveTo>
                  <a:cubicBezTo>
                    <a:pt x="6840" y="-690"/>
                    <a:pt x="-252" y="7090"/>
                    <a:pt x="31" y="15528"/>
                  </a:cubicBezTo>
                  <a:cubicBezTo>
                    <a:pt x="-619" y="23065"/>
                    <a:pt x="7071" y="31798"/>
                    <a:pt x="15910" y="31024"/>
                  </a:cubicBezTo>
                  <a:cubicBezTo>
                    <a:pt x="25381" y="30180"/>
                    <a:pt x="32491" y="24248"/>
                    <a:pt x="31406" y="15528"/>
                  </a:cubicBezTo>
                  <a:cubicBezTo>
                    <a:pt x="32444" y="8522"/>
                    <a:pt x="25179" y="924"/>
                    <a:pt x="15910" y="31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1228755668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9" h="978" extrusionOk="0">
                          <a:moveTo>
                            <a:pt x="501" y="322"/>
                          </a:moveTo>
                          <a:cubicBezTo>
                            <a:pt x="584" y="322"/>
                            <a:pt x="656" y="406"/>
                            <a:pt x="656" y="489"/>
                          </a:cubicBezTo>
                          <a:cubicBezTo>
                            <a:pt x="656" y="584"/>
                            <a:pt x="584" y="656"/>
                            <a:pt x="501" y="656"/>
                          </a:cubicBezTo>
                          <a:cubicBezTo>
                            <a:pt x="406" y="656"/>
                            <a:pt x="334" y="584"/>
                            <a:pt x="334" y="489"/>
                          </a:cubicBezTo>
                          <a:cubicBezTo>
                            <a:pt x="334" y="406"/>
                            <a:pt x="406" y="322"/>
                            <a:pt x="501" y="322"/>
                          </a:cubicBezTo>
                          <a:close/>
                          <a:moveTo>
                            <a:pt x="501" y="1"/>
                          </a:moveTo>
                          <a:cubicBezTo>
                            <a:pt x="227" y="1"/>
                            <a:pt x="1" y="227"/>
                            <a:pt x="1" y="489"/>
                          </a:cubicBezTo>
                          <a:cubicBezTo>
                            <a:pt x="1" y="763"/>
                            <a:pt x="227" y="977"/>
                            <a:pt x="501" y="977"/>
                          </a:cubicBezTo>
                          <a:cubicBezTo>
                            <a:pt x="763" y="977"/>
                            <a:pt x="989" y="763"/>
                            <a:pt x="989" y="489"/>
                          </a:cubicBezTo>
                          <a:cubicBezTo>
                            <a:pt x="989" y="227"/>
                            <a:pt x="775" y="1"/>
                            <a:pt x="501" y="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3" name="Google Shape;9517;p134">
              <a:extLst>
                <a:ext uri="{FF2B5EF4-FFF2-40B4-BE49-F238E27FC236}">
                  <a16:creationId xmlns:a16="http://schemas.microsoft.com/office/drawing/2014/main" id="{1ED6A266-8B53-4664-BE11-BDC753BD1C52}"/>
                </a:ext>
              </a:extLst>
            </p:cNvPr>
            <p:cNvSpPr/>
            <p:nvPr/>
          </p:nvSpPr>
          <p:spPr>
            <a:xfrm>
              <a:off x="2733596" y="2308608"/>
              <a:ext cx="10225" cy="10257"/>
            </a:xfrm>
            <a:custGeom>
              <a:avLst/>
              <a:gdLst>
                <a:gd name="connsiteX0" fmla="*/ 4922 w 10225"/>
                <a:gd name="connsiteY0" fmla="*/ 31 h 10257"/>
                <a:gd name="connsiteX1" fmla="*/ 0 w 10225"/>
                <a:gd name="connsiteY1" fmla="*/ 5302 h 10257"/>
                <a:gd name="connsiteX2" fmla="*/ 4922 w 10225"/>
                <a:gd name="connsiteY2" fmla="*/ 10225 h 10257"/>
                <a:gd name="connsiteX3" fmla="*/ 10225 w 10225"/>
                <a:gd name="connsiteY3" fmla="*/ 5302 h 10257"/>
                <a:gd name="connsiteX4" fmla="*/ 4922 w 10225"/>
                <a:gd name="connsiteY4" fmla="*/ 31 h 1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25" h="10257" fill="none" extrusionOk="0">
                  <a:moveTo>
                    <a:pt x="4922" y="31"/>
                  </a:moveTo>
                  <a:cubicBezTo>
                    <a:pt x="2256" y="-61"/>
                    <a:pt x="254" y="2230"/>
                    <a:pt x="0" y="5302"/>
                  </a:cubicBezTo>
                  <a:cubicBezTo>
                    <a:pt x="-75" y="7756"/>
                    <a:pt x="2213" y="10085"/>
                    <a:pt x="4922" y="10225"/>
                  </a:cubicBezTo>
                  <a:cubicBezTo>
                    <a:pt x="8325" y="9959"/>
                    <a:pt x="10384" y="7952"/>
                    <a:pt x="10225" y="5302"/>
                  </a:cubicBezTo>
                  <a:cubicBezTo>
                    <a:pt x="10086" y="2489"/>
                    <a:pt x="7529" y="85"/>
                    <a:pt x="4922" y="31"/>
                  </a:cubicBezTo>
                  <a:close/>
                </a:path>
                <a:path w="10225" h="10257" stroke="0" extrusionOk="0">
                  <a:moveTo>
                    <a:pt x="4922" y="31"/>
                  </a:moveTo>
                  <a:cubicBezTo>
                    <a:pt x="2311" y="-69"/>
                    <a:pt x="-322" y="2214"/>
                    <a:pt x="0" y="5302"/>
                  </a:cubicBezTo>
                  <a:cubicBezTo>
                    <a:pt x="28" y="8375"/>
                    <a:pt x="2714" y="10451"/>
                    <a:pt x="4922" y="10225"/>
                  </a:cubicBezTo>
                  <a:cubicBezTo>
                    <a:pt x="7968" y="10249"/>
                    <a:pt x="10003" y="7819"/>
                    <a:pt x="10225" y="5302"/>
                  </a:cubicBezTo>
                  <a:cubicBezTo>
                    <a:pt x="9823" y="1903"/>
                    <a:pt x="7738" y="-117"/>
                    <a:pt x="4922" y="31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131313547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2" h="323" extrusionOk="0">
                          <a:moveTo>
                            <a:pt x="155" y="1"/>
                          </a:moveTo>
                          <a:cubicBezTo>
                            <a:pt x="72" y="1"/>
                            <a:pt x="0" y="72"/>
                            <a:pt x="0" y="167"/>
                          </a:cubicBezTo>
                          <a:cubicBezTo>
                            <a:pt x="0" y="251"/>
                            <a:pt x="72" y="322"/>
                            <a:pt x="155" y="322"/>
                          </a:cubicBezTo>
                          <a:cubicBezTo>
                            <a:pt x="250" y="322"/>
                            <a:pt x="322" y="251"/>
                            <a:pt x="322" y="167"/>
                          </a:cubicBezTo>
                          <a:cubicBezTo>
                            <a:pt x="322" y="72"/>
                            <a:pt x="250" y="1"/>
                            <a:pt x="155" y="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</p:grpSp>
      <p:grpSp>
        <p:nvGrpSpPr>
          <p:cNvPr id="35" name="Google Shape;9509;p134">
            <a:extLst>
              <a:ext uri="{FF2B5EF4-FFF2-40B4-BE49-F238E27FC236}">
                <a16:creationId xmlns:a16="http://schemas.microsoft.com/office/drawing/2014/main" id="{49CB5BA0-9AE3-4360-B62C-21BE94E335D3}"/>
              </a:ext>
            </a:extLst>
          </p:cNvPr>
          <p:cNvGrpSpPr/>
          <p:nvPr/>
        </p:nvGrpSpPr>
        <p:grpSpPr>
          <a:xfrm>
            <a:off x="6428968" y="1609516"/>
            <a:ext cx="359213" cy="327807"/>
            <a:chOff x="1958520" y="2302574"/>
            <a:chExt cx="359213" cy="327807"/>
          </a:xfrm>
          <a:solidFill>
            <a:schemeClr val="bg1">
              <a:lumMod val="50000"/>
            </a:schemeClr>
          </a:solidFill>
        </p:grpSpPr>
        <p:sp>
          <p:nvSpPr>
            <p:cNvPr id="36" name="Google Shape;9510;p134">
              <a:extLst>
                <a:ext uri="{FF2B5EF4-FFF2-40B4-BE49-F238E27FC236}">
                  <a16:creationId xmlns:a16="http://schemas.microsoft.com/office/drawing/2014/main" id="{EBC21C3A-23DF-42CF-82E9-4EE99689F8AA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>
                <a:gd name="connsiteX0" fmla="*/ 227620 w 359213"/>
                <a:gd name="connsiteY0" fmla="*/ 258231 h 327807"/>
                <a:gd name="connsiteX1" fmla="*/ 238194 w 359213"/>
                <a:gd name="connsiteY1" fmla="*/ 292273 h 327807"/>
                <a:gd name="connsiteX2" fmla="*/ 120637 w 359213"/>
                <a:gd name="connsiteY2" fmla="*/ 292273 h 327807"/>
                <a:gd name="connsiteX3" fmla="*/ 130830 w 359213"/>
                <a:gd name="connsiteY3" fmla="*/ 258231 h 327807"/>
                <a:gd name="connsiteX4" fmla="*/ 227620 w 359213"/>
                <a:gd name="connsiteY4" fmla="*/ 258231 h 327807"/>
                <a:gd name="connsiteX5" fmla="*/ 268838 w 359213"/>
                <a:gd name="connsiteY5" fmla="*/ 302847 h 327807"/>
                <a:gd name="connsiteX6" fmla="*/ 276395 w 359213"/>
                <a:gd name="connsiteY6" fmla="*/ 310405 h 327807"/>
                <a:gd name="connsiteX7" fmla="*/ 268838 w 359213"/>
                <a:gd name="connsiteY7" fmla="*/ 317962 h 327807"/>
                <a:gd name="connsiteX8" fmla="*/ 89231 w 359213"/>
                <a:gd name="connsiteY8" fmla="*/ 317962 h 327807"/>
                <a:gd name="connsiteX9" fmla="*/ 81673 w 359213"/>
                <a:gd name="connsiteY9" fmla="*/ 310405 h 327807"/>
                <a:gd name="connsiteX10" fmla="*/ 89231 w 359213"/>
                <a:gd name="connsiteY10" fmla="*/ 302847 h 327807"/>
                <a:gd name="connsiteX11" fmla="*/ 268838 w 359213"/>
                <a:gd name="connsiteY11" fmla="*/ 302847 h 327807"/>
                <a:gd name="connsiteX12" fmla="*/ 34041 w 359213"/>
                <a:gd name="connsiteY12" fmla="*/ 0 h 327807"/>
                <a:gd name="connsiteX13" fmla="*/ 0 w 359213"/>
                <a:gd name="connsiteY13" fmla="*/ 34041 h 327807"/>
                <a:gd name="connsiteX14" fmla="*/ 0 w 359213"/>
                <a:gd name="connsiteY14" fmla="*/ 223841 h 327807"/>
                <a:gd name="connsiteX15" fmla="*/ 34041 w 359213"/>
                <a:gd name="connsiteY15" fmla="*/ 257850 h 327807"/>
                <a:gd name="connsiteX16" fmla="*/ 119494 w 359213"/>
                <a:gd name="connsiteY16" fmla="*/ 257850 h 327807"/>
                <a:gd name="connsiteX17" fmla="*/ 109269 w 359213"/>
                <a:gd name="connsiteY17" fmla="*/ 291892 h 327807"/>
                <a:gd name="connsiteX18" fmla="*/ 89612 w 359213"/>
                <a:gd name="connsiteY18" fmla="*/ 291892 h 327807"/>
                <a:gd name="connsiteX19" fmla="*/ 71861 w 359213"/>
                <a:gd name="connsiteY19" fmla="*/ 309643 h 327807"/>
                <a:gd name="connsiteX20" fmla="*/ 89612 w 359213"/>
                <a:gd name="connsiteY20" fmla="*/ 327807 h 327807"/>
                <a:gd name="connsiteX21" fmla="*/ 269219 w 359213"/>
                <a:gd name="connsiteY21" fmla="*/ 327807 h 327807"/>
                <a:gd name="connsiteX22" fmla="*/ 287351 w 359213"/>
                <a:gd name="connsiteY22" fmla="*/ 309643 h 327807"/>
                <a:gd name="connsiteX23" fmla="*/ 269219 w 359213"/>
                <a:gd name="connsiteY23" fmla="*/ 291892 h 327807"/>
                <a:gd name="connsiteX24" fmla="*/ 249912 w 359213"/>
                <a:gd name="connsiteY24" fmla="*/ 291892 h 327807"/>
                <a:gd name="connsiteX25" fmla="*/ 239718 w 359213"/>
                <a:gd name="connsiteY25" fmla="*/ 257850 h 327807"/>
                <a:gd name="connsiteX26" fmla="*/ 325171 w 359213"/>
                <a:gd name="connsiteY26" fmla="*/ 257850 h 327807"/>
                <a:gd name="connsiteX27" fmla="*/ 359181 w 359213"/>
                <a:gd name="connsiteY27" fmla="*/ 223841 h 327807"/>
                <a:gd name="connsiteX28" fmla="*/ 359181 w 359213"/>
                <a:gd name="connsiteY28" fmla="*/ 34041 h 327807"/>
                <a:gd name="connsiteX29" fmla="*/ 324790 w 359213"/>
                <a:gd name="connsiteY29" fmla="*/ 0 h 327807"/>
                <a:gd name="connsiteX30" fmla="*/ 88469 w 359213"/>
                <a:gd name="connsiteY30" fmla="*/ 0 h 327807"/>
                <a:gd name="connsiteX31" fmla="*/ 83198 w 359213"/>
                <a:gd name="connsiteY31" fmla="*/ 4922 h 327807"/>
                <a:gd name="connsiteX32" fmla="*/ 88469 w 359213"/>
                <a:gd name="connsiteY32" fmla="*/ 10225 h 327807"/>
                <a:gd name="connsiteX33" fmla="*/ 324790 w 359213"/>
                <a:gd name="connsiteY33" fmla="*/ 10225 h 327807"/>
                <a:gd name="connsiteX34" fmla="*/ 348225 w 359213"/>
                <a:gd name="connsiteY34" fmla="*/ 34041 h 327807"/>
                <a:gd name="connsiteX35" fmla="*/ 348225 w 359213"/>
                <a:gd name="connsiteY35" fmla="*/ 223841 h 327807"/>
                <a:gd name="connsiteX36" fmla="*/ 324790 w 359213"/>
                <a:gd name="connsiteY36" fmla="*/ 247657 h 327807"/>
                <a:gd name="connsiteX37" fmla="*/ 34041 w 359213"/>
                <a:gd name="connsiteY37" fmla="*/ 247657 h 327807"/>
                <a:gd name="connsiteX38" fmla="*/ 10225 w 359213"/>
                <a:gd name="connsiteY38" fmla="*/ 223841 h 327807"/>
                <a:gd name="connsiteX39" fmla="*/ 10225 w 359213"/>
                <a:gd name="connsiteY39" fmla="*/ 34041 h 327807"/>
                <a:gd name="connsiteX40" fmla="*/ 34041 w 359213"/>
                <a:gd name="connsiteY40" fmla="*/ 10225 h 327807"/>
                <a:gd name="connsiteX41" fmla="*/ 66939 w 359213"/>
                <a:gd name="connsiteY41" fmla="*/ 10225 h 327807"/>
                <a:gd name="connsiteX42" fmla="*/ 72242 w 359213"/>
                <a:gd name="connsiteY42" fmla="*/ 4922 h 327807"/>
                <a:gd name="connsiteX43" fmla="*/ 66939 w 359213"/>
                <a:gd name="connsiteY43" fmla="*/ 0 h 327807"/>
                <a:gd name="connsiteX44" fmla="*/ 34041 w 359213"/>
                <a:gd name="connsiteY44" fmla="*/ 0 h 32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59213" h="327807" fill="none" extrusionOk="0">
                  <a:moveTo>
                    <a:pt x="227620" y="258231"/>
                  </a:moveTo>
                  <a:cubicBezTo>
                    <a:pt x="229462" y="273102"/>
                    <a:pt x="236052" y="282045"/>
                    <a:pt x="238194" y="292273"/>
                  </a:cubicBezTo>
                  <a:cubicBezTo>
                    <a:pt x="183615" y="301337"/>
                    <a:pt x="147889" y="300530"/>
                    <a:pt x="120637" y="292273"/>
                  </a:cubicBezTo>
                  <a:cubicBezTo>
                    <a:pt x="125372" y="275660"/>
                    <a:pt x="124463" y="270645"/>
                    <a:pt x="130830" y="258231"/>
                  </a:cubicBezTo>
                  <a:cubicBezTo>
                    <a:pt x="145373" y="259397"/>
                    <a:pt x="202076" y="259546"/>
                    <a:pt x="227620" y="258231"/>
                  </a:cubicBezTo>
                  <a:close/>
                  <a:moveTo>
                    <a:pt x="268838" y="302847"/>
                  </a:moveTo>
                  <a:cubicBezTo>
                    <a:pt x="273300" y="302624"/>
                    <a:pt x="276563" y="306415"/>
                    <a:pt x="276395" y="310405"/>
                  </a:cubicBezTo>
                  <a:cubicBezTo>
                    <a:pt x="276397" y="314656"/>
                    <a:pt x="272964" y="317680"/>
                    <a:pt x="268838" y="317962"/>
                  </a:cubicBezTo>
                  <a:cubicBezTo>
                    <a:pt x="209861" y="302316"/>
                    <a:pt x="152431" y="311406"/>
                    <a:pt x="89231" y="317962"/>
                  </a:cubicBezTo>
                  <a:cubicBezTo>
                    <a:pt x="85114" y="317530"/>
                    <a:pt x="81782" y="314260"/>
                    <a:pt x="81673" y="310405"/>
                  </a:cubicBezTo>
                  <a:cubicBezTo>
                    <a:pt x="82268" y="306528"/>
                    <a:pt x="84803" y="302912"/>
                    <a:pt x="89231" y="302847"/>
                  </a:cubicBezTo>
                  <a:cubicBezTo>
                    <a:pt x="124233" y="311495"/>
                    <a:pt x="180771" y="297948"/>
                    <a:pt x="268838" y="302847"/>
                  </a:cubicBezTo>
                  <a:close/>
                  <a:moveTo>
                    <a:pt x="34041" y="0"/>
                  </a:moveTo>
                  <a:cubicBezTo>
                    <a:pt x="15759" y="-615"/>
                    <a:pt x="1050" y="15197"/>
                    <a:pt x="0" y="34041"/>
                  </a:cubicBezTo>
                  <a:cubicBezTo>
                    <a:pt x="-6993" y="87209"/>
                    <a:pt x="-9462" y="138241"/>
                    <a:pt x="0" y="223841"/>
                  </a:cubicBezTo>
                  <a:cubicBezTo>
                    <a:pt x="3345" y="242525"/>
                    <a:pt x="15006" y="258692"/>
                    <a:pt x="34041" y="257850"/>
                  </a:cubicBezTo>
                  <a:cubicBezTo>
                    <a:pt x="62763" y="258027"/>
                    <a:pt x="91582" y="260132"/>
                    <a:pt x="119494" y="257850"/>
                  </a:cubicBezTo>
                  <a:cubicBezTo>
                    <a:pt x="115028" y="269226"/>
                    <a:pt x="116377" y="277268"/>
                    <a:pt x="109269" y="291892"/>
                  </a:cubicBezTo>
                  <a:cubicBezTo>
                    <a:pt x="104651" y="290426"/>
                    <a:pt x="98065" y="292635"/>
                    <a:pt x="89612" y="291892"/>
                  </a:cubicBezTo>
                  <a:cubicBezTo>
                    <a:pt x="79909" y="292243"/>
                    <a:pt x="71696" y="301207"/>
                    <a:pt x="71861" y="309643"/>
                  </a:cubicBezTo>
                  <a:cubicBezTo>
                    <a:pt x="70523" y="321269"/>
                    <a:pt x="80279" y="326966"/>
                    <a:pt x="89612" y="327807"/>
                  </a:cubicBezTo>
                  <a:cubicBezTo>
                    <a:pt x="142439" y="340707"/>
                    <a:pt x="220783" y="331886"/>
                    <a:pt x="269219" y="327807"/>
                  </a:cubicBezTo>
                  <a:cubicBezTo>
                    <a:pt x="278366" y="328703"/>
                    <a:pt x="287201" y="319204"/>
                    <a:pt x="287351" y="309643"/>
                  </a:cubicBezTo>
                  <a:cubicBezTo>
                    <a:pt x="287773" y="298191"/>
                    <a:pt x="279945" y="291984"/>
                    <a:pt x="269219" y="291892"/>
                  </a:cubicBezTo>
                  <a:cubicBezTo>
                    <a:pt x="261206" y="291315"/>
                    <a:pt x="256576" y="290187"/>
                    <a:pt x="249912" y="291892"/>
                  </a:cubicBezTo>
                  <a:cubicBezTo>
                    <a:pt x="245699" y="276626"/>
                    <a:pt x="246301" y="273764"/>
                    <a:pt x="239718" y="257850"/>
                  </a:cubicBezTo>
                  <a:cubicBezTo>
                    <a:pt x="260469" y="260891"/>
                    <a:pt x="309900" y="260194"/>
                    <a:pt x="325171" y="257850"/>
                  </a:cubicBezTo>
                  <a:cubicBezTo>
                    <a:pt x="341033" y="258705"/>
                    <a:pt x="356644" y="243624"/>
                    <a:pt x="359181" y="223841"/>
                  </a:cubicBezTo>
                  <a:cubicBezTo>
                    <a:pt x="350771" y="181963"/>
                    <a:pt x="349553" y="82117"/>
                    <a:pt x="359181" y="34041"/>
                  </a:cubicBezTo>
                  <a:cubicBezTo>
                    <a:pt x="357395" y="13949"/>
                    <a:pt x="345852" y="52"/>
                    <a:pt x="324790" y="0"/>
                  </a:cubicBezTo>
                  <a:cubicBezTo>
                    <a:pt x="270825" y="-20612"/>
                    <a:pt x="122502" y="-19349"/>
                    <a:pt x="88469" y="0"/>
                  </a:cubicBezTo>
                  <a:cubicBezTo>
                    <a:pt x="85198" y="325"/>
                    <a:pt x="83483" y="1963"/>
                    <a:pt x="83198" y="4922"/>
                  </a:cubicBezTo>
                  <a:cubicBezTo>
                    <a:pt x="82721" y="7586"/>
                    <a:pt x="85826" y="10283"/>
                    <a:pt x="88469" y="10225"/>
                  </a:cubicBezTo>
                  <a:cubicBezTo>
                    <a:pt x="206132" y="31369"/>
                    <a:pt x="274139" y="-4709"/>
                    <a:pt x="324790" y="10225"/>
                  </a:cubicBezTo>
                  <a:cubicBezTo>
                    <a:pt x="337251" y="10959"/>
                    <a:pt x="349722" y="21887"/>
                    <a:pt x="348225" y="34041"/>
                  </a:cubicBezTo>
                  <a:cubicBezTo>
                    <a:pt x="357842" y="88051"/>
                    <a:pt x="360867" y="186405"/>
                    <a:pt x="348225" y="223841"/>
                  </a:cubicBezTo>
                  <a:cubicBezTo>
                    <a:pt x="348038" y="236773"/>
                    <a:pt x="338010" y="248884"/>
                    <a:pt x="324790" y="247657"/>
                  </a:cubicBezTo>
                  <a:cubicBezTo>
                    <a:pt x="270636" y="270398"/>
                    <a:pt x="164794" y="256761"/>
                    <a:pt x="34041" y="247657"/>
                  </a:cubicBezTo>
                  <a:cubicBezTo>
                    <a:pt x="21320" y="247507"/>
                    <a:pt x="9842" y="234974"/>
                    <a:pt x="10225" y="223841"/>
                  </a:cubicBezTo>
                  <a:cubicBezTo>
                    <a:pt x="13167" y="162249"/>
                    <a:pt x="26775" y="65523"/>
                    <a:pt x="10225" y="34041"/>
                  </a:cubicBezTo>
                  <a:cubicBezTo>
                    <a:pt x="10238" y="22150"/>
                    <a:pt x="20925" y="9480"/>
                    <a:pt x="34041" y="10225"/>
                  </a:cubicBezTo>
                  <a:cubicBezTo>
                    <a:pt x="38408" y="7383"/>
                    <a:pt x="59019" y="9550"/>
                    <a:pt x="66939" y="10225"/>
                  </a:cubicBezTo>
                  <a:cubicBezTo>
                    <a:pt x="69906" y="10469"/>
                    <a:pt x="72083" y="7732"/>
                    <a:pt x="72242" y="4922"/>
                  </a:cubicBezTo>
                  <a:cubicBezTo>
                    <a:pt x="72290" y="2338"/>
                    <a:pt x="69927" y="-22"/>
                    <a:pt x="66939" y="0"/>
                  </a:cubicBezTo>
                  <a:cubicBezTo>
                    <a:pt x="59538" y="1137"/>
                    <a:pt x="46270" y="-761"/>
                    <a:pt x="34041" y="0"/>
                  </a:cubicBezTo>
                  <a:close/>
                </a:path>
                <a:path w="359213" h="327807" stroke="0" extrusionOk="0">
                  <a:moveTo>
                    <a:pt x="227620" y="258231"/>
                  </a:moveTo>
                  <a:cubicBezTo>
                    <a:pt x="233978" y="273828"/>
                    <a:pt x="233174" y="279355"/>
                    <a:pt x="238194" y="292273"/>
                  </a:cubicBezTo>
                  <a:cubicBezTo>
                    <a:pt x="216195" y="298333"/>
                    <a:pt x="157757" y="296866"/>
                    <a:pt x="120637" y="292273"/>
                  </a:cubicBezTo>
                  <a:cubicBezTo>
                    <a:pt x="123982" y="285737"/>
                    <a:pt x="129527" y="266316"/>
                    <a:pt x="130830" y="258231"/>
                  </a:cubicBezTo>
                  <a:cubicBezTo>
                    <a:pt x="159611" y="257902"/>
                    <a:pt x="216373" y="249874"/>
                    <a:pt x="227620" y="258231"/>
                  </a:cubicBezTo>
                  <a:close/>
                  <a:moveTo>
                    <a:pt x="268838" y="302847"/>
                  </a:moveTo>
                  <a:cubicBezTo>
                    <a:pt x="273281" y="302239"/>
                    <a:pt x="275955" y="307116"/>
                    <a:pt x="276395" y="310405"/>
                  </a:cubicBezTo>
                  <a:cubicBezTo>
                    <a:pt x="276422" y="314743"/>
                    <a:pt x="273435" y="318388"/>
                    <a:pt x="268838" y="317962"/>
                  </a:cubicBezTo>
                  <a:cubicBezTo>
                    <a:pt x="208285" y="330474"/>
                    <a:pt x="148047" y="309333"/>
                    <a:pt x="89231" y="317962"/>
                  </a:cubicBezTo>
                  <a:cubicBezTo>
                    <a:pt x="85757" y="317581"/>
                    <a:pt x="81799" y="314809"/>
                    <a:pt x="81673" y="310405"/>
                  </a:cubicBezTo>
                  <a:cubicBezTo>
                    <a:pt x="81559" y="306055"/>
                    <a:pt x="85647" y="302743"/>
                    <a:pt x="89231" y="302847"/>
                  </a:cubicBezTo>
                  <a:cubicBezTo>
                    <a:pt x="158709" y="305742"/>
                    <a:pt x="199487" y="300091"/>
                    <a:pt x="268838" y="302847"/>
                  </a:cubicBezTo>
                  <a:close/>
                  <a:moveTo>
                    <a:pt x="34041" y="0"/>
                  </a:moveTo>
                  <a:cubicBezTo>
                    <a:pt x="14940" y="1489"/>
                    <a:pt x="-226" y="12567"/>
                    <a:pt x="0" y="34041"/>
                  </a:cubicBezTo>
                  <a:cubicBezTo>
                    <a:pt x="12571" y="118635"/>
                    <a:pt x="10811" y="149593"/>
                    <a:pt x="0" y="223841"/>
                  </a:cubicBezTo>
                  <a:cubicBezTo>
                    <a:pt x="2857" y="243786"/>
                    <a:pt x="13987" y="256353"/>
                    <a:pt x="34041" y="257850"/>
                  </a:cubicBezTo>
                  <a:cubicBezTo>
                    <a:pt x="62477" y="255512"/>
                    <a:pt x="103048" y="253666"/>
                    <a:pt x="119494" y="257850"/>
                  </a:cubicBezTo>
                  <a:cubicBezTo>
                    <a:pt x="115615" y="268451"/>
                    <a:pt x="114879" y="280799"/>
                    <a:pt x="109269" y="291892"/>
                  </a:cubicBezTo>
                  <a:cubicBezTo>
                    <a:pt x="104522" y="291362"/>
                    <a:pt x="95926" y="292526"/>
                    <a:pt x="89612" y="291892"/>
                  </a:cubicBezTo>
                  <a:cubicBezTo>
                    <a:pt x="79226" y="292339"/>
                    <a:pt x="71868" y="298727"/>
                    <a:pt x="71861" y="309643"/>
                  </a:cubicBezTo>
                  <a:cubicBezTo>
                    <a:pt x="73604" y="319388"/>
                    <a:pt x="80046" y="327406"/>
                    <a:pt x="89612" y="327807"/>
                  </a:cubicBezTo>
                  <a:cubicBezTo>
                    <a:pt x="158144" y="334354"/>
                    <a:pt x="215536" y="337185"/>
                    <a:pt x="269219" y="327807"/>
                  </a:cubicBezTo>
                  <a:cubicBezTo>
                    <a:pt x="280861" y="329235"/>
                    <a:pt x="287599" y="320911"/>
                    <a:pt x="287351" y="309643"/>
                  </a:cubicBezTo>
                  <a:cubicBezTo>
                    <a:pt x="287778" y="299499"/>
                    <a:pt x="278891" y="292703"/>
                    <a:pt x="269219" y="291892"/>
                  </a:cubicBezTo>
                  <a:cubicBezTo>
                    <a:pt x="265762" y="291542"/>
                    <a:pt x="259209" y="291990"/>
                    <a:pt x="249912" y="291892"/>
                  </a:cubicBezTo>
                  <a:cubicBezTo>
                    <a:pt x="248817" y="277293"/>
                    <a:pt x="243968" y="274353"/>
                    <a:pt x="239718" y="257850"/>
                  </a:cubicBezTo>
                  <a:cubicBezTo>
                    <a:pt x="259282" y="257953"/>
                    <a:pt x="285881" y="260785"/>
                    <a:pt x="325171" y="257850"/>
                  </a:cubicBezTo>
                  <a:cubicBezTo>
                    <a:pt x="343834" y="258290"/>
                    <a:pt x="360806" y="241836"/>
                    <a:pt x="359181" y="223841"/>
                  </a:cubicBezTo>
                  <a:cubicBezTo>
                    <a:pt x="371613" y="180823"/>
                    <a:pt x="369413" y="96110"/>
                    <a:pt x="359181" y="34041"/>
                  </a:cubicBezTo>
                  <a:cubicBezTo>
                    <a:pt x="356301" y="17017"/>
                    <a:pt x="343985" y="-569"/>
                    <a:pt x="324790" y="0"/>
                  </a:cubicBezTo>
                  <a:cubicBezTo>
                    <a:pt x="281954" y="-12133"/>
                    <a:pt x="203806" y="10690"/>
                    <a:pt x="88469" y="0"/>
                  </a:cubicBezTo>
                  <a:cubicBezTo>
                    <a:pt x="85600" y="-8"/>
                    <a:pt x="83255" y="2465"/>
                    <a:pt x="83198" y="4922"/>
                  </a:cubicBezTo>
                  <a:cubicBezTo>
                    <a:pt x="82842" y="7958"/>
                    <a:pt x="85817" y="10049"/>
                    <a:pt x="88469" y="10225"/>
                  </a:cubicBezTo>
                  <a:cubicBezTo>
                    <a:pt x="171670" y="6222"/>
                    <a:pt x="224850" y="-1411"/>
                    <a:pt x="324790" y="10225"/>
                  </a:cubicBezTo>
                  <a:cubicBezTo>
                    <a:pt x="337476" y="9376"/>
                    <a:pt x="347766" y="20542"/>
                    <a:pt x="348225" y="34041"/>
                  </a:cubicBezTo>
                  <a:cubicBezTo>
                    <a:pt x="337651" y="101731"/>
                    <a:pt x="335405" y="158488"/>
                    <a:pt x="348225" y="223841"/>
                  </a:cubicBezTo>
                  <a:cubicBezTo>
                    <a:pt x="347553" y="235954"/>
                    <a:pt x="335912" y="246349"/>
                    <a:pt x="324790" y="247657"/>
                  </a:cubicBezTo>
                  <a:cubicBezTo>
                    <a:pt x="223708" y="235276"/>
                    <a:pt x="172379" y="227836"/>
                    <a:pt x="34041" y="247657"/>
                  </a:cubicBezTo>
                  <a:cubicBezTo>
                    <a:pt x="21918" y="247711"/>
                    <a:pt x="11273" y="238472"/>
                    <a:pt x="10225" y="223841"/>
                  </a:cubicBezTo>
                  <a:cubicBezTo>
                    <a:pt x="18052" y="190586"/>
                    <a:pt x="26907" y="102421"/>
                    <a:pt x="10225" y="34041"/>
                  </a:cubicBezTo>
                  <a:cubicBezTo>
                    <a:pt x="9685" y="20935"/>
                    <a:pt x="20427" y="9697"/>
                    <a:pt x="34041" y="10225"/>
                  </a:cubicBezTo>
                  <a:cubicBezTo>
                    <a:pt x="38668" y="7708"/>
                    <a:pt x="61084" y="10030"/>
                    <a:pt x="66939" y="10225"/>
                  </a:cubicBezTo>
                  <a:cubicBezTo>
                    <a:pt x="70235" y="10315"/>
                    <a:pt x="72573" y="8045"/>
                    <a:pt x="72242" y="4922"/>
                  </a:cubicBezTo>
                  <a:cubicBezTo>
                    <a:pt x="72030" y="2284"/>
                    <a:pt x="69785" y="152"/>
                    <a:pt x="66939" y="0"/>
                  </a:cubicBezTo>
                  <a:cubicBezTo>
                    <a:pt x="53202" y="2900"/>
                    <a:pt x="40445" y="2614"/>
                    <a:pt x="34041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755526402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12" h="10323" extrusionOk="0">
                          <a:moveTo>
                            <a:pt x="7168" y="8132"/>
                          </a:moveTo>
                          <a:lnTo>
                            <a:pt x="7501" y="9204"/>
                          </a:lnTo>
                          <a:lnTo>
                            <a:pt x="3799" y="9204"/>
                          </a:lnTo>
                          <a:lnTo>
                            <a:pt x="4120" y="8132"/>
                          </a:lnTo>
                          <a:close/>
                          <a:moveTo>
                            <a:pt x="8466" y="9537"/>
                          </a:moveTo>
                          <a:cubicBezTo>
                            <a:pt x="8597" y="9537"/>
                            <a:pt x="8704" y="9656"/>
                            <a:pt x="8704" y="9775"/>
                          </a:cubicBezTo>
                          <a:cubicBezTo>
                            <a:pt x="8704" y="9906"/>
                            <a:pt x="8597" y="10013"/>
                            <a:pt x="8466" y="10013"/>
                          </a:cubicBezTo>
                          <a:lnTo>
                            <a:pt x="2810" y="10013"/>
                          </a:lnTo>
                          <a:cubicBezTo>
                            <a:pt x="2679" y="10013"/>
                            <a:pt x="2572" y="9906"/>
                            <a:pt x="2572" y="9775"/>
                          </a:cubicBezTo>
                          <a:cubicBezTo>
                            <a:pt x="2572" y="9644"/>
                            <a:pt x="2679" y="9537"/>
                            <a:pt x="2810" y="9537"/>
                          </a:cubicBezTo>
                          <a:close/>
                          <a:moveTo>
                            <a:pt x="1072" y="0"/>
                          </a:moveTo>
                          <a:cubicBezTo>
                            <a:pt x="477" y="0"/>
                            <a:pt x="0" y="476"/>
                            <a:pt x="0" y="1072"/>
                          </a:cubicBezTo>
                          <a:lnTo>
                            <a:pt x="0" y="7049"/>
                          </a:lnTo>
                          <a:cubicBezTo>
                            <a:pt x="0" y="7644"/>
                            <a:pt x="477" y="8120"/>
                            <a:pt x="1072" y="8120"/>
                          </a:cubicBezTo>
                          <a:lnTo>
                            <a:pt x="3763" y="8120"/>
                          </a:lnTo>
                          <a:lnTo>
                            <a:pt x="3441" y="9192"/>
                          </a:lnTo>
                          <a:lnTo>
                            <a:pt x="2822" y="9192"/>
                          </a:lnTo>
                          <a:cubicBezTo>
                            <a:pt x="2513" y="9192"/>
                            <a:pt x="2263" y="9442"/>
                            <a:pt x="2263" y="9751"/>
                          </a:cubicBezTo>
                          <a:cubicBezTo>
                            <a:pt x="2263" y="10073"/>
                            <a:pt x="2513" y="10323"/>
                            <a:pt x="2822" y="10323"/>
                          </a:cubicBezTo>
                          <a:lnTo>
                            <a:pt x="8478" y="10323"/>
                          </a:lnTo>
                          <a:cubicBezTo>
                            <a:pt x="8799" y="10323"/>
                            <a:pt x="9049" y="10073"/>
                            <a:pt x="9049" y="9751"/>
                          </a:cubicBezTo>
                          <a:cubicBezTo>
                            <a:pt x="9049" y="9442"/>
                            <a:pt x="8799" y="9192"/>
                            <a:pt x="8478" y="9192"/>
                          </a:cubicBezTo>
                          <a:lnTo>
                            <a:pt x="7870" y="9192"/>
                          </a:lnTo>
                          <a:lnTo>
                            <a:pt x="7549" y="8120"/>
                          </a:lnTo>
                          <a:lnTo>
                            <a:pt x="10240" y="8120"/>
                          </a:lnTo>
                          <a:cubicBezTo>
                            <a:pt x="10835" y="8120"/>
                            <a:pt x="11311" y="7644"/>
                            <a:pt x="11311" y="7049"/>
                          </a:cubicBezTo>
                          <a:lnTo>
                            <a:pt x="11311" y="1072"/>
                          </a:lnTo>
                          <a:cubicBezTo>
                            <a:pt x="11299" y="488"/>
                            <a:pt x="10823" y="0"/>
                            <a:pt x="10228" y="0"/>
                          </a:cubicBezTo>
                          <a:lnTo>
                            <a:pt x="2786" y="0"/>
                          </a:lnTo>
                          <a:cubicBezTo>
                            <a:pt x="2691" y="0"/>
                            <a:pt x="2620" y="72"/>
                            <a:pt x="2620" y="155"/>
                          </a:cubicBezTo>
                          <a:cubicBezTo>
                            <a:pt x="2620" y="250"/>
                            <a:pt x="2691" y="322"/>
                            <a:pt x="2786" y="322"/>
                          </a:cubicBezTo>
                          <a:lnTo>
                            <a:pt x="10228" y="322"/>
                          </a:lnTo>
                          <a:cubicBezTo>
                            <a:pt x="10621" y="322"/>
                            <a:pt x="10966" y="655"/>
                            <a:pt x="10966" y="1072"/>
                          </a:cubicBezTo>
                          <a:lnTo>
                            <a:pt x="10966" y="7049"/>
                          </a:lnTo>
                          <a:cubicBezTo>
                            <a:pt x="10966" y="7453"/>
                            <a:pt x="10645" y="7799"/>
                            <a:pt x="10228" y="7799"/>
                          </a:cubicBezTo>
                          <a:lnTo>
                            <a:pt x="1072" y="7799"/>
                          </a:lnTo>
                          <a:cubicBezTo>
                            <a:pt x="667" y="7799"/>
                            <a:pt x="322" y="7465"/>
                            <a:pt x="322" y="7049"/>
                          </a:cubicBezTo>
                          <a:lnTo>
                            <a:pt x="322" y="1072"/>
                          </a:lnTo>
                          <a:cubicBezTo>
                            <a:pt x="322" y="667"/>
                            <a:pt x="655" y="322"/>
                            <a:pt x="1072" y="322"/>
                          </a:cubicBezTo>
                          <a:lnTo>
                            <a:pt x="2108" y="322"/>
                          </a:lnTo>
                          <a:cubicBezTo>
                            <a:pt x="2203" y="322"/>
                            <a:pt x="2275" y="250"/>
                            <a:pt x="2275" y="155"/>
                          </a:cubicBezTo>
                          <a:cubicBezTo>
                            <a:pt x="2275" y="72"/>
                            <a:pt x="2203" y="0"/>
                            <a:pt x="2108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511;p134">
              <a:extLst>
                <a:ext uri="{FF2B5EF4-FFF2-40B4-BE49-F238E27FC236}">
                  <a16:creationId xmlns:a16="http://schemas.microsoft.com/office/drawing/2014/main" id="{7101BBB8-14F8-4C54-AB81-4E80ECD1C041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>
                <a:gd name="connsiteX0" fmla="*/ 5679 w 302117"/>
                <a:gd name="connsiteY0" fmla="*/ 0 h 184909"/>
                <a:gd name="connsiteX1" fmla="*/ 0 w 302117"/>
                <a:gd name="connsiteY1" fmla="*/ 5676 h 184909"/>
                <a:gd name="connsiteX2" fmla="*/ 0 w 302117"/>
                <a:gd name="connsiteY2" fmla="*/ 179602 h 184909"/>
                <a:gd name="connsiteX3" fmla="*/ 5317 w 302117"/>
                <a:gd name="connsiteY3" fmla="*/ 184872 h 184909"/>
                <a:gd name="connsiteX4" fmla="*/ 296799 w 302117"/>
                <a:gd name="connsiteY4" fmla="*/ 184872 h 184909"/>
                <a:gd name="connsiteX5" fmla="*/ 302086 w 302117"/>
                <a:gd name="connsiteY5" fmla="*/ 179602 h 184909"/>
                <a:gd name="connsiteX6" fmla="*/ 302086 w 302117"/>
                <a:gd name="connsiteY6" fmla="*/ 161055 h 184909"/>
                <a:gd name="connsiteX7" fmla="*/ 296799 w 302117"/>
                <a:gd name="connsiteY7" fmla="*/ 155748 h 184909"/>
                <a:gd name="connsiteX8" fmla="*/ 291512 w 302117"/>
                <a:gd name="connsiteY8" fmla="*/ 161055 h 184909"/>
                <a:gd name="connsiteX9" fmla="*/ 291512 w 302117"/>
                <a:gd name="connsiteY9" fmla="*/ 174295 h 184909"/>
                <a:gd name="connsiteX10" fmla="*/ 10997 w 302117"/>
                <a:gd name="connsiteY10" fmla="*/ 174295 h 184909"/>
                <a:gd name="connsiteX11" fmla="*/ 10997 w 302117"/>
                <a:gd name="connsiteY11" fmla="*/ 10946 h 184909"/>
                <a:gd name="connsiteX12" fmla="*/ 291512 w 302117"/>
                <a:gd name="connsiteY12" fmla="*/ 10946 h 184909"/>
                <a:gd name="connsiteX13" fmla="*/ 291512 w 302117"/>
                <a:gd name="connsiteY13" fmla="*/ 139883 h 184909"/>
                <a:gd name="connsiteX14" fmla="*/ 296799 w 302117"/>
                <a:gd name="connsiteY14" fmla="*/ 145190 h 184909"/>
                <a:gd name="connsiteX15" fmla="*/ 302086 w 302117"/>
                <a:gd name="connsiteY15" fmla="*/ 139883 h 184909"/>
                <a:gd name="connsiteX16" fmla="*/ 302086 w 302117"/>
                <a:gd name="connsiteY16" fmla="*/ 5676 h 184909"/>
                <a:gd name="connsiteX17" fmla="*/ 296437 w 302117"/>
                <a:gd name="connsiteY17" fmla="*/ 0 h 184909"/>
                <a:gd name="connsiteX18" fmla="*/ 5679 w 302117"/>
                <a:gd name="connsiteY18" fmla="*/ 0 h 18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2117" h="184909" fill="none" extrusionOk="0">
                  <a:moveTo>
                    <a:pt x="5679" y="0"/>
                  </a:moveTo>
                  <a:cubicBezTo>
                    <a:pt x="2629" y="445"/>
                    <a:pt x="183" y="2138"/>
                    <a:pt x="0" y="5676"/>
                  </a:cubicBezTo>
                  <a:cubicBezTo>
                    <a:pt x="-8679" y="43623"/>
                    <a:pt x="13148" y="129585"/>
                    <a:pt x="0" y="179602"/>
                  </a:cubicBezTo>
                  <a:cubicBezTo>
                    <a:pt x="-1" y="182027"/>
                    <a:pt x="2636" y="184879"/>
                    <a:pt x="5317" y="184872"/>
                  </a:cubicBezTo>
                  <a:cubicBezTo>
                    <a:pt x="40594" y="162629"/>
                    <a:pt x="223378" y="171601"/>
                    <a:pt x="296799" y="184872"/>
                  </a:cubicBezTo>
                  <a:cubicBezTo>
                    <a:pt x="299389" y="184824"/>
                    <a:pt x="302205" y="181893"/>
                    <a:pt x="302086" y="179602"/>
                  </a:cubicBezTo>
                  <a:cubicBezTo>
                    <a:pt x="301178" y="176685"/>
                    <a:pt x="302580" y="166083"/>
                    <a:pt x="302086" y="161055"/>
                  </a:cubicBezTo>
                  <a:cubicBezTo>
                    <a:pt x="301950" y="158356"/>
                    <a:pt x="299918" y="155652"/>
                    <a:pt x="296799" y="155748"/>
                  </a:cubicBezTo>
                  <a:cubicBezTo>
                    <a:pt x="293658" y="155726"/>
                    <a:pt x="291531" y="158648"/>
                    <a:pt x="291512" y="161055"/>
                  </a:cubicBezTo>
                  <a:cubicBezTo>
                    <a:pt x="291493" y="167623"/>
                    <a:pt x="292453" y="171810"/>
                    <a:pt x="291512" y="174295"/>
                  </a:cubicBezTo>
                  <a:cubicBezTo>
                    <a:pt x="194903" y="191009"/>
                    <a:pt x="54707" y="199177"/>
                    <a:pt x="10997" y="174295"/>
                  </a:cubicBezTo>
                  <a:cubicBezTo>
                    <a:pt x="24087" y="110234"/>
                    <a:pt x="11048" y="91766"/>
                    <a:pt x="10997" y="10946"/>
                  </a:cubicBezTo>
                  <a:cubicBezTo>
                    <a:pt x="142259" y="-13281"/>
                    <a:pt x="163284" y="6500"/>
                    <a:pt x="291512" y="10946"/>
                  </a:cubicBezTo>
                  <a:cubicBezTo>
                    <a:pt x="303056" y="54341"/>
                    <a:pt x="296467" y="92093"/>
                    <a:pt x="291512" y="139883"/>
                  </a:cubicBezTo>
                  <a:cubicBezTo>
                    <a:pt x="290948" y="142604"/>
                    <a:pt x="293021" y="145432"/>
                    <a:pt x="296799" y="145190"/>
                  </a:cubicBezTo>
                  <a:cubicBezTo>
                    <a:pt x="299090" y="145009"/>
                    <a:pt x="302111" y="142513"/>
                    <a:pt x="302086" y="139883"/>
                  </a:cubicBezTo>
                  <a:cubicBezTo>
                    <a:pt x="296268" y="121931"/>
                    <a:pt x="312214" y="21584"/>
                    <a:pt x="302086" y="5676"/>
                  </a:cubicBezTo>
                  <a:cubicBezTo>
                    <a:pt x="301667" y="1845"/>
                    <a:pt x="299359" y="-84"/>
                    <a:pt x="296437" y="0"/>
                  </a:cubicBezTo>
                  <a:cubicBezTo>
                    <a:pt x="163922" y="-15916"/>
                    <a:pt x="70039" y="-16891"/>
                    <a:pt x="5679" y="0"/>
                  </a:cubicBezTo>
                  <a:close/>
                </a:path>
                <a:path w="302117" h="184909" stroke="0" extrusionOk="0">
                  <a:moveTo>
                    <a:pt x="5679" y="0"/>
                  </a:moveTo>
                  <a:cubicBezTo>
                    <a:pt x="2366" y="232"/>
                    <a:pt x="59" y="2270"/>
                    <a:pt x="0" y="5676"/>
                  </a:cubicBezTo>
                  <a:cubicBezTo>
                    <a:pt x="3974" y="46688"/>
                    <a:pt x="-650" y="150829"/>
                    <a:pt x="0" y="179602"/>
                  </a:cubicBezTo>
                  <a:cubicBezTo>
                    <a:pt x="165" y="182191"/>
                    <a:pt x="2754" y="184496"/>
                    <a:pt x="5317" y="184872"/>
                  </a:cubicBezTo>
                  <a:cubicBezTo>
                    <a:pt x="94438" y="180188"/>
                    <a:pt x="212160" y="165364"/>
                    <a:pt x="296799" y="184872"/>
                  </a:cubicBezTo>
                  <a:cubicBezTo>
                    <a:pt x="299427" y="185181"/>
                    <a:pt x="302034" y="182588"/>
                    <a:pt x="302086" y="179602"/>
                  </a:cubicBezTo>
                  <a:cubicBezTo>
                    <a:pt x="301882" y="173147"/>
                    <a:pt x="301310" y="164715"/>
                    <a:pt x="302086" y="161055"/>
                  </a:cubicBezTo>
                  <a:cubicBezTo>
                    <a:pt x="301792" y="158346"/>
                    <a:pt x="298976" y="155810"/>
                    <a:pt x="296799" y="155748"/>
                  </a:cubicBezTo>
                  <a:cubicBezTo>
                    <a:pt x="294006" y="155709"/>
                    <a:pt x="291841" y="158227"/>
                    <a:pt x="291512" y="161055"/>
                  </a:cubicBezTo>
                  <a:cubicBezTo>
                    <a:pt x="290445" y="162823"/>
                    <a:pt x="291278" y="168014"/>
                    <a:pt x="291512" y="174295"/>
                  </a:cubicBezTo>
                  <a:cubicBezTo>
                    <a:pt x="230233" y="175501"/>
                    <a:pt x="144764" y="164913"/>
                    <a:pt x="10997" y="174295"/>
                  </a:cubicBezTo>
                  <a:cubicBezTo>
                    <a:pt x="22431" y="153369"/>
                    <a:pt x="24649" y="71717"/>
                    <a:pt x="10997" y="10946"/>
                  </a:cubicBezTo>
                  <a:cubicBezTo>
                    <a:pt x="98379" y="-8961"/>
                    <a:pt x="181809" y="28776"/>
                    <a:pt x="291512" y="10946"/>
                  </a:cubicBezTo>
                  <a:cubicBezTo>
                    <a:pt x="285266" y="27979"/>
                    <a:pt x="300660" y="80669"/>
                    <a:pt x="291512" y="139883"/>
                  </a:cubicBezTo>
                  <a:cubicBezTo>
                    <a:pt x="290655" y="142185"/>
                    <a:pt x="293311" y="144630"/>
                    <a:pt x="296799" y="145190"/>
                  </a:cubicBezTo>
                  <a:cubicBezTo>
                    <a:pt x="299404" y="144946"/>
                    <a:pt x="302111" y="142669"/>
                    <a:pt x="302086" y="139883"/>
                  </a:cubicBezTo>
                  <a:cubicBezTo>
                    <a:pt x="302264" y="120102"/>
                    <a:pt x="301779" y="65699"/>
                    <a:pt x="302086" y="5676"/>
                  </a:cubicBezTo>
                  <a:cubicBezTo>
                    <a:pt x="302345" y="2071"/>
                    <a:pt x="299369" y="-165"/>
                    <a:pt x="296437" y="0"/>
                  </a:cubicBezTo>
                  <a:cubicBezTo>
                    <a:pt x="161953" y="-11848"/>
                    <a:pt x="69470" y="5146"/>
                    <a:pt x="5679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67062933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14" h="5823" extrusionOk="0">
                          <a:moveTo>
                            <a:pt x="179" y="0"/>
                          </a:moveTo>
                          <a:cubicBezTo>
                            <a:pt x="72" y="0"/>
                            <a:pt x="0" y="71"/>
                            <a:pt x="0" y="179"/>
                          </a:cubicBezTo>
                          <a:lnTo>
                            <a:pt x="0" y="5656"/>
                          </a:lnTo>
                          <a:cubicBezTo>
                            <a:pt x="0" y="5739"/>
                            <a:pt x="72" y="5822"/>
                            <a:pt x="167" y="5822"/>
                          </a:cubicBezTo>
                          <a:lnTo>
                            <a:pt x="9347" y="5822"/>
                          </a:lnTo>
                          <a:cubicBezTo>
                            <a:pt x="9430" y="5822"/>
                            <a:pt x="9513" y="5739"/>
                            <a:pt x="9513" y="5656"/>
                          </a:cubicBezTo>
                          <a:lnTo>
                            <a:pt x="9513" y="5072"/>
                          </a:lnTo>
                          <a:cubicBezTo>
                            <a:pt x="9513" y="4989"/>
                            <a:pt x="9430" y="4905"/>
                            <a:pt x="9347" y="4905"/>
                          </a:cubicBezTo>
                          <a:cubicBezTo>
                            <a:pt x="9252" y="4905"/>
                            <a:pt x="9180" y="4989"/>
                            <a:pt x="9180" y="5072"/>
                          </a:cubicBezTo>
                          <a:lnTo>
                            <a:pt x="9180" y="5489"/>
                          </a:lnTo>
                          <a:lnTo>
                            <a:pt x="346" y="5489"/>
                          </a:lnTo>
                          <a:lnTo>
                            <a:pt x="346" y="345"/>
                          </a:lnTo>
                          <a:lnTo>
                            <a:pt x="9180" y="345"/>
                          </a:lnTo>
                          <a:lnTo>
                            <a:pt x="9180" y="4405"/>
                          </a:lnTo>
                          <a:cubicBezTo>
                            <a:pt x="9168" y="4489"/>
                            <a:pt x="9240" y="4572"/>
                            <a:pt x="9347" y="4572"/>
                          </a:cubicBezTo>
                          <a:cubicBezTo>
                            <a:pt x="9430" y="4572"/>
                            <a:pt x="9513" y="4489"/>
                            <a:pt x="9513" y="4405"/>
                          </a:cubicBezTo>
                          <a:lnTo>
                            <a:pt x="9513" y="179"/>
                          </a:lnTo>
                          <a:cubicBezTo>
                            <a:pt x="9513" y="71"/>
                            <a:pt x="9430" y="0"/>
                            <a:pt x="933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512;p134">
              <a:extLst>
                <a:ext uri="{FF2B5EF4-FFF2-40B4-BE49-F238E27FC236}">
                  <a16:creationId xmlns:a16="http://schemas.microsoft.com/office/drawing/2014/main" id="{CCC7BB5A-E346-42B4-A7F4-BDCD8A1C5728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>
                <a:gd name="connsiteX0" fmla="*/ 5588 w 11908"/>
                <a:gd name="connsiteY0" fmla="*/ 0 h 10638"/>
                <a:gd name="connsiteX1" fmla="*/ 4700 w 11908"/>
                <a:gd name="connsiteY1" fmla="*/ 95 h 10638"/>
                <a:gd name="connsiteX2" fmla="*/ 539 w 11908"/>
                <a:gd name="connsiteY2" fmla="*/ 4986 h 10638"/>
                <a:gd name="connsiteX3" fmla="*/ 5906 w 11908"/>
                <a:gd name="connsiteY3" fmla="*/ 10606 h 10638"/>
                <a:gd name="connsiteX4" fmla="*/ 9240 w 11908"/>
                <a:gd name="connsiteY4" fmla="*/ 9145 h 10638"/>
                <a:gd name="connsiteX5" fmla="*/ 10383 w 11908"/>
                <a:gd name="connsiteY5" fmla="*/ 2730 h 10638"/>
                <a:gd name="connsiteX6" fmla="*/ 5588 w 11908"/>
                <a:gd name="connsiteY6" fmla="*/ 0 h 1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08" h="10638" fill="none" extrusionOk="0">
                  <a:moveTo>
                    <a:pt x="5588" y="0"/>
                  </a:moveTo>
                  <a:cubicBezTo>
                    <a:pt x="5280" y="-8"/>
                    <a:pt x="5011" y="26"/>
                    <a:pt x="4700" y="95"/>
                  </a:cubicBezTo>
                  <a:cubicBezTo>
                    <a:pt x="2162" y="911"/>
                    <a:pt x="416" y="2568"/>
                    <a:pt x="539" y="4986"/>
                  </a:cubicBezTo>
                  <a:cubicBezTo>
                    <a:pt x="2" y="8230"/>
                    <a:pt x="2783" y="10566"/>
                    <a:pt x="5906" y="10606"/>
                  </a:cubicBezTo>
                  <a:cubicBezTo>
                    <a:pt x="7180" y="10548"/>
                    <a:pt x="8382" y="10376"/>
                    <a:pt x="9240" y="9145"/>
                  </a:cubicBezTo>
                  <a:cubicBezTo>
                    <a:pt x="11769" y="7189"/>
                    <a:pt x="11813" y="4642"/>
                    <a:pt x="10383" y="2730"/>
                  </a:cubicBezTo>
                  <a:cubicBezTo>
                    <a:pt x="9403" y="1104"/>
                    <a:pt x="7731" y="46"/>
                    <a:pt x="5588" y="0"/>
                  </a:cubicBezTo>
                  <a:close/>
                </a:path>
                <a:path w="11908" h="10638" stroke="0" extrusionOk="0">
                  <a:moveTo>
                    <a:pt x="5588" y="0"/>
                  </a:moveTo>
                  <a:cubicBezTo>
                    <a:pt x="5323" y="-31"/>
                    <a:pt x="4993" y="29"/>
                    <a:pt x="4700" y="95"/>
                  </a:cubicBezTo>
                  <a:cubicBezTo>
                    <a:pt x="2585" y="1078"/>
                    <a:pt x="685" y="2800"/>
                    <a:pt x="539" y="4986"/>
                  </a:cubicBezTo>
                  <a:cubicBezTo>
                    <a:pt x="257" y="8013"/>
                    <a:pt x="3122" y="10511"/>
                    <a:pt x="5906" y="10606"/>
                  </a:cubicBezTo>
                  <a:cubicBezTo>
                    <a:pt x="7139" y="10635"/>
                    <a:pt x="8151" y="10251"/>
                    <a:pt x="9240" y="9145"/>
                  </a:cubicBezTo>
                  <a:cubicBezTo>
                    <a:pt x="12317" y="7070"/>
                    <a:pt x="11901" y="4555"/>
                    <a:pt x="10383" y="2730"/>
                  </a:cubicBezTo>
                  <a:cubicBezTo>
                    <a:pt x="9304" y="1290"/>
                    <a:pt x="7305" y="67"/>
                    <a:pt x="5588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1171866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5" h="335" extrusionOk="0">
                          <a:moveTo>
                            <a:pt x="176" y="0"/>
                          </a:moveTo>
                          <a:cubicBezTo>
                            <a:pt x="167" y="0"/>
                            <a:pt x="158" y="1"/>
                            <a:pt x="148" y="3"/>
                          </a:cubicBezTo>
                          <a:cubicBezTo>
                            <a:pt x="77" y="26"/>
                            <a:pt x="17" y="86"/>
                            <a:pt x="17" y="157"/>
                          </a:cubicBezTo>
                          <a:cubicBezTo>
                            <a:pt x="1" y="258"/>
                            <a:pt x="95" y="334"/>
                            <a:pt x="186" y="334"/>
                          </a:cubicBezTo>
                          <a:cubicBezTo>
                            <a:pt x="225" y="334"/>
                            <a:pt x="263" y="320"/>
                            <a:pt x="291" y="288"/>
                          </a:cubicBezTo>
                          <a:cubicBezTo>
                            <a:pt x="375" y="229"/>
                            <a:pt x="375" y="145"/>
                            <a:pt x="327" y="86"/>
                          </a:cubicBezTo>
                          <a:cubicBezTo>
                            <a:pt x="296" y="34"/>
                            <a:pt x="238" y="0"/>
                            <a:pt x="176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12132;p138">
            <a:extLst>
              <a:ext uri="{FF2B5EF4-FFF2-40B4-BE49-F238E27FC236}">
                <a16:creationId xmlns:a16="http://schemas.microsoft.com/office/drawing/2014/main" id="{7819F812-9AF4-43CE-8DEA-C43030F1359D}"/>
              </a:ext>
            </a:extLst>
          </p:cNvPr>
          <p:cNvGrpSpPr/>
          <p:nvPr/>
        </p:nvGrpSpPr>
        <p:grpSpPr>
          <a:xfrm>
            <a:off x="2369446" y="3119900"/>
            <a:ext cx="355230" cy="356725"/>
            <a:chOff x="3972749" y="2894211"/>
            <a:chExt cx="355230" cy="356725"/>
          </a:xfrm>
        </p:grpSpPr>
        <p:sp>
          <p:nvSpPr>
            <p:cNvPr id="40" name="Google Shape;12133;p138">
              <a:extLst>
                <a:ext uri="{FF2B5EF4-FFF2-40B4-BE49-F238E27FC236}">
                  <a16:creationId xmlns:a16="http://schemas.microsoft.com/office/drawing/2014/main" id="{03CD962C-DD0C-432E-9225-E8E00E80602F}"/>
                </a:ext>
              </a:extLst>
            </p:cNvPr>
            <p:cNvSpPr/>
            <p:nvPr/>
          </p:nvSpPr>
          <p:spPr>
            <a:xfrm>
              <a:off x="3973512" y="3208508"/>
              <a:ext cx="351795" cy="10623"/>
            </a:xfrm>
            <a:custGeom>
              <a:avLst/>
              <a:gdLst>
                <a:gd name="connsiteX0" fmla="*/ 5312 w 351795"/>
                <a:gd name="connsiteY0" fmla="*/ 0 h 10623"/>
                <a:gd name="connsiteX1" fmla="*/ 0 w 351795"/>
                <a:gd name="connsiteY1" fmla="*/ 5311 h 10623"/>
                <a:gd name="connsiteX2" fmla="*/ 5312 w 351795"/>
                <a:gd name="connsiteY2" fmla="*/ 10623 h 10623"/>
                <a:gd name="connsiteX3" fmla="*/ 346869 w 351795"/>
                <a:gd name="connsiteY3" fmla="*/ 10623 h 10623"/>
                <a:gd name="connsiteX4" fmla="*/ 351795 w 351795"/>
                <a:gd name="connsiteY4" fmla="*/ 5311 h 10623"/>
                <a:gd name="connsiteX5" fmla="*/ 346869 w 351795"/>
                <a:gd name="connsiteY5" fmla="*/ 0 h 10623"/>
                <a:gd name="connsiteX6" fmla="*/ 5312 w 351795"/>
                <a:gd name="connsiteY6" fmla="*/ 0 h 1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1795" h="10623" fill="none" extrusionOk="0">
                  <a:moveTo>
                    <a:pt x="5312" y="0"/>
                  </a:moveTo>
                  <a:cubicBezTo>
                    <a:pt x="2895" y="-108"/>
                    <a:pt x="196" y="2857"/>
                    <a:pt x="0" y="5311"/>
                  </a:cubicBezTo>
                  <a:cubicBezTo>
                    <a:pt x="116" y="8324"/>
                    <a:pt x="2994" y="10449"/>
                    <a:pt x="5312" y="10623"/>
                  </a:cubicBezTo>
                  <a:cubicBezTo>
                    <a:pt x="155231" y="16417"/>
                    <a:pt x="271353" y="25227"/>
                    <a:pt x="346869" y="10623"/>
                  </a:cubicBezTo>
                  <a:cubicBezTo>
                    <a:pt x="349587" y="10622"/>
                    <a:pt x="351499" y="8208"/>
                    <a:pt x="351795" y="5311"/>
                  </a:cubicBezTo>
                  <a:cubicBezTo>
                    <a:pt x="351682" y="2312"/>
                    <a:pt x="349661" y="165"/>
                    <a:pt x="346869" y="0"/>
                  </a:cubicBezTo>
                  <a:cubicBezTo>
                    <a:pt x="192654" y="-26570"/>
                    <a:pt x="41262" y="-25843"/>
                    <a:pt x="5312" y="0"/>
                  </a:cubicBezTo>
                  <a:close/>
                </a:path>
                <a:path w="351795" h="10623" stroke="0" extrusionOk="0">
                  <a:moveTo>
                    <a:pt x="5312" y="0"/>
                  </a:moveTo>
                  <a:cubicBezTo>
                    <a:pt x="2818" y="461"/>
                    <a:pt x="-103" y="2845"/>
                    <a:pt x="0" y="5311"/>
                  </a:cubicBezTo>
                  <a:cubicBezTo>
                    <a:pt x="261" y="8463"/>
                    <a:pt x="2611" y="10526"/>
                    <a:pt x="5312" y="10623"/>
                  </a:cubicBezTo>
                  <a:cubicBezTo>
                    <a:pt x="163236" y="37215"/>
                    <a:pt x="187963" y="25729"/>
                    <a:pt x="346869" y="10623"/>
                  </a:cubicBezTo>
                  <a:cubicBezTo>
                    <a:pt x="349308" y="10484"/>
                    <a:pt x="351577" y="8393"/>
                    <a:pt x="351795" y="5311"/>
                  </a:cubicBezTo>
                  <a:cubicBezTo>
                    <a:pt x="352140" y="2387"/>
                    <a:pt x="349588" y="42"/>
                    <a:pt x="346869" y="0"/>
                  </a:cubicBezTo>
                  <a:cubicBezTo>
                    <a:pt x="206723" y="-7953"/>
                    <a:pt x="91549" y="11435"/>
                    <a:pt x="5312" y="0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78201263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061" h="334" extrusionOk="0">
                          <a:moveTo>
                            <a:pt x="167" y="0"/>
                          </a:moveTo>
                          <a:cubicBezTo>
                            <a:pt x="83" y="0"/>
                            <a:pt x="0" y="84"/>
                            <a:pt x="0" y="167"/>
                          </a:cubicBezTo>
                          <a:cubicBezTo>
                            <a:pt x="0" y="262"/>
                            <a:pt x="83" y="334"/>
                            <a:pt x="167" y="334"/>
                          </a:cubicBezTo>
                          <a:lnTo>
                            <a:pt x="10906" y="334"/>
                          </a:lnTo>
                          <a:cubicBezTo>
                            <a:pt x="10990" y="334"/>
                            <a:pt x="11061" y="262"/>
                            <a:pt x="11061" y="167"/>
                          </a:cubicBezTo>
                          <a:cubicBezTo>
                            <a:pt x="11061" y="84"/>
                            <a:pt x="10990" y="0"/>
                            <a:pt x="10906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34;p138">
              <a:extLst>
                <a:ext uri="{FF2B5EF4-FFF2-40B4-BE49-F238E27FC236}">
                  <a16:creationId xmlns:a16="http://schemas.microsoft.com/office/drawing/2014/main" id="{128CBBB9-7DD7-44CE-8CAB-5DC806F130B6}"/>
                </a:ext>
              </a:extLst>
            </p:cNvPr>
            <p:cNvSpPr/>
            <p:nvPr/>
          </p:nvSpPr>
          <p:spPr>
            <a:xfrm>
              <a:off x="4116253" y="3052091"/>
              <a:ext cx="142804" cy="140546"/>
            </a:xfrm>
            <a:custGeom>
              <a:avLst/>
              <a:gdLst>
                <a:gd name="connsiteX0" fmla="*/ 120826 w 142804"/>
                <a:gd name="connsiteY0" fmla="*/ 10245 h 140546"/>
                <a:gd name="connsiteX1" fmla="*/ 128780 w 142804"/>
                <a:gd name="connsiteY1" fmla="*/ 13675 h 140546"/>
                <a:gd name="connsiteX2" fmla="*/ 132179 w 142804"/>
                <a:gd name="connsiteY2" fmla="*/ 22009 h 140546"/>
                <a:gd name="connsiteX3" fmla="*/ 131422 w 142804"/>
                <a:gd name="connsiteY3" fmla="*/ 25410 h 140546"/>
                <a:gd name="connsiteX4" fmla="*/ 117042 w 142804"/>
                <a:gd name="connsiteY4" fmla="*/ 10625 h 140546"/>
                <a:gd name="connsiteX5" fmla="*/ 120826 w 142804"/>
                <a:gd name="connsiteY5" fmla="*/ 10245 h 140546"/>
                <a:gd name="connsiteX6" fmla="*/ 108331 w 142804"/>
                <a:gd name="connsiteY6" fmla="*/ 17455 h 140546"/>
                <a:gd name="connsiteX7" fmla="*/ 124996 w 142804"/>
                <a:gd name="connsiteY7" fmla="*/ 33745 h 140546"/>
                <a:gd name="connsiteX8" fmla="*/ 121583 w 142804"/>
                <a:gd name="connsiteY8" fmla="*/ 37146 h 140546"/>
                <a:gd name="connsiteX9" fmla="*/ 104918 w 142804"/>
                <a:gd name="connsiteY9" fmla="*/ 20857 h 140546"/>
                <a:gd name="connsiteX10" fmla="*/ 108331 w 142804"/>
                <a:gd name="connsiteY10" fmla="*/ 17455 h 140546"/>
                <a:gd name="connsiteX11" fmla="*/ 18578 w 142804"/>
                <a:gd name="connsiteY11" fmla="*/ 110961 h 140546"/>
                <a:gd name="connsiteX12" fmla="*/ 30303 w 142804"/>
                <a:gd name="connsiteY12" fmla="*/ 123090 h 140546"/>
                <a:gd name="connsiteX13" fmla="*/ 13266 w 142804"/>
                <a:gd name="connsiteY13" fmla="*/ 128009 h 140546"/>
                <a:gd name="connsiteX14" fmla="*/ 13266 w 142804"/>
                <a:gd name="connsiteY14" fmla="*/ 128009 h 140546"/>
                <a:gd name="connsiteX15" fmla="*/ 18578 w 142804"/>
                <a:gd name="connsiteY15" fmla="*/ 110961 h 140546"/>
                <a:gd name="connsiteX16" fmla="*/ 120826 w 142804"/>
                <a:gd name="connsiteY16" fmla="*/ 28 h 140546"/>
                <a:gd name="connsiteX17" fmla="*/ 104918 w 142804"/>
                <a:gd name="connsiteY17" fmla="*/ 6071 h 140546"/>
                <a:gd name="connsiteX18" fmla="*/ 15165 w 142804"/>
                <a:gd name="connsiteY18" fmla="*/ 95065 h 140546"/>
                <a:gd name="connsiteX19" fmla="*/ 12909 w 142804"/>
                <a:gd name="connsiteY19" fmla="*/ 97735 h 140546"/>
                <a:gd name="connsiteX20" fmla="*/ 11767 w 142804"/>
                <a:gd name="connsiteY20" fmla="*/ 98846 h 140546"/>
                <a:gd name="connsiteX21" fmla="*/ 9853 w 142804"/>
                <a:gd name="connsiteY21" fmla="*/ 102668 h 140546"/>
                <a:gd name="connsiteX22" fmla="*/ 414 w 142804"/>
                <a:gd name="connsiteY22" fmla="*/ 133701 h 140546"/>
                <a:gd name="connsiteX23" fmla="*/ 1913 w 142804"/>
                <a:gd name="connsiteY23" fmla="*/ 139014 h 140546"/>
                <a:gd name="connsiteX24" fmla="*/ 5697 w 142804"/>
                <a:gd name="connsiteY24" fmla="*/ 140517 h 140546"/>
                <a:gd name="connsiteX25" fmla="*/ 6840 w 142804"/>
                <a:gd name="connsiteY25" fmla="*/ 140517 h 140546"/>
                <a:gd name="connsiteX26" fmla="*/ 38257 w 142804"/>
                <a:gd name="connsiteY26" fmla="*/ 131031 h 140546"/>
                <a:gd name="connsiteX27" fmla="*/ 46211 w 142804"/>
                <a:gd name="connsiteY27" fmla="*/ 126140 h 140546"/>
                <a:gd name="connsiteX28" fmla="*/ 93922 w 142804"/>
                <a:gd name="connsiteY28" fmla="*/ 78776 h 140546"/>
                <a:gd name="connsiteX29" fmla="*/ 93922 w 142804"/>
                <a:gd name="connsiteY29" fmla="*/ 71214 h 140546"/>
                <a:gd name="connsiteX30" fmla="*/ 90580 w 142804"/>
                <a:gd name="connsiteY30" fmla="*/ 69809 h 140546"/>
                <a:gd name="connsiteX31" fmla="*/ 86353 w 142804"/>
                <a:gd name="connsiteY31" fmla="*/ 71214 h 140546"/>
                <a:gd name="connsiteX32" fmla="*/ 40170 w 142804"/>
                <a:gd name="connsiteY32" fmla="*/ 117046 h 140546"/>
                <a:gd name="connsiteX33" fmla="*/ 23505 w 142804"/>
                <a:gd name="connsiteY33" fmla="*/ 100757 h 140546"/>
                <a:gd name="connsiteX34" fmla="*/ 97349 w 142804"/>
                <a:gd name="connsiteY34" fmla="*/ 27673 h 140546"/>
                <a:gd name="connsiteX35" fmla="*/ 113986 w 142804"/>
                <a:gd name="connsiteY35" fmla="*/ 44342 h 140546"/>
                <a:gd name="connsiteX36" fmla="*/ 101133 w 142804"/>
                <a:gd name="connsiteY36" fmla="*/ 56836 h 140546"/>
                <a:gd name="connsiteX37" fmla="*/ 101133 w 142804"/>
                <a:gd name="connsiteY37" fmla="*/ 64398 h 140546"/>
                <a:gd name="connsiteX38" fmla="*/ 104761 w 142804"/>
                <a:gd name="connsiteY38" fmla="*/ 65831 h 140546"/>
                <a:gd name="connsiteX39" fmla="*/ 108702 w 142804"/>
                <a:gd name="connsiteY39" fmla="*/ 64398 h 140546"/>
                <a:gd name="connsiteX40" fmla="*/ 124225 w 142804"/>
                <a:gd name="connsiteY40" fmla="*/ 48502 h 140546"/>
                <a:gd name="connsiteX41" fmla="*/ 125381 w 142804"/>
                <a:gd name="connsiteY41" fmla="*/ 48122 h 140546"/>
                <a:gd name="connsiteX42" fmla="*/ 125753 w 142804"/>
                <a:gd name="connsiteY42" fmla="*/ 47364 h 140546"/>
                <a:gd name="connsiteX43" fmla="*/ 136349 w 142804"/>
                <a:gd name="connsiteY43" fmla="*/ 37146 h 140546"/>
                <a:gd name="connsiteX44" fmla="*/ 142775 w 142804"/>
                <a:gd name="connsiteY44" fmla="*/ 21630 h 140546"/>
                <a:gd name="connsiteX45" fmla="*/ 135963 w 142804"/>
                <a:gd name="connsiteY45" fmla="*/ 6071 h 140546"/>
                <a:gd name="connsiteX46" fmla="*/ 120826 w 142804"/>
                <a:gd name="connsiteY46" fmla="*/ 28 h 14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2804" h="140546" fill="none" extrusionOk="0">
                  <a:moveTo>
                    <a:pt x="120826" y="10245"/>
                  </a:moveTo>
                  <a:cubicBezTo>
                    <a:pt x="123536" y="9736"/>
                    <a:pt x="126176" y="11348"/>
                    <a:pt x="128780" y="13675"/>
                  </a:cubicBezTo>
                  <a:cubicBezTo>
                    <a:pt x="130800" y="16412"/>
                    <a:pt x="131901" y="18840"/>
                    <a:pt x="132179" y="22009"/>
                  </a:cubicBezTo>
                  <a:cubicBezTo>
                    <a:pt x="132237" y="23171"/>
                    <a:pt x="132100" y="23995"/>
                    <a:pt x="131422" y="25410"/>
                  </a:cubicBezTo>
                  <a:cubicBezTo>
                    <a:pt x="126847" y="20326"/>
                    <a:pt x="123297" y="17040"/>
                    <a:pt x="117042" y="10625"/>
                  </a:cubicBezTo>
                  <a:cubicBezTo>
                    <a:pt x="117761" y="10163"/>
                    <a:pt x="119435" y="10051"/>
                    <a:pt x="120826" y="10245"/>
                  </a:cubicBezTo>
                  <a:close/>
                  <a:moveTo>
                    <a:pt x="108331" y="17455"/>
                  </a:moveTo>
                  <a:cubicBezTo>
                    <a:pt x="115845" y="26379"/>
                    <a:pt x="120428" y="30378"/>
                    <a:pt x="124996" y="33745"/>
                  </a:cubicBezTo>
                  <a:cubicBezTo>
                    <a:pt x="124053" y="34770"/>
                    <a:pt x="122851" y="36257"/>
                    <a:pt x="121583" y="37146"/>
                  </a:cubicBezTo>
                  <a:cubicBezTo>
                    <a:pt x="118167" y="31339"/>
                    <a:pt x="110926" y="29104"/>
                    <a:pt x="104918" y="20857"/>
                  </a:cubicBezTo>
                  <a:cubicBezTo>
                    <a:pt x="106508" y="19586"/>
                    <a:pt x="106708" y="18670"/>
                    <a:pt x="108331" y="17455"/>
                  </a:cubicBezTo>
                  <a:close/>
                  <a:moveTo>
                    <a:pt x="18578" y="110961"/>
                  </a:moveTo>
                  <a:cubicBezTo>
                    <a:pt x="20943" y="115393"/>
                    <a:pt x="26098" y="119143"/>
                    <a:pt x="30303" y="123090"/>
                  </a:cubicBezTo>
                  <a:cubicBezTo>
                    <a:pt x="21768" y="124158"/>
                    <a:pt x="20123" y="124507"/>
                    <a:pt x="13266" y="128009"/>
                  </a:cubicBezTo>
                  <a:lnTo>
                    <a:pt x="13266" y="128009"/>
                  </a:lnTo>
                  <a:cubicBezTo>
                    <a:pt x="15114" y="121163"/>
                    <a:pt x="18552" y="114402"/>
                    <a:pt x="18578" y="110961"/>
                  </a:cubicBezTo>
                  <a:close/>
                  <a:moveTo>
                    <a:pt x="120826" y="28"/>
                  </a:moveTo>
                  <a:cubicBezTo>
                    <a:pt x="114465" y="48"/>
                    <a:pt x="109850" y="2255"/>
                    <a:pt x="104918" y="6071"/>
                  </a:cubicBezTo>
                  <a:cubicBezTo>
                    <a:pt x="64553" y="35464"/>
                    <a:pt x="25938" y="73287"/>
                    <a:pt x="15165" y="95065"/>
                  </a:cubicBezTo>
                  <a:cubicBezTo>
                    <a:pt x="13988" y="95669"/>
                    <a:pt x="13172" y="97076"/>
                    <a:pt x="12909" y="97735"/>
                  </a:cubicBezTo>
                  <a:cubicBezTo>
                    <a:pt x="12112" y="98070"/>
                    <a:pt x="12130" y="98825"/>
                    <a:pt x="11767" y="98846"/>
                  </a:cubicBezTo>
                  <a:cubicBezTo>
                    <a:pt x="10627" y="100096"/>
                    <a:pt x="10164" y="101504"/>
                    <a:pt x="9853" y="102668"/>
                  </a:cubicBezTo>
                  <a:cubicBezTo>
                    <a:pt x="10938" y="108461"/>
                    <a:pt x="3732" y="120982"/>
                    <a:pt x="414" y="133701"/>
                  </a:cubicBezTo>
                  <a:cubicBezTo>
                    <a:pt x="63" y="135599"/>
                    <a:pt x="397" y="137590"/>
                    <a:pt x="1913" y="139014"/>
                  </a:cubicBezTo>
                  <a:cubicBezTo>
                    <a:pt x="2813" y="140231"/>
                    <a:pt x="4145" y="140675"/>
                    <a:pt x="5697" y="140517"/>
                  </a:cubicBezTo>
                  <a:cubicBezTo>
                    <a:pt x="6078" y="140425"/>
                    <a:pt x="6360" y="140450"/>
                    <a:pt x="6840" y="140517"/>
                  </a:cubicBezTo>
                  <a:cubicBezTo>
                    <a:pt x="11277" y="140639"/>
                    <a:pt x="34966" y="131613"/>
                    <a:pt x="38257" y="131031"/>
                  </a:cubicBezTo>
                  <a:cubicBezTo>
                    <a:pt x="40728" y="130184"/>
                    <a:pt x="43964" y="127665"/>
                    <a:pt x="46211" y="126140"/>
                  </a:cubicBezTo>
                  <a:cubicBezTo>
                    <a:pt x="59370" y="106515"/>
                    <a:pt x="82399" y="92996"/>
                    <a:pt x="93922" y="78776"/>
                  </a:cubicBezTo>
                  <a:cubicBezTo>
                    <a:pt x="95529" y="77416"/>
                    <a:pt x="95748" y="73637"/>
                    <a:pt x="93922" y="71214"/>
                  </a:cubicBezTo>
                  <a:cubicBezTo>
                    <a:pt x="93123" y="70088"/>
                    <a:pt x="92053" y="69979"/>
                    <a:pt x="90580" y="69809"/>
                  </a:cubicBezTo>
                  <a:cubicBezTo>
                    <a:pt x="89194" y="69895"/>
                    <a:pt x="87798" y="70363"/>
                    <a:pt x="86353" y="71214"/>
                  </a:cubicBezTo>
                  <a:cubicBezTo>
                    <a:pt x="77021" y="84636"/>
                    <a:pt x="49949" y="110974"/>
                    <a:pt x="40170" y="117046"/>
                  </a:cubicBezTo>
                  <a:cubicBezTo>
                    <a:pt x="38034" y="114351"/>
                    <a:pt x="26313" y="102743"/>
                    <a:pt x="23505" y="100757"/>
                  </a:cubicBezTo>
                  <a:cubicBezTo>
                    <a:pt x="55892" y="60749"/>
                    <a:pt x="68784" y="44394"/>
                    <a:pt x="97349" y="27673"/>
                  </a:cubicBezTo>
                  <a:cubicBezTo>
                    <a:pt x="99851" y="29268"/>
                    <a:pt x="109224" y="42407"/>
                    <a:pt x="113986" y="44342"/>
                  </a:cubicBezTo>
                  <a:cubicBezTo>
                    <a:pt x="112555" y="45875"/>
                    <a:pt x="107007" y="51917"/>
                    <a:pt x="101133" y="56836"/>
                  </a:cubicBezTo>
                  <a:cubicBezTo>
                    <a:pt x="99211" y="58812"/>
                    <a:pt x="98834" y="61596"/>
                    <a:pt x="101133" y="64398"/>
                  </a:cubicBezTo>
                  <a:cubicBezTo>
                    <a:pt x="102103" y="65551"/>
                    <a:pt x="103190" y="65940"/>
                    <a:pt x="104761" y="65831"/>
                  </a:cubicBezTo>
                  <a:cubicBezTo>
                    <a:pt x="106048" y="66067"/>
                    <a:pt x="107643" y="65421"/>
                    <a:pt x="108702" y="64398"/>
                  </a:cubicBezTo>
                  <a:cubicBezTo>
                    <a:pt x="110365" y="62045"/>
                    <a:pt x="118374" y="52016"/>
                    <a:pt x="124225" y="48502"/>
                  </a:cubicBezTo>
                  <a:cubicBezTo>
                    <a:pt x="124969" y="48457"/>
                    <a:pt x="124998" y="48132"/>
                    <a:pt x="125381" y="48122"/>
                  </a:cubicBezTo>
                  <a:cubicBezTo>
                    <a:pt x="125753" y="47744"/>
                    <a:pt x="125753" y="47743"/>
                    <a:pt x="125753" y="47364"/>
                  </a:cubicBezTo>
                  <a:cubicBezTo>
                    <a:pt x="126654" y="45100"/>
                    <a:pt x="135350" y="39358"/>
                    <a:pt x="136349" y="37146"/>
                  </a:cubicBezTo>
                  <a:cubicBezTo>
                    <a:pt x="139988" y="33613"/>
                    <a:pt x="142079" y="26948"/>
                    <a:pt x="142775" y="21630"/>
                  </a:cubicBezTo>
                  <a:cubicBezTo>
                    <a:pt x="143068" y="15845"/>
                    <a:pt x="140391" y="10944"/>
                    <a:pt x="135963" y="6071"/>
                  </a:cubicBezTo>
                  <a:cubicBezTo>
                    <a:pt x="131826" y="2991"/>
                    <a:pt x="125828" y="140"/>
                    <a:pt x="120826" y="28"/>
                  </a:cubicBezTo>
                  <a:close/>
                </a:path>
                <a:path w="142804" h="140546" stroke="0" extrusionOk="0">
                  <a:moveTo>
                    <a:pt x="120826" y="10245"/>
                  </a:moveTo>
                  <a:cubicBezTo>
                    <a:pt x="123473" y="10138"/>
                    <a:pt x="126404" y="11412"/>
                    <a:pt x="128780" y="13675"/>
                  </a:cubicBezTo>
                  <a:cubicBezTo>
                    <a:pt x="131012" y="16192"/>
                    <a:pt x="132255" y="19474"/>
                    <a:pt x="132179" y="22009"/>
                  </a:cubicBezTo>
                  <a:cubicBezTo>
                    <a:pt x="132111" y="23170"/>
                    <a:pt x="132117" y="23773"/>
                    <a:pt x="131422" y="25410"/>
                  </a:cubicBezTo>
                  <a:cubicBezTo>
                    <a:pt x="129698" y="21398"/>
                    <a:pt x="123186" y="18238"/>
                    <a:pt x="117042" y="10625"/>
                  </a:cubicBezTo>
                  <a:cubicBezTo>
                    <a:pt x="117657" y="10259"/>
                    <a:pt x="119563" y="10200"/>
                    <a:pt x="120826" y="10245"/>
                  </a:cubicBezTo>
                  <a:close/>
                  <a:moveTo>
                    <a:pt x="108331" y="17455"/>
                  </a:moveTo>
                  <a:cubicBezTo>
                    <a:pt x="110458" y="22426"/>
                    <a:pt x="116770" y="26667"/>
                    <a:pt x="124996" y="33745"/>
                  </a:cubicBezTo>
                  <a:cubicBezTo>
                    <a:pt x="124206" y="35092"/>
                    <a:pt x="122712" y="35684"/>
                    <a:pt x="121583" y="37146"/>
                  </a:cubicBezTo>
                  <a:cubicBezTo>
                    <a:pt x="118028" y="34129"/>
                    <a:pt x="112468" y="26497"/>
                    <a:pt x="104918" y="20857"/>
                  </a:cubicBezTo>
                  <a:cubicBezTo>
                    <a:pt x="106065" y="19766"/>
                    <a:pt x="106753" y="18762"/>
                    <a:pt x="108331" y="17455"/>
                  </a:cubicBezTo>
                  <a:close/>
                  <a:moveTo>
                    <a:pt x="18578" y="110961"/>
                  </a:moveTo>
                  <a:cubicBezTo>
                    <a:pt x="23467" y="114173"/>
                    <a:pt x="27523" y="120886"/>
                    <a:pt x="30303" y="123090"/>
                  </a:cubicBezTo>
                  <a:cubicBezTo>
                    <a:pt x="27967" y="124852"/>
                    <a:pt x="19240" y="127134"/>
                    <a:pt x="13266" y="128009"/>
                  </a:cubicBezTo>
                  <a:lnTo>
                    <a:pt x="13266" y="128009"/>
                  </a:lnTo>
                  <a:cubicBezTo>
                    <a:pt x="16108" y="120886"/>
                    <a:pt x="16769" y="118195"/>
                    <a:pt x="18578" y="110961"/>
                  </a:cubicBezTo>
                  <a:close/>
                  <a:moveTo>
                    <a:pt x="120826" y="28"/>
                  </a:moveTo>
                  <a:cubicBezTo>
                    <a:pt x="114800" y="-70"/>
                    <a:pt x="109394" y="1749"/>
                    <a:pt x="104918" y="6071"/>
                  </a:cubicBezTo>
                  <a:cubicBezTo>
                    <a:pt x="72177" y="30403"/>
                    <a:pt x="54678" y="61720"/>
                    <a:pt x="15165" y="95065"/>
                  </a:cubicBezTo>
                  <a:cubicBezTo>
                    <a:pt x="14022" y="95837"/>
                    <a:pt x="13246" y="97106"/>
                    <a:pt x="12909" y="97735"/>
                  </a:cubicBezTo>
                  <a:cubicBezTo>
                    <a:pt x="12124" y="98112"/>
                    <a:pt x="12143" y="98829"/>
                    <a:pt x="11767" y="98846"/>
                  </a:cubicBezTo>
                  <a:cubicBezTo>
                    <a:pt x="10823" y="100056"/>
                    <a:pt x="10110" y="101635"/>
                    <a:pt x="9853" y="102668"/>
                  </a:cubicBezTo>
                  <a:cubicBezTo>
                    <a:pt x="10264" y="110746"/>
                    <a:pt x="5836" y="122620"/>
                    <a:pt x="414" y="133701"/>
                  </a:cubicBezTo>
                  <a:cubicBezTo>
                    <a:pt x="122" y="135580"/>
                    <a:pt x="505" y="137288"/>
                    <a:pt x="1913" y="139014"/>
                  </a:cubicBezTo>
                  <a:cubicBezTo>
                    <a:pt x="2733" y="140080"/>
                    <a:pt x="3918" y="140605"/>
                    <a:pt x="5697" y="140517"/>
                  </a:cubicBezTo>
                  <a:cubicBezTo>
                    <a:pt x="6187" y="140468"/>
                    <a:pt x="6721" y="140587"/>
                    <a:pt x="6840" y="140517"/>
                  </a:cubicBezTo>
                  <a:cubicBezTo>
                    <a:pt x="10903" y="142121"/>
                    <a:pt x="34473" y="133306"/>
                    <a:pt x="38257" y="131031"/>
                  </a:cubicBezTo>
                  <a:cubicBezTo>
                    <a:pt x="41084" y="130141"/>
                    <a:pt x="43922" y="127975"/>
                    <a:pt x="46211" y="126140"/>
                  </a:cubicBezTo>
                  <a:cubicBezTo>
                    <a:pt x="58130" y="112048"/>
                    <a:pt x="76468" y="89086"/>
                    <a:pt x="93922" y="78776"/>
                  </a:cubicBezTo>
                  <a:cubicBezTo>
                    <a:pt x="95915" y="76740"/>
                    <a:pt x="96130" y="73949"/>
                    <a:pt x="93922" y="71214"/>
                  </a:cubicBezTo>
                  <a:cubicBezTo>
                    <a:pt x="93007" y="70237"/>
                    <a:pt x="91940" y="69978"/>
                    <a:pt x="90580" y="69809"/>
                  </a:cubicBezTo>
                  <a:cubicBezTo>
                    <a:pt x="89168" y="69794"/>
                    <a:pt x="87562" y="70135"/>
                    <a:pt x="86353" y="71214"/>
                  </a:cubicBezTo>
                  <a:cubicBezTo>
                    <a:pt x="67489" y="82364"/>
                    <a:pt x="65825" y="99418"/>
                    <a:pt x="40170" y="117046"/>
                  </a:cubicBezTo>
                  <a:cubicBezTo>
                    <a:pt x="31166" y="110231"/>
                    <a:pt x="25773" y="104928"/>
                    <a:pt x="23505" y="100757"/>
                  </a:cubicBezTo>
                  <a:cubicBezTo>
                    <a:pt x="52948" y="75909"/>
                    <a:pt x="67441" y="46877"/>
                    <a:pt x="97349" y="27673"/>
                  </a:cubicBezTo>
                  <a:cubicBezTo>
                    <a:pt x="103484" y="34777"/>
                    <a:pt x="110492" y="39024"/>
                    <a:pt x="113986" y="44342"/>
                  </a:cubicBezTo>
                  <a:cubicBezTo>
                    <a:pt x="108186" y="50154"/>
                    <a:pt x="107615" y="51083"/>
                    <a:pt x="101133" y="56836"/>
                  </a:cubicBezTo>
                  <a:cubicBezTo>
                    <a:pt x="99712" y="59060"/>
                    <a:pt x="99064" y="61344"/>
                    <a:pt x="101133" y="64398"/>
                  </a:cubicBezTo>
                  <a:cubicBezTo>
                    <a:pt x="102026" y="65430"/>
                    <a:pt x="103445" y="65702"/>
                    <a:pt x="104761" y="65831"/>
                  </a:cubicBezTo>
                  <a:cubicBezTo>
                    <a:pt x="106136" y="65943"/>
                    <a:pt x="107492" y="65258"/>
                    <a:pt x="108702" y="64398"/>
                  </a:cubicBezTo>
                  <a:cubicBezTo>
                    <a:pt x="112343" y="61155"/>
                    <a:pt x="123049" y="51003"/>
                    <a:pt x="124225" y="48502"/>
                  </a:cubicBezTo>
                  <a:cubicBezTo>
                    <a:pt x="124977" y="48479"/>
                    <a:pt x="125038" y="48077"/>
                    <a:pt x="125381" y="48122"/>
                  </a:cubicBezTo>
                  <a:cubicBezTo>
                    <a:pt x="125753" y="47743"/>
                    <a:pt x="125753" y="47743"/>
                    <a:pt x="125753" y="47364"/>
                  </a:cubicBezTo>
                  <a:cubicBezTo>
                    <a:pt x="127692" y="44283"/>
                    <a:pt x="130829" y="41769"/>
                    <a:pt x="136349" y="37146"/>
                  </a:cubicBezTo>
                  <a:cubicBezTo>
                    <a:pt x="140677" y="32673"/>
                    <a:pt x="141954" y="27503"/>
                    <a:pt x="142775" y="21630"/>
                  </a:cubicBezTo>
                  <a:cubicBezTo>
                    <a:pt x="142204" y="15322"/>
                    <a:pt x="140146" y="9937"/>
                    <a:pt x="135963" y="6071"/>
                  </a:cubicBezTo>
                  <a:cubicBezTo>
                    <a:pt x="131846" y="2707"/>
                    <a:pt x="127126" y="-124"/>
                    <a:pt x="120826" y="28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27746286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90" h="4419" extrusionOk="0">
                          <a:moveTo>
                            <a:pt x="3799" y="322"/>
                          </a:moveTo>
                          <a:cubicBezTo>
                            <a:pt x="3882" y="322"/>
                            <a:pt x="3977" y="358"/>
                            <a:pt x="4049" y="430"/>
                          </a:cubicBezTo>
                          <a:cubicBezTo>
                            <a:pt x="4120" y="501"/>
                            <a:pt x="4156" y="596"/>
                            <a:pt x="4156" y="692"/>
                          </a:cubicBezTo>
                          <a:cubicBezTo>
                            <a:pt x="4156" y="727"/>
                            <a:pt x="4156" y="751"/>
                            <a:pt x="4132" y="799"/>
                          </a:cubicBezTo>
                          <a:lnTo>
                            <a:pt x="3680" y="334"/>
                          </a:lnTo>
                          <a:cubicBezTo>
                            <a:pt x="3704" y="322"/>
                            <a:pt x="3751" y="322"/>
                            <a:pt x="3799" y="322"/>
                          </a:cubicBezTo>
                          <a:close/>
                          <a:moveTo>
                            <a:pt x="3406" y="549"/>
                          </a:moveTo>
                          <a:lnTo>
                            <a:pt x="3930" y="1061"/>
                          </a:lnTo>
                          <a:lnTo>
                            <a:pt x="3823" y="1168"/>
                          </a:lnTo>
                          <a:lnTo>
                            <a:pt x="3299" y="656"/>
                          </a:lnTo>
                          <a:lnTo>
                            <a:pt x="3406" y="549"/>
                          </a:lnTo>
                          <a:close/>
                          <a:moveTo>
                            <a:pt x="584" y="3489"/>
                          </a:moveTo>
                          <a:lnTo>
                            <a:pt x="953" y="3870"/>
                          </a:lnTo>
                          <a:lnTo>
                            <a:pt x="417" y="4025"/>
                          </a:lnTo>
                          <a:lnTo>
                            <a:pt x="417" y="4025"/>
                          </a:lnTo>
                          <a:lnTo>
                            <a:pt x="584" y="3489"/>
                          </a:lnTo>
                          <a:close/>
                          <a:moveTo>
                            <a:pt x="3799" y="1"/>
                          </a:moveTo>
                          <a:cubicBezTo>
                            <a:pt x="3608" y="1"/>
                            <a:pt x="3442" y="72"/>
                            <a:pt x="3299" y="191"/>
                          </a:cubicBezTo>
                          <a:lnTo>
                            <a:pt x="477" y="2989"/>
                          </a:lnTo>
                          <a:cubicBezTo>
                            <a:pt x="441" y="3013"/>
                            <a:pt x="417" y="3049"/>
                            <a:pt x="406" y="3073"/>
                          </a:cubicBezTo>
                          <a:cubicBezTo>
                            <a:pt x="382" y="3085"/>
                            <a:pt x="382" y="3108"/>
                            <a:pt x="370" y="3108"/>
                          </a:cubicBezTo>
                          <a:cubicBezTo>
                            <a:pt x="334" y="3144"/>
                            <a:pt x="322" y="3192"/>
                            <a:pt x="310" y="3228"/>
                          </a:cubicBezTo>
                          <a:lnTo>
                            <a:pt x="13" y="4204"/>
                          </a:lnTo>
                          <a:cubicBezTo>
                            <a:pt x="1" y="4263"/>
                            <a:pt x="13" y="4323"/>
                            <a:pt x="60" y="4371"/>
                          </a:cubicBezTo>
                          <a:cubicBezTo>
                            <a:pt x="84" y="4406"/>
                            <a:pt x="132" y="4418"/>
                            <a:pt x="179" y="4418"/>
                          </a:cubicBezTo>
                          <a:lnTo>
                            <a:pt x="215" y="4418"/>
                          </a:lnTo>
                          <a:lnTo>
                            <a:pt x="1203" y="4120"/>
                          </a:lnTo>
                          <a:cubicBezTo>
                            <a:pt x="1287" y="4085"/>
                            <a:pt x="1382" y="4025"/>
                            <a:pt x="1453" y="3966"/>
                          </a:cubicBezTo>
                          <a:lnTo>
                            <a:pt x="2953" y="2477"/>
                          </a:lnTo>
                          <a:cubicBezTo>
                            <a:pt x="3013" y="2418"/>
                            <a:pt x="3013" y="2311"/>
                            <a:pt x="2953" y="2239"/>
                          </a:cubicBezTo>
                          <a:cubicBezTo>
                            <a:pt x="2930" y="2210"/>
                            <a:pt x="2891" y="2195"/>
                            <a:pt x="2848" y="2195"/>
                          </a:cubicBezTo>
                          <a:cubicBezTo>
                            <a:pt x="2805" y="2195"/>
                            <a:pt x="2757" y="2210"/>
                            <a:pt x="2715" y="2239"/>
                          </a:cubicBezTo>
                          <a:lnTo>
                            <a:pt x="1263" y="3680"/>
                          </a:lnTo>
                          <a:lnTo>
                            <a:pt x="739" y="3168"/>
                          </a:lnTo>
                          <a:lnTo>
                            <a:pt x="3061" y="870"/>
                          </a:lnTo>
                          <a:lnTo>
                            <a:pt x="3584" y="1394"/>
                          </a:lnTo>
                          <a:lnTo>
                            <a:pt x="3180" y="1787"/>
                          </a:lnTo>
                          <a:cubicBezTo>
                            <a:pt x="3120" y="1846"/>
                            <a:pt x="3120" y="1942"/>
                            <a:pt x="3180" y="2025"/>
                          </a:cubicBezTo>
                          <a:cubicBezTo>
                            <a:pt x="3209" y="2055"/>
                            <a:pt x="3251" y="2070"/>
                            <a:pt x="3294" y="2070"/>
                          </a:cubicBezTo>
                          <a:cubicBezTo>
                            <a:pt x="3337" y="2070"/>
                            <a:pt x="3382" y="2055"/>
                            <a:pt x="3418" y="2025"/>
                          </a:cubicBezTo>
                          <a:lnTo>
                            <a:pt x="3906" y="1525"/>
                          </a:lnTo>
                          <a:cubicBezTo>
                            <a:pt x="3930" y="1525"/>
                            <a:pt x="3930" y="1513"/>
                            <a:pt x="3942" y="1513"/>
                          </a:cubicBezTo>
                          <a:cubicBezTo>
                            <a:pt x="3954" y="1501"/>
                            <a:pt x="3954" y="1501"/>
                            <a:pt x="3954" y="1489"/>
                          </a:cubicBezTo>
                          <a:lnTo>
                            <a:pt x="4287" y="1168"/>
                          </a:lnTo>
                          <a:cubicBezTo>
                            <a:pt x="4418" y="1037"/>
                            <a:pt x="4489" y="858"/>
                            <a:pt x="4489" y="680"/>
                          </a:cubicBezTo>
                          <a:cubicBezTo>
                            <a:pt x="4477" y="489"/>
                            <a:pt x="4406" y="322"/>
                            <a:pt x="4275" y="191"/>
                          </a:cubicBezTo>
                          <a:cubicBezTo>
                            <a:pt x="4132" y="72"/>
                            <a:pt x="3977" y="1"/>
                            <a:pt x="3799" y="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135;p138">
              <a:extLst>
                <a:ext uri="{FF2B5EF4-FFF2-40B4-BE49-F238E27FC236}">
                  <a16:creationId xmlns:a16="http://schemas.microsoft.com/office/drawing/2014/main" id="{C5D1E6C7-F842-41BB-AC9F-39C9B6E17CA0}"/>
                </a:ext>
              </a:extLst>
            </p:cNvPr>
            <p:cNvSpPr/>
            <p:nvPr/>
          </p:nvSpPr>
          <p:spPr>
            <a:xfrm>
              <a:off x="3995839" y="2992647"/>
              <a:ext cx="54927" cy="37148"/>
            </a:xfrm>
            <a:custGeom>
              <a:avLst/>
              <a:gdLst>
                <a:gd name="connsiteX0" fmla="*/ 44337 w 54927"/>
                <a:gd name="connsiteY0" fmla="*/ 11003 h 37148"/>
                <a:gd name="connsiteX1" fmla="*/ 44337 w 54927"/>
                <a:gd name="connsiteY1" fmla="*/ 26523 h 37148"/>
                <a:gd name="connsiteX2" fmla="*/ 10622 w 54927"/>
                <a:gd name="connsiteY2" fmla="*/ 26523 h 37148"/>
                <a:gd name="connsiteX3" fmla="*/ 10622 w 54927"/>
                <a:gd name="connsiteY3" fmla="*/ 11003 h 37148"/>
                <a:gd name="connsiteX4" fmla="*/ 44337 w 54927"/>
                <a:gd name="connsiteY4" fmla="*/ 11003 h 37148"/>
                <a:gd name="connsiteX5" fmla="*/ 9095 w 54927"/>
                <a:gd name="connsiteY5" fmla="*/ 33 h 37148"/>
                <a:gd name="connsiteX6" fmla="*/ 32 w 54927"/>
                <a:gd name="connsiteY6" fmla="*/ 9097 h 37148"/>
                <a:gd name="connsiteX7" fmla="*/ 32 w 54927"/>
                <a:gd name="connsiteY7" fmla="*/ 28050 h 37148"/>
                <a:gd name="connsiteX8" fmla="*/ 9095 w 54927"/>
                <a:gd name="connsiteY8" fmla="*/ 37114 h 37148"/>
                <a:gd name="connsiteX9" fmla="*/ 46210 w 54927"/>
                <a:gd name="connsiteY9" fmla="*/ 37114 h 37148"/>
                <a:gd name="connsiteX10" fmla="*/ 54927 w 54927"/>
                <a:gd name="connsiteY10" fmla="*/ 28050 h 37148"/>
                <a:gd name="connsiteX11" fmla="*/ 54927 w 54927"/>
                <a:gd name="connsiteY11" fmla="*/ 9097 h 37148"/>
                <a:gd name="connsiteX12" fmla="*/ 46210 w 54927"/>
                <a:gd name="connsiteY12" fmla="*/ 33 h 37148"/>
                <a:gd name="connsiteX13" fmla="*/ 9095 w 54927"/>
                <a:gd name="connsiteY13" fmla="*/ 33 h 3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927" h="37148" fill="none" extrusionOk="0">
                  <a:moveTo>
                    <a:pt x="44337" y="11003"/>
                  </a:moveTo>
                  <a:cubicBezTo>
                    <a:pt x="43206" y="15036"/>
                    <a:pt x="45412" y="24793"/>
                    <a:pt x="44337" y="26523"/>
                  </a:cubicBezTo>
                  <a:cubicBezTo>
                    <a:pt x="39044" y="28468"/>
                    <a:pt x="17857" y="26966"/>
                    <a:pt x="10622" y="26523"/>
                  </a:cubicBezTo>
                  <a:cubicBezTo>
                    <a:pt x="9961" y="20337"/>
                    <a:pt x="10750" y="15321"/>
                    <a:pt x="10622" y="11003"/>
                  </a:cubicBezTo>
                  <a:cubicBezTo>
                    <a:pt x="14773" y="9406"/>
                    <a:pt x="36831" y="8644"/>
                    <a:pt x="44337" y="11003"/>
                  </a:cubicBezTo>
                  <a:close/>
                  <a:moveTo>
                    <a:pt x="9095" y="33"/>
                  </a:moveTo>
                  <a:cubicBezTo>
                    <a:pt x="4558" y="-134"/>
                    <a:pt x="-69" y="5440"/>
                    <a:pt x="32" y="9097"/>
                  </a:cubicBezTo>
                  <a:cubicBezTo>
                    <a:pt x="-1316" y="14766"/>
                    <a:pt x="633" y="21444"/>
                    <a:pt x="32" y="28050"/>
                  </a:cubicBezTo>
                  <a:cubicBezTo>
                    <a:pt x="145" y="33096"/>
                    <a:pt x="3662" y="37032"/>
                    <a:pt x="9095" y="37114"/>
                  </a:cubicBezTo>
                  <a:cubicBezTo>
                    <a:pt x="22413" y="35134"/>
                    <a:pt x="33640" y="34432"/>
                    <a:pt x="46210" y="37114"/>
                  </a:cubicBezTo>
                  <a:cubicBezTo>
                    <a:pt x="50429" y="37830"/>
                    <a:pt x="54946" y="32874"/>
                    <a:pt x="54927" y="28050"/>
                  </a:cubicBezTo>
                  <a:cubicBezTo>
                    <a:pt x="55437" y="24742"/>
                    <a:pt x="54451" y="17443"/>
                    <a:pt x="54927" y="9097"/>
                  </a:cubicBezTo>
                  <a:cubicBezTo>
                    <a:pt x="54962" y="5198"/>
                    <a:pt x="50542" y="833"/>
                    <a:pt x="46210" y="33"/>
                  </a:cubicBezTo>
                  <a:cubicBezTo>
                    <a:pt x="30026" y="-1170"/>
                    <a:pt x="14530" y="-2136"/>
                    <a:pt x="9095" y="33"/>
                  </a:cubicBezTo>
                  <a:close/>
                </a:path>
                <a:path w="54927" h="37148" stroke="0" extrusionOk="0">
                  <a:moveTo>
                    <a:pt x="44337" y="11003"/>
                  </a:moveTo>
                  <a:cubicBezTo>
                    <a:pt x="43822" y="13541"/>
                    <a:pt x="45392" y="19145"/>
                    <a:pt x="44337" y="26523"/>
                  </a:cubicBezTo>
                  <a:cubicBezTo>
                    <a:pt x="40101" y="25632"/>
                    <a:pt x="17641" y="23814"/>
                    <a:pt x="10622" y="26523"/>
                  </a:cubicBezTo>
                  <a:cubicBezTo>
                    <a:pt x="10814" y="21426"/>
                    <a:pt x="11034" y="15937"/>
                    <a:pt x="10622" y="11003"/>
                  </a:cubicBezTo>
                  <a:cubicBezTo>
                    <a:pt x="18922" y="10004"/>
                    <a:pt x="37076" y="8875"/>
                    <a:pt x="44337" y="11003"/>
                  </a:cubicBezTo>
                  <a:close/>
                  <a:moveTo>
                    <a:pt x="9095" y="33"/>
                  </a:moveTo>
                  <a:cubicBezTo>
                    <a:pt x="4347" y="-683"/>
                    <a:pt x="-111" y="4421"/>
                    <a:pt x="32" y="9097"/>
                  </a:cubicBezTo>
                  <a:cubicBezTo>
                    <a:pt x="340" y="17735"/>
                    <a:pt x="1015" y="20966"/>
                    <a:pt x="32" y="28050"/>
                  </a:cubicBezTo>
                  <a:cubicBezTo>
                    <a:pt x="290" y="33628"/>
                    <a:pt x="4457" y="37340"/>
                    <a:pt x="9095" y="37114"/>
                  </a:cubicBezTo>
                  <a:cubicBezTo>
                    <a:pt x="21859" y="39240"/>
                    <a:pt x="33900" y="36608"/>
                    <a:pt x="46210" y="37114"/>
                  </a:cubicBezTo>
                  <a:cubicBezTo>
                    <a:pt x="50269" y="37410"/>
                    <a:pt x="54591" y="33610"/>
                    <a:pt x="54927" y="28050"/>
                  </a:cubicBezTo>
                  <a:cubicBezTo>
                    <a:pt x="54665" y="21352"/>
                    <a:pt x="54757" y="12560"/>
                    <a:pt x="54927" y="9097"/>
                  </a:cubicBezTo>
                  <a:cubicBezTo>
                    <a:pt x="54948" y="4641"/>
                    <a:pt x="50967" y="-49"/>
                    <a:pt x="46210" y="33"/>
                  </a:cubicBezTo>
                  <a:cubicBezTo>
                    <a:pt x="34858" y="-1583"/>
                    <a:pt x="25178" y="-1943"/>
                    <a:pt x="9095" y="33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955685460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7" h="1168" extrusionOk="0">
                          <a:moveTo>
                            <a:pt x="1394" y="346"/>
                          </a:moveTo>
                          <a:lnTo>
                            <a:pt x="1394" y="834"/>
                          </a:lnTo>
                          <a:lnTo>
                            <a:pt x="334" y="834"/>
                          </a:lnTo>
                          <a:lnTo>
                            <a:pt x="334" y="346"/>
                          </a:lnTo>
                          <a:close/>
                          <a:moveTo>
                            <a:pt x="286" y="1"/>
                          </a:moveTo>
                          <a:cubicBezTo>
                            <a:pt x="143" y="1"/>
                            <a:pt x="1" y="144"/>
                            <a:pt x="1" y="286"/>
                          </a:cubicBezTo>
                          <a:lnTo>
                            <a:pt x="1" y="882"/>
                          </a:lnTo>
                          <a:cubicBezTo>
                            <a:pt x="1" y="1037"/>
                            <a:pt x="143" y="1167"/>
                            <a:pt x="286" y="1167"/>
                          </a:cubicBezTo>
                          <a:lnTo>
                            <a:pt x="1453" y="1167"/>
                          </a:lnTo>
                          <a:cubicBezTo>
                            <a:pt x="1596" y="1167"/>
                            <a:pt x="1727" y="1037"/>
                            <a:pt x="1727" y="882"/>
                          </a:cubicBezTo>
                          <a:lnTo>
                            <a:pt x="1727" y="286"/>
                          </a:lnTo>
                          <a:cubicBezTo>
                            <a:pt x="1727" y="144"/>
                            <a:pt x="1596" y="1"/>
                            <a:pt x="1453" y="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136;p138">
              <a:extLst>
                <a:ext uri="{FF2B5EF4-FFF2-40B4-BE49-F238E27FC236}">
                  <a16:creationId xmlns:a16="http://schemas.microsoft.com/office/drawing/2014/main" id="{B23F868C-75D1-4B90-912A-4C2B22574504}"/>
                </a:ext>
              </a:extLst>
            </p:cNvPr>
            <p:cNvSpPr/>
            <p:nvPr/>
          </p:nvSpPr>
          <p:spPr>
            <a:xfrm>
              <a:off x="4249548" y="2992647"/>
              <a:ext cx="54959" cy="37148"/>
            </a:xfrm>
            <a:custGeom>
              <a:avLst/>
              <a:gdLst>
                <a:gd name="connsiteX0" fmla="*/ 44335 w 54959"/>
                <a:gd name="connsiteY0" fmla="*/ 11003 h 37148"/>
                <a:gd name="connsiteX1" fmla="*/ 44335 w 54959"/>
                <a:gd name="connsiteY1" fmla="*/ 26523 h 37148"/>
                <a:gd name="connsiteX2" fmla="*/ 10623 w 54959"/>
                <a:gd name="connsiteY2" fmla="*/ 26523 h 37148"/>
                <a:gd name="connsiteX3" fmla="*/ 10623 w 54959"/>
                <a:gd name="connsiteY3" fmla="*/ 11003 h 37148"/>
                <a:gd name="connsiteX4" fmla="*/ 44335 w 54959"/>
                <a:gd name="connsiteY4" fmla="*/ 11003 h 37148"/>
                <a:gd name="connsiteX5" fmla="*/ 9095 w 54959"/>
                <a:gd name="connsiteY5" fmla="*/ 33 h 37148"/>
                <a:gd name="connsiteX6" fmla="*/ 32 w 54959"/>
                <a:gd name="connsiteY6" fmla="*/ 9097 h 37148"/>
                <a:gd name="connsiteX7" fmla="*/ 32 w 54959"/>
                <a:gd name="connsiteY7" fmla="*/ 28050 h 37148"/>
                <a:gd name="connsiteX8" fmla="*/ 9095 w 54959"/>
                <a:gd name="connsiteY8" fmla="*/ 37114 h 37148"/>
                <a:gd name="connsiteX9" fmla="*/ 46215 w 54959"/>
                <a:gd name="connsiteY9" fmla="*/ 37114 h 37148"/>
                <a:gd name="connsiteX10" fmla="*/ 54926 w 54959"/>
                <a:gd name="connsiteY10" fmla="*/ 28050 h 37148"/>
                <a:gd name="connsiteX11" fmla="*/ 54926 w 54959"/>
                <a:gd name="connsiteY11" fmla="*/ 9097 h 37148"/>
                <a:gd name="connsiteX12" fmla="*/ 46215 w 54959"/>
                <a:gd name="connsiteY12" fmla="*/ 33 h 37148"/>
                <a:gd name="connsiteX13" fmla="*/ 9095 w 54959"/>
                <a:gd name="connsiteY13" fmla="*/ 33 h 3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959" h="37148" fill="none" extrusionOk="0">
                  <a:moveTo>
                    <a:pt x="44335" y="11003"/>
                  </a:moveTo>
                  <a:cubicBezTo>
                    <a:pt x="44750" y="16906"/>
                    <a:pt x="45031" y="24712"/>
                    <a:pt x="44335" y="26523"/>
                  </a:cubicBezTo>
                  <a:cubicBezTo>
                    <a:pt x="35745" y="29475"/>
                    <a:pt x="20673" y="26009"/>
                    <a:pt x="10623" y="26523"/>
                  </a:cubicBezTo>
                  <a:cubicBezTo>
                    <a:pt x="10758" y="22594"/>
                    <a:pt x="10554" y="13570"/>
                    <a:pt x="10623" y="11003"/>
                  </a:cubicBezTo>
                  <a:cubicBezTo>
                    <a:pt x="23706" y="10413"/>
                    <a:pt x="40192" y="11553"/>
                    <a:pt x="44335" y="11003"/>
                  </a:cubicBezTo>
                  <a:close/>
                  <a:moveTo>
                    <a:pt x="9095" y="33"/>
                  </a:moveTo>
                  <a:cubicBezTo>
                    <a:pt x="3804" y="-24"/>
                    <a:pt x="15" y="4381"/>
                    <a:pt x="32" y="9097"/>
                  </a:cubicBezTo>
                  <a:cubicBezTo>
                    <a:pt x="-1331" y="11594"/>
                    <a:pt x="1645" y="22359"/>
                    <a:pt x="32" y="28050"/>
                  </a:cubicBezTo>
                  <a:cubicBezTo>
                    <a:pt x="569" y="33259"/>
                    <a:pt x="5336" y="36917"/>
                    <a:pt x="9095" y="37114"/>
                  </a:cubicBezTo>
                  <a:cubicBezTo>
                    <a:pt x="20640" y="34851"/>
                    <a:pt x="36761" y="39572"/>
                    <a:pt x="46215" y="37114"/>
                  </a:cubicBezTo>
                  <a:cubicBezTo>
                    <a:pt x="50503" y="38064"/>
                    <a:pt x="55173" y="33075"/>
                    <a:pt x="54926" y="28050"/>
                  </a:cubicBezTo>
                  <a:cubicBezTo>
                    <a:pt x="53589" y="21315"/>
                    <a:pt x="54179" y="14258"/>
                    <a:pt x="54926" y="9097"/>
                  </a:cubicBezTo>
                  <a:cubicBezTo>
                    <a:pt x="54630" y="4411"/>
                    <a:pt x="51375" y="64"/>
                    <a:pt x="46215" y="33"/>
                  </a:cubicBezTo>
                  <a:cubicBezTo>
                    <a:pt x="33839" y="-3215"/>
                    <a:pt x="22715" y="-352"/>
                    <a:pt x="9095" y="33"/>
                  </a:cubicBezTo>
                  <a:close/>
                </a:path>
                <a:path w="54959" h="37148" stroke="0" extrusionOk="0">
                  <a:moveTo>
                    <a:pt x="44335" y="11003"/>
                  </a:moveTo>
                  <a:cubicBezTo>
                    <a:pt x="43052" y="15912"/>
                    <a:pt x="43473" y="24421"/>
                    <a:pt x="44335" y="26523"/>
                  </a:cubicBezTo>
                  <a:cubicBezTo>
                    <a:pt x="36872" y="28677"/>
                    <a:pt x="25233" y="25485"/>
                    <a:pt x="10623" y="26523"/>
                  </a:cubicBezTo>
                  <a:cubicBezTo>
                    <a:pt x="10621" y="19411"/>
                    <a:pt x="9378" y="17937"/>
                    <a:pt x="10623" y="11003"/>
                  </a:cubicBezTo>
                  <a:cubicBezTo>
                    <a:pt x="22139" y="9438"/>
                    <a:pt x="29110" y="9503"/>
                    <a:pt x="44335" y="11003"/>
                  </a:cubicBezTo>
                  <a:close/>
                  <a:moveTo>
                    <a:pt x="9095" y="33"/>
                  </a:moveTo>
                  <a:cubicBezTo>
                    <a:pt x="5169" y="-256"/>
                    <a:pt x="105" y="4325"/>
                    <a:pt x="32" y="9097"/>
                  </a:cubicBezTo>
                  <a:cubicBezTo>
                    <a:pt x="-1015" y="16835"/>
                    <a:pt x="-680" y="21389"/>
                    <a:pt x="32" y="28050"/>
                  </a:cubicBezTo>
                  <a:cubicBezTo>
                    <a:pt x="370" y="32234"/>
                    <a:pt x="4537" y="37953"/>
                    <a:pt x="9095" y="37114"/>
                  </a:cubicBezTo>
                  <a:cubicBezTo>
                    <a:pt x="21501" y="37617"/>
                    <a:pt x="40777" y="36930"/>
                    <a:pt x="46215" y="37114"/>
                  </a:cubicBezTo>
                  <a:cubicBezTo>
                    <a:pt x="50498" y="36621"/>
                    <a:pt x="54359" y="33088"/>
                    <a:pt x="54926" y="28050"/>
                  </a:cubicBezTo>
                  <a:cubicBezTo>
                    <a:pt x="54251" y="24230"/>
                    <a:pt x="55836" y="15920"/>
                    <a:pt x="54926" y="9097"/>
                  </a:cubicBezTo>
                  <a:cubicBezTo>
                    <a:pt x="54963" y="4014"/>
                    <a:pt x="50893" y="665"/>
                    <a:pt x="46215" y="33"/>
                  </a:cubicBezTo>
                  <a:cubicBezTo>
                    <a:pt x="40431" y="3079"/>
                    <a:pt x="18696" y="2362"/>
                    <a:pt x="9095" y="33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32521572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8" h="1168" extrusionOk="0">
                          <a:moveTo>
                            <a:pt x="1394" y="346"/>
                          </a:moveTo>
                          <a:lnTo>
                            <a:pt x="1394" y="834"/>
                          </a:lnTo>
                          <a:lnTo>
                            <a:pt x="334" y="834"/>
                          </a:lnTo>
                          <a:lnTo>
                            <a:pt x="334" y="346"/>
                          </a:lnTo>
                          <a:close/>
                          <a:moveTo>
                            <a:pt x="286" y="1"/>
                          </a:moveTo>
                          <a:cubicBezTo>
                            <a:pt x="144" y="1"/>
                            <a:pt x="1" y="144"/>
                            <a:pt x="1" y="286"/>
                          </a:cubicBezTo>
                          <a:lnTo>
                            <a:pt x="1" y="882"/>
                          </a:lnTo>
                          <a:cubicBezTo>
                            <a:pt x="1" y="1037"/>
                            <a:pt x="144" y="1167"/>
                            <a:pt x="286" y="1167"/>
                          </a:cubicBezTo>
                          <a:lnTo>
                            <a:pt x="1453" y="1167"/>
                          </a:lnTo>
                          <a:cubicBezTo>
                            <a:pt x="1596" y="1167"/>
                            <a:pt x="1727" y="1037"/>
                            <a:pt x="1727" y="882"/>
                          </a:cubicBezTo>
                          <a:lnTo>
                            <a:pt x="1727" y="286"/>
                          </a:lnTo>
                          <a:cubicBezTo>
                            <a:pt x="1727" y="144"/>
                            <a:pt x="1596" y="1"/>
                            <a:pt x="1453" y="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137;p138">
              <a:extLst>
                <a:ext uri="{FF2B5EF4-FFF2-40B4-BE49-F238E27FC236}">
                  <a16:creationId xmlns:a16="http://schemas.microsoft.com/office/drawing/2014/main" id="{5655B634-5B67-4424-8228-AB7922014319}"/>
                </a:ext>
              </a:extLst>
            </p:cNvPr>
            <p:cNvSpPr/>
            <p:nvPr/>
          </p:nvSpPr>
          <p:spPr>
            <a:xfrm>
              <a:off x="3972749" y="2894211"/>
              <a:ext cx="355230" cy="356725"/>
            </a:xfrm>
            <a:custGeom>
              <a:avLst/>
              <a:gdLst>
                <a:gd name="connsiteX0" fmla="*/ 310893 w 355230"/>
                <a:gd name="connsiteY0" fmla="*/ 0 h 356725"/>
                <a:gd name="connsiteX1" fmla="*/ 305964 w 355230"/>
                <a:gd name="connsiteY1" fmla="*/ 5311 h 356725"/>
                <a:gd name="connsiteX2" fmla="*/ 305964 w 355230"/>
                <a:gd name="connsiteY2" fmla="*/ 17810 h 356725"/>
                <a:gd name="connsiteX3" fmla="*/ 287040 w 355230"/>
                <a:gd name="connsiteY3" fmla="*/ 36734 h 356725"/>
                <a:gd name="connsiteX4" fmla="*/ 202979 w 355230"/>
                <a:gd name="connsiteY4" fmla="*/ 36734 h 356725"/>
                <a:gd name="connsiteX5" fmla="*/ 173432 w 355230"/>
                <a:gd name="connsiteY5" fmla="*/ 66281 h 356725"/>
                <a:gd name="connsiteX6" fmla="*/ 173432 w 355230"/>
                <a:gd name="connsiteY6" fmla="*/ 75346 h 356725"/>
                <a:gd name="connsiteX7" fmla="*/ 23853 w 355230"/>
                <a:gd name="connsiteY7" fmla="*/ 75346 h 356725"/>
                <a:gd name="connsiteX8" fmla="*/ 381 w 355230"/>
                <a:gd name="connsiteY8" fmla="*/ 98468 h 356725"/>
                <a:gd name="connsiteX9" fmla="*/ 381 w 355230"/>
                <a:gd name="connsiteY9" fmla="*/ 241590 h 356725"/>
                <a:gd name="connsiteX10" fmla="*/ 5693 w 355230"/>
                <a:gd name="connsiteY10" fmla="*/ 246902 h 356725"/>
                <a:gd name="connsiteX11" fmla="*/ 11004 w 355230"/>
                <a:gd name="connsiteY11" fmla="*/ 241590 h 356725"/>
                <a:gd name="connsiteX12" fmla="*/ 11004 w 355230"/>
                <a:gd name="connsiteY12" fmla="*/ 153363 h 356725"/>
                <a:gd name="connsiteX13" fmla="*/ 344607 w 355230"/>
                <a:gd name="connsiteY13" fmla="*/ 153363 h 356725"/>
                <a:gd name="connsiteX14" fmla="*/ 344607 w 355230"/>
                <a:gd name="connsiteY14" fmla="*/ 333252 h 356725"/>
                <a:gd name="connsiteX15" fmla="*/ 331726 w 355230"/>
                <a:gd name="connsiteY15" fmla="*/ 346102 h 356725"/>
                <a:gd name="connsiteX16" fmla="*/ 23122 w 355230"/>
                <a:gd name="connsiteY16" fmla="*/ 346102 h 356725"/>
                <a:gd name="connsiteX17" fmla="*/ 10241 w 355230"/>
                <a:gd name="connsiteY17" fmla="*/ 333252 h 356725"/>
                <a:gd name="connsiteX18" fmla="*/ 10241 w 355230"/>
                <a:gd name="connsiteY18" fmla="*/ 262804 h 356725"/>
                <a:gd name="connsiteX19" fmla="*/ 5311 w 355230"/>
                <a:gd name="connsiteY19" fmla="*/ 257493 h 356725"/>
                <a:gd name="connsiteX20" fmla="*/ 0 w 355230"/>
                <a:gd name="connsiteY20" fmla="*/ 262804 h 356725"/>
                <a:gd name="connsiteX21" fmla="*/ 0 w 355230"/>
                <a:gd name="connsiteY21" fmla="*/ 333252 h 356725"/>
                <a:gd name="connsiteX22" fmla="*/ 23122 w 355230"/>
                <a:gd name="connsiteY22" fmla="*/ 356725 h 356725"/>
                <a:gd name="connsiteX23" fmla="*/ 331344 w 355230"/>
                <a:gd name="connsiteY23" fmla="*/ 356725 h 356725"/>
                <a:gd name="connsiteX24" fmla="*/ 354434 w 355230"/>
                <a:gd name="connsiteY24" fmla="*/ 333252 h 356725"/>
                <a:gd name="connsiteX25" fmla="*/ 354434 w 355230"/>
                <a:gd name="connsiteY25" fmla="*/ 98468 h 356725"/>
                <a:gd name="connsiteX26" fmla="*/ 331726 w 355230"/>
                <a:gd name="connsiteY26" fmla="*/ 75346 h 356725"/>
                <a:gd name="connsiteX27" fmla="*/ 280615 w 355230"/>
                <a:gd name="connsiteY27" fmla="*/ 75346 h 356725"/>
                <a:gd name="connsiteX28" fmla="*/ 275685 w 355230"/>
                <a:gd name="connsiteY28" fmla="*/ 80657 h 356725"/>
                <a:gd name="connsiteX29" fmla="*/ 280615 w 355230"/>
                <a:gd name="connsiteY29" fmla="*/ 85968 h 356725"/>
                <a:gd name="connsiteX30" fmla="*/ 331726 w 355230"/>
                <a:gd name="connsiteY30" fmla="*/ 85968 h 356725"/>
                <a:gd name="connsiteX31" fmla="*/ 344607 w 355230"/>
                <a:gd name="connsiteY31" fmla="*/ 98468 h 356725"/>
                <a:gd name="connsiteX32" fmla="*/ 344607 w 355230"/>
                <a:gd name="connsiteY32" fmla="*/ 143154 h 356725"/>
                <a:gd name="connsiteX33" fmla="*/ 11004 w 355230"/>
                <a:gd name="connsiteY33" fmla="*/ 143154 h 356725"/>
                <a:gd name="connsiteX34" fmla="*/ 11004 w 355230"/>
                <a:gd name="connsiteY34" fmla="*/ 98468 h 356725"/>
                <a:gd name="connsiteX35" fmla="*/ 23853 w 355230"/>
                <a:gd name="connsiteY35" fmla="*/ 85968 h 356725"/>
                <a:gd name="connsiteX36" fmla="*/ 259783 w 355230"/>
                <a:gd name="connsiteY36" fmla="*/ 85968 h 356725"/>
                <a:gd name="connsiteX37" fmla="*/ 265094 w 355230"/>
                <a:gd name="connsiteY37" fmla="*/ 80657 h 356725"/>
                <a:gd name="connsiteX38" fmla="*/ 259783 w 355230"/>
                <a:gd name="connsiteY38" fmla="*/ 75346 h 356725"/>
                <a:gd name="connsiteX39" fmla="*/ 183673 w 355230"/>
                <a:gd name="connsiteY39" fmla="*/ 75346 h 356725"/>
                <a:gd name="connsiteX40" fmla="*/ 183673 w 355230"/>
                <a:gd name="connsiteY40" fmla="*/ 66281 h 356725"/>
                <a:gd name="connsiteX41" fmla="*/ 202597 w 355230"/>
                <a:gd name="connsiteY41" fmla="*/ 47325 h 356725"/>
                <a:gd name="connsiteX42" fmla="*/ 286276 w 355230"/>
                <a:gd name="connsiteY42" fmla="*/ 47325 h 356725"/>
                <a:gd name="connsiteX43" fmla="*/ 316205 w 355230"/>
                <a:gd name="connsiteY43" fmla="*/ 17810 h 356725"/>
                <a:gd name="connsiteX44" fmla="*/ 316205 w 355230"/>
                <a:gd name="connsiteY44" fmla="*/ 5311 h 356725"/>
                <a:gd name="connsiteX45" fmla="*/ 310893 w 355230"/>
                <a:gd name="connsiteY45" fmla="*/ 0 h 35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55230" h="356725" fill="none" extrusionOk="0">
                  <a:moveTo>
                    <a:pt x="310893" y="0"/>
                  </a:moveTo>
                  <a:cubicBezTo>
                    <a:pt x="308284" y="-307"/>
                    <a:pt x="306227" y="2235"/>
                    <a:pt x="305964" y="5311"/>
                  </a:cubicBezTo>
                  <a:cubicBezTo>
                    <a:pt x="306919" y="8567"/>
                    <a:pt x="305972" y="15362"/>
                    <a:pt x="305964" y="17810"/>
                  </a:cubicBezTo>
                  <a:cubicBezTo>
                    <a:pt x="304197" y="28841"/>
                    <a:pt x="297997" y="38279"/>
                    <a:pt x="287040" y="36734"/>
                  </a:cubicBezTo>
                  <a:cubicBezTo>
                    <a:pt x="275262" y="37382"/>
                    <a:pt x="242103" y="35261"/>
                    <a:pt x="202979" y="36734"/>
                  </a:cubicBezTo>
                  <a:cubicBezTo>
                    <a:pt x="186685" y="36093"/>
                    <a:pt x="174232" y="49273"/>
                    <a:pt x="173432" y="66281"/>
                  </a:cubicBezTo>
                  <a:cubicBezTo>
                    <a:pt x="173796" y="69985"/>
                    <a:pt x="173003" y="73882"/>
                    <a:pt x="173432" y="75346"/>
                  </a:cubicBezTo>
                  <a:cubicBezTo>
                    <a:pt x="142999" y="76947"/>
                    <a:pt x="68948" y="71093"/>
                    <a:pt x="23853" y="75346"/>
                  </a:cubicBezTo>
                  <a:cubicBezTo>
                    <a:pt x="9201" y="75337"/>
                    <a:pt x="676" y="85788"/>
                    <a:pt x="381" y="98468"/>
                  </a:cubicBezTo>
                  <a:cubicBezTo>
                    <a:pt x="684" y="118583"/>
                    <a:pt x="-6657" y="189910"/>
                    <a:pt x="381" y="241590"/>
                  </a:cubicBezTo>
                  <a:cubicBezTo>
                    <a:pt x="505" y="244337"/>
                    <a:pt x="3187" y="246958"/>
                    <a:pt x="5693" y="246902"/>
                  </a:cubicBezTo>
                  <a:cubicBezTo>
                    <a:pt x="8706" y="247096"/>
                    <a:pt x="11453" y="244193"/>
                    <a:pt x="11004" y="241590"/>
                  </a:cubicBezTo>
                  <a:cubicBezTo>
                    <a:pt x="3424" y="210935"/>
                    <a:pt x="9076" y="172176"/>
                    <a:pt x="11004" y="153363"/>
                  </a:cubicBezTo>
                  <a:cubicBezTo>
                    <a:pt x="63517" y="152578"/>
                    <a:pt x="189334" y="166311"/>
                    <a:pt x="344607" y="153363"/>
                  </a:cubicBezTo>
                  <a:cubicBezTo>
                    <a:pt x="341596" y="179932"/>
                    <a:pt x="337390" y="298066"/>
                    <a:pt x="344607" y="333252"/>
                  </a:cubicBezTo>
                  <a:cubicBezTo>
                    <a:pt x="344789" y="340651"/>
                    <a:pt x="338723" y="345450"/>
                    <a:pt x="331726" y="346102"/>
                  </a:cubicBezTo>
                  <a:cubicBezTo>
                    <a:pt x="177972" y="348159"/>
                    <a:pt x="67376" y="323003"/>
                    <a:pt x="23122" y="346102"/>
                  </a:cubicBezTo>
                  <a:cubicBezTo>
                    <a:pt x="15335" y="346728"/>
                    <a:pt x="10067" y="340512"/>
                    <a:pt x="10241" y="333252"/>
                  </a:cubicBezTo>
                  <a:cubicBezTo>
                    <a:pt x="4165" y="313871"/>
                    <a:pt x="7446" y="293459"/>
                    <a:pt x="10241" y="262804"/>
                  </a:cubicBezTo>
                  <a:cubicBezTo>
                    <a:pt x="10101" y="260046"/>
                    <a:pt x="7982" y="256982"/>
                    <a:pt x="5311" y="257493"/>
                  </a:cubicBezTo>
                  <a:cubicBezTo>
                    <a:pt x="2157" y="257097"/>
                    <a:pt x="310" y="260421"/>
                    <a:pt x="0" y="262804"/>
                  </a:cubicBezTo>
                  <a:cubicBezTo>
                    <a:pt x="-5302" y="274433"/>
                    <a:pt x="-3762" y="312839"/>
                    <a:pt x="0" y="333252"/>
                  </a:cubicBezTo>
                  <a:cubicBezTo>
                    <a:pt x="2428" y="346080"/>
                    <a:pt x="11309" y="356252"/>
                    <a:pt x="23122" y="356725"/>
                  </a:cubicBezTo>
                  <a:cubicBezTo>
                    <a:pt x="157860" y="374715"/>
                    <a:pt x="300502" y="382470"/>
                    <a:pt x="331344" y="356725"/>
                  </a:cubicBezTo>
                  <a:cubicBezTo>
                    <a:pt x="344549" y="357199"/>
                    <a:pt x="355447" y="345892"/>
                    <a:pt x="354434" y="333252"/>
                  </a:cubicBezTo>
                  <a:cubicBezTo>
                    <a:pt x="334618" y="274694"/>
                    <a:pt x="353698" y="161610"/>
                    <a:pt x="354434" y="98468"/>
                  </a:cubicBezTo>
                  <a:cubicBezTo>
                    <a:pt x="355507" y="85793"/>
                    <a:pt x="346542" y="74991"/>
                    <a:pt x="331726" y="75346"/>
                  </a:cubicBezTo>
                  <a:cubicBezTo>
                    <a:pt x="321894" y="75609"/>
                    <a:pt x="305392" y="79884"/>
                    <a:pt x="280615" y="75346"/>
                  </a:cubicBezTo>
                  <a:cubicBezTo>
                    <a:pt x="277823" y="75153"/>
                    <a:pt x="275370" y="77662"/>
                    <a:pt x="275685" y="80657"/>
                  </a:cubicBezTo>
                  <a:cubicBezTo>
                    <a:pt x="275659" y="83154"/>
                    <a:pt x="277824" y="86233"/>
                    <a:pt x="280615" y="85968"/>
                  </a:cubicBezTo>
                  <a:cubicBezTo>
                    <a:pt x="290001" y="90451"/>
                    <a:pt x="307871" y="87897"/>
                    <a:pt x="331726" y="85968"/>
                  </a:cubicBezTo>
                  <a:cubicBezTo>
                    <a:pt x="338462" y="86341"/>
                    <a:pt x="344424" y="91867"/>
                    <a:pt x="344607" y="98468"/>
                  </a:cubicBezTo>
                  <a:cubicBezTo>
                    <a:pt x="345191" y="118260"/>
                    <a:pt x="347715" y="129528"/>
                    <a:pt x="344607" y="143154"/>
                  </a:cubicBezTo>
                  <a:cubicBezTo>
                    <a:pt x="231909" y="136410"/>
                    <a:pt x="165295" y="141750"/>
                    <a:pt x="11004" y="143154"/>
                  </a:cubicBezTo>
                  <a:cubicBezTo>
                    <a:pt x="14229" y="123032"/>
                    <a:pt x="14733" y="110471"/>
                    <a:pt x="11004" y="98468"/>
                  </a:cubicBezTo>
                  <a:cubicBezTo>
                    <a:pt x="11854" y="91775"/>
                    <a:pt x="16567" y="85981"/>
                    <a:pt x="23853" y="85968"/>
                  </a:cubicBezTo>
                  <a:cubicBezTo>
                    <a:pt x="136030" y="65901"/>
                    <a:pt x="175531" y="68218"/>
                    <a:pt x="259783" y="85968"/>
                  </a:cubicBezTo>
                  <a:cubicBezTo>
                    <a:pt x="262805" y="85934"/>
                    <a:pt x="265128" y="83097"/>
                    <a:pt x="265094" y="80657"/>
                  </a:cubicBezTo>
                  <a:cubicBezTo>
                    <a:pt x="265091" y="77994"/>
                    <a:pt x="262681" y="74932"/>
                    <a:pt x="259783" y="75346"/>
                  </a:cubicBezTo>
                  <a:cubicBezTo>
                    <a:pt x="250083" y="70056"/>
                    <a:pt x="192491" y="80259"/>
                    <a:pt x="183673" y="75346"/>
                  </a:cubicBezTo>
                  <a:cubicBezTo>
                    <a:pt x="183814" y="72976"/>
                    <a:pt x="184271" y="67459"/>
                    <a:pt x="183673" y="66281"/>
                  </a:cubicBezTo>
                  <a:cubicBezTo>
                    <a:pt x="185067" y="57328"/>
                    <a:pt x="192850" y="47340"/>
                    <a:pt x="202597" y="47325"/>
                  </a:cubicBezTo>
                  <a:cubicBezTo>
                    <a:pt x="221569" y="41000"/>
                    <a:pt x="259892" y="41454"/>
                    <a:pt x="286276" y="47325"/>
                  </a:cubicBezTo>
                  <a:cubicBezTo>
                    <a:pt x="304424" y="49981"/>
                    <a:pt x="316579" y="31256"/>
                    <a:pt x="316205" y="17810"/>
                  </a:cubicBezTo>
                  <a:cubicBezTo>
                    <a:pt x="316480" y="14131"/>
                    <a:pt x="315695" y="8984"/>
                    <a:pt x="316205" y="5311"/>
                  </a:cubicBezTo>
                  <a:cubicBezTo>
                    <a:pt x="316161" y="3100"/>
                    <a:pt x="314015" y="-505"/>
                    <a:pt x="310893" y="0"/>
                  </a:cubicBezTo>
                  <a:close/>
                </a:path>
                <a:path w="355230" h="356725" stroke="0" extrusionOk="0">
                  <a:moveTo>
                    <a:pt x="310893" y="0"/>
                  </a:moveTo>
                  <a:cubicBezTo>
                    <a:pt x="308195" y="-92"/>
                    <a:pt x="306288" y="2240"/>
                    <a:pt x="305964" y="5311"/>
                  </a:cubicBezTo>
                  <a:cubicBezTo>
                    <a:pt x="304904" y="10177"/>
                    <a:pt x="306485" y="11692"/>
                    <a:pt x="305964" y="17810"/>
                  </a:cubicBezTo>
                  <a:cubicBezTo>
                    <a:pt x="307527" y="27012"/>
                    <a:pt x="298156" y="37117"/>
                    <a:pt x="287040" y="36734"/>
                  </a:cubicBezTo>
                  <a:cubicBezTo>
                    <a:pt x="273685" y="34636"/>
                    <a:pt x="219679" y="40970"/>
                    <a:pt x="202979" y="36734"/>
                  </a:cubicBezTo>
                  <a:cubicBezTo>
                    <a:pt x="185600" y="39084"/>
                    <a:pt x="171710" y="50506"/>
                    <a:pt x="173432" y="66281"/>
                  </a:cubicBezTo>
                  <a:cubicBezTo>
                    <a:pt x="173141" y="68501"/>
                    <a:pt x="173922" y="73925"/>
                    <a:pt x="173432" y="75346"/>
                  </a:cubicBezTo>
                  <a:cubicBezTo>
                    <a:pt x="123152" y="78243"/>
                    <a:pt x="77309" y="75820"/>
                    <a:pt x="23853" y="75346"/>
                  </a:cubicBezTo>
                  <a:cubicBezTo>
                    <a:pt x="11519" y="75616"/>
                    <a:pt x="1197" y="85792"/>
                    <a:pt x="381" y="98468"/>
                  </a:cubicBezTo>
                  <a:cubicBezTo>
                    <a:pt x="-12258" y="149043"/>
                    <a:pt x="-399" y="196971"/>
                    <a:pt x="381" y="241590"/>
                  </a:cubicBezTo>
                  <a:cubicBezTo>
                    <a:pt x="-80" y="244372"/>
                    <a:pt x="2613" y="246978"/>
                    <a:pt x="5693" y="246902"/>
                  </a:cubicBezTo>
                  <a:cubicBezTo>
                    <a:pt x="8359" y="247193"/>
                    <a:pt x="10495" y="244321"/>
                    <a:pt x="11004" y="241590"/>
                  </a:cubicBezTo>
                  <a:cubicBezTo>
                    <a:pt x="18837" y="231384"/>
                    <a:pt x="6343" y="176454"/>
                    <a:pt x="11004" y="153363"/>
                  </a:cubicBezTo>
                  <a:cubicBezTo>
                    <a:pt x="103339" y="155184"/>
                    <a:pt x="223917" y="164781"/>
                    <a:pt x="344607" y="153363"/>
                  </a:cubicBezTo>
                  <a:cubicBezTo>
                    <a:pt x="342907" y="230191"/>
                    <a:pt x="337784" y="271926"/>
                    <a:pt x="344607" y="333252"/>
                  </a:cubicBezTo>
                  <a:cubicBezTo>
                    <a:pt x="345132" y="340152"/>
                    <a:pt x="338713" y="345910"/>
                    <a:pt x="331726" y="346102"/>
                  </a:cubicBezTo>
                  <a:cubicBezTo>
                    <a:pt x="246198" y="361088"/>
                    <a:pt x="111856" y="351213"/>
                    <a:pt x="23122" y="346102"/>
                  </a:cubicBezTo>
                  <a:cubicBezTo>
                    <a:pt x="15913" y="346616"/>
                    <a:pt x="11276" y="340931"/>
                    <a:pt x="10241" y="333252"/>
                  </a:cubicBezTo>
                  <a:cubicBezTo>
                    <a:pt x="11644" y="306304"/>
                    <a:pt x="6311" y="275624"/>
                    <a:pt x="10241" y="262804"/>
                  </a:cubicBezTo>
                  <a:cubicBezTo>
                    <a:pt x="10353" y="260550"/>
                    <a:pt x="7955" y="257362"/>
                    <a:pt x="5311" y="257493"/>
                  </a:cubicBezTo>
                  <a:cubicBezTo>
                    <a:pt x="2432" y="257436"/>
                    <a:pt x="-379" y="259916"/>
                    <a:pt x="0" y="262804"/>
                  </a:cubicBezTo>
                  <a:cubicBezTo>
                    <a:pt x="-5175" y="273865"/>
                    <a:pt x="-5691" y="323441"/>
                    <a:pt x="0" y="333252"/>
                  </a:cubicBezTo>
                  <a:cubicBezTo>
                    <a:pt x="1618" y="347757"/>
                    <a:pt x="11931" y="357676"/>
                    <a:pt x="23122" y="356725"/>
                  </a:cubicBezTo>
                  <a:cubicBezTo>
                    <a:pt x="134852" y="366396"/>
                    <a:pt x="203394" y="360661"/>
                    <a:pt x="331344" y="356725"/>
                  </a:cubicBezTo>
                  <a:cubicBezTo>
                    <a:pt x="345363" y="355595"/>
                    <a:pt x="353708" y="345936"/>
                    <a:pt x="354434" y="333252"/>
                  </a:cubicBezTo>
                  <a:cubicBezTo>
                    <a:pt x="339079" y="279150"/>
                    <a:pt x="349287" y="161825"/>
                    <a:pt x="354434" y="98468"/>
                  </a:cubicBezTo>
                  <a:cubicBezTo>
                    <a:pt x="356087" y="85090"/>
                    <a:pt x="345224" y="74032"/>
                    <a:pt x="331726" y="75346"/>
                  </a:cubicBezTo>
                  <a:cubicBezTo>
                    <a:pt x="313536" y="75419"/>
                    <a:pt x="286734" y="73224"/>
                    <a:pt x="280615" y="75346"/>
                  </a:cubicBezTo>
                  <a:cubicBezTo>
                    <a:pt x="277900" y="75141"/>
                    <a:pt x="275747" y="77896"/>
                    <a:pt x="275685" y="80657"/>
                  </a:cubicBezTo>
                  <a:cubicBezTo>
                    <a:pt x="275583" y="83500"/>
                    <a:pt x="278126" y="86190"/>
                    <a:pt x="280615" y="85968"/>
                  </a:cubicBezTo>
                  <a:cubicBezTo>
                    <a:pt x="297784" y="85300"/>
                    <a:pt x="325595" y="90448"/>
                    <a:pt x="331726" y="85968"/>
                  </a:cubicBezTo>
                  <a:cubicBezTo>
                    <a:pt x="339065" y="85851"/>
                    <a:pt x="345540" y="91438"/>
                    <a:pt x="344607" y="98468"/>
                  </a:cubicBezTo>
                  <a:cubicBezTo>
                    <a:pt x="341943" y="112013"/>
                    <a:pt x="341740" y="136731"/>
                    <a:pt x="344607" y="143154"/>
                  </a:cubicBezTo>
                  <a:cubicBezTo>
                    <a:pt x="293499" y="160924"/>
                    <a:pt x="85787" y="150900"/>
                    <a:pt x="11004" y="143154"/>
                  </a:cubicBezTo>
                  <a:cubicBezTo>
                    <a:pt x="10070" y="133162"/>
                    <a:pt x="14759" y="119074"/>
                    <a:pt x="11004" y="98468"/>
                  </a:cubicBezTo>
                  <a:cubicBezTo>
                    <a:pt x="11181" y="91656"/>
                    <a:pt x="16015" y="86002"/>
                    <a:pt x="23853" y="85968"/>
                  </a:cubicBezTo>
                  <a:cubicBezTo>
                    <a:pt x="136513" y="107173"/>
                    <a:pt x="212351" y="100496"/>
                    <a:pt x="259783" y="85968"/>
                  </a:cubicBezTo>
                  <a:cubicBezTo>
                    <a:pt x="262622" y="86368"/>
                    <a:pt x="264780" y="83618"/>
                    <a:pt x="265094" y="80657"/>
                  </a:cubicBezTo>
                  <a:cubicBezTo>
                    <a:pt x="265517" y="77253"/>
                    <a:pt x="262443" y="75738"/>
                    <a:pt x="259783" y="75346"/>
                  </a:cubicBezTo>
                  <a:cubicBezTo>
                    <a:pt x="229606" y="76293"/>
                    <a:pt x="203836" y="80637"/>
                    <a:pt x="183673" y="75346"/>
                  </a:cubicBezTo>
                  <a:cubicBezTo>
                    <a:pt x="184288" y="73595"/>
                    <a:pt x="184118" y="69261"/>
                    <a:pt x="183673" y="66281"/>
                  </a:cubicBezTo>
                  <a:cubicBezTo>
                    <a:pt x="184403" y="54898"/>
                    <a:pt x="192291" y="46165"/>
                    <a:pt x="202597" y="47325"/>
                  </a:cubicBezTo>
                  <a:cubicBezTo>
                    <a:pt x="239631" y="45443"/>
                    <a:pt x="269015" y="53392"/>
                    <a:pt x="286276" y="47325"/>
                  </a:cubicBezTo>
                  <a:cubicBezTo>
                    <a:pt x="303632" y="46969"/>
                    <a:pt x="315750" y="31708"/>
                    <a:pt x="316205" y="17810"/>
                  </a:cubicBezTo>
                  <a:cubicBezTo>
                    <a:pt x="316723" y="15486"/>
                    <a:pt x="315955" y="9689"/>
                    <a:pt x="316205" y="5311"/>
                  </a:cubicBezTo>
                  <a:cubicBezTo>
                    <a:pt x="316082" y="2858"/>
                    <a:pt x="314112" y="321"/>
                    <a:pt x="310893" y="0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161612131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169" h="11216" extrusionOk="0">
                          <a:moveTo>
                            <a:pt x="9775" y="0"/>
                          </a:moveTo>
                          <a:cubicBezTo>
                            <a:pt x="9692" y="0"/>
                            <a:pt x="9620" y="83"/>
                            <a:pt x="9620" y="167"/>
                          </a:cubicBezTo>
                          <a:lnTo>
                            <a:pt x="9620" y="560"/>
                          </a:lnTo>
                          <a:cubicBezTo>
                            <a:pt x="9620" y="881"/>
                            <a:pt x="9347" y="1155"/>
                            <a:pt x="9025" y="1155"/>
                          </a:cubicBezTo>
                          <a:lnTo>
                            <a:pt x="6382" y="1155"/>
                          </a:lnTo>
                          <a:cubicBezTo>
                            <a:pt x="5882" y="1155"/>
                            <a:pt x="5453" y="1572"/>
                            <a:pt x="5453" y="2084"/>
                          </a:cubicBezTo>
                          <a:lnTo>
                            <a:pt x="5453" y="2369"/>
                          </a:lnTo>
                          <a:lnTo>
                            <a:pt x="750" y="2369"/>
                          </a:lnTo>
                          <a:cubicBezTo>
                            <a:pt x="346" y="2369"/>
                            <a:pt x="12" y="2703"/>
                            <a:pt x="12" y="3096"/>
                          </a:cubicBezTo>
                          <a:lnTo>
                            <a:pt x="12" y="7596"/>
                          </a:lnTo>
                          <a:cubicBezTo>
                            <a:pt x="12" y="7680"/>
                            <a:pt x="95" y="7763"/>
                            <a:pt x="179" y="7763"/>
                          </a:cubicBezTo>
                          <a:cubicBezTo>
                            <a:pt x="274" y="7763"/>
                            <a:pt x="346" y="7680"/>
                            <a:pt x="346" y="7596"/>
                          </a:cubicBezTo>
                          <a:lnTo>
                            <a:pt x="346" y="4822"/>
                          </a:lnTo>
                          <a:lnTo>
                            <a:pt x="10835" y="4822"/>
                          </a:lnTo>
                          <a:lnTo>
                            <a:pt x="10835" y="10478"/>
                          </a:lnTo>
                          <a:cubicBezTo>
                            <a:pt x="10835" y="10704"/>
                            <a:pt x="10656" y="10882"/>
                            <a:pt x="10430" y="10882"/>
                          </a:cubicBezTo>
                          <a:lnTo>
                            <a:pt x="727" y="10882"/>
                          </a:lnTo>
                          <a:cubicBezTo>
                            <a:pt x="512" y="10882"/>
                            <a:pt x="322" y="10704"/>
                            <a:pt x="322" y="10478"/>
                          </a:cubicBezTo>
                          <a:lnTo>
                            <a:pt x="322" y="8263"/>
                          </a:lnTo>
                          <a:cubicBezTo>
                            <a:pt x="322" y="8180"/>
                            <a:pt x="250" y="8096"/>
                            <a:pt x="167" y="8096"/>
                          </a:cubicBezTo>
                          <a:cubicBezTo>
                            <a:pt x="72" y="8096"/>
                            <a:pt x="0" y="8180"/>
                            <a:pt x="0" y="8263"/>
                          </a:cubicBezTo>
                          <a:lnTo>
                            <a:pt x="0" y="10478"/>
                          </a:lnTo>
                          <a:cubicBezTo>
                            <a:pt x="0" y="10882"/>
                            <a:pt x="322" y="11216"/>
                            <a:pt x="727" y="11216"/>
                          </a:cubicBezTo>
                          <a:lnTo>
                            <a:pt x="10418" y="11216"/>
                          </a:lnTo>
                          <a:cubicBezTo>
                            <a:pt x="10823" y="11216"/>
                            <a:pt x="11144" y="10882"/>
                            <a:pt x="11144" y="10478"/>
                          </a:cubicBezTo>
                          <a:lnTo>
                            <a:pt x="11144" y="3096"/>
                          </a:lnTo>
                          <a:cubicBezTo>
                            <a:pt x="11168" y="2691"/>
                            <a:pt x="10835" y="2369"/>
                            <a:pt x="10430" y="2369"/>
                          </a:cubicBezTo>
                          <a:lnTo>
                            <a:pt x="8823" y="2369"/>
                          </a:lnTo>
                          <a:cubicBezTo>
                            <a:pt x="8739" y="2369"/>
                            <a:pt x="8668" y="2441"/>
                            <a:pt x="8668" y="2536"/>
                          </a:cubicBezTo>
                          <a:cubicBezTo>
                            <a:pt x="8668" y="2619"/>
                            <a:pt x="8739" y="2703"/>
                            <a:pt x="8823" y="2703"/>
                          </a:cubicBezTo>
                          <a:lnTo>
                            <a:pt x="10430" y="2703"/>
                          </a:lnTo>
                          <a:cubicBezTo>
                            <a:pt x="10656" y="2703"/>
                            <a:pt x="10835" y="2881"/>
                            <a:pt x="10835" y="3096"/>
                          </a:cubicBezTo>
                          <a:lnTo>
                            <a:pt x="10835" y="4501"/>
                          </a:lnTo>
                          <a:lnTo>
                            <a:pt x="346" y="4501"/>
                          </a:lnTo>
                          <a:lnTo>
                            <a:pt x="346" y="3096"/>
                          </a:lnTo>
                          <a:cubicBezTo>
                            <a:pt x="346" y="2881"/>
                            <a:pt x="524" y="2703"/>
                            <a:pt x="750" y="2703"/>
                          </a:cubicBezTo>
                          <a:lnTo>
                            <a:pt x="8168" y="2703"/>
                          </a:lnTo>
                          <a:cubicBezTo>
                            <a:pt x="8263" y="2703"/>
                            <a:pt x="8335" y="2619"/>
                            <a:pt x="8335" y="2536"/>
                          </a:cubicBezTo>
                          <a:cubicBezTo>
                            <a:pt x="8335" y="2441"/>
                            <a:pt x="8263" y="2369"/>
                            <a:pt x="8168" y="2369"/>
                          </a:cubicBezTo>
                          <a:lnTo>
                            <a:pt x="5775" y="2369"/>
                          </a:lnTo>
                          <a:lnTo>
                            <a:pt x="5775" y="2084"/>
                          </a:lnTo>
                          <a:cubicBezTo>
                            <a:pt x="5775" y="1762"/>
                            <a:pt x="6049" y="1488"/>
                            <a:pt x="6370" y="1488"/>
                          </a:cubicBezTo>
                          <a:lnTo>
                            <a:pt x="9001" y="1488"/>
                          </a:lnTo>
                          <a:cubicBezTo>
                            <a:pt x="9513" y="1488"/>
                            <a:pt x="9942" y="1072"/>
                            <a:pt x="9942" y="560"/>
                          </a:cubicBezTo>
                          <a:lnTo>
                            <a:pt x="9942" y="167"/>
                          </a:lnTo>
                          <a:cubicBezTo>
                            <a:pt x="9942" y="83"/>
                            <a:pt x="9871" y="0"/>
                            <a:pt x="977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10472;p136">
            <a:extLst>
              <a:ext uri="{FF2B5EF4-FFF2-40B4-BE49-F238E27FC236}">
                <a16:creationId xmlns:a16="http://schemas.microsoft.com/office/drawing/2014/main" id="{08B9A3A4-D805-414D-A365-11E99B9DD646}"/>
              </a:ext>
            </a:extLst>
          </p:cNvPr>
          <p:cNvGrpSpPr/>
          <p:nvPr/>
        </p:nvGrpSpPr>
        <p:grpSpPr>
          <a:xfrm>
            <a:off x="6409658" y="3101328"/>
            <a:ext cx="349784" cy="349434"/>
            <a:chOff x="2201806" y="1976585"/>
            <a:chExt cx="349784" cy="349434"/>
          </a:xfrm>
        </p:grpSpPr>
        <p:sp>
          <p:nvSpPr>
            <p:cNvPr id="48" name="Google Shape;10473;p136">
              <a:extLst>
                <a:ext uri="{FF2B5EF4-FFF2-40B4-BE49-F238E27FC236}">
                  <a16:creationId xmlns:a16="http://schemas.microsoft.com/office/drawing/2014/main" id="{ABA9E4D8-6B96-412B-93E6-0E0B514AB66C}"/>
                </a:ext>
              </a:extLst>
            </p:cNvPr>
            <p:cNvSpPr/>
            <p:nvPr/>
          </p:nvSpPr>
          <p:spPr>
            <a:xfrm>
              <a:off x="2231755" y="2073373"/>
              <a:ext cx="319835" cy="252647"/>
            </a:xfrm>
            <a:custGeom>
              <a:avLst/>
              <a:gdLst>
                <a:gd name="connsiteX0" fmla="*/ 298150 w 319835"/>
                <a:gd name="connsiteY0" fmla="*/ 0 h 252647"/>
                <a:gd name="connsiteX1" fmla="*/ 295975 w 319835"/>
                <a:gd name="connsiteY1" fmla="*/ 631 h 252647"/>
                <a:gd name="connsiteX2" fmla="*/ 293672 w 319835"/>
                <a:gd name="connsiteY2" fmla="*/ 7453 h 252647"/>
                <a:gd name="connsiteX3" fmla="*/ 309248 w 319835"/>
                <a:gd name="connsiteY3" fmla="*/ 77941 h 252647"/>
                <a:gd name="connsiteX4" fmla="*/ 261081 w 319835"/>
                <a:gd name="connsiteY4" fmla="*/ 194285 h 252647"/>
                <a:gd name="connsiteX5" fmla="*/ 144373 w 319835"/>
                <a:gd name="connsiteY5" fmla="*/ 242768 h 252647"/>
                <a:gd name="connsiteX6" fmla="*/ 70107 w 319835"/>
                <a:gd name="connsiteY6" fmla="*/ 225335 h 252647"/>
                <a:gd name="connsiteX7" fmla="*/ 19318 w 319835"/>
                <a:gd name="connsiteY7" fmla="*/ 185543 h 252647"/>
                <a:gd name="connsiteX8" fmla="*/ 19318 w 319835"/>
                <a:gd name="connsiteY8" fmla="*/ 185543 h 252647"/>
                <a:gd name="connsiteX9" fmla="*/ 39787 w 319835"/>
                <a:gd name="connsiteY9" fmla="*/ 191986 h 252647"/>
                <a:gd name="connsiteX10" fmla="*/ 41770 w 319835"/>
                <a:gd name="connsiteY10" fmla="*/ 192365 h 252647"/>
                <a:gd name="connsiteX11" fmla="*/ 46248 w 319835"/>
                <a:gd name="connsiteY11" fmla="*/ 188575 h 252647"/>
                <a:gd name="connsiteX12" fmla="*/ 43177 w 319835"/>
                <a:gd name="connsiteY12" fmla="*/ 182158 h 252647"/>
                <a:gd name="connsiteX13" fmla="*/ 6428 w 319835"/>
                <a:gd name="connsiteY13" fmla="*/ 169652 h 252647"/>
                <a:gd name="connsiteX14" fmla="*/ 5309 w 319835"/>
                <a:gd name="connsiteY14" fmla="*/ 169475 h 252647"/>
                <a:gd name="connsiteX15" fmla="*/ 1919 w 319835"/>
                <a:gd name="connsiteY15" fmla="*/ 170789 h 252647"/>
                <a:gd name="connsiteX16" fmla="*/ 0 w 319835"/>
                <a:gd name="connsiteY16" fmla="*/ 175311 h 252647"/>
                <a:gd name="connsiteX17" fmla="*/ 6076 w 319835"/>
                <a:gd name="connsiteY17" fmla="*/ 218135 h 252647"/>
                <a:gd name="connsiteX18" fmla="*/ 11354 w 319835"/>
                <a:gd name="connsiteY18" fmla="*/ 222304 h 252647"/>
                <a:gd name="connsiteX19" fmla="*/ 12505 w 319835"/>
                <a:gd name="connsiteY19" fmla="*/ 222304 h 252647"/>
                <a:gd name="connsiteX20" fmla="*/ 16663 w 319835"/>
                <a:gd name="connsiteY20" fmla="*/ 216619 h 252647"/>
                <a:gd name="connsiteX21" fmla="*/ 13273 w 319835"/>
                <a:gd name="connsiteY21" fmla="*/ 193123 h 252647"/>
                <a:gd name="connsiteX22" fmla="*/ 13273 w 319835"/>
                <a:gd name="connsiteY22" fmla="*/ 193123 h 252647"/>
                <a:gd name="connsiteX23" fmla="*/ 66333 w 319835"/>
                <a:gd name="connsiteY23" fmla="*/ 234052 h 252647"/>
                <a:gd name="connsiteX24" fmla="*/ 145141 w 319835"/>
                <a:gd name="connsiteY24" fmla="*/ 252621 h 252647"/>
                <a:gd name="connsiteX25" fmla="*/ 268693 w 319835"/>
                <a:gd name="connsiteY25" fmla="*/ 201460 h 252647"/>
                <a:gd name="connsiteX26" fmla="*/ 319835 w 319835"/>
                <a:gd name="connsiteY26" fmla="*/ 77941 h 252647"/>
                <a:gd name="connsiteX27" fmla="*/ 302787 w 319835"/>
                <a:gd name="connsiteY27" fmla="*/ 2905 h 252647"/>
                <a:gd name="connsiteX28" fmla="*/ 298150 w 319835"/>
                <a:gd name="connsiteY28" fmla="*/ 0 h 25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835" h="252647" fill="none" extrusionOk="0">
                  <a:moveTo>
                    <a:pt x="298150" y="0"/>
                  </a:moveTo>
                  <a:cubicBezTo>
                    <a:pt x="297375" y="-10"/>
                    <a:pt x="296568" y="231"/>
                    <a:pt x="295975" y="631"/>
                  </a:cubicBezTo>
                  <a:cubicBezTo>
                    <a:pt x="293422" y="2286"/>
                    <a:pt x="292464" y="4868"/>
                    <a:pt x="293672" y="7453"/>
                  </a:cubicBezTo>
                  <a:cubicBezTo>
                    <a:pt x="305282" y="29727"/>
                    <a:pt x="311626" y="56731"/>
                    <a:pt x="309248" y="77941"/>
                  </a:cubicBezTo>
                  <a:cubicBezTo>
                    <a:pt x="314213" y="121035"/>
                    <a:pt x="296687" y="165394"/>
                    <a:pt x="261081" y="194285"/>
                  </a:cubicBezTo>
                  <a:cubicBezTo>
                    <a:pt x="229214" y="227501"/>
                    <a:pt x="188082" y="243331"/>
                    <a:pt x="144373" y="242768"/>
                  </a:cubicBezTo>
                  <a:cubicBezTo>
                    <a:pt x="121285" y="240560"/>
                    <a:pt x="92248" y="235725"/>
                    <a:pt x="70107" y="225335"/>
                  </a:cubicBezTo>
                  <a:cubicBezTo>
                    <a:pt x="54199" y="215285"/>
                    <a:pt x="31459" y="203864"/>
                    <a:pt x="19318" y="185543"/>
                  </a:cubicBezTo>
                  <a:lnTo>
                    <a:pt x="19318" y="185543"/>
                  </a:lnTo>
                  <a:cubicBezTo>
                    <a:pt x="21418" y="186865"/>
                    <a:pt x="37822" y="190146"/>
                    <a:pt x="39787" y="191986"/>
                  </a:cubicBezTo>
                  <a:cubicBezTo>
                    <a:pt x="40492" y="192250"/>
                    <a:pt x="41179" y="192424"/>
                    <a:pt x="41770" y="192365"/>
                  </a:cubicBezTo>
                  <a:cubicBezTo>
                    <a:pt x="44204" y="192072"/>
                    <a:pt x="45558" y="190841"/>
                    <a:pt x="46248" y="188575"/>
                  </a:cubicBezTo>
                  <a:cubicBezTo>
                    <a:pt x="47056" y="186038"/>
                    <a:pt x="45493" y="182673"/>
                    <a:pt x="43177" y="182158"/>
                  </a:cubicBezTo>
                  <a:cubicBezTo>
                    <a:pt x="31475" y="180013"/>
                    <a:pt x="21928" y="174173"/>
                    <a:pt x="6428" y="169652"/>
                  </a:cubicBezTo>
                  <a:cubicBezTo>
                    <a:pt x="6066" y="169566"/>
                    <a:pt x="5644" y="169471"/>
                    <a:pt x="5309" y="169475"/>
                  </a:cubicBezTo>
                  <a:cubicBezTo>
                    <a:pt x="4189" y="169622"/>
                    <a:pt x="3056" y="170165"/>
                    <a:pt x="1919" y="170789"/>
                  </a:cubicBezTo>
                  <a:cubicBezTo>
                    <a:pt x="214" y="171204"/>
                    <a:pt x="-97" y="173686"/>
                    <a:pt x="0" y="175311"/>
                  </a:cubicBezTo>
                  <a:cubicBezTo>
                    <a:pt x="672" y="190073"/>
                    <a:pt x="3998" y="201945"/>
                    <a:pt x="6076" y="218135"/>
                  </a:cubicBezTo>
                  <a:cubicBezTo>
                    <a:pt x="6649" y="220794"/>
                    <a:pt x="8348" y="222622"/>
                    <a:pt x="11354" y="222304"/>
                  </a:cubicBezTo>
                  <a:cubicBezTo>
                    <a:pt x="11896" y="222256"/>
                    <a:pt x="12386" y="222363"/>
                    <a:pt x="12505" y="222304"/>
                  </a:cubicBezTo>
                  <a:cubicBezTo>
                    <a:pt x="15085" y="221582"/>
                    <a:pt x="17581" y="219269"/>
                    <a:pt x="16663" y="216619"/>
                  </a:cubicBezTo>
                  <a:cubicBezTo>
                    <a:pt x="16417" y="209324"/>
                    <a:pt x="13680" y="200482"/>
                    <a:pt x="13273" y="193123"/>
                  </a:cubicBezTo>
                  <a:lnTo>
                    <a:pt x="13273" y="193123"/>
                  </a:lnTo>
                  <a:cubicBezTo>
                    <a:pt x="26817" y="212082"/>
                    <a:pt x="44625" y="222529"/>
                    <a:pt x="66333" y="234052"/>
                  </a:cubicBezTo>
                  <a:cubicBezTo>
                    <a:pt x="89227" y="246139"/>
                    <a:pt x="116699" y="251533"/>
                    <a:pt x="145141" y="252621"/>
                  </a:cubicBezTo>
                  <a:cubicBezTo>
                    <a:pt x="190777" y="245989"/>
                    <a:pt x="228088" y="235472"/>
                    <a:pt x="268693" y="201460"/>
                  </a:cubicBezTo>
                  <a:cubicBezTo>
                    <a:pt x="300193" y="166515"/>
                    <a:pt x="322811" y="129792"/>
                    <a:pt x="319835" y="77941"/>
                  </a:cubicBezTo>
                  <a:cubicBezTo>
                    <a:pt x="319514" y="48730"/>
                    <a:pt x="315019" y="23960"/>
                    <a:pt x="302787" y="2905"/>
                  </a:cubicBezTo>
                  <a:cubicBezTo>
                    <a:pt x="301404" y="1081"/>
                    <a:pt x="300176" y="104"/>
                    <a:pt x="298150" y="0"/>
                  </a:cubicBezTo>
                  <a:close/>
                </a:path>
                <a:path w="319835" h="252647" stroke="0" extrusionOk="0">
                  <a:moveTo>
                    <a:pt x="298150" y="0"/>
                  </a:moveTo>
                  <a:cubicBezTo>
                    <a:pt x="297507" y="-57"/>
                    <a:pt x="296682" y="174"/>
                    <a:pt x="295975" y="631"/>
                  </a:cubicBezTo>
                  <a:cubicBezTo>
                    <a:pt x="294122" y="2334"/>
                    <a:pt x="292224" y="4934"/>
                    <a:pt x="293672" y="7453"/>
                  </a:cubicBezTo>
                  <a:cubicBezTo>
                    <a:pt x="306744" y="29289"/>
                    <a:pt x="308345" y="52491"/>
                    <a:pt x="309248" y="77941"/>
                  </a:cubicBezTo>
                  <a:cubicBezTo>
                    <a:pt x="308660" y="121284"/>
                    <a:pt x="284146" y="160834"/>
                    <a:pt x="261081" y="194285"/>
                  </a:cubicBezTo>
                  <a:cubicBezTo>
                    <a:pt x="225320" y="230984"/>
                    <a:pt x="183443" y="243027"/>
                    <a:pt x="144373" y="242768"/>
                  </a:cubicBezTo>
                  <a:cubicBezTo>
                    <a:pt x="118394" y="240248"/>
                    <a:pt x="93103" y="236525"/>
                    <a:pt x="70107" y="225335"/>
                  </a:cubicBezTo>
                  <a:cubicBezTo>
                    <a:pt x="49289" y="214800"/>
                    <a:pt x="33218" y="202813"/>
                    <a:pt x="19318" y="185543"/>
                  </a:cubicBezTo>
                  <a:lnTo>
                    <a:pt x="19318" y="185543"/>
                  </a:lnTo>
                  <a:cubicBezTo>
                    <a:pt x="25882" y="186001"/>
                    <a:pt x="30512" y="187664"/>
                    <a:pt x="39787" y="191986"/>
                  </a:cubicBezTo>
                  <a:cubicBezTo>
                    <a:pt x="40378" y="192218"/>
                    <a:pt x="41139" y="192395"/>
                    <a:pt x="41770" y="192365"/>
                  </a:cubicBezTo>
                  <a:cubicBezTo>
                    <a:pt x="43947" y="192416"/>
                    <a:pt x="45738" y="190552"/>
                    <a:pt x="46248" y="188575"/>
                  </a:cubicBezTo>
                  <a:cubicBezTo>
                    <a:pt x="47216" y="185941"/>
                    <a:pt x="46053" y="182908"/>
                    <a:pt x="43177" y="182158"/>
                  </a:cubicBezTo>
                  <a:cubicBezTo>
                    <a:pt x="26159" y="175609"/>
                    <a:pt x="15845" y="175218"/>
                    <a:pt x="6428" y="169652"/>
                  </a:cubicBezTo>
                  <a:cubicBezTo>
                    <a:pt x="6084" y="169566"/>
                    <a:pt x="5635" y="169460"/>
                    <a:pt x="5309" y="169475"/>
                  </a:cubicBezTo>
                  <a:cubicBezTo>
                    <a:pt x="4277" y="169443"/>
                    <a:pt x="2971" y="169712"/>
                    <a:pt x="1919" y="170789"/>
                  </a:cubicBezTo>
                  <a:cubicBezTo>
                    <a:pt x="604" y="171782"/>
                    <a:pt x="-141" y="173129"/>
                    <a:pt x="0" y="175311"/>
                  </a:cubicBezTo>
                  <a:cubicBezTo>
                    <a:pt x="-259" y="189021"/>
                    <a:pt x="4134" y="204123"/>
                    <a:pt x="6076" y="218135"/>
                  </a:cubicBezTo>
                  <a:cubicBezTo>
                    <a:pt x="6731" y="220011"/>
                    <a:pt x="8273" y="222094"/>
                    <a:pt x="11354" y="222304"/>
                  </a:cubicBezTo>
                  <a:cubicBezTo>
                    <a:pt x="11858" y="222325"/>
                    <a:pt x="12063" y="222265"/>
                    <a:pt x="12505" y="222304"/>
                  </a:cubicBezTo>
                  <a:cubicBezTo>
                    <a:pt x="15473" y="221869"/>
                    <a:pt x="17334" y="219268"/>
                    <a:pt x="16663" y="216619"/>
                  </a:cubicBezTo>
                  <a:cubicBezTo>
                    <a:pt x="15752" y="208697"/>
                    <a:pt x="14760" y="200998"/>
                    <a:pt x="13273" y="193123"/>
                  </a:cubicBezTo>
                  <a:lnTo>
                    <a:pt x="13273" y="193123"/>
                  </a:lnTo>
                  <a:cubicBezTo>
                    <a:pt x="27519" y="213045"/>
                    <a:pt x="44981" y="225224"/>
                    <a:pt x="66333" y="234052"/>
                  </a:cubicBezTo>
                  <a:cubicBezTo>
                    <a:pt x="92063" y="247884"/>
                    <a:pt x="117838" y="257550"/>
                    <a:pt x="145141" y="252621"/>
                  </a:cubicBezTo>
                  <a:cubicBezTo>
                    <a:pt x="185881" y="250845"/>
                    <a:pt x="234430" y="235830"/>
                    <a:pt x="268693" y="201460"/>
                  </a:cubicBezTo>
                  <a:cubicBezTo>
                    <a:pt x="300985" y="174210"/>
                    <a:pt x="327176" y="130198"/>
                    <a:pt x="319835" y="77941"/>
                  </a:cubicBezTo>
                  <a:cubicBezTo>
                    <a:pt x="321593" y="50254"/>
                    <a:pt x="315550" y="29677"/>
                    <a:pt x="302787" y="2905"/>
                  </a:cubicBezTo>
                  <a:cubicBezTo>
                    <a:pt x="301635" y="1441"/>
                    <a:pt x="300068" y="-55"/>
                    <a:pt x="298150" y="0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741352756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49" h="7938" extrusionOk="0">
                          <a:moveTo>
                            <a:pt x="9368" y="0"/>
                          </a:moveTo>
                          <a:cubicBezTo>
                            <a:pt x="9345" y="0"/>
                            <a:pt x="9322" y="6"/>
                            <a:pt x="9299" y="20"/>
                          </a:cubicBezTo>
                          <a:cubicBezTo>
                            <a:pt x="9227" y="67"/>
                            <a:pt x="9180" y="151"/>
                            <a:pt x="9227" y="234"/>
                          </a:cubicBezTo>
                          <a:cubicBezTo>
                            <a:pt x="9561" y="925"/>
                            <a:pt x="9716" y="1675"/>
                            <a:pt x="9716" y="2449"/>
                          </a:cubicBezTo>
                          <a:cubicBezTo>
                            <a:pt x="9716" y="3830"/>
                            <a:pt x="9180" y="5127"/>
                            <a:pt x="8203" y="6104"/>
                          </a:cubicBezTo>
                          <a:cubicBezTo>
                            <a:pt x="7215" y="7092"/>
                            <a:pt x="5917" y="7628"/>
                            <a:pt x="4536" y="7628"/>
                          </a:cubicBezTo>
                          <a:cubicBezTo>
                            <a:pt x="3715" y="7628"/>
                            <a:pt x="2929" y="7449"/>
                            <a:pt x="2203" y="7080"/>
                          </a:cubicBezTo>
                          <a:cubicBezTo>
                            <a:pt x="1596" y="6759"/>
                            <a:pt x="1060" y="6342"/>
                            <a:pt x="607" y="5830"/>
                          </a:cubicBezTo>
                          <a:lnTo>
                            <a:pt x="607" y="5830"/>
                          </a:lnTo>
                          <a:lnTo>
                            <a:pt x="1250" y="6032"/>
                          </a:lnTo>
                          <a:cubicBezTo>
                            <a:pt x="1272" y="6040"/>
                            <a:pt x="1293" y="6044"/>
                            <a:pt x="1312" y="6044"/>
                          </a:cubicBezTo>
                          <a:cubicBezTo>
                            <a:pt x="1380" y="6044"/>
                            <a:pt x="1434" y="5999"/>
                            <a:pt x="1453" y="5925"/>
                          </a:cubicBezTo>
                          <a:cubicBezTo>
                            <a:pt x="1488" y="5842"/>
                            <a:pt x="1441" y="5747"/>
                            <a:pt x="1357" y="5723"/>
                          </a:cubicBezTo>
                          <a:lnTo>
                            <a:pt x="202" y="5330"/>
                          </a:lnTo>
                          <a:cubicBezTo>
                            <a:pt x="191" y="5327"/>
                            <a:pt x="179" y="5325"/>
                            <a:pt x="167" y="5325"/>
                          </a:cubicBezTo>
                          <a:cubicBezTo>
                            <a:pt x="131" y="5325"/>
                            <a:pt x="95" y="5339"/>
                            <a:pt x="60" y="5366"/>
                          </a:cubicBezTo>
                          <a:cubicBezTo>
                            <a:pt x="12" y="5389"/>
                            <a:pt x="0" y="5449"/>
                            <a:pt x="0" y="5508"/>
                          </a:cubicBezTo>
                          <a:lnTo>
                            <a:pt x="191" y="6854"/>
                          </a:lnTo>
                          <a:cubicBezTo>
                            <a:pt x="214" y="6925"/>
                            <a:pt x="274" y="6985"/>
                            <a:pt x="357" y="6985"/>
                          </a:cubicBezTo>
                          <a:lnTo>
                            <a:pt x="393" y="6985"/>
                          </a:lnTo>
                          <a:cubicBezTo>
                            <a:pt x="476" y="6973"/>
                            <a:pt x="536" y="6890"/>
                            <a:pt x="524" y="6806"/>
                          </a:cubicBezTo>
                          <a:lnTo>
                            <a:pt x="417" y="6068"/>
                          </a:lnTo>
                          <a:lnTo>
                            <a:pt x="417" y="6068"/>
                          </a:lnTo>
                          <a:cubicBezTo>
                            <a:pt x="881" y="6604"/>
                            <a:pt x="1465" y="7044"/>
                            <a:pt x="2084" y="7354"/>
                          </a:cubicBezTo>
                          <a:cubicBezTo>
                            <a:pt x="2858" y="7747"/>
                            <a:pt x="3691" y="7937"/>
                            <a:pt x="4560" y="7937"/>
                          </a:cubicBezTo>
                          <a:cubicBezTo>
                            <a:pt x="6025" y="7937"/>
                            <a:pt x="7394" y="7366"/>
                            <a:pt x="8442" y="6330"/>
                          </a:cubicBezTo>
                          <a:cubicBezTo>
                            <a:pt x="9477" y="5282"/>
                            <a:pt x="10049" y="3913"/>
                            <a:pt x="10049" y="2449"/>
                          </a:cubicBezTo>
                          <a:cubicBezTo>
                            <a:pt x="10049" y="1627"/>
                            <a:pt x="9870" y="829"/>
                            <a:pt x="9513" y="91"/>
                          </a:cubicBezTo>
                          <a:cubicBezTo>
                            <a:pt x="9479" y="40"/>
                            <a:pt x="9426" y="0"/>
                            <a:pt x="9368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74;p136">
              <a:extLst>
                <a:ext uri="{FF2B5EF4-FFF2-40B4-BE49-F238E27FC236}">
                  <a16:creationId xmlns:a16="http://schemas.microsoft.com/office/drawing/2014/main" id="{0022E40A-7657-496C-BD34-8AC5E716A8A8}"/>
                </a:ext>
              </a:extLst>
            </p:cNvPr>
            <p:cNvSpPr/>
            <p:nvPr/>
          </p:nvSpPr>
          <p:spPr>
            <a:xfrm>
              <a:off x="2201806" y="1976585"/>
              <a:ext cx="319484" cy="252424"/>
            </a:xfrm>
            <a:custGeom>
              <a:avLst/>
              <a:gdLst>
                <a:gd name="connsiteX0" fmla="*/ 175077 w 319484"/>
                <a:gd name="connsiteY0" fmla="*/ 25 h 252424"/>
                <a:gd name="connsiteX1" fmla="*/ 51181 w 319484"/>
                <a:gd name="connsiteY1" fmla="*/ 51166 h 252424"/>
                <a:gd name="connsiteX2" fmla="*/ 0 w 319484"/>
                <a:gd name="connsiteY2" fmla="*/ 174727 h 252424"/>
                <a:gd name="connsiteX3" fmla="*/ 17060 w 319484"/>
                <a:gd name="connsiteY3" fmla="*/ 249369 h 252424"/>
                <a:gd name="connsiteX4" fmla="*/ 21980 w 319484"/>
                <a:gd name="connsiteY4" fmla="*/ 252398 h 252424"/>
                <a:gd name="connsiteX5" fmla="*/ 24248 w 319484"/>
                <a:gd name="connsiteY5" fmla="*/ 252020 h 252424"/>
                <a:gd name="connsiteX6" fmla="*/ 26549 w 319484"/>
                <a:gd name="connsiteY6" fmla="*/ 245204 h 252424"/>
                <a:gd name="connsiteX7" fmla="*/ 11022 w 319484"/>
                <a:gd name="connsiteY7" fmla="*/ 174727 h 252424"/>
                <a:gd name="connsiteX8" fmla="*/ 59519 w 319484"/>
                <a:gd name="connsiteY8" fmla="*/ 57981 h 252424"/>
                <a:gd name="connsiteX9" fmla="*/ 175843 w 319484"/>
                <a:gd name="connsiteY9" fmla="*/ 9869 h 252424"/>
                <a:gd name="connsiteX10" fmla="*/ 300890 w 319484"/>
                <a:gd name="connsiteY10" fmla="*/ 67094 h 252424"/>
                <a:gd name="connsiteX11" fmla="*/ 280443 w 319484"/>
                <a:gd name="connsiteY11" fmla="*/ 60657 h 252424"/>
                <a:gd name="connsiteX12" fmla="*/ 278590 w 319484"/>
                <a:gd name="connsiteY12" fmla="*/ 60278 h 252424"/>
                <a:gd name="connsiteX13" fmla="*/ 273989 w 319484"/>
                <a:gd name="connsiteY13" fmla="*/ 63686 h 252424"/>
                <a:gd name="connsiteX14" fmla="*/ 277407 w 319484"/>
                <a:gd name="connsiteY14" fmla="*/ 70502 h 252424"/>
                <a:gd name="connsiteX15" fmla="*/ 313797 w 319484"/>
                <a:gd name="connsiteY15" fmla="*/ 82618 h 252424"/>
                <a:gd name="connsiteX16" fmla="*/ 315266 w 319484"/>
                <a:gd name="connsiteY16" fmla="*/ 83375 h 252424"/>
                <a:gd name="connsiteX17" fmla="*/ 318333 w 319484"/>
                <a:gd name="connsiteY17" fmla="*/ 81861 h 252424"/>
                <a:gd name="connsiteX18" fmla="*/ 319452 w 319484"/>
                <a:gd name="connsiteY18" fmla="*/ 76964 h 252424"/>
                <a:gd name="connsiteX19" fmla="*/ 313413 w 319484"/>
                <a:gd name="connsiteY19" fmla="*/ 34506 h 252424"/>
                <a:gd name="connsiteX20" fmla="*/ 308877 w 319484"/>
                <a:gd name="connsiteY20" fmla="*/ 30164 h 252424"/>
                <a:gd name="connsiteX21" fmla="*/ 307695 w 319484"/>
                <a:gd name="connsiteY21" fmla="*/ 30341 h 252424"/>
                <a:gd name="connsiteX22" fmla="*/ 303158 w 319484"/>
                <a:gd name="connsiteY22" fmla="*/ 36020 h 252424"/>
                <a:gd name="connsiteX23" fmla="*/ 306608 w 319484"/>
                <a:gd name="connsiteY23" fmla="*/ 59521 h 252424"/>
                <a:gd name="connsiteX24" fmla="*/ 175077 w 319484"/>
                <a:gd name="connsiteY24" fmla="*/ 25 h 25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9484" h="252424" fill="none" extrusionOk="0">
                  <a:moveTo>
                    <a:pt x="175077" y="25"/>
                  </a:moveTo>
                  <a:cubicBezTo>
                    <a:pt x="128018" y="1770"/>
                    <a:pt x="84079" y="16477"/>
                    <a:pt x="51181" y="51166"/>
                  </a:cubicBezTo>
                  <a:cubicBezTo>
                    <a:pt x="25068" y="86006"/>
                    <a:pt x="-4029" y="126607"/>
                    <a:pt x="0" y="174727"/>
                  </a:cubicBezTo>
                  <a:cubicBezTo>
                    <a:pt x="3940" y="200744"/>
                    <a:pt x="5828" y="225673"/>
                    <a:pt x="17060" y="249369"/>
                  </a:cubicBezTo>
                  <a:cubicBezTo>
                    <a:pt x="18363" y="251087"/>
                    <a:pt x="19884" y="252490"/>
                    <a:pt x="21980" y="252398"/>
                  </a:cubicBezTo>
                  <a:cubicBezTo>
                    <a:pt x="22823" y="252526"/>
                    <a:pt x="23413" y="252319"/>
                    <a:pt x="24248" y="252020"/>
                  </a:cubicBezTo>
                  <a:cubicBezTo>
                    <a:pt x="26562" y="250773"/>
                    <a:pt x="27781" y="247803"/>
                    <a:pt x="26549" y="245204"/>
                  </a:cubicBezTo>
                  <a:cubicBezTo>
                    <a:pt x="15841" y="223370"/>
                    <a:pt x="11425" y="199585"/>
                    <a:pt x="11022" y="174727"/>
                  </a:cubicBezTo>
                  <a:cubicBezTo>
                    <a:pt x="10278" y="136085"/>
                    <a:pt x="28804" y="90392"/>
                    <a:pt x="59519" y="57981"/>
                  </a:cubicBezTo>
                  <a:cubicBezTo>
                    <a:pt x="81905" y="25700"/>
                    <a:pt x="124488" y="5838"/>
                    <a:pt x="175843" y="9869"/>
                  </a:cubicBezTo>
                  <a:cubicBezTo>
                    <a:pt x="228786" y="4371"/>
                    <a:pt x="268369" y="31840"/>
                    <a:pt x="300890" y="67094"/>
                  </a:cubicBezTo>
                  <a:cubicBezTo>
                    <a:pt x="294841" y="65978"/>
                    <a:pt x="290200" y="61922"/>
                    <a:pt x="280443" y="60657"/>
                  </a:cubicBezTo>
                  <a:cubicBezTo>
                    <a:pt x="279763" y="60430"/>
                    <a:pt x="279138" y="60211"/>
                    <a:pt x="278590" y="60278"/>
                  </a:cubicBezTo>
                  <a:cubicBezTo>
                    <a:pt x="276385" y="60311"/>
                    <a:pt x="274758" y="61701"/>
                    <a:pt x="273989" y="63686"/>
                  </a:cubicBezTo>
                  <a:cubicBezTo>
                    <a:pt x="272903" y="66299"/>
                    <a:pt x="274546" y="69423"/>
                    <a:pt x="277407" y="70502"/>
                  </a:cubicBezTo>
                  <a:cubicBezTo>
                    <a:pt x="283501" y="75092"/>
                    <a:pt x="308354" y="78292"/>
                    <a:pt x="313797" y="82618"/>
                  </a:cubicBezTo>
                  <a:cubicBezTo>
                    <a:pt x="314160" y="82503"/>
                    <a:pt x="314611" y="83469"/>
                    <a:pt x="315266" y="83375"/>
                  </a:cubicBezTo>
                  <a:cubicBezTo>
                    <a:pt x="316136" y="83211"/>
                    <a:pt x="317632" y="82687"/>
                    <a:pt x="318333" y="81861"/>
                  </a:cubicBezTo>
                  <a:cubicBezTo>
                    <a:pt x="318902" y="80369"/>
                    <a:pt x="319391" y="78353"/>
                    <a:pt x="319452" y="76964"/>
                  </a:cubicBezTo>
                  <a:cubicBezTo>
                    <a:pt x="314486" y="69363"/>
                    <a:pt x="317561" y="48902"/>
                    <a:pt x="313413" y="34506"/>
                  </a:cubicBezTo>
                  <a:cubicBezTo>
                    <a:pt x="313149" y="31987"/>
                    <a:pt x="311029" y="29970"/>
                    <a:pt x="308877" y="30164"/>
                  </a:cubicBezTo>
                  <a:cubicBezTo>
                    <a:pt x="308454" y="30120"/>
                    <a:pt x="308068" y="30210"/>
                    <a:pt x="307695" y="30341"/>
                  </a:cubicBezTo>
                  <a:cubicBezTo>
                    <a:pt x="304754" y="30679"/>
                    <a:pt x="302707" y="33131"/>
                    <a:pt x="303158" y="36020"/>
                  </a:cubicBezTo>
                  <a:cubicBezTo>
                    <a:pt x="306236" y="47371"/>
                    <a:pt x="305258" y="50471"/>
                    <a:pt x="306608" y="59521"/>
                  </a:cubicBezTo>
                  <a:cubicBezTo>
                    <a:pt x="270952" y="17514"/>
                    <a:pt x="224934" y="1165"/>
                    <a:pt x="175077" y="25"/>
                  </a:cubicBezTo>
                  <a:close/>
                </a:path>
                <a:path w="319484" h="252424" stroke="0" extrusionOk="0">
                  <a:moveTo>
                    <a:pt x="175077" y="25"/>
                  </a:moveTo>
                  <a:cubicBezTo>
                    <a:pt x="124033" y="-608"/>
                    <a:pt x="90292" y="17235"/>
                    <a:pt x="51181" y="51166"/>
                  </a:cubicBezTo>
                  <a:cubicBezTo>
                    <a:pt x="12805" y="80660"/>
                    <a:pt x="-6282" y="130815"/>
                    <a:pt x="0" y="174727"/>
                  </a:cubicBezTo>
                  <a:cubicBezTo>
                    <a:pt x="63" y="196014"/>
                    <a:pt x="4323" y="226155"/>
                    <a:pt x="17060" y="249369"/>
                  </a:cubicBezTo>
                  <a:cubicBezTo>
                    <a:pt x="18423" y="251230"/>
                    <a:pt x="20039" y="252560"/>
                    <a:pt x="21980" y="252398"/>
                  </a:cubicBezTo>
                  <a:cubicBezTo>
                    <a:pt x="22849" y="252287"/>
                    <a:pt x="23538" y="252388"/>
                    <a:pt x="24248" y="252020"/>
                  </a:cubicBezTo>
                  <a:cubicBezTo>
                    <a:pt x="26833" y="250561"/>
                    <a:pt x="28361" y="247485"/>
                    <a:pt x="26549" y="245204"/>
                  </a:cubicBezTo>
                  <a:cubicBezTo>
                    <a:pt x="19471" y="222442"/>
                    <a:pt x="13136" y="202970"/>
                    <a:pt x="11022" y="174727"/>
                  </a:cubicBezTo>
                  <a:cubicBezTo>
                    <a:pt x="14941" y="123334"/>
                    <a:pt x="26868" y="95186"/>
                    <a:pt x="59519" y="57981"/>
                  </a:cubicBezTo>
                  <a:cubicBezTo>
                    <a:pt x="89317" y="19437"/>
                    <a:pt x="133476" y="14868"/>
                    <a:pt x="175843" y="9869"/>
                  </a:cubicBezTo>
                  <a:cubicBezTo>
                    <a:pt x="224066" y="9084"/>
                    <a:pt x="270034" y="29851"/>
                    <a:pt x="300890" y="67094"/>
                  </a:cubicBezTo>
                  <a:cubicBezTo>
                    <a:pt x="296113" y="67022"/>
                    <a:pt x="288034" y="61363"/>
                    <a:pt x="280443" y="60657"/>
                  </a:cubicBezTo>
                  <a:cubicBezTo>
                    <a:pt x="279819" y="60372"/>
                    <a:pt x="279287" y="60268"/>
                    <a:pt x="278590" y="60278"/>
                  </a:cubicBezTo>
                  <a:cubicBezTo>
                    <a:pt x="276691" y="60194"/>
                    <a:pt x="274614" y="61614"/>
                    <a:pt x="273989" y="63686"/>
                  </a:cubicBezTo>
                  <a:cubicBezTo>
                    <a:pt x="272807" y="66238"/>
                    <a:pt x="274321" y="69431"/>
                    <a:pt x="277407" y="70502"/>
                  </a:cubicBezTo>
                  <a:cubicBezTo>
                    <a:pt x="288658" y="75832"/>
                    <a:pt x="299457" y="75353"/>
                    <a:pt x="313797" y="82618"/>
                  </a:cubicBezTo>
                  <a:cubicBezTo>
                    <a:pt x="314187" y="82512"/>
                    <a:pt x="314577" y="83410"/>
                    <a:pt x="315266" y="83375"/>
                  </a:cubicBezTo>
                  <a:cubicBezTo>
                    <a:pt x="316083" y="83411"/>
                    <a:pt x="317482" y="82464"/>
                    <a:pt x="318333" y="81861"/>
                  </a:cubicBezTo>
                  <a:cubicBezTo>
                    <a:pt x="319099" y="80432"/>
                    <a:pt x="319346" y="78483"/>
                    <a:pt x="319452" y="76964"/>
                  </a:cubicBezTo>
                  <a:cubicBezTo>
                    <a:pt x="320766" y="69754"/>
                    <a:pt x="311876" y="40855"/>
                    <a:pt x="313413" y="34506"/>
                  </a:cubicBezTo>
                  <a:cubicBezTo>
                    <a:pt x="312739" y="31876"/>
                    <a:pt x="310989" y="30123"/>
                    <a:pt x="308877" y="30164"/>
                  </a:cubicBezTo>
                  <a:cubicBezTo>
                    <a:pt x="308459" y="30154"/>
                    <a:pt x="308067" y="30244"/>
                    <a:pt x="307695" y="30341"/>
                  </a:cubicBezTo>
                  <a:cubicBezTo>
                    <a:pt x="304966" y="30954"/>
                    <a:pt x="302277" y="32757"/>
                    <a:pt x="303158" y="36020"/>
                  </a:cubicBezTo>
                  <a:cubicBezTo>
                    <a:pt x="305168" y="45683"/>
                    <a:pt x="306167" y="54119"/>
                    <a:pt x="306608" y="59521"/>
                  </a:cubicBezTo>
                  <a:cubicBezTo>
                    <a:pt x="275387" y="23600"/>
                    <a:pt x="226236" y="2610"/>
                    <a:pt x="175077" y="25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086118514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38" h="7931" extrusionOk="0">
                          <a:moveTo>
                            <a:pt x="5501" y="1"/>
                          </a:moveTo>
                          <a:cubicBezTo>
                            <a:pt x="4025" y="1"/>
                            <a:pt x="2656" y="560"/>
                            <a:pt x="1608" y="1608"/>
                          </a:cubicBezTo>
                          <a:cubicBezTo>
                            <a:pt x="572" y="2644"/>
                            <a:pt x="0" y="4013"/>
                            <a:pt x="0" y="5490"/>
                          </a:cubicBezTo>
                          <a:cubicBezTo>
                            <a:pt x="0" y="6311"/>
                            <a:pt x="179" y="7109"/>
                            <a:pt x="536" y="7835"/>
                          </a:cubicBezTo>
                          <a:cubicBezTo>
                            <a:pt x="572" y="7895"/>
                            <a:pt x="632" y="7930"/>
                            <a:pt x="691" y="7930"/>
                          </a:cubicBezTo>
                          <a:cubicBezTo>
                            <a:pt x="715" y="7930"/>
                            <a:pt x="739" y="7930"/>
                            <a:pt x="762" y="7918"/>
                          </a:cubicBezTo>
                          <a:cubicBezTo>
                            <a:pt x="834" y="7871"/>
                            <a:pt x="882" y="7776"/>
                            <a:pt x="834" y="7704"/>
                          </a:cubicBezTo>
                          <a:cubicBezTo>
                            <a:pt x="512" y="7002"/>
                            <a:pt x="346" y="6263"/>
                            <a:pt x="346" y="5490"/>
                          </a:cubicBezTo>
                          <a:cubicBezTo>
                            <a:pt x="346" y="4108"/>
                            <a:pt x="882" y="2811"/>
                            <a:pt x="1870" y="1822"/>
                          </a:cubicBezTo>
                          <a:cubicBezTo>
                            <a:pt x="2846" y="846"/>
                            <a:pt x="4144" y="310"/>
                            <a:pt x="5525" y="310"/>
                          </a:cubicBezTo>
                          <a:cubicBezTo>
                            <a:pt x="7049" y="310"/>
                            <a:pt x="8454" y="965"/>
                            <a:pt x="9454" y="2108"/>
                          </a:cubicBezTo>
                          <a:lnTo>
                            <a:pt x="8811" y="1906"/>
                          </a:lnTo>
                          <a:cubicBezTo>
                            <a:pt x="8792" y="1898"/>
                            <a:pt x="8772" y="1894"/>
                            <a:pt x="8753" y="1894"/>
                          </a:cubicBezTo>
                          <a:cubicBezTo>
                            <a:pt x="8688" y="1894"/>
                            <a:pt x="8627" y="1937"/>
                            <a:pt x="8609" y="2001"/>
                          </a:cubicBezTo>
                          <a:cubicBezTo>
                            <a:pt x="8573" y="2096"/>
                            <a:pt x="8621" y="2180"/>
                            <a:pt x="8716" y="2215"/>
                          </a:cubicBezTo>
                          <a:lnTo>
                            <a:pt x="9859" y="2596"/>
                          </a:lnTo>
                          <a:cubicBezTo>
                            <a:pt x="9871" y="2596"/>
                            <a:pt x="9883" y="2620"/>
                            <a:pt x="9906" y="2620"/>
                          </a:cubicBezTo>
                          <a:cubicBezTo>
                            <a:pt x="9930" y="2620"/>
                            <a:pt x="9978" y="2596"/>
                            <a:pt x="10002" y="2572"/>
                          </a:cubicBezTo>
                          <a:cubicBezTo>
                            <a:pt x="10026" y="2525"/>
                            <a:pt x="10037" y="2465"/>
                            <a:pt x="10037" y="2418"/>
                          </a:cubicBezTo>
                          <a:lnTo>
                            <a:pt x="9847" y="1084"/>
                          </a:lnTo>
                          <a:cubicBezTo>
                            <a:pt x="9827" y="1003"/>
                            <a:pt x="9772" y="948"/>
                            <a:pt x="9705" y="948"/>
                          </a:cubicBezTo>
                          <a:cubicBezTo>
                            <a:pt x="9693" y="948"/>
                            <a:pt x="9681" y="950"/>
                            <a:pt x="9668" y="953"/>
                          </a:cubicBezTo>
                          <a:cubicBezTo>
                            <a:pt x="9573" y="965"/>
                            <a:pt x="9514" y="1037"/>
                            <a:pt x="9525" y="1132"/>
                          </a:cubicBezTo>
                          <a:lnTo>
                            <a:pt x="9633" y="1870"/>
                          </a:lnTo>
                          <a:cubicBezTo>
                            <a:pt x="8597" y="667"/>
                            <a:pt x="7085" y="1"/>
                            <a:pt x="5501" y="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475;p136">
              <a:extLst>
                <a:ext uri="{FF2B5EF4-FFF2-40B4-BE49-F238E27FC236}">
                  <a16:creationId xmlns:a16="http://schemas.microsoft.com/office/drawing/2014/main" id="{3C4ACA12-1E63-4A91-9BEC-C1DBB236A6CD}"/>
                </a:ext>
              </a:extLst>
            </p:cNvPr>
            <p:cNvSpPr/>
            <p:nvPr/>
          </p:nvSpPr>
          <p:spPr>
            <a:xfrm>
              <a:off x="2331789" y="2068662"/>
              <a:ext cx="16709" cy="27340"/>
            </a:xfrm>
            <a:custGeom>
              <a:avLst/>
              <a:gdLst>
                <a:gd name="connsiteX0" fmla="*/ 11393 w 16709"/>
                <a:gd name="connsiteY0" fmla="*/ 32 h 27340"/>
                <a:gd name="connsiteX1" fmla="*/ 6078 w 16709"/>
                <a:gd name="connsiteY1" fmla="*/ 5347 h 27340"/>
                <a:gd name="connsiteX2" fmla="*/ 6078 w 16709"/>
                <a:gd name="connsiteY2" fmla="*/ 14799 h 27340"/>
                <a:gd name="connsiteX3" fmla="*/ 2290 w 16709"/>
                <a:gd name="connsiteY3" fmla="*/ 18588 h 27340"/>
                <a:gd name="connsiteX4" fmla="*/ 2290 w 16709"/>
                <a:gd name="connsiteY4" fmla="*/ 25811 h 27340"/>
                <a:gd name="connsiteX5" fmla="*/ 6078 w 16709"/>
                <a:gd name="connsiteY5" fmla="*/ 27307 h 27340"/>
                <a:gd name="connsiteX6" fmla="*/ 9484 w 16709"/>
                <a:gd name="connsiteY6" fmla="*/ 25811 h 27340"/>
                <a:gd name="connsiteX7" fmla="*/ 14418 w 16709"/>
                <a:gd name="connsiteY7" fmla="*/ 20496 h 27340"/>
                <a:gd name="connsiteX8" fmla="*/ 15913 w 16709"/>
                <a:gd name="connsiteY8" fmla="*/ 16710 h 27340"/>
                <a:gd name="connsiteX9" fmla="*/ 16677 w 16709"/>
                <a:gd name="connsiteY9" fmla="*/ 5347 h 27340"/>
                <a:gd name="connsiteX10" fmla="*/ 11393 w 16709"/>
                <a:gd name="connsiteY10" fmla="*/ 32 h 2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" h="27340" fill="none" extrusionOk="0">
                  <a:moveTo>
                    <a:pt x="11393" y="32"/>
                  </a:moveTo>
                  <a:cubicBezTo>
                    <a:pt x="8026" y="105"/>
                    <a:pt x="5619" y="2858"/>
                    <a:pt x="6078" y="5347"/>
                  </a:cubicBezTo>
                  <a:cubicBezTo>
                    <a:pt x="6192" y="9435"/>
                    <a:pt x="6018" y="11770"/>
                    <a:pt x="6078" y="14799"/>
                  </a:cubicBezTo>
                  <a:cubicBezTo>
                    <a:pt x="5185" y="15652"/>
                    <a:pt x="4285" y="16844"/>
                    <a:pt x="2290" y="18588"/>
                  </a:cubicBezTo>
                  <a:cubicBezTo>
                    <a:pt x="283" y="20153"/>
                    <a:pt x="-130" y="23889"/>
                    <a:pt x="2290" y="25811"/>
                  </a:cubicBezTo>
                  <a:cubicBezTo>
                    <a:pt x="3086" y="26555"/>
                    <a:pt x="4505" y="27506"/>
                    <a:pt x="6078" y="27307"/>
                  </a:cubicBezTo>
                  <a:cubicBezTo>
                    <a:pt x="7466" y="27287"/>
                    <a:pt x="8381" y="26537"/>
                    <a:pt x="9484" y="25811"/>
                  </a:cubicBezTo>
                  <a:cubicBezTo>
                    <a:pt x="10753" y="24079"/>
                    <a:pt x="14180" y="21660"/>
                    <a:pt x="14418" y="20496"/>
                  </a:cubicBezTo>
                  <a:cubicBezTo>
                    <a:pt x="15422" y="19709"/>
                    <a:pt x="15754" y="18276"/>
                    <a:pt x="15913" y="16710"/>
                  </a:cubicBezTo>
                  <a:cubicBezTo>
                    <a:pt x="16246" y="12677"/>
                    <a:pt x="16291" y="8926"/>
                    <a:pt x="16677" y="5347"/>
                  </a:cubicBezTo>
                  <a:cubicBezTo>
                    <a:pt x="16505" y="2648"/>
                    <a:pt x="13656" y="-101"/>
                    <a:pt x="11393" y="32"/>
                  </a:cubicBezTo>
                  <a:close/>
                </a:path>
                <a:path w="16709" h="27340" stroke="0" extrusionOk="0">
                  <a:moveTo>
                    <a:pt x="11393" y="32"/>
                  </a:moveTo>
                  <a:cubicBezTo>
                    <a:pt x="8367" y="1"/>
                    <a:pt x="6036" y="2464"/>
                    <a:pt x="6078" y="5347"/>
                  </a:cubicBezTo>
                  <a:cubicBezTo>
                    <a:pt x="6727" y="7954"/>
                    <a:pt x="5466" y="12354"/>
                    <a:pt x="6078" y="14799"/>
                  </a:cubicBezTo>
                  <a:cubicBezTo>
                    <a:pt x="5516" y="15603"/>
                    <a:pt x="4082" y="17355"/>
                    <a:pt x="2290" y="18588"/>
                  </a:cubicBezTo>
                  <a:cubicBezTo>
                    <a:pt x="562" y="20903"/>
                    <a:pt x="538" y="23965"/>
                    <a:pt x="2290" y="25811"/>
                  </a:cubicBezTo>
                  <a:cubicBezTo>
                    <a:pt x="3038" y="26629"/>
                    <a:pt x="4661" y="27362"/>
                    <a:pt x="6078" y="27307"/>
                  </a:cubicBezTo>
                  <a:cubicBezTo>
                    <a:pt x="7674" y="27340"/>
                    <a:pt x="8332" y="26468"/>
                    <a:pt x="9484" y="25811"/>
                  </a:cubicBezTo>
                  <a:cubicBezTo>
                    <a:pt x="12107" y="23545"/>
                    <a:pt x="12049" y="22827"/>
                    <a:pt x="14418" y="20496"/>
                  </a:cubicBezTo>
                  <a:cubicBezTo>
                    <a:pt x="15542" y="19781"/>
                    <a:pt x="15670" y="18261"/>
                    <a:pt x="15913" y="16710"/>
                  </a:cubicBezTo>
                  <a:cubicBezTo>
                    <a:pt x="16333" y="12529"/>
                    <a:pt x="16664" y="9300"/>
                    <a:pt x="16677" y="5347"/>
                  </a:cubicBezTo>
                  <a:cubicBezTo>
                    <a:pt x="16669" y="2568"/>
                    <a:pt x="13561" y="116"/>
                    <a:pt x="11393" y="32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161696260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5" h="859" extrusionOk="0">
                          <a:moveTo>
                            <a:pt x="358" y="1"/>
                          </a:moveTo>
                          <a:cubicBezTo>
                            <a:pt x="262" y="1"/>
                            <a:pt x="191" y="84"/>
                            <a:pt x="191" y="168"/>
                          </a:cubicBezTo>
                          <a:lnTo>
                            <a:pt x="191" y="465"/>
                          </a:lnTo>
                          <a:lnTo>
                            <a:pt x="72" y="584"/>
                          </a:lnTo>
                          <a:cubicBezTo>
                            <a:pt x="12" y="644"/>
                            <a:pt x="0" y="751"/>
                            <a:pt x="72" y="811"/>
                          </a:cubicBezTo>
                          <a:cubicBezTo>
                            <a:pt x="96" y="834"/>
                            <a:pt x="143" y="858"/>
                            <a:pt x="191" y="858"/>
                          </a:cubicBezTo>
                          <a:cubicBezTo>
                            <a:pt x="238" y="858"/>
                            <a:pt x="262" y="834"/>
                            <a:pt x="298" y="811"/>
                          </a:cubicBezTo>
                          <a:lnTo>
                            <a:pt x="453" y="644"/>
                          </a:lnTo>
                          <a:cubicBezTo>
                            <a:pt x="488" y="620"/>
                            <a:pt x="500" y="572"/>
                            <a:pt x="500" y="525"/>
                          </a:cubicBezTo>
                          <a:lnTo>
                            <a:pt x="524" y="168"/>
                          </a:lnTo>
                          <a:cubicBezTo>
                            <a:pt x="524" y="84"/>
                            <a:pt x="441" y="1"/>
                            <a:pt x="358" y="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476;p136">
              <a:extLst>
                <a:ext uri="{FF2B5EF4-FFF2-40B4-BE49-F238E27FC236}">
                  <a16:creationId xmlns:a16="http://schemas.microsoft.com/office/drawing/2014/main" id="{23066F57-3A72-4D77-A447-B80E1CA55832}"/>
                </a:ext>
              </a:extLst>
            </p:cNvPr>
            <p:cNvSpPr/>
            <p:nvPr/>
          </p:nvSpPr>
          <p:spPr>
            <a:xfrm>
              <a:off x="2243118" y="2021653"/>
              <a:ext cx="265664" cy="261908"/>
            </a:xfrm>
            <a:custGeom>
              <a:avLst/>
              <a:gdLst>
                <a:gd name="connsiteX0" fmla="*/ 87562 w 265664"/>
                <a:gd name="connsiteY0" fmla="*/ 98948 h 261908"/>
                <a:gd name="connsiteX1" fmla="*/ 94762 w 265664"/>
                <a:gd name="connsiteY1" fmla="*/ 99708 h 261908"/>
                <a:gd name="connsiteX2" fmla="*/ 98162 w 265664"/>
                <a:gd name="connsiteY2" fmla="*/ 99708 h 261908"/>
                <a:gd name="connsiteX3" fmla="*/ 92849 w 265664"/>
                <a:gd name="connsiteY3" fmla="*/ 111468 h 261908"/>
                <a:gd name="connsiteX4" fmla="*/ 84109 w 265664"/>
                <a:gd name="connsiteY4" fmla="*/ 109189 h 261908"/>
                <a:gd name="connsiteX5" fmla="*/ 87562 w 265664"/>
                <a:gd name="connsiteY5" fmla="*/ 98948 h 261908"/>
                <a:gd name="connsiteX6" fmla="*/ 122019 w 265664"/>
                <a:gd name="connsiteY6" fmla="*/ 96303 h 261908"/>
                <a:gd name="connsiteX7" fmla="*/ 132274 w 265664"/>
                <a:gd name="connsiteY7" fmla="*/ 108822 h 261908"/>
                <a:gd name="connsiteX8" fmla="*/ 131131 w 265664"/>
                <a:gd name="connsiteY8" fmla="*/ 112227 h 261908"/>
                <a:gd name="connsiteX9" fmla="*/ 134532 w 265664"/>
                <a:gd name="connsiteY9" fmla="*/ 118644 h 261908"/>
                <a:gd name="connsiteX10" fmla="*/ 136073 w 265664"/>
                <a:gd name="connsiteY10" fmla="*/ 119037 h 261908"/>
                <a:gd name="connsiteX11" fmla="*/ 140589 w 265664"/>
                <a:gd name="connsiteY11" fmla="*/ 115999 h 261908"/>
                <a:gd name="connsiteX12" fmla="*/ 142103 w 265664"/>
                <a:gd name="connsiteY12" fmla="*/ 112227 h 261908"/>
                <a:gd name="connsiteX13" fmla="*/ 140589 w 265664"/>
                <a:gd name="connsiteY13" fmla="*/ 103113 h 261908"/>
                <a:gd name="connsiteX14" fmla="*/ 137932 w 265664"/>
                <a:gd name="connsiteY14" fmla="*/ 99708 h 261908"/>
                <a:gd name="connsiteX15" fmla="*/ 146673 w 265664"/>
                <a:gd name="connsiteY15" fmla="*/ 106910 h 261908"/>
                <a:gd name="connsiteX16" fmla="*/ 149914 w 265664"/>
                <a:gd name="connsiteY16" fmla="*/ 107853 h 261908"/>
                <a:gd name="connsiteX17" fmla="*/ 151986 w 265664"/>
                <a:gd name="connsiteY17" fmla="*/ 107277 h 261908"/>
                <a:gd name="connsiteX18" fmla="*/ 158787 w 265664"/>
                <a:gd name="connsiteY18" fmla="*/ 104658 h 261908"/>
                <a:gd name="connsiteX19" fmla="*/ 162586 w 265664"/>
                <a:gd name="connsiteY19" fmla="*/ 108822 h 261908"/>
                <a:gd name="connsiteX20" fmla="*/ 166757 w 265664"/>
                <a:gd name="connsiteY20" fmla="*/ 110708 h 261908"/>
                <a:gd name="connsiteX21" fmla="*/ 179641 w 265664"/>
                <a:gd name="connsiteY21" fmla="*/ 109556 h 261908"/>
                <a:gd name="connsiteX22" fmla="*/ 180013 w 265664"/>
                <a:gd name="connsiteY22" fmla="*/ 112227 h 261908"/>
                <a:gd name="connsiteX23" fmla="*/ 179641 w 265664"/>
                <a:gd name="connsiteY23" fmla="*/ 114872 h 261908"/>
                <a:gd name="connsiteX24" fmla="*/ 176958 w 265664"/>
                <a:gd name="connsiteY24" fmla="*/ 116391 h 261908"/>
                <a:gd name="connsiteX25" fmla="*/ 155386 w 265664"/>
                <a:gd name="connsiteY25" fmla="*/ 118277 h 261908"/>
                <a:gd name="connsiteX26" fmla="*/ 148559 w 265664"/>
                <a:gd name="connsiteY26" fmla="*/ 122049 h 261908"/>
                <a:gd name="connsiteX27" fmla="*/ 147416 w 265664"/>
                <a:gd name="connsiteY27" fmla="*/ 127758 h 261908"/>
                <a:gd name="connsiteX28" fmla="*/ 132619 w 265664"/>
                <a:gd name="connsiteY28" fmla="*/ 122834 h 261908"/>
                <a:gd name="connsiteX29" fmla="*/ 132274 w 265664"/>
                <a:gd name="connsiteY29" fmla="*/ 122049 h 261908"/>
                <a:gd name="connsiteX30" fmla="*/ 120877 w 265664"/>
                <a:gd name="connsiteY30" fmla="*/ 112594 h 261908"/>
                <a:gd name="connsiteX31" fmla="*/ 120159 w 265664"/>
                <a:gd name="connsiteY31" fmla="*/ 112594 h 261908"/>
                <a:gd name="connsiteX32" fmla="*/ 104591 w 265664"/>
                <a:gd name="connsiteY32" fmla="*/ 112987 h 261908"/>
                <a:gd name="connsiteX33" fmla="*/ 108364 w 265664"/>
                <a:gd name="connsiteY33" fmla="*/ 101986 h 261908"/>
                <a:gd name="connsiteX34" fmla="*/ 111047 w 265664"/>
                <a:gd name="connsiteY34" fmla="*/ 100101 h 261908"/>
                <a:gd name="connsiteX35" fmla="*/ 122019 w 265664"/>
                <a:gd name="connsiteY35" fmla="*/ 96303 h 261908"/>
                <a:gd name="connsiteX36" fmla="*/ 240638 w 265664"/>
                <a:gd name="connsiteY36" fmla="*/ 113379 h 261908"/>
                <a:gd name="connsiteX37" fmla="*/ 243667 w 265664"/>
                <a:gd name="connsiteY37" fmla="*/ 114479 h 261908"/>
                <a:gd name="connsiteX38" fmla="*/ 253895 w 265664"/>
                <a:gd name="connsiteY38" fmla="*/ 124353 h 261908"/>
                <a:gd name="connsiteX39" fmla="*/ 253895 w 265664"/>
                <a:gd name="connsiteY39" fmla="*/ 134175 h 261908"/>
                <a:gd name="connsiteX40" fmla="*/ 218269 w 265664"/>
                <a:gd name="connsiteY40" fmla="*/ 214895 h 261908"/>
                <a:gd name="connsiteX41" fmla="*/ 208068 w 265664"/>
                <a:gd name="connsiteY41" fmla="*/ 224376 h 261908"/>
                <a:gd name="connsiteX42" fmla="*/ 212610 w 265664"/>
                <a:gd name="connsiteY42" fmla="*/ 215655 h 261908"/>
                <a:gd name="connsiteX43" fmla="*/ 236467 w 265664"/>
                <a:gd name="connsiteY43" fmla="*/ 161492 h 261908"/>
                <a:gd name="connsiteX44" fmla="*/ 236095 w 265664"/>
                <a:gd name="connsiteY44" fmla="*/ 156175 h 261908"/>
                <a:gd name="connsiteX45" fmla="*/ 231154 w 265664"/>
                <a:gd name="connsiteY45" fmla="*/ 153923 h 261908"/>
                <a:gd name="connsiteX46" fmla="*/ 228896 w 265664"/>
                <a:gd name="connsiteY46" fmla="*/ 153923 h 261908"/>
                <a:gd name="connsiteX47" fmla="*/ 241754 w 265664"/>
                <a:gd name="connsiteY47" fmla="*/ 128125 h 261908"/>
                <a:gd name="connsiteX48" fmla="*/ 238725 w 265664"/>
                <a:gd name="connsiteY48" fmla="*/ 116391 h 261908"/>
                <a:gd name="connsiteX49" fmla="*/ 237981 w 265664"/>
                <a:gd name="connsiteY49" fmla="*/ 115239 h 261908"/>
                <a:gd name="connsiteX50" fmla="*/ 238353 w 265664"/>
                <a:gd name="connsiteY50" fmla="*/ 114872 h 261908"/>
                <a:gd name="connsiteX51" fmla="*/ 240638 w 265664"/>
                <a:gd name="connsiteY51" fmla="*/ 113379 h 261908"/>
                <a:gd name="connsiteX52" fmla="*/ 130122 w 265664"/>
                <a:gd name="connsiteY52" fmla="*/ 0 h 261908"/>
                <a:gd name="connsiteX53" fmla="*/ 126960 w 265664"/>
                <a:gd name="connsiteY53" fmla="*/ 52 h 261908"/>
                <a:gd name="connsiteX54" fmla="*/ 39796 w 265664"/>
                <a:gd name="connsiteY54" fmla="*/ 38710 h 261908"/>
                <a:gd name="connsiteX55" fmla="*/ 1540 w 265664"/>
                <a:gd name="connsiteY55" fmla="*/ 125846 h 261908"/>
                <a:gd name="connsiteX56" fmla="*/ 32198 w 265664"/>
                <a:gd name="connsiteY56" fmla="*/ 215288 h 261908"/>
                <a:gd name="connsiteX57" fmla="*/ 35997 w 265664"/>
                <a:gd name="connsiteY57" fmla="*/ 217200 h 261908"/>
                <a:gd name="connsiteX58" fmla="*/ 39424 w 265664"/>
                <a:gd name="connsiteY58" fmla="*/ 215655 h 261908"/>
                <a:gd name="connsiteX59" fmla="*/ 39796 w 265664"/>
                <a:gd name="connsiteY59" fmla="*/ 208478 h 261908"/>
                <a:gd name="connsiteX60" fmla="*/ 11742 w 265664"/>
                <a:gd name="connsiteY60" fmla="*/ 126239 h 261908"/>
                <a:gd name="connsiteX61" fmla="*/ 47394 w 265664"/>
                <a:gd name="connsiteY61" fmla="*/ 45519 h 261908"/>
                <a:gd name="connsiteX62" fmla="*/ 128103 w 265664"/>
                <a:gd name="connsiteY62" fmla="*/ 10292 h 261908"/>
                <a:gd name="connsiteX63" fmla="*/ 134080 w 265664"/>
                <a:gd name="connsiteY63" fmla="*/ 9952 h 261908"/>
                <a:gd name="connsiteX64" fmla="*/ 148187 w 265664"/>
                <a:gd name="connsiteY64" fmla="*/ 11052 h 261908"/>
                <a:gd name="connsiteX65" fmla="*/ 155386 w 265664"/>
                <a:gd name="connsiteY65" fmla="*/ 19774 h 261908"/>
                <a:gd name="connsiteX66" fmla="*/ 152703 w 265664"/>
                <a:gd name="connsiteY66" fmla="*/ 26190 h 261908"/>
                <a:gd name="connsiteX67" fmla="*/ 148187 w 265664"/>
                <a:gd name="connsiteY67" fmla="*/ 18621 h 261908"/>
                <a:gd name="connsiteX68" fmla="*/ 144016 w 265664"/>
                <a:gd name="connsiteY68" fmla="*/ 15976 h 261908"/>
                <a:gd name="connsiteX69" fmla="*/ 128103 w 265664"/>
                <a:gd name="connsiteY69" fmla="*/ 15976 h 261908"/>
                <a:gd name="connsiteX70" fmla="*/ 123161 w 265664"/>
                <a:gd name="connsiteY70" fmla="*/ 18621 h 261908"/>
                <a:gd name="connsiteX71" fmla="*/ 111817 w 265664"/>
                <a:gd name="connsiteY71" fmla="*/ 40621 h 261908"/>
                <a:gd name="connsiteX72" fmla="*/ 111817 w 265664"/>
                <a:gd name="connsiteY72" fmla="*/ 50076 h 261908"/>
                <a:gd name="connsiteX73" fmla="*/ 119761 w 265664"/>
                <a:gd name="connsiteY73" fmla="*/ 55000 h 261908"/>
                <a:gd name="connsiteX74" fmla="*/ 128847 w 265664"/>
                <a:gd name="connsiteY74" fmla="*/ 56153 h 261908"/>
                <a:gd name="connsiteX75" fmla="*/ 133761 w 265664"/>
                <a:gd name="connsiteY75" fmla="*/ 53848 h 261908"/>
                <a:gd name="connsiteX76" fmla="*/ 136790 w 265664"/>
                <a:gd name="connsiteY76" fmla="*/ 48924 h 261908"/>
                <a:gd name="connsiteX77" fmla="*/ 138703 w 265664"/>
                <a:gd name="connsiteY77" fmla="*/ 51203 h 261908"/>
                <a:gd name="connsiteX78" fmla="*/ 137188 w 265664"/>
                <a:gd name="connsiteY78" fmla="*/ 60317 h 261908"/>
                <a:gd name="connsiteX79" fmla="*/ 121647 w 265664"/>
                <a:gd name="connsiteY79" fmla="*/ 62569 h 261908"/>
                <a:gd name="connsiteX80" fmla="*/ 119389 w 265664"/>
                <a:gd name="connsiteY80" fmla="*/ 63722 h 261908"/>
                <a:gd name="connsiteX81" fmla="*/ 98906 w 265664"/>
                <a:gd name="connsiteY81" fmla="*/ 78493 h 261908"/>
                <a:gd name="connsiteX82" fmla="*/ 97020 w 265664"/>
                <a:gd name="connsiteY82" fmla="*/ 81165 h 261908"/>
                <a:gd name="connsiteX83" fmla="*/ 94762 w 265664"/>
                <a:gd name="connsiteY83" fmla="*/ 90620 h 261908"/>
                <a:gd name="connsiteX84" fmla="*/ 87562 w 265664"/>
                <a:gd name="connsiteY84" fmla="*/ 89860 h 261908"/>
                <a:gd name="connsiteX85" fmla="*/ 86128 w 265664"/>
                <a:gd name="connsiteY85" fmla="*/ 89729 h 261908"/>
                <a:gd name="connsiteX86" fmla="*/ 77680 w 265664"/>
                <a:gd name="connsiteY86" fmla="*/ 95936 h 261908"/>
                <a:gd name="connsiteX87" fmla="*/ 73509 w 265664"/>
                <a:gd name="connsiteY87" fmla="*/ 107277 h 261908"/>
                <a:gd name="connsiteX88" fmla="*/ 73907 w 265664"/>
                <a:gd name="connsiteY88" fmla="*/ 114872 h 261908"/>
                <a:gd name="connsiteX89" fmla="*/ 79592 w 265664"/>
                <a:gd name="connsiteY89" fmla="*/ 119403 h 261908"/>
                <a:gd name="connsiteX90" fmla="*/ 71649 w 265664"/>
                <a:gd name="connsiteY90" fmla="*/ 131923 h 261908"/>
                <a:gd name="connsiteX91" fmla="*/ 71649 w 265664"/>
                <a:gd name="connsiteY91" fmla="*/ 134175 h 261908"/>
                <a:gd name="connsiteX92" fmla="*/ 57224 w 265664"/>
                <a:gd name="connsiteY92" fmla="*/ 150859 h 261908"/>
                <a:gd name="connsiteX93" fmla="*/ 54195 w 265664"/>
                <a:gd name="connsiteY93" fmla="*/ 159973 h 261908"/>
                <a:gd name="connsiteX94" fmla="*/ 54195 w 265664"/>
                <a:gd name="connsiteY94" fmla="*/ 178909 h 261908"/>
                <a:gd name="connsiteX95" fmla="*/ 59880 w 265664"/>
                <a:gd name="connsiteY95" fmla="*/ 192161 h 261908"/>
                <a:gd name="connsiteX96" fmla="*/ 73509 w 265664"/>
                <a:gd name="connsiteY96" fmla="*/ 205440 h 261908"/>
                <a:gd name="connsiteX97" fmla="*/ 84109 w 265664"/>
                <a:gd name="connsiteY97" fmla="*/ 210390 h 261908"/>
                <a:gd name="connsiteX98" fmla="*/ 124676 w 265664"/>
                <a:gd name="connsiteY98" fmla="*/ 213795 h 261908"/>
                <a:gd name="connsiteX99" fmla="*/ 124676 w 265664"/>
                <a:gd name="connsiteY99" fmla="*/ 215288 h 261908"/>
                <a:gd name="connsiteX100" fmla="*/ 130361 w 265664"/>
                <a:gd name="connsiteY100" fmla="*/ 228174 h 261908"/>
                <a:gd name="connsiteX101" fmla="*/ 137188 w 265664"/>
                <a:gd name="connsiteY101" fmla="*/ 233098 h 261908"/>
                <a:gd name="connsiteX102" fmla="*/ 136790 w 265664"/>
                <a:gd name="connsiteY102" fmla="*/ 234643 h 261908"/>
                <a:gd name="connsiteX103" fmla="*/ 140961 w 265664"/>
                <a:gd name="connsiteY103" fmla="*/ 249388 h 261908"/>
                <a:gd name="connsiteX104" fmla="*/ 142874 w 265664"/>
                <a:gd name="connsiteY104" fmla="*/ 251274 h 261908"/>
                <a:gd name="connsiteX105" fmla="*/ 137932 w 265664"/>
                <a:gd name="connsiteY105" fmla="*/ 251667 h 261908"/>
                <a:gd name="connsiteX106" fmla="*/ 132061 w 265664"/>
                <a:gd name="connsiteY106" fmla="*/ 251824 h 261908"/>
                <a:gd name="connsiteX107" fmla="*/ 55337 w 265664"/>
                <a:gd name="connsiteY107" fmla="*/ 223250 h 261908"/>
                <a:gd name="connsiteX108" fmla="*/ 52096 w 265664"/>
                <a:gd name="connsiteY108" fmla="*/ 222019 h 261908"/>
                <a:gd name="connsiteX109" fmla="*/ 48111 w 265664"/>
                <a:gd name="connsiteY109" fmla="*/ 224009 h 261908"/>
                <a:gd name="connsiteX110" fmla="*/ 48882 w 265664"/>
                <a:gd name="connsiteY110" fmla="*/ 230819 h 261908"/>
                <a:gd name="connsiteX111" fmla="*/ 133017 w 265664"/>
                <a:gd name="connsiteY111" fmla="*/ 261908 h 261908"/>
                <a:gd name="connsiteX112" fmla="*/ 138331 w 265664"/>
                <a:gd name="connsiteY112" fmla="*/ 261908 h 261908"/>
                <a:gd name="connsiteX113" fmla="*/ 225469 w 265664"/>
                <a:gd name="connsiteY113" fmla="*/ 223250 h 261908"/>
                <a:gd name="connsiteX114" fmla="*/ 263751 w 265664"/>
                <a:gd name="connsiteY114" fmla="*/ 136087 h 261908"/>
                <a:gd name="connsiteX115" fmla="*/ 233465 w 265664"/>
                <a:gd name="connsiteY115" fmla="*/ 45126 h 261908"/>
                <a:gd name="connsiteX116" fmla="*/ 229666 w 265664"/>
                <a:gd name="connsiteY116" fmla="*/ 43371 h 261908"/>
                <a:gd name="connsiteX117" fmla="*/ 226239 w 265664"/>
                <a:gd name="connsiteY117" fmla="*/ 44786 h 261908"/>
                <a:gd name="connsiteX118" fmla="*/ 225840 w 265664"/>
                <a:gd name="connsiteY118" fmla="*/ 51962 h 261908"/>
                <a:gd name="connsiteX119" fmla="*/ 252380 w 265664"/>
                <a:gd name="connsiteY119" fmla="*/ 109189 h 261908"/>
                <a:gd name="connsiteX120" fmla="*/ 251238 w 265664"/>
                <a:gd name="connsiteY120" fmla="*/ 107670 h 261908"/>
                <a:gd name="connsiteX121" fmla="*/ 241169 w 265664"/>
                <a:gd name="connsiteY121" fmla="*/ 103820 h 261908"/>
                <a:gd name="connsiteX122" fmla="*/ 239894 w 265664"/>
                <a:gd name="connsiteY122" fmla="*/ 103872 h 261908"/>
                <a:gd name="connsiteX123" fmla="*/ 229639 w 265664"/>
                <a:gd name="connsiteY123" fmla="*/ 110315 h 261908"/>
                <a:gd name="connsiteX124" fmla="*/ 228896 w 265664"/>
                <a:gd name="connsiteY124" fmla="*/ 111468 h 261908"/>
                <a:gd name="connsiteX125" fmla="*/ 222068 w 265664"/>
                <a:gd name="connsiteY125" fmla="*/ 114113 h 261908"/>
                <a:gd name="connsiteX126" fmla="*/ 215639 w 265664"/>
                <a:gd name="connsiteY126" fmla="*/ 105758 h 261908"/>
                <a:gd name="connsiteX127" fmla="*/ 211840 w 265664"/>
                <a:gd name="connsiteY127" fmla="*/ 104003 h 261908"/>
                <a:gd name="connsiteX128" fmla="*/ 208439 w 265664"/>
                <a:gd name="connsiteY128" fmla="*/ 105417 h 261908"/>
                <a:gd name="connsiteX129" fmla="*/ 208068 w 265664"/>
                <a:gd name="connsiteY129" fmla="*/ 112594 h 261908"/>
                <a:gd name="connsiteX130" fmla="*/ 218269 w 265664"/>
                <a:gd name="connsiteY130" fmla="*/ 124720 h 261908"/>
                <a:gd name="connsiteX131" fmla="*/ 222068 w 265664"/>
                <a:gd name="connsiteY131" fmla="*/ 126606 h 261908"/>
                <a:gd name="connsiteX132" fmla="*/ 225840 w 265664"/>
                <a:gd name="connsiteY132" fmla="*/ 125506 h 261908"/>
                <a:gd name="connsiteX133" fmla="*/ 229294 w 265664"/>
                <a:gd name="connsiteY133" fmla="*/ 122049 h 261908"/>
                <a:gd name="connsiteX134" fmla="*/ 233465 w 265664"/>
                <a:gd name="connsiteY134" fmla="*/ 124720 h 261908"/>
                <a:gd name="connsiteX135" fmla="*/ 218269 w 265664"/>
                <a:gd name="connsiteY135" fmla="*/ 155023 h 261908"/>
                <a:gd name="connsiteX136" fmla="*/ 217499 w 265664"/>
                <a:gd name="connsiteY136" fmla="*/ 155023 h 261908"/>
                <a:gd name="connsiteX137" fmla="*/ 214497 w 265664"/>
                <a:gd name="connsiteY137" fmla="*/ 153923 h 261908"/>
                <a:gd name="connsiteX138" fmla="*/ 194014 w 265664"/>
                <a:gd name="connsiteY138" fmla="*/ 129277 h 261908"/>
                <a:gd name="connsiteX139" fmla="*/ 190241 w 265664"/>
                <a:gd name="connsiteY139" fmla="*/ 127130 h 261908"/>
                <a:gd name="connsiteX140" fmla="*/ 187213 w 265664"/>
                <a:gd name="connsiteY140" fmla="*/ 128125 h 261908"/>
                <a:gd name="connsiteX141" fmla="*/ 186071 w 265664"/>
                <a:gd name="connsiteY141" fmla="*/ 135327 h 261908"/>
                <a:gd name="connsiteX142" fmla="*/ 206527 w 265664"/>
                <a:gd name="connsiteY142" fmla="*/ 159973 h 261908"/>
                <a:gd name="connsiteX143" fmla="*/ 218269 w 265664"/>
                <a:gd name="connsiteY143" fmla="*/ 165290 h 261908"/>
                <a:gd name="connsiteX144" fmla="*/ 225123 w 265664"/>
                <a:gd name="connsiteY144" fmla="*/ 164504 h 261908"/>
                <a:gd name="connsiteX145" fmla="*/ 204640 w 265664"/>
                <a:gd name="connsiteY145" fmla="*/ 211490 h 261908"/>
                <a:gd name="connsiteX146" fmla="*/ 198955 w 265664"/>
                <a:gd name="connsiteY146" fmla="*/ 220971 h 261908"/>
                <a:gd name="connsiteX147" fmla="*/ 183042 w 265664"/>
                <a:gd name="connsiteY147" fmla="*/ 240300 h 261908"/>
                <a:gd name="connsiteX148" fmla="*/ 157645 w 265664"/>
                <a:gd name="connsiteY148" fmla="*/ 248629 h 261908"/>
                <a:gd name="connsiteX149" fmla="*/ 148931 w 265664"/>
                <a:gd name="connsiteY149" fmla="*/ 240667 h 261908"/>
                <a:gd name="connsiteX150" fmla="*/ 147815 w 265664"/>
                <a:gd name="connsiteY150" fmla="*/ 236895 h 261908"/>
                <a:gd name="connsiteX151" fmla="*/ 149303 w 265664"/>
                <a:gd name="connsiteY151" fmla="*/ 231945 h 261908"/>
                <a:gd name="connsiteX152" fmla="*/ 147416 w 265664"/>
                <a:gd name="connsiteY152" fmla="*/ 226288 h 261908"/>
                <a:gd name="connsiteX153" fmla="*/ 137560 w 265664"/>
                <a:gd name="connsiteY153" fmla="*/ 218693 h 261908"/>
                <a:gd name="connsiteX154" fmla="*/ 136073 w 265664"/>
                <a:gd name="connsiteY154" fmla="*/ 215288 h 261908"/>
                <a:gd name="connsiteX155" fmla="*/ 136790 w 265664"/>
                <a:gd name="connsiteY155" fmla="*/ 208478 h 261908"/>
                <a:gd name="connsiteX156" fmla="*/ 136073 w 265664"/>
                <a:gd name="connsiteY156" fmla="*/ 204681 h 261908"/>
                <a:gd name="connsiteX157" fmla="*/ 132619 w 265664"/>
                <a:gd name="connsiteY157" fmla="*/ 202769 h 261908"/>
                <a:gd name="connsiteX158" fmla="*/ 85278 w 265664"/>
                <a:gd name="connsiteY158" fmla="*/ 199364 h 261908"/>
                <a:gd name="connsiteX159" fmla="*/ 80708 w 265664"/>
                <a:gd name="connsiteY159" fmla="*/ 196719 h 261908"/>
                <a:gd name="connsiteX160" fmla="*/ 66708 w 265664"/>
                <a:gd name="connsiteY160" fmla="*/ 183440 h 261908"/>
                <a:gd name="connsiteX161" fmla="*/ 64423 w 265664"/>
                <a:gd name="connsiteY161" fmla="*/ 177783 h 261908"/>
                <a:gd name="connsiteX162" fmla="*/ 64423 w 265664"/>
                <a:gd name="connsiteY162" fmla="*/ 158821 h 261908"/>
                <a:gd name="connsiteX163" fmla="*/ 65565 w 265664"/>
                <a:gd name="connsiteY163" fmla="*/ 156568 h 261908"/>
                <a:gd name="connsiteX164" fmla="*/ 81107 w 265664"/>
                <a:gd name="connsiteY164" fmla="*/ 138732 h 261908"/>
                <a:gd name="connsiteX165" fmla="*/ 82621 w 265664"/>
                <a:gd name="connsiteY165" fmla="*/ 135327 h 261908"/>
                <a:gd name="connsiteX166" fmla="*/ 82621 w 265664"/>
                <a:gd name="connsiteY166" fmla="*/ 131163 h 261908"/>
                <a:gd name="connsiteX167" fmla="*/ 84507 w 265664"/>
                <a:gd name="connsiteY167" fmla="*/ 127758 h 261908"/>
                <a:gd name="connsiteX168" fmla="*/ 96621 w 265664"/>
                <a:gd name="connsiteY168" fmla="*/ 122441 h 261908"/>
                <a:gd name="connsiteX169" fmla="*/ 119389 w 265664"/>
                <a:gd name="connsiteY169" fmla="*/ 122049 h 261908"/>
                <a:gd name="connsiteX170" fmla="*/ 120505 w 265664"/>
                <a:gd name="connsiteY170" fmla="*/ 122834 h 261908"/>
                <a:gd name="connsiteX171" fmla="*/ 128103 w 265664"/>
                <a:gd name="connsiteY171" fmla="*/ 131923 h 261908"/>
                <a:gd name="connsiteX172" fmla="*/ 144388 w 265664"/>
                <a:gd name="connsiteY172" fmla="*/ 137632 h 261908"/>
                <a:gd name="connsiteX173" fmla="*/ 147443 w 265664"/>
                <a:gd name="connsiteY173" fmla="*/ 137973 h 261908"/>
                <a:gd name="connsiteX174" fmla="*/ 153474 w 265664"/>
                <a:gd name="connsiteY174" fmla="*/ 135720 h 261908"/>
                <a:gd name="connsiteX175" fmla="*/ 156529 w 265664"/>
                <a:gd name="connsiteY175" fmla="*/ 128125 h 261908"/>
                <a:gd name="connsiteX176" fmla="*/ 176613 w 265664"/>
                <a:gd name="connsiteY176" fmla="*/ 126606 h 261908"/>
                <a:gd name="connsiteX177" fmla="*/ 186814 w 265664"/>
                <a:gd name="connsiteY177" fmla="*/ 121315 h 261908"/>
                <a:gd name="connsiteX178" fmla="*/ 189099 w 265664"/>
                <a:gd name="connsiteY178" fmla="*/ 110708 h 261908"/>
                <a:gd name="connsiteX179" fmla="*/ 188727 w 265664"/>
                <a:gd name="connsiteY179" fmla="*/ 107670 h 261908"/>
                <a:gd name="connsiteX180" fmla="*/ 179243 w 265664"/>
                <a:gd name="connsiteY180" fmla="*/ 100075 h 261908"/>
                <a:gd name="connsiteX181" fmla="*/ 178499 w 265664"/>
                <a:gd name="connsiteY181" fmla="*/ 100101 h 261908"/>
                <a:gd name="connsiteX182" fmla="*/ 167899 w 265664"/>
                <a:gd name="connsiteY182" fmla="*/ 101253 h 261908"/>
                <a:gd name="connsiteX183" fmla="*/ 166358 w 265664"/>
                <a:gd name="connsiteY183" fmla="*/ 99341 h 261908"/>
                <a:gd name="connsiteX184" fmla="*/ 180385 w 265664"/>
                <a:gd name="connsiteY184" fmla="*/ 84936 h 261908"/>
                <a:gd name="connsiteX185" fmla="*/ 180385 w 265664"/>
                <a:gd name="connsiteY185" fmla="*/ 77734 h 261908"/>
                <a:gd name="connsiteX186" fmla="*/ 176958 w 265664"/>
                <a:gd name="connsiteY186" fmla="*/ 76319 h 261908"/>
                <a:gd name="connsiteX187" fmla="*/ 173558 w 265664"/>
                <a:gd name="connsiteY187" fmla="*/ 77734 h 261908"/>
                <a:gd name="connsiteX188" fmla="*/ 156529 w 265664"/>
                <a:gd name="connsiteY188" fmla="*/ 94784 h 261908"/>
                <a:gd name="connsiteX189" fmla="*/ 150817 w 265664"/>
                <a:gd name="connsiteY189" fmla="*/ 97429 h 261908"/>
                <a:gd name="connsiteX190" fmla="*/ 134532 w 265664"/>
                <a:gd name="connsiteY190" fmla="*/ 84936 h 261908"/>
                <a:gd name="connsiteX191" fmla="*/ 131477 w 265664"/>
                <a:gd name="connsiteY191" fmla="*/ 83862 h 261908"/>
                <a:gd name="connsiteX192" fmla="*/ 129989 w 265664"/>
                <a:gd name="connsiteY192" fmla="*/ 84177 h 261908"/>
                <a:gd name="connsiteX193" fmla="*/ 107647 w 265664"/>
                <a:gd name="connsiteY193" fmla="*/ 90986 h 261908"/>
                <a:gd name="connsiteX194" fmla="*/ 105734 w 265664"/>
                <a:gd name="connsiteY194" fmla="*/ 92139 h 261908"/>
                <a:gd name="connsiteX195" fmla="*/ 107248 w 265664"/>
                <a:gd name="connsiteY195" fmla="*/ 85303 h 261908"/>
                <a:gd name="connsiteX196" fmla="*/ 124676 w 265664"/>
                <a:gd name="connsiteY196" fmla="*/ 72810 h 261908"/>
                <a:gd name="connsiteX197" fmla="*/ 143246 w 265664"/>
                <a:gd name="connsiteY197" fmla="*/ 69772 h 261908"/>
                <a:gd name="connsiteX198" fmla="*/ 147416 w 265664"/>
                <a:gd name="connsiteY198" fmla="*/ 65607 h 261908"/>
                <a:gd name="connsiteX199" fmla="*/ 149303 w 265664"/>
                <a:gd name="connsiteY199" fmla="*/ 50836 h 261908"/>
                <a:gd name="connsiteX200" fmla="*/ 148187 w 265664"/>
                <a:gd name="connsiteY200" fmla="*/ 47038 h 261908"/>
                <a:gd name="connsiteX201" fmla="*/ 140589 w 265664"/>
                <a:gd name="connsiteY201" fmla="*/ 37557 h 261908"/>
                <a:gd name="connsiteX202" fmla="*/ 136445 w 265664"/>
                <a:gd name="connsiteY202" fmla="*/ 35671 h 261908"/>
                <a:gd name="connsiteX203" fmla="*/ 132274 w 265664"/>
                <a:gd name="connsiteY203" fmla="*/ 37950 h 261908"/>
                <a:gd name="connsiteX204" fmla="*/ 126588 w 265664"/>
                <a:gd name="connsiteY204" fmla="*/ 46279 h 261908"/>
                <a:gd name="connsiteX205" fmla="*/ 120505 w 265664"/>
                <a:gd name="connsiteY205" fmla="*/ 45519 h 261908"/>
                <a:gd name="connsiteX206" fmla="*/ 130361 w 265664"/>
                <a:gd name="connsiteY206" fmla="*/ 26583 h 261908"/>
                <a:gd name="connsiteX207" fmla="*/ 140589 w 265664"/>
                <a:gd name="connsiteY207" fmla="*/ 26583 h 261908"/>
                <a:gd name="connsiteX208" fmla="*/ 148187 w 265664"/>
                <a:gd name="connsiteY208" fmla="*/ 40962 h 261908"/>
                <a:gd name="connsiteX209" fmla="*/ 153102 w 265664"/>
                <a:gd name="connsiteY209" fmla="*/ 43633 h 261908"/>
                <a:gd name="connsiteX210" fmla="*/ 157246 w 265664"/>
                <a:gd name="connsiteY210" fmla="*/ 40621 h 261908"/>
                <a:gd name="connsiteX211" fmla="*/ 164472 w 265664"/>
                <a:gd name="connsiteY211" fmla="*/ 23545 h 261908"/>
                <a:gd name="connsiteX212" fmla="*/ 163330 w 265664"/>
                <a:gd name="connsiteY212" fmla="*/ 14457 h 261908"/>
                <a:gd name="connsiteX213" fmla="*/ 163330 w 265664"/>
                <a:gd name="connsiteY213" fmla="*/ 14457 h 261908"/>
                <a:gd name="connsiteX214" fmla="*/ 209927 w 265664"/>
                <a:gd name="connsiteY214" fmla="*/ 38710 h 261908"/>
                <a:gd name="connsiteX215" fmla="*/ 212956 w 265664"/>
                <a:gd name="connsiteY215" fmla="*/ 39783 h 261908"/>
                <a:gd name="connsiteX216" fmla="*/ 217153 w 265664"/>
                <a:gd name="connsiteY216" fmla="*/ 37950 h 261908"/>
                <a:gd name="connsiteX217" fmla="*/ 216383 w 265664"/>
                <a:gd name="connsiteY217" fmla="*/ 31114 h 261908"/>
                <a:gd name="connsiteX218" fmla="*/ 130122 w 265664"/>
                <a:gd name="connsiteY218" fmla="*/ 0 h 261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265664" h="261908" fill="none" extrusionOk="0">
                  <a:moveTo>
                    <a:pt x="87562" y="98948"/>
                  </a:moveTo>
                  <a:cubicBezTo>
                    <a:pt x="88601" y="98806"/>
                    <a:pt x="92892" y="99449"/>
                    <a:pt x="94762" y="99708"/>
                  </a:cubicBezTo>
                  <a:cubicBezTo>
                    <a:pt x="95128" y="99625"/>
                    <a:pt x="97024" y="99599"/>
                    <a:pt x="98162" y="99708"/>
                  </a:cubicBezTo>
                  <a:cubicBezTo>
                    <a:pt x="96550" y="102944"/>
                    <a:pt x="95553" y="107796"/>
                    <a:pt x="92849" y="111468"/>
                  </a:cubicBezTo>
                  <a:cubicBezTo>
                    <a:pt x="89621" y="111020"/>
                    <a:pt x="87250" y="109815"/>
                    <a:pt x="84109" y="109189"/>
                  </a:cubicBezTo>
                  <a:cubicBezTo>
                    <a:pt x="85286" y="106088"/>
                    <a:pt x="86851" y="102370"/>
                    <a:pt x="87562" y="98948"/>
                  </a:cubicBezTo>
                  <a:close/>
                  <a:moveTo>
                    <a:pt x="122019" y="96303"/>
                  </a:moveTo>
                  <a:cubicBezTo>
                    <a:pt x="125668" y="99147"/>
                    <a:pt x="130822" y="104875"/>
                    <a:pt x="132274" y="108822"/>
                  </a:cubicBezTo>
                  <a:cubicBezTo>
                    <a:pt x="131749" y="109798"/>
                    <a:pt x="131391" y="111251"/>
                    <a:pt x="131131" y="112227"/>
                  </a:cubicBezTo>
                  <a:cubicBezTo>
                    <a:pt x="130797" y="114709"/>
                    <a:pt x="132148" y="117891"/>
                    <a:pt x="134532" y="118644"/>
                  </a:cubicBezTo>
                  <a:cubicBezTo>
                    <a:pt x="134869" y="118676"/>
                    <a:pt x="135597" y="119042"/>
                    <a:pt x="136073" y="119037"/>
                  </a:cubicBezTo>
                  <a:cubicBezTo>
                    <a:pt x="138656" y="119082"/>
                    <a:pt x="140220" y="117859"/>
                    <a:pt x="140589" y="115999"/>
                  </a:cubicBezTo>
                  <a:cubicBezTo>
                    <a:pt x="141331" y="115071"/>
                    <a:pt x="141692" y="113295"/>
                    <a:pt x="142103" y="112227"/>
                  </a:cubicBezTo>
                  <a:cubicBezTo>
                    <a:pt x="143276" y="108799"/>
                    <a:pt x="142462" y="105500"/>
                    <a:pt x="140589" y="103113"/>
                  </a:cubicBezTo>
                  <a:cubicBezTo>
                    <a:pt x="140328" y="102489"/>
                    <a:pt x="138200" y="100197"/>
                    <a:pt x="137932" y="99708"/>
                  </a:cubicBezTo>
                  <a:cubicBezTo>
                    <a:pt x="141685" y="103673"/>
                    <a:pt x="145792" y="105172"/>
                    <a:pt x="146673" y="106910"/>
                  </a:cubicBezTo>
                  <a:cubicBezTo>
                    <a:pt x="147667" y="107453"/>
                    <a:pt x="148904" y="107925"/>
                    <a:pt x="149914" y="107853"/>
                  </a:cubicBezTo>
                  <a:cubicBezTo>
                    <a:pt x="150506" y="107797"/>
                    <a:pt x="151296" y="107825"/>
                    <a:pt x="151986" y="107277"/>
                  </a:cubicBezTo>
                  <a:cubicBezTo>
                    <a:pt x="154941" y="105760"/>
                    <a:pt x="155395" y="105435"/>
                    <a:pt x="158787" y="104658"/>
                  </a:cubicBezTo>
                  <a:cubicBezTo>
                    <a:pt x="160059" y="106038"/>
                    <a:pt x="162181" y="107631"/>
                    <a:pt x="162586" y="108822"/>
                  </a:cubicBezTo>
                  <a:cubicBezTo>
                    <a:pt x="163068" y="110309"/>
                    <a:pt x="164915" y="110739"/>
                    <a:pt x="166757" y="110708"/>
                  </a:cubicBezTo>
                  <a:cubicBezTo>
                    <a:pt x="172819" y="110383"/>
                    <a:pt x="173673" y="110453"/>
                    <a:pt x="179641" y="109556"/>
                  </a:cubicBezTo>
                  <a:cubicBezTo>
                    <a:pt x="179797" y="110474"/>
                    <a:pt x="180003" y="111245"/>
                    <a:pt x="180013" y="112227"/>
                  </a:cubicBezTo>
                  <a:cubicBezTo>
                    <a:pt x="180368" y="113440"/>
                    <a:pt x="179672" y="114519"/>
                    <a:pt x="179641" y="114872"/>
                  </a:cubicBezTo>
                  <a:cubicBezTo>
                    <a:pt x="178830" y="115034"/>
                    <a:pt x="178479" y="116361"/>
                    <a:pt x="176958" y="116391"/>
                  </a:cubicBezTo>
                  <a:cubicBezTo>
                    <a:pt x="172862" y="117436"/>
                    <a:pt x="157733" y="117790"/>
                    <a:pt x="155386" y="118277"/>
                  </a:cubicBezTo>
                  <a:cubicBezTo>
                    <a:pt x="152781" y="118152"/>
                    <a:pt x="150089" y="120164"/>
                    <a:pt x="148559" y="122049"/>
                  </a:cubicBezTo>
                  <a:cubicBezTo>
                    <a:pt x="147700" y="124240"/>
                    <a:pt x="146480" y="125850"/>
                    <a:pt x="147416" y="127758"/>
                  </a:cubicBezTo>
                  <a:cubicBezTo>
                    <a:pt x="142319" y="126007"/>
                    <a:pt x="137245" y="124215"/>
                    <a:pt x="132619" y="122834"/>
                  </a:cubicBezTo>
                  <a:cubicBezTo>
                    <a:pt x="132286" y="122889"/>
                    <a:pt x="132238" y="122483"/>
                    <a:pt x="132274" y="122049"/>
                  </a:cubicBezTo>
                  <a:cubicBezTo>
                    <a:pt x="131581" y="116100"/>
                    <a:pt x="126526" y="112496"/>
                    <a:pt x="120877" y="112594"/>
                  </a:cubicBezTo>
                  <a:cubicBezTo>
                    <a:pt x="120618" y="112556"/>
                    <a:pt x="120251" y="112571"/>
                    <a:pt x="120159" y="112594"/>
                  </a:cubicBezTo>
                  <a:cubicBezTo>
                    <a:pt x="116671" y="112314"/>
                    <a:pt x="107470" y="113955"/>
                    <a:pt x="104591" y="112987"/>
                  </a:cubicBezTo>
                  <a:cubicBezTo>
                    <a:pt x="105945" y="109183"/>
                    <a:pt x="107324" y="105549"/>
                    <a:pt x="108364" y="101986"/>
                  </a:cubicBezTo>
                  <a:cubicBezTo>
                    <a:pt x="109029" y="101126"/>
                    <a:pt x="109899" y="100900"/>
                    <a:pt x="111047" y="100101"/>
                  </a:cubicBezTo>
                  <a:cubicBezTo>
                    <a:pt x="115449" y="98212"/>
                    <a:pt x="116596" y="97795"/>
                    <a:pt x="122019" y="96303"/>
                  </a:cubicBezTo>
                  <a:close/>
                  <a:moveTo>
                    <a:pt x="240638" y="113379"/>
                  </a:moveTo>
                  <a:cubicBezTo>
                    <a:pt x="240937" y="113244"/>
                    <a:pt x="242371" y="113256"/>
                    <a:pt x="243667" y="114479"/>
                  </a:cubicBezTo>
                  <a:cubicBezTo>
                    <a:pt x="247152" y="117084"/>
                    <a:pt x="250625" y="122659"/>
                    <a:pt x="253895" y="124353"/>
                  </a:cubicBezTo>
                  <a:cubicBezTo>
                    <a:pt x="254459" y="127856"/>
                    <a:pt x="253923" y="131925"/>
                    <a:pt x="253895" y="134175"/>
                  </a:cubicBezTo>
                  <a:cubicBezTo>
                    <a:pt x="250060" y="169634"/>
                    <a:pt x="242987" y="192193"/>
                    <a:pt x="218269" y="214895"/>
                  </a:cubicBezTo>
                  <a:cubicBezTo>
                    <a:pt x="215056" y="218448"/>
                    <a:pt x="211393" y="221188"/>
                    <a:pt x="208068" y="224376"/>
                  </a:cubicBezTo>
                  <a:cubicBezTo>
                    <a:pt x="209847" y="221795"/>
                    <a:pt x="211879" y="219102"/>
                    <a:pt x="212610" y="215655"/>
                  </a:cubicBezTo>
                  <a:cubicBezTo>
                    <a:pt x="222713" y="197753"/>
                    <a:pt x="235576" y="172653"/>
                    <a:pt x="236467" y="161492"/>
                  </a:cubicBezTo>
                  <a:cubicBezTo>
                    <a:pt x="237555" y="160120"/>
                    <a:pt x="237028" y="158149"/>
                    <a:pt x="236095" y="156175"/>
                  </a:cubicBezTo>
                  <a:cubicBezTo>
                    <a:pt x="234809" y="154949"/>
                    <a:pt x="232996" y="153711"/>
                    <a:pt x="231154" y="153923"/>
                  </a:cubicBezTo>
                  <a:cubicBezTo>
                    <a:pt x="230250" y="153960"/>
                    <a:pt x="229824" y="154000"/>
                    <a:pt x="228896" y="153923"/>
                  </a:cubicBezTo>
                  <a:cubicBezTo>
                    <a:pt x="232933" y="148488"/>
                    <a:pt x="236130" y="141340"/>
                    <a:pt x="241754" y="128125"/>
                  </a:cubicBezTo>
                  <a:cubicBezTo>
                    <a:pt x="243968" y="123487"/>
                    <a:pt x="242320" y="119197"/>
                    <a:pt x="238725" y="116391"/>
                  </a:cubicBezTo>
                  <a:cubicBezTo>
                    <a:pt x="238443" y="115921"/>
                    <a:pt x="238150" y="115645"/>
                    <a:pt x="237981" y="115239"/>
                  </a:cubicBezTo>
                  <a:cubicBezTo>
                    <a:pt x="238122" y="115120"/>
                    <a:pt x="238270" y="114963"/>
                    <a:pt x="238353" y="114872"/>
                  </a:cubicBezTo>
                  <a:cubicBezTo>
                    <a:pt x="239179" y="113361"/>
                    <a:pt x="240282" y="113353"/>
                    <a:pt x="240638" y="113379"/>
                  </a:cubicBezTo>
                  <a:close/>
                  <a:moveTo>
                    <a:pt x="130122" y="0"/>
                  </a:moveTo>
                  <a:cubicBezTo>
                    <a:pt x="129109" y="-48"/>
                    <a:pt x="128083" y="210"/>
                    <a:pt x="126960" y="52"/>
                  </a:cubicBezTo>
                  <a:cubicBezTo>
                    <a:pt x="92921" y="2265"/>
                    <a:pt x="61142" y="17538"/>
                    <a:pt x="39796" y="38710"/>
                  </a:cubicBezTo>
                  <a:cubicBezTo>
                    <a:pt x="16277" y="61471"/>
                    <a:pt x="-3244" y="94468"/>
                    <a:pt x="1540" y="125846"/>
                  </a:cubicBezTo>
                  <a:cubicBezTo>
                    <a:pt x="-1159" y="158207"/>
                    <a:pt x="11985" y="193908"/>
                    <a:pt x="32198" y="215288"/>
                  </a:cubicBezTo>
                  <a:cubicBezTo>
                    <a:pt x="33404" y="216805"/>
                    <a:pt x="34563" y="217380"/>
                    <a:pt x="35997" y="217200"/>
                  </a:cubicBezTo>
                  <a:cubicBezTo>
                    <a:pt x="36976" y="217200"/>
                    <a:pt x="38227" y="216705"/>
                    <a:pt x="39424" y="215655"/>
                  </a:cubicBezTo>
                  <a:cubicBezTo>
                    <a:pt x="41823" y="213467"/>
                    <a:pt x="41742" y="210419"/>
                    <a:pt x="39796" y="208478"/>
                  </a:cubicBezTo>
                  <a:cubicBezTo>
                    <a:pt x="25169" y="188921"/>
                    <a:pt x="9372" y="156270"/>
                    <a:pt x="11742" y="126239"/>
                  </a:cubicBezTo>
                  <a:cubicBezTo>
                    <a:pt x="13794" y="93173"/>
                    <a:pt x="23030" y="70641"/>
                    <a:pt x="47394" y="45519"/>
                  </a:cubicBezTo>
                  <a:cubicBezTo>
                    <a:pt x="66979" y="22848"/>
                    <a:pt x="97443" y="10898"/>
                    <a:pt x="128103" y="10292"/>
                  </a:cubicBezTo>
                  <a:cubicBezTo>
                    <a:pt x="129830" y="10064"/>
                    <a:pt x="132153" y="9985"/>
                    <a:pt x="134080" y="9952"/>
                  </a:cubicBezTo>
                  <a:cubicBezTo>
                    <a:pt x="139346" y="9745"/>
                    <a:pt x="143940" y="11308"/>
                    <a:pt x="148187" y="11052"/>
                  </a:cubicBezTo>
                  <a:cubicBezTo>
                    <a:pt x="150543" y="13801"/>
                    <a:pt x="154404" y="17269"/>
                    <a:pt x="155386" y="19774"/>
                  </a:cubicBezTo>
                  <a:cubicBezTo>
                    <a:pt x="154489" y="21781"/>
                    <a:pt x="153299" y="24292"/>
                    <a:pt x="152703" y="26190"/>
                  </a:cubicBezTo>
                  <a:cubicBezTo>
                    <a:pt x="150947" y="23149"/>
                    <a:pt x="149751" y="21049"/>
                    <a:pt x="148187" y="18621"/>
                  </a:cubicBezTo>
                  <a:cubicBezTo>
                    <a:pt x="147551" y="17078"/>
                    <a:pt x="145456" y="15841"/>
                    <a:pt x="144016" y="15976"/>
                  </a:cubicBezTo>
                  <a:cubicBezTo>
                    <a:pt x="142410" y="16412"/>
                    <a:pt x="131322" y="16743"/>
                    <a:pt x="128103" y="15976"/>
                  </a:cubicBezTo>
                  <a:cubicBezTo>
                    <a:pt x="126252" y="15779"/>
                    <a:pt x="124326" y="16683"/>
                    <a:pt x="123161" y="18621"/>
                  </a:cubicBezTo>
                  <a:cubicBezTo>
                    <a:pt x="117559" y="27295"/>
                    <a:pt x="117105" y="31397"/>
                    <a:pt x="111817" y="40621"/>
                  </a:cubicBezTo>
                  <a:cubicBezTo>
                    <a:pt x="109964" y="43514"/>
                    <a:pt x="110000" y="47091"/>
                    <a:pt x="111817" y="50076"/>
                  </a:cubicBezTo>
                  <a:cubicBezTo>
                    <a:pt x="113079" y="53266"/>
                    <a:pt x="116951" y="54223"/>
                    <a:pt x="119761" y="55000"/>
                  </a:cubicBezTo>
                  <a:cubicBezTo>
                    <a:pt x="123448" y="56093"/>
                    <a:pt x="127267" y="55919"/>
                    <a:pt x="128847" y="56153"/>
                  </a:cubicBezTo>
                  <a:cubicBezTo>
                    <a:pt x="130804" y="56182"/>
                    <a:pt x="132536" y="55851"/>
                    <a:pt x="133761" y="53848"/>
                  </a:cubicBezTo>
                  <a:cubicBezTo>
                    <a:pt x="134931" y="51798"/>
                    <a:pt x="135248" y="50998"/>
                    <a:pt x="136790" y="48924"/>
                  </a:cubicBezTo>
                  <a:cubicBezTo>
                    <a:pt x="137646" y="49601"/>
                    <a:pt x="138134" y="50925"/>
                    <a:pt x="138703" y="51203"/>
                  </a:cubicBezTo>
                  <a:cubicBezTo>
                    <a:pt x="138557" y="53767"/>
                    <a:pt x="137704" y="56781"/>
                    <a:pt x="137188" y="60317"/>
                  </a:cubicBezTo>
                  <a:cubicBezTo>
                    <a:pt x="132906" y="60760"/>
                    <a:pt x="124543" y="61037"/>
                    <a:pt x="121647" y="62569"/>
                  </a:cubicBezTo>
                  <a:cubicBezTo>
                    <a:pt x="120909" y="62590"/>
                    <a:pt x="120146" y="63321"/>
                    <a:pt x="119389" y="63722"/>
                  </a:cubicBezTo>
                  <a:cubicBezTo>
                    <a:pt x="114305" y="67791"/>
                    <a:pt x="108089" y="74424"/>
                    <a:pt x="98906" y="78493"/>
                  </a:cubicBezTo>
                  <a:cubicBezTo>
                    <a:pt x="98257" y="79148"/>
                    <a:pt x="97070" y="80302"/>
                    <a:pt x="97020" y="81165"/>
                  </a:cubicBezTo>
                  <a:cubicBezTo>
                    <a:pt x="96856" y="84376"/>
                    <a:pt x="95758" y="87316"/>
                    <a:pt x="94762" y="90620"/>
                  </a:cubicBezTo>
                  <a:cubicBezTo>
                    <a:pt x="91352" y="90779"/>
                    <a:pt x="89712" y="90267"/>
                    <a:pt x="87562" y="89860"/>
                  </a:cubicBezTo>
                  <a:cubicBezTo>
                    <a:pt x="87047" y="89709"/>
                    <a:pt x="86655" y="89805"/>
                    <a:pt x="86128" y="89729"/>
                  </a:cubicBezTo>
                  <a:cubicBezTo>
                    <a:pt x="82835" y="89993"/>
                    <a:pt x="78638" y="91937"/>
                    <a:pt x="77680" y="95936"/>
                  </a:cubicBezTo>
                  <a:cubicBezTo>
                    <a:pt x="76108" y="99046"/>
                    <a:pt x="74810" y="103333"/>
                    <a:pt x="73509" y="107277"/>
                  </a:cubicBezTo>
                  <a:cubicBezTo>
                    <a:pt x="72505" y="109436"/>
                    <a:pt x="72397" y="112512"/>
                    <a:pt x="73907" y="114872"/>
                  </a:cubicBezTo>
                  <a:cubicBezTo>
                    <a:pt x="75022" y="117010"/>
                    <a:pt x="77353" y="118813"/>
                    <a:pt x="79592" y="119403"/>
                  </a:cubicBezTo>
                  <a:cubicBezTo>
                    <a:pt x="75017" y="120589"/>
                    <a:pt x="72083" y="126892"/>
                    <a:pt x="71649" y="131923"/>
                  </a:cubicBezTo>
                  <a:cubicBezTo>
                    <a:pt x="71736" y="132833"/>
                    <a:pt x="71745" y="133402"/>
                    <a:pt x="71649" y="134175"/>
                  </a:cubicBezTo>
                  <a:cubicBezTo>
                    <a:pt x="66095" y="142125"/>
                    <a:pt x="63419" y="142505"/>
                    <a:pt x="57224" y="150859"/>
                  </a:cubicBezTo>
                  <a:cubicBezTo>
                    <a:pt x="54421" y="153111"/>
                    <a:pt x="54603" y="156573"/>
                    <a:pt x="54195" y="159973"/>
                  </a:cubicBezTo>
                  <a:cubicBezTo>
                    <a:pt x="55712" y="164280"/>
                    <a:pt x="54395" y="176978"/>
                    <a:pt x="54195" y="178909"/>
                  </a:cubicBezTo>
                  <a:cubicBezTo>
                    <a:pt x="53991" y="183135"/>
                    <a:pt x="55401" y="188473"/>
                    <a:pt x="59880" y="192161"/>
                  </a:cubicBezTo>
                  <a:cubicBezTo>
                    <a:pt x="61622" y="195657"/>
                    <a:pt x="67792" y="199795"/>
                    <a:pt x="73509" y="205440"/>
                  </a:cubicBezTo>
                  <a:cubicBezTo>
                    <a:pt x="75969" y="207996"/>
                    <a:pt x="80439" y="210444"/>
                    <a:pt x="84109" y="210390"/>
                  </a:cubicBezTo>
                  <a:cubicBezTo>
                    <a:pt x="89740" y="211425"/>
                    <a:pt x="105422" y="209947"/>
                    <a:pt x="124676" y="213795"/>
                  </a:cubicBezTo>
                  <a:cubicBezTo>
                    <a:pt x="124627" y="214517"/>
                    <a:pt x="124656" y="214868"/>
                    <a:pt x="124676" y="215288"/>
                  </a:cubicBezTo>
                  <a:cubicBezTo>
                    <a:pt x="124096" y="220153"/>
                    <a:pt x="126316" y="224871"/>
                    <a:pt x="130361" y="228174"/>
                  </a:cubicBezTo>
                  <a:cubicBezTo>
                    <a:pt x="132873" y="230041"/>
                    <a:pt x="134298" y="231515"/>
                    <a:pt x="137188" y="233098"/>
                  </a:cubicBezTo>
                  <a:cubicBezTo>
                    <a:pt x="137034" y="233648"/>
                    <a:pt x="136986" y="234141"/>
                    <a:pt x="136790" y="234643"/>
                  </a:cubicBezTo>
                  <a:cubicBezTo>
                    <a:pt x="135086" y="239877"/>
                    <a:pt x="137196" y="244770"/>
                    <a:pt x="140961" y="249388"/>
                  </a:cubicBezTo>
                  <a:cubicBezTo>
                    <a:pt x="141688" y="249836"/>
                    <a:pt x="142370" y="250635"/>
                    <a:pt x="142874" y="251274"/>
                  </a:cubicBezTo>
                  <a:cubicBezTo>
                    <a:pt x="141021" y="251248"/>
                    <a:pt x="139795" y="251697"/>
                    <a:pt x="137932" y="251667"/>
                  </a:cubicBezTo>
                  <a:cubicBezTo>
                    <a:pt x="136214" y="252022"/>
                    <a:pt x="134012" y="251919"/>
                    <a:pt x="132061" y="251824"/>
                  </a:cubicBezTo>
                  <a:cubicBezTo>
                    <a:pt x="105653" y="248423"/>
                    <a:pt x="72850" y="243430"/>
                    <a:pt x="55337" y="223250"/>
                  </a:cubicBezTo>
                  <a:cubicBezTo>
                    <a:pt x="54358" y="222508"/>
                    <a:pt x="53196" y="221914"/>
                    <a:pt x="52096" y="222019"/>
                  </a:cubicBezTo>
                  <a:cubicBezTo>
                    <a:pt x="50756" y="222153"/>
                    <a:pt x="49088" y="222819"/>
                    <a:pt x="48111" y="224009"/>
                  </a:cubicBezTo>
                  <a:cubicBezTo>
                    <a:pt x="46066" y="226045"/>
                    <a:pt x="47368" y="229043"/>
                    <a:pt x="48882" y="230819"/>
                  </a:cubicBezTo>
                  <a:cubicBezTo>
                    <a:pt x="68114" y="249444"/>
                    <a:pt x="98202" y="259590"/>
                    <a:pt x="133017" y="261908"/>
                  </a:cubicBezTo>
                  <a:cubicBezTo>
                    <a:pt x="133984" y="262270"/>
                    <a:pt x="136103" y="261474"/>
                    <a:pt x="138331" y="261908"/>
                  </a:cubicBezTo>
                  <a:cubicBezTo>
                    <a:pt x="169546" y="261740"/>
                    <a:pt x="202223" y="245919"/>
                    <a:pt x="225469" y="223250"/>
                  </a:cubicBezTo>
                  <a:cubicBezTo>
                    <a:pt x="246027" y="198183"/>
                    <a:pt x="258579" y="168209"/>
                    <a:pt x="263751" y="136087"/>
                  </a:cubicBezTo>
                  <a:cubicBezTo>
                    <a:pt x="267748" y="101430"/>
                    <a:pt x="254587" y="71901"/>
                    <a:pt x="233465" y="45126"/>
                  </a:cubicBezTo>
                  <a:cubicBezTo>
                    <a:pt x="232427" y="43925"/>
                    <a:pt x="230812" y="43232"/>
                    <a:pt x="229666" y="43371"/>
                  </a:cubicBezTo>
                  <a:cubicBezTo>
                    <a:pt x="228312" y="43463"/>
                    <a:pt x="227157" y="43820"/>
                    <a:pt x="226239" y="44786"/>
                  </a:cubicBezTo>
                  <a:cubicBezTo>
                    <a:pt x="223634" y="46494"/>
                    <a:pt x="224407" y="49809"/>
                    <a:pt x="225840" y="51962"/>
                  </a:cubicBezTo>
                  <a:cubicBezTo>
                    <a:pt x="239263" y="69007"/>
                    <a:pt x="248002" y="91582"/>
                    <a:pt x="252380" y="109189"/>
                  </a:cubicBezTo>
                  <a:cubicBezTo>
                    <a:pt x="252236" y="108728"/>
                    <a:pt x="251383" y="107834"/>
                    <a:pt x="251238" y="107670"/>
                  </a:cubicBezTo>
                  <a:cubicBezTo>
                    <a:pt x="249163" y="105279"/>
                    <a:pt x="244921" y="103736"/>
                    <a:pt x="241169" y="103820"/>
                  </a:cubicBezTo>
                  <a:cubicBezTo>
                    <a:pt x="240822" y="103827"/>
                    <a:pt x="240287" y="103874"/>
                    <a:pt x="239894" y="103872"/>
                  </a:cubicBezTo>
                  <a:cubicBezTo>
                    <a:pt x="235448" y="104569"/>
                    <a:pt x="231108" y="107537"/>
                    <a:pt x="229639" y="110315"/>
                  </a:cubicBezTo>
                  <a:cubicBezTo>
                    <a:pt x="229440" y="110678"/>
                    <a:pt x="229113" y="111043"/>
                    <a:pt x="228896" y="111468"/>
                  </a:cubicBezTo>
                  <a:cubicBezTo>
                    <a:pt x="226144" y="111685"/>
                    <a:pt x="224011" y="112558"/>
                    <a:pt x="222068" y="114113"/>
                  </a:cubicBezTo>
                  <a:cubicBezTo>
                    <a:pt x="221101" y="113041"/>
                    <a:pt x="218347" y="109401"/>
                    <a:pt x="215639" y="105758"/>
                  </a:cubicBezTo>
                  <a:cubicBezTo>
                    <a:pt x="214441" y="104758"/>
                    <a:pt x="213073" y="103858"/>
                    <a:pt x="211840" y="104003"/>
                  </a:cubicBezTo>
                  <a:cubicBezTo>
                    <a:pt x="210560" y="104045"/>
                    <a:pt x="209480" y="104432"/>
                    <a:pt x="208439" y="105417"/>
                  </a:cubicBezTo>
                  <a:cubicBezTo>
                    <a:pt x="206492" y="106967"/>
                    <a:pt x="206093" y="110642"/>
                    <a:pt x="208068" y="112594"/>
                  </a:cubicBezTo>
                  <a:cubicBezTo>
                    <a:pt x="209022" y="115625"/>
                    <a:pt x="215544" y="121180"/>
                    <a:pt x="218269" y="124720"/>
                  </a:cubicBezTo>
                  <a:cubicBezTo>
                    <a:pt x="219546" y="125805"/>
                    <a:pt x="221032" y="126414"/>
                    <a:pt x="222068" y="126606"/>
                  </a:cubicBezTo>
                  <a:cubicBezTo>
                    <a:pt x="223711" y="126499"/>
                    <a:pt x="225173" y="126430"/>
                    <a:pt x="225840" y="125506"/>
                  </a:cubicBezTo>
                  <a:cubicBezTo>
                    <a:pt x="227566" y="124034"/>
                    <a:pt x="228733" y="122767"/>
                    <a:pt x="229294" y="122049"/>
                  </a:cubicBezTo>
                  <a:cubicBezTo>
                    <a:pt x="230837" y="123091"/>
                    <a:pt x="232942" y="124129"/>
                    <a:pt x="233465" y="124720"/>
                  </a:cubicBezTo>
                  <a:cubicBezTo>
                    <a:pt x="229466" y="129735"/>
                    <a:pt x="219410" y="147181"/>
                    <a:pt x="218269" y="155023"/>
                  </a:cubicBezTo>
                  <a:cubicBezTo>
                    <a:pt x="217980" y="155008"/>
                    <a:pt x="217751" y="155059"/>
                    <a:pt x="217499" y="155023"/>
                  </a:cubicBezTo>
                  <a:cubicBezTo>
                    <a:pt x="216448" y="155078"/>
                    <a:pt x="215161" y="154507"/>
                    <a:pt x="214497" y="153923"/>
                  </a:cubicBezTo>
                  <a:cubicBezTo>
                    <a:pt x="208394" y="148810"/>
                    <a:pt x="198767" y="130501"/>
                    <a:pt x="194014" y="129277"/>
                  </a:cubicBezTo>
                  <a:cubicBezTo>
                    <a:pt x="193252" y="127540"/>
                    <a:pt x="191621" y="127148"/>
                    <a:pt x="190241" y="127130"/>
                  </a:cubicBezTo>
                  <a:cubicBezTo>
                    <a:pt x="189013" y="127027"/>
                    <a:pt x="188050" y="127632"/>
                    <a:pt x="187213" y="128125"/>
                  </a:cubicBezTo>
                  <a:cubicBezTo>
                    <a:pt x="184537" y="129978"/>
                    <a:pt x="184543" y="133371"/>
                    <a:pt x="186071" y="135327"/>
                  </a:cubicBezTo>
                  <a:cubicBezTo>
                    <a:pt x="194757" y="144730"/>
                    <a:pt x="202440" y="153115"/>
                    <a:pt x="206527" y="159973"/>
                  </a:cubicBezTo>
                  <a:cubicBezTo>
                    <a:pt x="209787" y="163814"/>
                    <a:pt x="213795" y="165216"/>
                    <a:pt x="218269" y="165290"/>
                  </a:cubicBezTo>
                  <a:cubicBezTo>
                    <a:pt x="219152" y="164791"/>
                    <a:pt x="222480" y="165055"/>
                    <a:pt x="225123" y="164504"/>
                  </a:cubicBezTo>
                  <a:cubicBezTo>
                    <a:pt x="212698" y="185125"/>
                    <a:pt x="213594" y="190368"/>
                    <a:pt x="204640" y="211490"/>
                  </a:cubicBezTo>
                  <a:cubicBezTo>
                    <a:pt x="203593" y="215443"/>
                    <a:pt x="201388" y="218320"/>
                    <a:pt x="198955" y="220971"/>
                  </a:cubicBezTo>
                  <a:cubicBezTo>
                    <a:pt x="193090" y="230661"/>
                    <a:pt x="188071" y="230947"/>
                    <a:pt x="183042" y="240300"/>
                  </a:cubicBezTo>
                  <a:cubicBezTo>
                    <a:pt x="174708" y="243592"/>
                    <a:pt x="166315" y="246525"/>
                    <a:pt x="157645" y="248629"/>
                  </a:cubicBezTo>
                  <a:cubicBezTo>
                    <a:pt x="154760" y="246887"/>
                    <a:pt x="150889" y="242040"/>
                    <a:pt x="148931" y="240667"/>
                  </a:cubicBezTo>
                  <a:cubicBezTo>
                    <a:pt x="148031" y="239964"/>
                    <a:pt x="147572" y="238624"/>
                    <a:pt x="147815" y="236895"/>
                  </a:cubicBezTo>
                  <a:cubicBezTo>
                    <a:pt x="148496" y="235190"/>
                    <a:pt x="148766" y="233587"/>
                    <a:pt x="149303" y="231945"/>
                  </a:cubicBezTo>
                  <a:cubicBezTo>
                    <a:pt x="149714" y="229717"/>
                    <a:pt x="149460" y="227732"/>
                    <a:pt x="147416" y="226288"/>
                  </a:cubicBezTo>
                  <a:cubicBezTo>
                    <a:pt x="144267" y="224996"/>
                    <a:pt x="142495" y="221519"/>
                    <a:pt x="137560" y="218693"/>
                  </a:cubicBezTo>
                  <a:cubicBezTo>
                    <a:pt x="136379" y="217413"/>
                    <a:pt x="136025" y="216667"/>
                    <a:pt x="136073" y="215288"/>
                  </a:cubicBezTo>
                  <a:cubicBezTo>
                    <a:pt x="136068" y="212638"/>
                    <a:pt x="136484" y="211100"/>
                    <a:pt x="136790" y="208478"/>
                  </a:cubicBezTo>
                  <a:cubicBezTo>
                    <a:pt x="136958" y="207505"/>
                    <a:pt x="136735" y="205868"/>
                    <a:pt x="136073" y="204681"/>
                  </a:cubicBezTo>
                  <a:cubicBezTo>
                    <a:pt x="134891" y="203896"/>
                    <a:pt x="133788" y="202784"/>
                    <a:pt x="132619" y="202769"/>
                  </a:cubicBezTo>
                  <a:cubicBezTo>
                    <a:pt x="109717" y="202160"/>
                    <a:pt x="108485" y="200419"/>
                    <a:pt x="85278" y="199364"/>
                  </a:cubicBezTo>
                  <a:cubicBezTo>
                    <a:pt x="83372" y="199323"/>
                    <a:pt x="81847" y="198058"/>
                    <a:pt x="80708" y="196719"/>
                  </a:cubicBezTo>
                  <a:cubicBezTo>
                    <a:pt x="77175" y="193810"/>
                    <a:pt x="73100" y="188177"/>
                    <a:pt x="66708" y="183440"/>
                  </a:cubicBezTo>
                  <a:cubicBezTo>
                    <a:pt x="65580" y="182573"/>
                    <a:pt x="64473" y="179871"/>
                    <a:pt x="64423" y="177783"/>
                  </a:cubicBezTo>
                  <a:cubicBezTo>
                    <a:pt x="66031" y="173418"/>
                    <a:pt x="63456" y="164408"/>
                    <a:pt x="64423" y="158821"/>
                  </a:cubicBezTo>
                  <a:cubicBezTo>
                    <a:pt x="64507" y="157941"/>
                    <a:pt x="64666" y="156929"/>
                    <a:pt x="65565" y="156568"/>
                  </a:cubicBezTo>
                  <a:cubicBezTo>
                    <a:pt x="70598" y="151995"/>
                    <a:pt x="75536" y="146915"/>
                    <a:pt x="81107" y="138732"/>
                  </a:cubicBezTo>
                  <a:cubicBezTo>
                    <a:pt x="81824" y="137691"/>
                    <a:pt x="82731" y="137010"/>
                    <a:pt x="82621" y="135327"/>
                  </a:cubicBezTo>
                  <a:cubicBezTo>
                    <a:pt x="82590" y="133998"/>
                    <a:pt x="82379" y="132683"/>
                    <a:pt x="82621" y="131163"/>
                  </a:cubicBezTo>
                  <a:cubicBezTo>
                    <a:pt x="82656" y="129702"/>
                    <a:pt x="83386" y="128681"/>
                    <a:pt x="84507" y="127758"/>
                  </a:cubicBezTo>
                  <a:cubicBezTo>
                    <a:pt x="87296" y="125829"/>
                    <a:pt x="92030" y="124970"/>
                    <a:pt x="96621" y="122441"/>
                  </a:cubicBezTo>
                  <a:cubicBezTo>
                    <a:pt x="105891" y="120714"/>
                    <a:pt x="111780" y="120705"/>
                    <a:pt x="119389" y="122049"/>
                  </a:cubicBezTo>
                  <a:cubicBezTo>
                    <a:pt x="119808" y="122033"/>
                    <a:pt x="120504" y="122399"/>
                    <a:pt x="120505" y="122834"/>
                  </a:cubicBezTo>
                  <a:cubicBezTo>
                    <a:pt x="120742" y="126503"/>
                    <a:pt x="124793" y="130505"/>
                    <a:pt x="128103" y="131923"/>
                  </a:cubicBezTo>
                  <a:cubicBezTo>
                    <a:pt x="133820" y="133841"/>
                    <a:pt x="139355" y="135351"/>
                    <a:pt x="144388" y="137632"/>
                  </a:cubicBezTo>
                  <a:cubicBezTo>
                    <a:pt x="145445" y="137860"/>
                    <a:pt x="146261" y="137877"/>
                    <a:pt x="147443" y="137973"/>
                  </a:cubicBezTo>
                  <a:cubicBezTo>
                    <a:pt x="149784" y="138034"/>
                    <a:pt x="152264" y="137300"/>
                    <a:pt x="153474" y="135720"/>
                  </a:cubicBezTo>
                  <a:cubicBezTo>
                    <a:pt x="155259" y="133766"/>
                    <a:pt x="156522" y="131066"/>
                    <a:pt x="156529" y="128125"/>
                  </a:cubicBezTo>
                  <a:cubicBezTo>
                    <a:pt x="163696" y="126726"/>
                    <a:pt x="168023" y="126769"/>
                    <a:pt x="176613" y="126606"/>
                  </a:cubicBezTo>
                  <a:cubicBezTo>
                    <a:pt x="180355" y="126365"/>
                    <a:pt x="183823" y="124288"/>
                    <a:pt x="186814" y="121315"/>
                  </a:cubicBezTo>
                  <a:cubicBezTo>
                    <a:pt x="188966" y="119075"/>
                    <a:pt x="190183" y="114841"/>
                    <a:pt x="189099" y="110708"/>
                  </a:cubicBezTo>
                  <a:cubicBezTo>
                    <a:pt x="188975" y="109706"/>
                    <a:pt x="188878" y="108753"/>
                    <a:pt x="188727" y="107670"/>
                  </a:cubicBezTo>
                  <a:cubicBezTo>
                    <a:pt x="187978" y="103106"/>
                    <a:pt x="183994" y="99735"/>
                    <a:pt x="179243" y="100075"/>
                  </a:cubicBezTo>
                  <a:cubicBezTo>
                    <a:pt x="179022" y="100081"/>
                    <a:pt x="178750" y="100074"/>
                    <a:pt x="178499" y="100101"/>
                  </a:cubicBezTo>
                  <a:cubicBezTo>
                    <a:pt x="176120" y="99751"/>
                    <a:pt x="171679" y="101682"/>
                    <a:pt x="167899" y="101253"/>
                  </a:cubicBezTo>
                  <a:cubicBezTo>
                    <a:pt x="167183" y="100706"/>
                    <a:pt x="166796" y="100131"/>
                    <a:pt x="166358" y="99341"/>
                  </a:cubicBezTo>
                  <a:cubicBezTo>
                    <a:pt x="168212" y="98317"/>
                    <a:pt x="177848" y="85908"/>
                    <a:pt x="180385" y="84936"/>
                  </a:cubicBezTo>
                  <a:cubicBezTo>
                    <a:pt x="182239" y="82990"/>
                    <a:pt x="182224" y="79595"/>
                    <a:pt x="180385" y="77734"/>
                  </a:cubicBezTo>
                  <a:cubicBezTo>
                    <a:pt x="179429" y="76868"/>
                    <a:pt x="178255" y="76201"/>
                    <a:pt x="176958" y="76319"/>
                  </a:cubicBezTo>
                  <a:cubicBezTo>
                    <a:pt x="175597" y="76357"/>
                    <a:pt x="174359" y="76817"/>
                    <a:pt x="173558" y="77734"/>
                  </a:cubicBezTo>
                  <a:cubicBezTo>
                    <a:pt x="170896" y="79378"/>
                    <a:pt x="162007" y="88600"/>
                    <a:pt x="156529" y="94784"/>
                  </a:cubicBezTo>
                  <a:cubicBezTo>
                    <a:pt x="154170" y="95907"/>
                    <a:pt x="152268" y="96196"/>
                    <a:pt x="150817" y="97429"/>
                  </a:cubicBezTo>
                  <a:cubicBezTo>
                    <a:pt x="146646" y="92932"/>
                    <a:pt x="137112" y="86623"/>
                    <a:pt x="134532" y="84936"/>
                  </a:cubicBezTo>
                  <a:cubicBezTo>
                    <a:pt x="133615" y="84479"/>
                    <a:pt x="132440" y="83930"/>
                    <a:pt x="131477" y="83862"/>
                  </a:cubicBezTo>
                  <a:cubicBezTo>
                    <a:pt x="131058" y="83947"/>
                    <a:pt x="130540" y="84010"/>
                    <a:pt x="129989" y="84177"/>
                  </a:cubicBezTo>
                  <a:cubicBezTo>
                    <a:pt x="122480" y="87265"/>
                    <a:pt x="110563" y="88293"/>
                    <a:pt x="107647" y="90986"/>
                  </a:cubicBezTo>
                  <a:cubicBezTo>
                    <a:pt x="107145" y="91006"/>
                    <a:pt x="106132" y="91774"/>
                    <a:pt x="105734" y="92139"/>
                  </a:cubicBezTo>
                  <a:cubicBezTo>
                    <a:pt x="106087" y="89103"/>
                    <a:pt x="106888" y="87529"/>
                    <a:pt x="107248" y="85303"/>
                  </a:cubicBezTo>
                  <a:cubicBezTo>
                    <a:pt x="112563" y="83102"/>
                    <a:pt x="122864" y="75649"/>
                    <a:pt x="124676" y="72810"/>
                  </a:cubicBezTo>
                  <a:cubicBezTo>
                    <a:pt x="130497" y="73254"/>
                    <a:pt x="136072" y="69345"/>
                    <a:pt x="143246" y="69772"/>
                  </a:cubicBezTo>
                  <a:cubicBezTo>
                    <a:pt x="145515" y="69340"/>
                    <a:pt x="147048" y="67520"/>
                    <a:pt x="147416" y="65607"/>
                  </a:cubicBezTo>
                  <a:cubicBezTo>
                    <a:pt x="147373" y="61160"/>
                    <a:pt x="148535" y="54937"/>
                    <a:pt x="149303" y="50836"/>
                  </a:cubicBezTo>
                  <a:cubicBezTo>
                    <a:pt x="149323" y="49374"/>
                    <a:pt x="149408" y="47997"/>
                    <a:pt x="148187" y="47038"/>
                  </a:cubicBezTo>
                  <a:cubicBezTo>
                    <a:pt x="144706" y="44187"/>
                    <a:pt x="144640" y="42026"/>
                    <a:pt x="140589" y="37557"/>
                  </a:cubicBezTo>
                  <a:cubicBezTo>
                    <a:pt x="139911" y="36118"/>
                    <a:pt x="138398" y="35676"/>
                    <a:pt x="136445" y="35671"/>
                  </a:cubicBezTo>
                  <a:cubicBezTo>
                    <a:pt x="134939" y="35708"/>
                    <a:pt x="133222" y="36823"/>
                    <a:pt x="132274" y="37950"/>
                  </a:cubicBezTo>
                  <a:cubicBezTo>
                    <a:pt x="129431" y="42070"/>
                    <a:pt x="127813" y="45025"/>
                    <a:pt x="126588" y="46279"/>
                  </a:cubicBezTo>
                  <a:cubicBezTo>
                    <a:pt x="124688" y="45596"/>
                    <a:pt x="123454" y="46130"/>
                    <a:pt x="120505" y="45519"/>
                  </a:cubicBezTo>
                  <a:cubicBezTo>
                    <a:pt x="124787" y="35764"/>
                    <a:pt x="129443" y="28728"/>
                    <a:pt x="130361" y="26583"/>
                  </a:cubicBezTo>
                  <a:cubicBezTo>
                    <a:pt x="133647" y="26600"/>
                    <a:pt x="139047" y="25898"/>
                    <a:pt x="140589" y="26583"/>
                  </a:cubicBezTo>
                  <a:cubicBezTo>
                    <a:pt x="141306" y="30813"/>
                    <a:pt x="147693" y="37267"/>
                    <a:pt x="148187" y="40962"/>
                  </a:cubicBezTo>
                  <a:cubicBezTo>
                    <a:pt x="149124" y="43103"/>
                    <a:pt x="151050" y="43701"/>
                    <a:pt x="153102" y="43633"/>
                  </a:cubicBezTo>
                  <a:cubicBezTo>
                    <a:pt x="154967" y="43447"/>
                    <a:pt x="156773" y="42535"/>
                    <a:pt x="157246" y="40621"/>
                  </a:cubicBezTo>
                  <a:cubicBezTo>
                    <a:pt x="159972" y="33827"/>
                    <a:pt x="162084" y="29464"/>
                    <a:pt x="164472" y="23545"/>
                  </a:cubicBezTo>
                  <a:cubicBezTo>
                    <a:pt x="165598" y="20566"/>
                    <a:pt x="165180" y="16746"/>
                    <a:pt x="163330" y="14457"/>
                  </a:cubicBezTo>
                  <a:lnTo>
                    <a:pt x="163330" y="14457"/>
                  </a:lnTo>
                  <a:cubicBezTo>
                    <a:pt x="179263" y="21395"/>
                    <a:pt x="198987" y="26369"/>
                    <a:pt x="209927" y="38710"/>
                  </a:cubicBezTo>
                  <a:cubicBezTo>
                    <a:pt x="211053" y="39439"/>
                    <a:pt x="211944" y="39815"/>
                    <a:pt x="212956" y="39783"/>
                  </a:cubicBezTo>
                  <a:cubicBezTo>
                    <a:pt x="214635" y="39735"/>
                    <a:pt x="215991" y="39050"/>
                    <a:pt x="217153" y="37950"/>
                  </a:cubicBezTo>
                  <a:cubicBezTo>
                    <a:pt x="219036" y="35864"/>
                    <a:pt x="218014" y="32646"/>
                    <a:pt x="216383" y="31114"/>
                  </a:cubicBezTo>
                  <a:cubicBezTo>
                    <a:pt x="190506" y="12511"/>
                    <a:pt x="162444" y="4019"/>
                    <a:pt x="130122" y="0"/>
                  </a:cubicBezTo>
                  <a:close/>
                </a:path>
                <a:path w="265664" h="261908" stroke="0" extrusionOk="0">
                  <a:moveTo>
                    <a:pt x="87562" y="98948"/>
                  </a:moveTo>
                  <a:cubicBezTo>
                    <a:pt x="88700" y="99500"/>
                    <a:pt x="91978" y="99831"/>
                    <a:pt x="94762" y="99708"/>
                  </a:cubicBezTo>
                  <a:cubicBezTo>
                    <a:pt x="96266" y="99905"/>
                    <a:pt x="97719" y="99847"/>
                    <a:pt x="98162" y="99708"/>
                  </a:cubicBezTo>
                  <a:cubicBezTo>
                    <a:pt x="96592" y="100531"/>
                    <a:pt x="95455" y="106361"/>
                    <a:pt x="92849" y="111468"/>
                  </a:cubicBezTo>
                  <a:cubicBezTo>
                    <a:pt x="90757" y="110424"/>
                    <a:pt x="87502" y="109648"/>
                    <a:pt x="84109" y="109189"/>
                  </a:cubicBezTo>
                  <a:cubicBezTo>
                    <a:pt x="85472" y="105610"/>
                    <a:pt x="86453" y="101896"/>
                    <a:pt x="87562" y="98948"/>
                  </a:cubicBezTo>
                  <a:close/>
                  <a:moveTo>
                    <a:pt x="122019" y="96303"/>
                  </a:moveTo>
                  <a:cubicBezTo>
                    <a:pt x="124267" y="99201"/>
                    <a:pt x="130403" y="104803"/>
                    <a:pt x="132274" y="108822"/>
                  </a:cubicBezTo>
                  <a:cubicBezTo>
                    <a:pt x="131952" y="109914"/>
                    <a:pt x="131535" y="111039"/>
                    <a:pt x="131131" y="112227"/>
                  </a:cubicBezTo>
                  <a:cubicBezTo>
                    <a:pt x="130152" y="114708"/>
                    <a:pt x="132139" y="118180"/>
                    <a:pt x="134532" y="118644"/>
                  </a:cubicBezTo>
                  <a:cubicBezTo>
                    <a:pt x="134836" y="118614"/>
                    <a:pt x="135680" y="119083"/>
                    <a:pt x="136073" y="119037"/>
                  </a:cubicBezTo>
                  <a:cubicBezTo>
                    <a:pt x="138292" y="119166"/>
                    <a:pt x="140264" y="117844"/>
                    <a:pt x="140589" y="115999"/>
                  </a:cubicBezTo>
                  <a:cubicBezTo>
                    <a:pt x="141177" y="115083"/>
                    <a:pt x="141978" y="112873"/>
                    <a:pt x="142103" y="112227"/>
                  </a:cubicBezTo>
                  <a:cubicBezTo>
                    <a:pt x="142940" y="108883"/>
                    <a:pt x="142589" y="105341"/>
                    <a:pt x="140589" y="103113"/>
                  </a:cubicBezTo>
                  <a:cubicBezTo>
                    <a:pt x="139301" y="102029"/>
                    <a:pt x="139044" y="101130"/>
                    <a:pt x="137932" y="99708"/>
                  </a:cubicBezTo>
                  <a:cubicBezTo>
                    <a:pt x="140531" y="102947"/>
                    <a:pt x="143087" y="104940"/>
                    <a:pt x="146673" y="106910"/>
                  </a:cubicBezTo>
                  <a:cubicBezTo>
                    <a:pt x="147631" y="107392"/>
                    <a:pt x="148687" y="107869"/>
                    <a:pt x="149914" y="107853"/>
                  </a:cubicBezTo>
                  <a:cubicBezTo>
                    <a:pt x="150589" y="107720"/>
                    <a:pt x="151367" y="107726"/>
                    <a:pt x="151986" y="107277"/>
                  </a:cubicBezTo>
                  <a:cubicBezTo>
                    <a:pt x="155449" y="106357"/>
                    <a:pt x="155981" y="105241"/>
                    <a:pt x="158787" y="104658"/>
                  </a:cubicBezTo>
                  <a:cubicBezTo>
                    <a:pt x="159475" y="105551"/>
                    <a:pt x="160799" y="107437"/>
                    <a:pt x="162586" y="108822"/>
                  </a:cubicBezTo>
                  <a:cubicBezTo>
                    <a:pt x="163351" y="110300"/>
                    <a:pt x="165122" y="110484"/>
                    <a:pt x="166757" y="110708"/>
                  </a:cubicBezTo>
                  <a:cubicBezTo>
                    <a:pt x="168377" y="111340"/>
                    <a:pt x="174579" y="109621"/>
                    <a:pt x="179641" y="109556"/>
                  </a:cubicBezTo>
                  <a:cubicBezTo>
                    <a:pt x="179738" y="110462"/>
                    <a:pt x="179992" y="111233"/>
                    <a:pt x="180013" y="112227"/>
                  </a:cubicBezTo>
                  <a:cubicBezTo>
                    <a:pt x="180392" y="113372"/>
                    <a:pt x="179625" y="114477"/>
                    <a:pt x="179641" y="114872"/>
                  </a:cubicBezTo>
                  <a:cubicBezTo>
                    <a:pt x="178870" y="115183"/>
                    <a:pt x="178483" y="116630"/>
                    <a:pt x="176958" y="116391"/>
                  </a:cubicBezTo>
                  <a:cubicBezTo>
                    <a:pt x="170393" y="116183"/>
                    <a:pt x="164911" y="119148"/>
                    <a:pt x="155386" y="118277"/>
                  </a:cubicBezTo>
                  <a:cubicBezTo>
                    <a:pt x="151940" y="118275"/>
                    <a:pt x="150223" y="119895"/>
                    <a:pt x="148559" y="122049"/>
                  </a:cubicBezTo>
                  <a:cubicBezTo>
                    <a:pt x="147739" y="124075"/>
                    <a:pt x="147031" y="125901"/>
                    <a:pt x="147416" y="127758"/>
                  </a:cubicBezTo>
                  <a:cubicBezTo>
                    <a:pt x="145739" y="125844"/>
                    <a:pt x="134313" y="124741"/>
                    <a:pt x="132619" y="122834"/>
                  </a:cubicBezTo>
                  <a:cubicBezTo>
                    <a:pt x="132257" y="122793"/>
                    <a:pt x="132297" y="122410"/>
                    <a:pt x="132274" y="122049"/>
                  </a:cubicBezTo>
                  <a:cubicBezTo>
                    <a:pt x="130391" y="116826"/>
                    <a:pt x="126212" y="112969"/>
                    <a:pt x="120877" y="112594"/>
                  </a:cubicBezTo>
                  <a:cubicBezTo>
                    <a:pt x="120684" y="112655"/>
                    <a:pt x="120475" y="112610"/>
                    <a:pt x="120159" y="112594"/>
                  </a:cubicBezTo>
                  <a:cubicBezTo>
                    <a:pt x="116020" y="114030"/>
                    <a:pt x="108229" y="112170"/>
                    <a:pt x="104591" y="112987"/>
                  </a:cubicBezTo>
                  <a:cubicBezTo>
                    <a:pt x="105175" y="109291"/>
                    <a:pt x="107446" y="105537"/>
                    <a:pt x="108364" y="101986"/>
                  </a:cubicBezTo>
                  <a:cubicBezTo>
                    <a:pt x="109107" y="101320"/>
                    <a:pt x="109899" y="100833"/>
                    <a:pt x="111047" y="100101"/>
                  </a:cubicBezTo>
                  <a:cubicBezTo>
                    <a:pt x="114089" y="99581"/>
                    <a:pt x="118842" y="96611"/>
                    <a:pt x="122019" y="96303"/>
                  </a:cubicBezTo>
                  <a:close/>
                  <a:moveTo>
                    <a:pt x="240638" y="113379"/>
                  </a:moveTo>
                  <a:cubicBezTo>
                    <a:pt x="240955" y="113141"/>
                    <a:pt x="242469" y="113435"/>
                    <a:pt x="243667" y="114479"/>
                  </a:cubicBezTo>
                  <a:cubicBezTo>
                    <a:pt x="244219" y="116478"/>
                    <a:pt x="250368" y="121639"/>
                    <a:pt x="253895" y="124353"/>
                  </a:cubicBezTo>
                  <a:cubicBezTo>
                    <a:pt x="254253" y="128217"/>
                    <a:pt x="254511" y="131437"/>
                    <a:pt x="253895" y="134175"/>
                  </a:cubicBezTo>
                  <a:cubicBezTo>
                    <a:pt x="249195" y="161585"/>
                    <a:pt x="240700" y="192954"/>
                    <a:pt x="218269" y="214895"/>
                  </a:cubicBezTo>
                  <a:cubicBezTo>
                    <a:pt x="215665" y="218284"/>
                    <a:pt x="211744" y="220936"/>
                    <a:pt x="208068" y="224376"/>
                  </a:cubicBezTo>
                  <a:cubicBezTo>
                    <a:pt x="209938" y="221882"/>
                    <a:pt x="211454" y="218750"/>
                    <a:pt x="212610" y="215655"/>
                  </a:cubicBezTo>
                  <a:cubicBezTo>
                    <a:pt x="224291" y="191068"/>
                    <a:pt x="228816" y="176924"/>
                    <a:pt x="236467" y="161492"/>
                  </a:cubicBezTo>
                  <a:cubicBezTo>
                    <a:pt x="237279" y="159993"/>
                    <a:pt x="236985" y="158137"/>
                    <a:pt x="236095" y="156175"/>
                  </a:cubicBezTo>
                  <a:cubicBezTo>
                    <a:pt x="234789" y="154794"/>
                    <a:pt x="233076" y="153960"/>
                    <a:pt x="231154" y="153923"/>
                  </a:cubicBezTo>
                  <a:cubicBezTo>
                    <a:pt x="230190" y="154005"/>
                    <a:pt x="229988" y="154099"/>
                    <a:pt x="228896" y="153923"/>
                  </a:cubicBezTo>
                  <a:cubicBezTo>
                    <a:pt x="232111" y="148107"/>
                    <a:pt x="236621" y="140892"/>
                    <a:pt x="241754" y="128125"/>
                  </a:cubicBezTo>
                  <a:cubicBezTo>
                    <a:pt x="243754" y="123460"/>
                    <a:pt x="241980" y="118125"/>
                    <a:pt x="238725" y="116391"/>
                  </a:cubicBezTo>
                  <a:cubicBezTo>
                    <a:pt x="238473" y="116043"/>
                    <a:pt x="238200" y="115647"/>
                    <a:pt x="237981" y="115239"/>
                  </a:cubicBezTo>
                  <a:cubicBezTo>
                    <a:pt x="238176" y="115077"/>
                    <a:pt x="238143" y="115015"/>
                    <a:pt x="238353" y="114872"/>
                  </a:cubicBezTo>
                  <a:cubicBezTo>
                    <a:pt x="239163" y="113435"/>
                    <a:pt x="240257" y="113413"/>
                    <a:pt x="240638" y="113379"/>
                  </a:cubicBezTo>
                  <a:close/>
                  <a:moveTo>
                    <a:pt x="130122" y="0"/>
                  </a:moveTo>
                  <a:cubicBezTo>
                    <a:pt x="129008" y="6"/>
                    <a:pt x="128001" y="2"/>
                    <a:pt x="126960" y="52"/>
                  </a:cubicBezTo>
                  <a:cubicBezTo>
                    <a:pt x="92197" y="2417"/>
                    <a:pt x="60584" y="10194"/>
                    <a:pt x="39796" y="38710"/>
                  </a:cubicBezTo>
                  <a:cubicBezTo>
                    <a:pt x="20526" y="56914"/>
                    <a:pt x="4247" y="91819"/>
                    <a:pt x="1540" y="125846"/>
                  </a:cubicBezTo>
                  <a:cubicBezTo>
                    <a:pt x="218" y="158084"/>
                    <a:pt x="11261" y="189599"/>
                    <a:pt x="32198" y="215288"/>
                  </a:cubicBezTo>
                  <a:cubicBezTo>
                    <a:pt x="33295" y="216839"/>
                    <a:pt x="34577" y="217277"/>
                    <a:pt x="35997" y="217200"/>
                  </a:cubicBezTo>
                  <a:cubicBezTo>
                    <a:pt x="37172" y="217211"/>
                    <a:pt x="38091" y="216895"/>
                    <a:pt x="39424" y="215655"/>
                  </a:cubicBezTo>
                  <a:cubicBezTo>
                    <a:pt x="41773" y="214288"/>
                    <a:pt x="41541" y="210459"/>
                    <a:pt x="39796" y="208478"/>
                  </a:cubicBezTo>
                  <a:cubicBezTo>
                    <a:pt x="17688" y="190399"/>
                    <a:pt x="6812" y="154953"/>
                    <a:pt x="11742" y="126239"/>
                  </a:cubicBezTo>
                  <a:cubicBezTo>
                    <a:pt x="13309" y="97459"/>
                    <a:pt x="23200" y="67291"/>
                    <a:pt x="47394" y="45519"/>
                  </a:cubicBezTo>
                  <a:cubicBezTo>
                    <a:pt x="65174" y="25738"/>
                    <a:pt x="98313" y="9449"/>
                    <a:pt x="128103" y="10292"/>
                  </a:cubicBezTo>
                  <a:cubicBezTo>
                    <a:pt x="130197" y="10107"/>
                    <a:pt x="131974" y="10158"/>
                    <a:pt x="134080" y="9952"/>
                  </a:cubicBezTo>
                  <a:cubicBezTo>
                    <a:pt x="138787" y="9849"/>
                    <a:pt x="144253" y="10129"/>
                    <a:pt x="148187" y="11052"/>
                  </a:cubicBezTo>
                  <a:cubicBezTo>
                    <a:pt x="151298" y="13983"/>
                    <a:pt x="152790" y="15817"/>
                    <a:pt x="155386" y="19774"/>
                  </a:cubicBezTo>
                  <a:cubicBezTo>
                    <a:pt x="154879" y="22153"/>
                    <a:pt x="153514" y="24104"/>
                    <a:pt x="152703" y="26190"/>
                  </a:cubicBezTo>
                  <a:cubicBezTo>
                    <a:pt x="150989" y="23557"/>
                    <a:pt x="150082" y="21448"/>
                    <a:pt x="148187" y="18621"/>
                  </a:cubicBezTo>
                  <a:cubicBezTo>
                    <a:pt x="147271" y="16927"/>
                    <a:pt x="145705" y="15900"/>
                    <a:pt x="144016" y="15976"/>
                  </a:cubicBezTo>
                  <a:cubicBezTo>
                    <a:pt x="139581" y="15639"/>
                    <a:pt x="130048" y="14764"/>
                    <a:pt x="128103" y="15976"/>
                  </a:cubicBezTo>
                  <a:cubicBezTo>
                    <a:pt x="126341" y="15929"/>
                    <a:pt x="124628" y="16588"/>
                    <a:pt x="123161" y="18621"/>
                  </a:cubicBezTo>
                  <a:cubicBezTo>
                    <a:pt x="118321" y="25513"/>
                    <a:pt x="116336" y="31784"/>
                    <a:pt x="111817" y="40621"/>
                  </a:cubicBezTo>
                  <a:cubicBezTo>
                    <a:pt x="110374" y="43261"/>
                    <a:pt x="110129" y="47207"/>
                    <a:pt x="111817" y="50076"/>
                  </a:cubicBezTo>
                  <a:cubicBezTo>
                    <a:pt x="113261" y="52693"/>
                    <a:pt x="116391" y="54830"/>
                    <a:pt x="119761" y="55000"/>
                  </a:cubicBezTo>
                  <a:cubicBezTo>
                    <a:pt x="120784" y="55272"/>
                    <a:pt x="126258" y="56156"/>
                    <a:pt x="128847" y="56153"/>
                  </a:cubicBezTo>
                  <a:cubicBezTo>
                    <a:pt x="130897" y="56044"/>
                    <a:pt x="132511" y="55990"/>
                    <a:pt x="133761" y="53848"/>
                  </a:cubicBezTo>
                  <a:cubicBezTo>
                    <a:pt x="134268" y="52513"/>
                    <a:pt x="136158" y="50472"/>
                    <a:pt x="136790" y="48924"/>
                  </a:cubicBezTo>
                  <a:cubicBezTo>
                    <a:pt x="137037" y="49288"/>
                    <a:pt x="137839" y="50313"/>
                    <a:pt x="138703" y="51203"/>
                  </a:cubicBezTo>
                  <a:cubicBezTo>
                    <a:pt x="138923" y="54187"/>
                    <a:pt x="138229" y="56009"/>
                    <a:pt x="137188" y="60317"/>
                  </a:cubicBezTo>
                  <a:cubicBezTo>
                    <a:pt x="129437" y="60125"/>
                    <a:pt x="125978" y="61645"/>
                    <a:pt x="121647" y="62569"/>
                  </a:cubicBezTo>
                  <a:cubicBezTo>
                    <a:pt x="120786" y="62435"/>
                    <a:pt x="120233" y="63305"/>
                    <a:pt x="119389" y="63722"/>
                  </a:cubicBezTo>
                  <a:cubicBezTo>
                    <a:pt x="109494" y="68711"/>
                    <a:pt x="104999" y="72439"/>
                    <a:pt x="98906" y="78493"/>
                  </a:cubicBezTo>
                  <a:cubicBezTo>
                    <a:pt x="98218" y="79262"/>
                    <a:pt x="96967" y="80374"/>
                    <a:pt x="97020" y="81165"/>
                  </a:cubicBezTo>
                  <a:cubicBezTo>
                    <a:pt x="96450" y="84622"/>
                    <a:pt x="95488" y="87619"/>
                    <a:pt x="94762" y="90620"/>
                  </a:cubicBezTo>
                  <a:cubicBezTo>
                    <a:pt x="93178" y="90388"/>
                    <a:pt x="89130" y="90522"/>
                    <a:pt x="87562" y="89860"/>
                  </a:cubicBezTo>
                  <a:cubicBezTo>
                    <a:pt x="87121" y="89771"/>
                    <a:pt x="86595" y="89739"/>
                    <a:pt x="86128" y="89729"/>
                  </a:cubicBezTo>
                  <a:cubicBezTo>
                    <a:pt x="82384" y="90119"/>
                    <a:pt x="79041" y="92945"/>
                    <a:pt x="77680" y="95936"/>
                  </a:cubicBezTo>
                  <a:cubicBezTo>
                    <a:pt x="77060" y="99824"/>
                    <a:pt x="74768" y="103523"/>
                    <a:pt x="73509" y="107277"/>
                  </a:cubicBezTo>
                  <a:cubicBezTo>
                    <a:pt x="72347" y="109527"/>
                    <a:pt x="72419" y="112254"/>
                    <a:pt x="73907" y="114872"/>
                  </a:cubicBezTo>
                  <a:cubicBezTo>
                    <a:pt x="75627" y="117311"/>
                    <a:pt x="76903" y="119003"/>
                    <a:pt x="79592" y="119403"/>
                  </a:cubicBezTo>
                  <a:cubicBezTo>
                    <a:pt x="74835" y="122288"/>
                    <a:pt x="71065" y="126969"/>
                    <a:pt x="71649" y="131923"/>
                  </a:cubicBezTo>
                  <a:cubicBezTo>
                    <a:pt x="71631" y="132912"/>
                    <a:pt x="71604" y="133359"/>
                    <a:pt x="71649" y="134175"/>
                  </a:cubicBezTo>
                  <a:cubicBezTo>
                    <a:pt x="69456" y="138672"/>
                    <a:pt x="61779" y="145203"/>
                    <a:pt x="57224" y="150859"/>
                  </a:cubicBezTo>
                  <a:cubicBezTo>
                    <a:pt x="54867" y="153763"/>
                    <a:pt x="54258" y="156588"/>
                    <a:pt x="54195" y="159973"/>
                  </a:cubicBezTo>
                  <a:cubicBezTo>
                    <a:pt x="52799" y="162715"/>
                    <a:pt x="53471" y="172286"/>
                    <a:pt x="54195" y="178909"/>
                  </a:cubicBezTo>
                  <a:cubicBezTo>
                    <a:pt x="54335" y="182707"/>
                    <a:pt x="55702" y="188962"/>
                    <a:pt x="59880" y="192161"/>
                  </a:cubicBezTo>
                  <a:cubicBezTo>
                    <a:pt x="62197" y="192592"/>
                    <a:pt x="66714" y="199071"/>
                    <a:pt x="73509" y="205440"/>
                  </a:cubicBezTo>
                  <a:cubicBezTo>
                    <a:pt x="76339" y="207998"/>
                    <a:pt x="80228" y="209946"/>
                    <a:pt x="84109" y="210390"/>
                  </a:cubicBezTo>
                  <a:cubicBezTo>
                    <a:pt x="90077" y="212792"/>
                    <a:pt x="109018" y="212154"/>
                    <a:pt x="124676" y="213795"/>
                  </a:cubicBezTo>
                  <a:cubicBezTo>
                    <a:pt x="124578" y="214434"/>
                    <a:pt x="124589" y="214705"/>
                    <a:pt x="124676" y="215288"/>
                  </a:cubicBezTo>
                  <a:cubicBezTo>
                    <a:pt x="123667" y="220018"/>
                    <a:pt x="126722" y="225511"/>
                    <a:pt x="130361" y="228174"/>
                  </a:cubicBezTo>
                  <a:cubicBezTo>
                    <a:pt x="132413" y="230428"/>
                    <a:pt x="136720" y="231876"/>
                    <a:pt x="137188" y="233098"/>
                  </a:cubicBezTo>
                  <a:cubicBezTo>
                    <a:pt x="137030" y="233628"/>
                    <a:pt x="136937" y="234110"/>
                    <a:pt x="136790" y="234643"/>
                  </a:cubicBezTo>
                  <a:cubicBezTo>
                    <a:pt x="135492" y="240942"/>
                    <a:pt x="137262" y="246239"/>
                    <a:pt x="140961" y="249388"/>
                  </a:cubicBezTo>
                  <a:cubicBezTo>
                    <a:pt x="141659" y="250197"/>
                    <a:pt x="142244" y="250555"/>
                    <a:pt x="142874" y="251274"/>
                  </a:cubicBezTo>
                  <a:cubicBezTo>
                    <a:pt x="140940" y="251247"/>
                    <a:pt x="139941" y="251748"/>
                    <a:pt x="137932" y="251667"/>
                  </a:cubicBezTo>
                  <a:cubicBezTo>
                    <a:pt x="135776" y="251713"/>
                    <a:pt x="133760" y="251707"/>
                    <a:pt x="132061" y="251824"/>
                  </a:cubicBezTo>
                  <a:cubicBezTo>
                    <a:pt x="98541" y="252445"/>
                    <a:pt x="77400" y="243800"/>
                    <a:pt x="55337" y="223250"/>
                  </a:cubicBezTo>
                  <a:cubicBezTo>
                    <a:pt x="54434" y="222374"/>
                    <a:pt x="53224" y="221923"/>
                    <a:pt x="52096" y="222019"/>
                  </a:cubicBezTo>
                  <a:cubicBezTo>
                    <a:pt x="50640" y="221991"/>
                    <a:pt x="49128" y="222614"/>
                    <a:pt x="48111" y="224009"/>
                  </a:cubicBezTo>
                  <a:cubicBezTo>
                    <a:pt x="46374" y="226155"/>
                    <a:pt x="47008" y="229072"/>
                    <a:pt x="48882" y="230819"/>
                  </a:cubicBezTo>
                  <a:cubicBezTo>
                    <a:pt x="73251" y="248301"/>
                    <a:pt x="102837" y="259473"/>
                    <a:pt x="133017" y="261908"/>
                  </a:cubicBezTo>
                  <a:cubicBezTo>
                    <a:pt x="135530" y="261614"/>
                    <a:pt x="137244" y="262149"/>
                    <a:pt x="138331" y="261908"/>
                  </a:cubicBezTo>
                  <a:cubicBezTo>
                    <a:pt x="171681" y="259467"/>
                    <a:pt x="201486" y="247237"/>
                    <a:pt x="225469" y="223250"/>
                  </a:cubicBezTo>
                  <a:cubicBezTo>
                    <a:pt x="247402" y="198961"/>
                    <a:pt x="259911" y="162883"/>
                    <a:pt x="263751" y="136087"/>
                  </a:cubicBezTo>
                  <a:cubicBezTo>
                    <a:pt x="263654" y="100599"/>
                    <a:pt x="252756" y="74930"/>
                    <a:pt x="233465" y="45126"/>
                  </a:cubicBezTo>
                  <a:cubicBezTo>
                    <a:pt x="232447" y="43965"/>
                    <a:pt x="231105" y="43441"/>
                    <a:pt x="229666" y="43371"/>
                  </a:cubicBezTo>
                  <a:cubicBezTo>
                    <a:pt x="228423" y="43348"/>
                    <a:pt x="227167" y="43870"/>
                    <a:pt x="226239" y="44786"/>
                  </a:cubicBezTo>
                  <a:cubicBezTo>
                    <a:pt x="224035" y="46669"/>
                    <a:pt x="223731" y="50280"/>
                    <a:pt x="225840" y="51962"/>
                  </a:cubicBezTo>
                  <a:cubicBezTo>
                    <a:pt x="238429" y="68124"/>
                    <a:pt x="247503" y="88832"/>
                    <a:pt x="252380" y="109189"/>
                  </a:cubicBezTo>
                  <a:cubicBezTo>
                    <a:pt x="252050" y="108765"/>
                    <a:pt x="251456" y="108062"/>
                    <a:pt x="251238" y="107670"/>
                  </a:cubicBezTo>
                  <a:cubicBezTo>
                    <a:pt x="248891" y="104900"/>
                    <a:pt x="244543" y="103358"/>
                    <a:pt x="241169" y="103820"/>
                  </a:cubicBezTo>
                  <a:cubicBezTo>
                    <a:pt x="240810" y="103819"/>
                    <a:pt x="240306" y="103897"/>
                    <a:pt x="239894" y="103872"/>
                  </a:cubicBezTo>
                  <a:cubicBezTo>
                    <a:pt x="235425" y="104343"/>
                    <a:pt x="231750" y="106647"/>
                    <a:pt x="229639" y="110315"/>
                  </a:cubicBezTo>
                  <a:cubicBezTo>
                    <a:pt x="229394" y="110708"/>
                    <a:pt x="229101" y="111066"/>
                    <a:pt x="228896" y="111468"/>
                  </a:cubicBezTo>
                  <a:cubicBezTo>
                    <a:pt x="226490" y="111191"/>
                    <a:pt x="224269" y="112794"/>
                    <a:pt x="222068" y="114113"/>
                  </a:cubicBezTo>
                  <a:cubicBezTo>
                    <a:pt x="220806" y="111117"/>
                    <a:pt x="217154" y="106793"/>
                    <a:pt x="215639" y="105758"/>
                  </a:cubicBezTo>
                  <a:cubicBezTo>
                    <a:pt x="214638" y="104687"/>
                    <a:pt x="213107" y="104045"/>
                    <a:pt x="211840" y="104003"/>
                  </a:cubicBezTo>
                  <a:cubicBezTo>
                    <a:pt x="210669" y="103976"/>
                    <a:pt x="209477" y="104408"/>
                    <a:pt x="208439" y="105417"/>
                  </a:cubicBezTo>
                  <a:cubicBezTo>
                    <a:pt x="206292" y="106958"/>
                    <a:pt x="206365" y="110574"/>
                    <a:pt x="208068" y="112594"/>
                  </a:cubicBezTo>
                  <a:cubicBezTo>
                    <a:pt x="211984" y="118094"/>
                    <a:pt x="213323" y="120845"/>
                    <a:pt x="218269" y="124720"/>
                  </a:cubicBezTo>
                  <a:cubicBezTo>
                    <a:pt x="219543" y="125773"/>
                    <a:pt x="221015" y="126616"/>
                    <a:pt x="222068" y="126606"/>
                  </a:cubicBezTo>
                  <a:cubicBezTo>
                    <a:pt x="223531" y="126486"/>
                    <a:pt x="225064" y="126230"/>
                    <a:pt x="225840" y="125506"/>
                  </a:cubicBezTo>
                  <a:cubicBezTo>
                    <a:pt x="226896" y="124353"/>
                    <a:pt x="228336" y="122762"/>
                    <a:pt x="229294" y="122049"/>
                  </a:cubicBezTo>
                  <a:cubicBezTo>
                    <a:pt x="230240" y="122811"/>
                    <a:pt x="232590" y="123829"/>
                    <a:pt x="233465" y="124720"/>
                  </a:cubicBezTo>
                  <a:cubicBezTo>
                    <a:pt x="229394" y="136733"/>
                    <a:pt x="224618" y="148918"/>
                    <a:pt x="218269" y="155023"/>
                  </a:cubicBezTo>
                  <a:cubicBezTo>
                    <a:pt x="217954" y="155073"/>
                    <a:pt x="217717" y="154979"/>
                    <a:pt x="217499" y="155023"/>
                  </a:cubicBezTo>
                  <a:cubicBezTo>
                    <a:pt x="216279" y="154859"/>
                    <a:pt x="215202" y="154700"/>
                    <a:pt x="214497" y="153923"/>
                  </a:cubicBezTo>
                  <a:cubicBezTo>
                    <a:pt x="209410" y="147120"/>
                    <a:pt x="204253" y="138165"/>
                    <a:pt x="194014" y="129277"/>
                  </a:cubicBezTo>
                  <a:cubicBezTo>
                    <a:pt x="193246" y="127825"/>
                    <a:pt x="191558" y="126879"/>
                    <a:pt x="190241" y="127130"/>
                  </a:cubicBezTo>
                  <a:cubicBezTo>
                    <a:pt x="189164" y="127139"/>
                    <a:pt x="187994" y="127424"/>
                    <a:pt x="187213" y="128125"/>
                  </a:cubicBezTo>
                  <a:cubicBezTo>
                    <a:pt x="184481" y="130031"/>
                    <a:pt x="184315" y="133124"/>
                    <a:pt x="186071" y="135327"/>
                  </a:cubicBezTo>
                  <a:cubicBezTo>
                    <a:pt x="190784" y="144794"/>
                    <a:pt x="201228" y="153033"/>
                    <a:pt x="206527" y="159973"/>
                  </a:cubicBezTo>
                  <a:cubicBezTo>
                    <a:pt x="209492" y="163686"/>
                    <a:pt x="213834" y="165150"/>
                    <a:pt x="218269" y="165290"/>
                  </a:cubicBezTo>
                  <a:cubicBezTo>
                    <a:pt x="221242" y="164971"/>
                    <a:pt x="224345" y="165135"/>
                    <a:pt x="225123" y="164504"/>
                  </a:cubicBezTo>
                  <a:cubicBezTo>
                    <a:pt x="222510" y="179725"/>
                    <a:pt x="206939" y="200236"/>
                    <a:pt x="204640" y="211490"/>
                  </a:cubicBezTo>
                  <a:cubicBezTo>
                    <a:pt x="202745" y="215464"/>
                    <a:pt x="201246" y="217911"/>
                    <a:pt x="198955" y="220971"/>
                  </a:cubicBezTo>
                  <a:cubicBezTo>
                    <a:pt x="191267" y="227330"/>
                    <a:pt x="189670" y="231928"/>
                    <a:pt x="183042" y="240300"/>
                  </a:cubicBezTo>
                  <a:cubicBezTo>
                    <a:pt x="174340" y="242030"/>
                    <a:pt x="166674" y="248094"/>
                    <a:pt x="157645" y="248629"/>
                  </a:cubicBezTo>
                  <a:cubicBezTo>
                    <a:pt x="154236" y="245444"/>
                    <a:pt x="152580" y="244436"/>
                    <a:pt x="148931" y="240667"/>
                  </a:cubicBezTo>
                  <a:cubicBezTo>
                    <a:pt x="147736" y="239679"/>
                    <a:pt x="147375" y="238614"/>
                    <a:pt x="147815" y="236895"/>
                  </a:cubicBezTo>
                  <a:cubicBezTo>
                    <a:pt x="148230" y="235275"/>
                    <a:pt x="148719" y="233589"/>
                    <a:pt x="149303" y="231945"/>
                  </a:cubicBezTo>
                  <a:cubicBezTo>
                    <a:pt x="149653" y="229839"/>
                    <a:pt x="149390" y="227646"/>
                    <a:pt x="147416" y="226288"/>
                  </a:cubicBezTo>
                  <a:cubicBezTo>
                    <a:pt x="143188" y="222727"/>
                    <a:pt x="140287" y="220138"/>
                    <a:pt x="137560" y="218693"/>
                  </a:cubicBezTo>
                  <a:cubicBezTo>
                    <a:pt x="136389" y="217638"/>
                    <a:pt x="136077" y="216830"/>
                    <a:pt x="136073" y="215288"/>
                  </a:cubicBezTo>
                  <a:cubicBezTo>
                    <a:pt x="136112" y="213031"/>
                    <a:pt x="136376" y="211126"/>
                    <a:pt x="136790" y="208478"/>
                  </a:cubicBezTo>
                  <a:cubicBezTo>
                    <a:pt x="136885" y="207376"/>
                    <a:pt x="136906" y="205651"/>
                    <a:pt x="136073" y="204681"/>
                  </a:cubicBezTo>
                  <a:cubicBezTo>
                    <a:pt x="134919" y="203931"/>
                    <a:pt x="133804" y="202747"/>
                    <a:pt x="132619" y="202769"/>
                  </a:cubicBezTo>
                  <a:cubicBezTo>
                    <a:pt x="109530" y="198315"/>
                    <a:pt x="91816" y="203977"/>
                    <a:pt x="85278" y="199364"/>
                  </a:cubicBezTo>
                  <a:cubicBezTo>
                    <a:pt x="83482" y="199582"/>
                    <a:pt x="81900" y="198291"/>
                    <a:pt x="80708" y="196719"/>
                  </a:cubicBezTo>
                  <a:cubicBezTo>
                    <a:pt x="78421" y="195589"/>
                    <a:pt x="68444" y="186191"/>
                    <a:pt x="66708" y="183440"/>
                  </a:cubicBezTo>
                  <a:cubicBezTo>
                    <a:pt x="65700" y="182515"/>
                    <a:pt x="64212" y="179525"/>
                    <a:pt x="64423" y="177783"/>
                  </a:cubicBezTo>
                  <a:cubicBezTo>
                    <a:pt x="62957" y="175306"/>
                    <a:pt x="62869" y="167405"/>
                    <a:pt x="64423" y="158821"/>
                  </a:cubicBezTo>
                  <a:cubicBezTo>
                    <a:pt x="64401" y="158056"/>
                    <a:pt x="64915" y="156965"/>
                    <a:pt x="65565" y="156568"/>
                  </a:cubicBezTo>
                  <a:cubicBezTo>
                    <a:pt x="67379" y="152687"/>
                    <a:pt x="76345" y="145533"/>
                    <a:pt x="81107" y="138732"/>
                  </a:cubicBezTo>
                  <a:cubicBezTo>
                    <a:pt x="81758" y="137561"/>
                    <a:pt x="82652" y="136950"/>
                    <a:pt x="82621" y="135327"/>
                  </a:cubicBezTo>
                  <a:cubicBezTo>
                    <a:pt x="82979" y="134255"/>
                    <a:pt x="82834" y="132814"/>
                    <a:pt x="82621" y="131163"/>
                  </a:cubicBezTo>
                  <a:cubicBezTo>
                    <a:pt x="82855" y="129731"/>
                    <a:pt x="83397" y="128725"/>
                    <a:pt x="84507" y="127758"/>
                  </a:cubicBezTo>
                  <a:cubicBezTo>
                    <a:pt x="89697" y="125951"/>
                    <a:pt x="94981" y="123617"/>
                    <a:pt x="96621" y="122441"/>
                  </a:cubicBezTo>
                  <a:cubicBezTo>
                    <a:pt x="101915" y="122487"/>
                    <a:pt x="115987" y="121712"/>
                    <a:pt x="119389" y="122049"/>
                  </a:cubicBezTo>
                  <a:cubicBezTo>
                    <a:pt x="119733" y="122070"/>
                    <a:pt x="120439" y="122401"/>
                    <a:pt x="120505" y="122834"/>
                  </a:cubicBezTo>
                  <a:cubicBezTo>
                    <a:pt x="120784" y="127350"/>
                    <a:pt x="124165" y="130818"/>
                    <a:pt x="128103" y="131923"/>
                  </a:cubicBezTo>
                  <a:cubicBezTo>
                    <a:pt x="133461" y="135169"/>
                    <a:pt x="137542" y="136746"/>
                    <a:pt x="144388" y="137632"/>
                  </a:cubicBezTo>
                  <a:cubicBezTo>
                    <a:pt x="145509" y="137978"/>
                    <a:pt x="146458" y="137960"/>
                    <a:pt x="147443" y="137973"/>
                  </a:cubicBezTo>
                  <a:cubicBezTo>
                    <a:pt x="149726" y="138004"/>
                    <a:pt x="152106" y="137543"/>
                    <a:pt x="153474" y="135720"/>
                  </a:cubicBezTo>
                  <a:cubicBezTo>
                    <a:pt x="155296" y="133423"/>
                    <a:pt x="156320" y="131119"/>
                    <a:pt x="156529" y="128125"/>
                  </a:cubicBezTo>
                  <a:cubicBezTo>
                    <a:pt x="163847" y="128497"/>
                    <a:pt x="169609" y="128871"/>
                    <a:pt x="176613" y="126606"/>
                  </a:cubicBezTo>
                  <a:cubicBezTo>
                    <a:pt x="180374" y="126344"/>
                    <a:pt x="184497" y="123828"/>
                    <a:pt x="186814" y="121315"/>
                  </a:cubicBezTo>
                  <a:cubicBezTo>
                    <a:pt x="188794" y="119117"/>
                    <a:pt x="189759" y="114578"/>
                    <a:pt x="189099" y="110708"/>
                  </a:cubicBezTo>
                  <a:cubicBezTo>
                    <a:pt x="188925" y="109592"/>
                    <a:pt x="188854" y="108594"/>
                    <a:pt x="188727" y="107670"/>
                  </a:cubicBezTo>
                  <a:cubicBezTo>
                    <a:pt x="188441" y="102894"/>
                    <a:pt x="183490" y="100789"/>
                    <a:pt x="179243" y="100075"/>
                  </a:cubicBezTo>
                  <a:cubicBezTo>
                    <a:pt x="178988" y="100101"/>
                    <a:pt x="178738" y="100064"/>
                    <a:pt x="178499" y="100101"/>
                  </a:cubicBezTo>
                  <a:cubicBezTo>
                    <a:pt x="176794" y="100062"/>
                    <a:pt x="169884" y="100675"/>
                    <a:pt x="167899" y="101253"/>
                  </a:cubicBezTo>
                  <a:cubicBezTo>
                    <a:pt x="167274" y="100661"/>
                    <a:pt x="167207" y="100145"/>
                    <a:pt x="166358" y="99341"/>
                  </a:cubicBezTo>
                  <a:cubicBezTo>
                    <a:pt x="168381" y="96906"/>
                    <a:pt x="178719" y="88653"/>
                    <a:pt x="180385" y="84936"/>
                  </a:cubicBezTo>
                  <a:cubicBezTo>
                    <a:pt x="181851" y="83344"/>
                    <a:pt x="182066" y="80087"/>
                    <a:pt x="180385" y="77734"/>
                  </a:cubicBezTo>
                  <a:cubicBezTo>
                    <a:pt x="179443" y="76801"/>
                    <a:pt x="178053" y="76246"/>
                    <a:pt x="176958" y="76319"/>
                  </a:cubicBezTo>
                  <a:cubicBezTo>
                    <a:pt x="175812" y="76483"/>
                    <a:pt x="174579" y="76853"/>
                    <a:pt x="173558" y="77734"/>
                  </a:cubicBezTo>
                  <a:cubicBezTo>
                    <a:pt x="166525" y="87687"/>
                    <a:pt x="159703" y="90229"/>
                    <a:pt x="156529" y="94784"/>
                  </a:cubicBezTo>
                  <a:cubicBezTo>
                    <a:pt x="154373" y="95955"/>
                    <a:pt x="151533" y="97285"/>
                    <a:pt x="150817" y="97429"/>
                  </a:cubicBezTo>
                  <a:cubicBezTo>
                    <a:pt x="146924" y="95922"/>
                    <a:pt x="135110" y="87634"/>
                    <a:pt x="134532" y="84936"/>
                  </a:cubicBezTo>
                  <a:cubicBezTo>
                    <a:pt x="133348" y="84320"/>
                    <a:pt x="132429" y="83833"/>
                    <a:pt x="131477" y="83862"/>
                  </a:cubicBezTo>
                  <a:cubicBezTo>
                    <a:pt x="131045" y="83845"/>
                    <a:pt x="130510" y="83913"/>
                    <a:pt x="129989" y="84177"/>
                  </a:cubicBezTo>
                  <a:cubicBezTo>
                    <a:pt x="118906" y="87469"/>
                    <a:pt x="116173" y="88253"/>
                    <a:pt x="107647" y="90986"/>
                  </a:cubicBezTo>
                  <a:cubicBezTo>
                    <a:pt x="107222" y="90881"/>
                    <a:pt x="106093" y="91693"/>
                    <a:pt x="105734" y="92139"/>
                  </a:cubicBezTo>
                  <a:cubicBezTo>
                    <a:pt x="106381" y="90238"/>
                    <a:pt x="106678" y="87325"/>
                    <a:pt x="107248" y="85303"/>
                  </a:cubicBezTo>
                  <a:cubicBezTo>
                    <a:pt x="113005" y="81396"/>
                    <a:pt x="122798" y="76461"/>
                    <a:pt x="124676" y="72810"/>
                  </a:cubicBezTo>
                  <a:cubicBezTo>
                    <a:pt x="129387" y="71679"/>
                    <a:pt x="136417" y="71119"/>
                    <a:pt x="143246" y="69772"/>
                  </a:cubicBezTo>
                  <a:cubicBezTo>
                    <a:pt x="145515" y="69278"/>
                    <a:pt x="147032" y="67776"/>
                    <a:pt x="147416" y="65607"/>
                  </a:cubicBezTo>
                  <a:cubicBezTo>
                    <a:pt x="148719" y="60578"/>
                    <a:pt x="148767" y="55877"/>
                    <a:pt x="149303" y="50836"/>
                  </a:cubicBezTo>
                  <a:cubicBezTo>
                    <a:pt x="149363" y="49168"/>
                    <a:pt x="149099" y="48276"/>
                    <a:pt x="148187" y="47038"/>
                  </a:cubicBezTo>
                  <a:cubicBezTo>
                    <a:pt x="146444" y="43424"/>
                    <a:pt x="142342" y="40911"/>
                    <a:pt x="140589" y="37557"/>
                  </a:cubicBezTo>
                  <a:cubicBezTo>
                    <a:pt x="139856" y="36124"/>
                    <a:pt x="138554" y="35610"/>
                    <a:pt x="136445" y="35671"/>
                  </a:cubicBezTo>
                  <a:cubicBezTo>
                    <a:pt x="134711" y="35716"/>
                    <a:pt x="133089" y="36980"/>
                    <a:pt x="132274" y="37950"/>
                  </a:cubicBezTo>
                  <a:cubicBezTo>
                    <a:pt x="130996" y="39417"/>
                    <a:pt x="128196" y="45245"/>
                    <a:pt x="126588" y="46279"/>
                  </a:cubicBezTo>
                  <a:cubicBezTo>
                    <a:pt x="124110" y="46471"/>
                    <a:pt x="121718" y="45983"/>
                    <a:pt x="120505" y="45519"/>
                  </a:cubicBezTo>
                  <a:cubicBezTo>
                    <a:pt x="121008" y="42081"/>
                    <a:pt x="127435" y="29423"/>
                    <a:pt x="130361" y="26583"/>
                  </a:cubicBezTo>
                  <a:cubicBezTo>
                    <a:pt x="134462" y="26514"/>
                    <a:pt x="138462" y="25834"/>
                    <a:pt x="140589" y="26583"/>
                  </a:cubicBezTo>
                  <a:cubicBezTo>
                    <a:pt x="142126" y="32427"/>
                    <a:pt x="143411" y="34564"/>
                    <a:pt x="148187" y="40962"/>
                  </a:cubicBezTo>
                  <a:cubicBezTo>
                    <a:pt x="149100" y="42830"/>
                    <a:pt x="151228" y="43607"/>
                    <a:pt x="153102" y="43633"/>
                  </a:cubicBezTo>
                  <a:cubicBezTo>
                    <a:pt x="155203" y="43667"/>
                    <a:pt x="156938" y="42108"/>
                    <a:pt x="157246" y="40621"/>
                  </a:cubicBezTo>
                  <a:cubicBezTo>
                    <a:pt x="159653" y="35108"/>
                    <a:pt x="161692" y="28642"/>
                    <a:pt x="164472" y="23545"/>
                  </a:cubicBezTo>
                  <a:cubicBezTo>
                    <a:pt x="166349" y="20965"/>
                    <a:pt x="164921" y="17164"/>
                    <a:pt x="163330" y="14457"/>
                  </a:cubicBezTo>
                  <a:lnTo>
                    <a:pt x="163330" y="14457"/>
                  </a:lnTo>
                  <a:cubicBezTo>
                    <a:pt x="178304" y="21161"/>
                    <a:pt x="198527" y="29859"/>
                    <a:pt x="209927" y="38710"/>
                  </a:cubicBezTo>
                  <a:cubicBezTo>
                    <a:pt x="210986" y="39629"/>
                    <a:pt x="211815" y="39621"/>
                    <a:pt x="212956" y="39783"/>
                  </a:cubicBezTo>
                  <a:cubicBezTo>
                    <a:pt x="214548" y="39931"/>
                    <a:pt x="216031" y="38995"/>
                    <a:pt x="217153" y="37950"/>
                  </a:cubicBezTo>
                  <a:cubicBezTo>
                    <a:pt x="218994" y="35727"/>
                    <a:pt x="218182" y="33024"/>
                    <a:pt x="216383" y="31114"/>
                  </a:cubicBezTo>
                  <a:cubicBezTo>
                    <a:pt x="193135" y="7529"/>
                    <a:pt x="166503" y="2293"/>
                    <a:pt x="130122" y="0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73215702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47" h="8229" extrusionOk="0">
                          <a:moveTo>
                            <a:pt x="2751" y="3109"/>
                          </a:moveTo>
                          <a:lnTo>
                            <a:pt x="2977" y="3133"/>
                          </a:lnTo>
                          <a:lnTo>
                            <a:pt x="3084" y="3133"/>
                          </a:lnTo>
                          <a:lnTo>
                            <a:pt x="2917" y="3502"/>
                          </a:lnTo>
                          <a:lnTo>
                            <a:pt x="2643" y="3431"/>
                          </a:lnTo>
                          <a:lnTo>
                            <a:pt x="2751" y="3109"/>
                          </a:lnTo>
                          <a:close/>
                          <a:moveTo>
                            <a:pt x="3834" y="3026"/>
                          </a:moveTo>
                          <a:lnTo>
                            <a:pt x="4156" y="3419"/>
                          </a:lnTo>
                          <a:lnTo>
                            <a:pt x="4120" y="3526"/>
                          </a:lnTo>
                          <a:cubicBezTo>
                            <a:pt x="4096" y="3609"/>
                            <a:pt x="4144" y="3704"/>
                            <a:pt x="4227" y="3728"/>
                          </a:cubicBezTo>
                          <a:cubicBezTo>
                            <a:pt x="4239" y="3728"/>
                            <a:pt x="4263" y="3740"/>
                            <a:pt x="4275" y="3740"/>
                          </a:cubicBezTo>
                          <a:cubicBezTo>
                            <a:pt x="4346" y="3740"/>
                            <a:pt x="4406" y="3704"/>
                            <a:pt x="4417" y="3645"/>
                          </a:cubicBezTo>
                          <a:lnTo>
                            <a:pt x="4465" y="3526"/>
                          </a:lnTo>
                          <a:cubicBezTo>
                            <a:pt x="4501" y="3419"/>
                            <a:pt x="4477" y="3312"/>
                            <a:pt x="4417" y="3240"/>
                          </a:cubicBezTo>
                          <a:lnTo>
                            <a:pt x="4334" y="3133"/>
                          </a:lnTo>
                          <a:lnTo>
                            <a:pt x="4608" y="3359"/>
                          </a:lnTo>
                          <a:cubicBezTo>
                            <a:pt x="4638" y="3374"/>
                            <a:pt x="4673" y="3389"/>
                            <a:pt x="4710" y="3389"/>
                          </a:cubicBezTo>
                          <a:cubicBezTo>
                            <a:pt x="4731" y="3389"/>
                            <a:pt x="4753" y="3384"/>
                            <a:pt x="4775" y="3371"/>
                          </a:cubicBezTo>
                          <a:lnTo>
                            <a:pt x="4989" y="3288"/>
                          </a:lnTo>
                          <a:lnTo>
                            <a:pt x="5108" y="3419"/>
                          </a:lnTo>
                          <a:cubicBezTo>
                            <a:pt x="5132" y="3466"/>
                            <a:pt x="5191" y="3478"/>
                            <a:pt x="5239" y="3478"/>
                          </a:cubicBezTo>
                          <a:lnTo>
                            <a:pt x="5644" y="3442"/>
                          </a:lnTo>
                          <a:lnTo>
                            <a:pt x="5656" y="3526"/>
                          </a:lnTo>
                          <a:cubicBezTo>
                            <a:pt x="5668" y="3562"/>
                            <a:pt x="5644" y="3597"/>
                            <a:pt x="5644" y="3609"/>
                          </a:cubicBezTo>
                          <a:cubicBezTo>
                            <a:pt x="5620" y="3621"/>
                            <a:pt x="5608" y="3657"/>
                            <a:pt x="5560" y="3657"/>
                          </a:cubicBezTo>
                          <a:lnTo>
                            <a:pt x="4882" y="3716"/>
                          </a:lnTo>
                          <a:cubicBezTo>
                            <a:pt x="4787" y="3716"/>
                            <a:pt x="4715" y="3764"/>
                            <a:pt x="4668" y="3835"/>
                          </a:cubicBezTo>
                          <a:cubicBezTo>
                            <a:pt x="4644" y="3895"/>
                            <a:pt x="4608" y="3954"/>
                            <a:pt x="4632" y="4014"/>
                          </a:cubicBezTo>
                          <a:lnTo>
                            <a:pt x="4167" y="3859"/>
                          </a:lnTo>
                          <a:cubicBezTo>
                            <a:pt x="4156" y="3859"/>
                            <a:pt x="4156" y="3847"/>
                            <a:pt x="4156" y="3835"/>
                          </a:cubicBezTo>
                          <a:cubicBezTo>
                            <a:pt x="4120" y="3657"/>
                            <a:pt x="3977" y="3538"/>
                            <a:pt x="3798" y="3538"/>
                          </a:cubicBezTo>
                          <a:lnTo>
                            <a:pt x="3775" y="3538"/>
                          </a:lnTo>
                          <a:lnTo>
                            <a:pt x="3286" y="3550"/>
                          </a:lnTo>
                          <a:lnTo>
                            <a:pt x="3405" y="3204"/>
                          </a:lnTo>
                          <a:cubicBezTo>
                            <a:pt x="3429" y="3181"/>
                            <a:pt x="3453" y="3169"/>
                            <a:pt x="3489" y="3145"/>
                          </a:cubicBezTo>
                          <a:lnTo>
                            <a:pt x="3834" y="3026"/>
                          </a:lnTo>
                          <a:close/>
                          <a:moveTo>
                            <a:pt x="7561" y="3562"/>
                          </a:moveTo>
                          <a:cubicBezTo>
                            <a:pt x="7573" y="3562"/>
                            <a:pt x="7620" y="3562"/>
                            <a:pt x="7656" y="3597"/>
                          </a:cubicBezTo>
                          <a:lnTo>
                            <a:pt x="7977" y="3907"/>
                          </a:lnTo>
                          <a:cubicBezTo>
                            <a:pt x="7989" y="4026"/>
                            <a:pt x="7989" y="4133"/>
                            <a:pt x="7977" y="4216"/>
                          </a:cubicBezTo>
                          <a:cubicBezTo>
                            <a:pt x="7930" y="5169"/>
                            <a:pt x="7549" y="6086"/>
                            <a:pt x="6858" y="6752"/>
                          </a:cubicBezTo>
                          <a:cubicBezTo>
                            <a:pt x="6763" y="6860"/>
                            <a:pt x="6656" y="6943"/>
                            <a:pt x="6537" y="7050"/>
                          </a:cubicBezTo>
                          <a:cubicBezTo>
                            <a:pt x="6596" y="6955"/>
                            <a:pt x="6644" y="6871"/>
                            <a:pt x="6680" y="6776"/>
                          </a:cubicBezTo>
                          <a:lnTo>
                            <a:pt x="7430" y="5074"/>
                          </a:lnTo>
                          <a:cubicBezTo>
                            <a:pt x="7454" y="5026"/>
                            <a:pt x="7442" y="4966"/>
                            <a:pt x="7418" y="4907"/>
                          </a:cubicBezTo>
                          <a:cubicBezTo>
                            <a:pt x="7382" y="4859"/>
                            <a:pt x="7323" y="4836"/>
                            <a:pt x="7263" y="4836"/>
                          </a:cubicBezTo>
                          <a:lnTo>
                            <a:pt x="7192" y="4836"/>
                          </a:lnTo>
                          <a:lnTo>
                            <a:pt x="7596" y="4026"/>
                          </a:lnTo>
                          <a:cubicBezTo>
                            <a:pt x="7656" y="3895"/>
                            <a:pt x="7620" y="3728"/>
                            <a:pt x="7501" y="3657"/>
                          </a:cubicBezTo>
                          <a:lnTo>
                            <a:pt x="7477" y="3621"/>
                          </a:lnTo>
                          <a:lnTo>
                            <a:pt x="7489" y="3609"/>
                          </a:lnTo>
                          <a:cubicBezTo>
                            <a:pt x="7513" y="3562"/>
                            <a:pt x="7549" y="3562"/>
                            <a:pt x="7561" y="3562"/>
                          </a:cubicBezTo>
                          <a:close/>
                          <a:moveTo>
                            <a:pt x="4088" y="0"/>
                          </a:moveTo>
                          <a:cubicBezTo>
                            <a:pt x="4055" y="0"/>
                            <a:pt x="4022" y="1"/>
                            <a:pt x="3989" y="2"/>
                          </a:cubicBezTo>
                          <a:cubicBezTo>
                            <a:pt x="2953" y="49"/>
                            <a:pt x="1977" y="478"/>
                            <a:pt x="1250" y="1216"/>
                          </a:cubicBezTo>
                          <a:cubicBezTo>
                            <a:pt x="524" y="1942"/>
                            <a:pt x="96" y="2919"/>
                            <a:pt x="48" y="3954"/>
                          </a:cubicBezTo>
                          <a:cubicBezTo>
                            <a:pt x="0" y="4978"/>
                            <a:pt x="346" y="5979"/>
                            <a:pt x="1012" y="6764"/>
                          </a:cubicBezTo>
                          <a:cubicBezTo>
                            <a:pt x="1048" y="6812"/>
                            <a:pt x="1084" y="6824"/>
                            <a:pt x="1131" y="6824"/>
                          </a:cubicBezTo>
                          <a:cubicBezTo>
                            <a:pt x="1167" y="6824"/>
                            <a:pt x="1203" y="6812"/>
                            <a:pt x="1239" y="6776"/>
                          </a:cubicBezTo>
                          <a:cubicBezTo>
                            <a:pt x="1310" y="6717"/>
                            <a:pt x="1310" y="6610"/>
                            <a:pt x="1250" y="6550"/>
                          </a:cubicBezTo>
                          <a:cubicBezTo>
                            <a:pt x="643" y="5824"/>
                            <a:pt x="334" y="4907"/>
                            <a:pt x="369" y="3966"/>
                          </a:cubicBezTo>
                          <a:cubicBezTo>
                            <a:pt x="417" y="3014"/>
                            <a:pt x="810" y="2109"/>
                            <a:pt x="1489" y="1430"/>
                          </a:cubicBezTo>
                          <a:cubicBezTo>
                            <a:pt x="2155" y="764"/>
                            <a:pt x="3072" y="359"/>
                            <a:pt x="4025" y="323"/>
                          </a:cubicBezTo>
                          <a:cubicBezTo>
                            <a:pt x="4087" y="316"/>
                            <a:pt x="4150" y="313"/>
                            <a:pt x="4213" y="313"/>
                          </a:cubicBezTo>
                          <a:cubicBezTo>
                            <a:pt x="4363" y="313"/>
                            <a:pt x="4512" y="330"/>
                            <a:pt x="4656" y="347"/>
                          </a:cubicBezTo>
                          <a:lnTo>
                            <a:pt x="4882" y="621"/>
                          </a:lnTo>
                          <a:lnTo>
                            <a:pt x="4798" y="823"/>
                          </a:lnTo>
                          <a:lnTo>
                            <a:pt x="4656" y="585"/>
                          </a:lnTo>
                          <a:cubicBezTo>
                            <a:pt x="4632" y="537"/>
                            <a:pt x="4572" y="502"/>
                            <a:pt x="4525" y="502"/>
                          </a:cubicBezTo>
                          <a:lnTo>
                            <a:pt x="4025" y="502"/>
                          </a:lnTo>
                          <a:cubicBezTo>
                            <a:pt x="3965" y="502"/>
                            <a:pt x="3906" y="525"/>
                            <a:pt x="3870" y="585"/>
                          </a:cubicBezTo>
                          <a:lnTo>
                            <a:pt x="3513" y="1276"/>
                          </a:lnTo>
                          <a:cubicBezTo>
                            <a:pt x="3465" y="1359"/>
                            <a:pt x="3465" y="1478"/>
                            <a:pt x="3513" y="1573"/>
                          </a:cubicBezTo>
                          <a:cubicBezTo>
                            <a:pt x="3560" y="1657"/>
                            <a:pt x="3667" y="1716"/>
                            <a:pt x="3763" y="1728"/>
                          </a:cubicBezTo>
                          <a:lnTo>
                            <a:pt x="4048" y="1764"/>
                          </a:lnTo>
                          <a:cubicBezTo>
                            <a:pt x="4108" y="1764"/>
                            <a:pt x="4167" y="1752"/>
                            <a:pt x="4203" y="1692"/>
                          </a:cubicBezTo>
                          <a:lnTo>
                            <a:pt x="4298" y="1537"/>
                          </a:lnTo>
                          <a:lnTo>
                            <a:pt x="4358" y="1609"/>
                          </a:lnTo>
                          <a:lnTo>
                            <a:pt x="4310" y="1895"/>
                          </a:lnTo>
                          <a:lnTo>
                            <a:pt x="3822" y="1966"/>
                          </a:lnTo>
                          <a:cubicBezTo>
                            <a:pt x="3798" y="1966"/>
                            <a:pt x="3775" y="1990"/>
                            <a:pt x="3751" y="2002"/>
                          </a:cubicBezTo>
                          <a:lnTo>
                            <a:pt x="3108" y="2466"/>
                          </a:lnTo>
                          <a:cubicBezTo>
                            <a:pt x="3084" y="2490"/>
                            <a:pt x="3048" y="2526"/>
                            <a:pt x="3048" y="2550"/>
                          </a:cubicBezTo>
                          <a:lnTo>
                            <a:pt x="2977" y="2847"/>
                          </a:lnTo>
                          <a:lnTo>
                            <a:pt x="2751" y="2823"/>
                          </a:lnTo>
                          <a:cubicBezTo>
                            <a:pt x="2736" y="2821"/>
                            <a:pt x="2721" y="2819"/>
                            <a:pt x="2706" y="2819"/>
                          </a:cubicBezTo>
                          <a:cubicBezTo>
                            <a:pt x="2591" y="2819"/>
                            <a:pt x="2483" y="2898"/>
                            <a:pt x="2441" y="3014"/>
                          </a:cubicBezTo>
                          <a:lnTo>
                            <a:pt x="2310" y="3371"/>
                          </a:lnTo>
                          <a:cubicBezTo>
                            <a:pt x="2274" y="3442"/>
                            <a:pt x="2274" y="3538"/>
                            <a:pt x="2322" y="3609"/>
                          </a:cubicBezTo>
                          <a:cubicBezTo>
                            <a:pt x="2370" y="3681"/>
                            <a:pt x="2429" y="3740"/>
                            <a:pt x="2501" y="3752"/>
                          </a:cubicBezTo>
                          <a:cubicBezTo>
                            <a:pt x="2346" y="3812"/>
                            <a:pt x="2251" y="3978"/>
                            <a:pt x="2251" y="4145"/>
                          </a:cubicBezTo>
                          <a:lnTo>
                            <a:pt x="2251" y="4216"/>
                          </a:lnTo>
                          <a:lnTo>
                            <a:pt x="1798" y="4740"/>
                          </a:lnTo>
                          <a:cubicBezTo>
                            <a:pt x="1727" y="4812"/>
                            <a:pt x="1703" y="4919"/>
                            <a:pt x="1703" y="5026"/>
                          </a:cubicBezTo>
                          <a:lnTo>
                            <a:pt x="1703" y="5621"/>
                          </a:lnTo>
                          <a:cubicBezTo>
                            <a:pt x="1703" y="5764"/>
                            <a:pt x="1750" y="5919"/>
                            <a:pt x="1881" y="6038"/>
                          </a:cubicBezTo>
                          <a:lnTo>
                            <a:pt x="2310" y="6455"/>
                          </a:lnTo>
                          <a:cubicBezTo>
                            <a:pt x="2393" y="6538"/>
                            <a:pt x="2524" y="6598"/>
                            <a:pt x="2643" y="6610"/>
                          </a:cubicBezTo>
                          <a:lnTo>
                            <a:pt x="3917" y="6717"/>
                          </a:lnTo>
                          <a:lnTo>
                            <a:pt x="3917" y="6764"/>
                          </a:lnTo>
                          <a:cubicBezTo>
                            <a:pt x="3894" y="6907"/>
                            <a:pt x="3965" y="7074"/>
                            <a:pt x="4096" y="7169"/>
                          </a:cubicBezTo>
                          <a:lnTo>
                            <a:pt x="4310" y="7324"/>
                          </a:lnTo>
                          <a:lnTo>
                            <a:pt x="4298" y="7372"/>
                          </a:lnTo>
                          <a:cubicBezTo>
                            <a:pt x="4251" y="7538"/>
                            <a:pt x="4298" y="7717"/>
                            <a:pt x="4429" y="7836"/>
                          </a:cubicBezTo>
                          <a:lnTo>
                            <a:pt x="4489" y="7895"/>
                          </a:lnTo>
                          <a:cubicBezTo>
                            <a:pt x="4429" y="7895"/>
                            <a:pt x="4394" y="7907"/>
                            <a:pt x="4334" y="7907"/>
                          </a:cubicBezTo>
                          <a:cubicBezTo>
                            <a:pt x="4272" y="7910"/>
                            <a:pt x="4211" y="7912"/>
                            <a:pt x="4149" y="7912"/>
                          </a:cubicBezTo>
                          <a:cubicBezTo>
                            <a:pt x="3262" y="7912"/>
                            <a:pt x="2407" y="7593"/>
                            <a:pt x="1739" y="7014"/>
                          </a:cubicBezTo>
                          <a:cubicBezTo>
                            <a:pt x="1708" y="6989"/>
                            <a:pt x="1672" y="6976"/>
                            <a:pt x="1637" y="6976"/>
                          </a:cubicBezTo>
                          <a:cubicBezTo>
                            <a:pt x="1591" y="6976"/>
                            <a:pt x="1546" y="6998"/>
                            <a:pt x="1512" y="7038"/>
                          </a:cubicBezTo>
                          <a:cubicBezTo>
                            <a:pt x="1453" y="7110"/>
                            <a:pt x="1477" y="7193"/>
                            <a:pt x="1536" y="7252"/>
                          </a:cubicBezTo>
                          <a:cubicBezTo>
                            <a:pt x="2274" y="7883"/>
                            <a:pt x="3215" y="8229"/>
                            <a:pt x="4179" y="8229"/>
                          </a:cubicBezTo>
                          <a:lnTo>
                            <a:pt x="4346" y="8229"/>
                          </a:lnTo>
                          <a:cubicBezTo>
                            <a:pt x="5382" y="8181"/>
                            <a:pt x="6358" y="7753"/>
                            <a:pt x="7084" y="7014"/>
                          </a:cubicBezTo>
                          <a:cubicBezTo>
                            <a:pt x="7811" y="6288"/>
                            <a:pt x="8239" y="5312"/>
                            <a:pt x="8287" y="4276"/>
                          </a:cubicBezTo>
                          <a:cubicBezTo>
                            <a:pt x="8347" y="3204"/>
                            <a:pt x="8001" y="2216"/>
                            <a:pt x="7335" y="1418"/>
                          </a:cubicBezTo>
                          <a:cubicBezTo>
                            <a:pt x="7303" y="1381"/>
                            <a:pt x="7259" y="1363"/>
                            <a:pt x="7216" y="1363"/>
                          </a:cubicBezTo>
                          <a:cubicBezTo>
                            <a:pt x="7176" y="1363"/>
                            <a:pt x="7137" y="1378"/>
                            <a:pt x="7108" y="1407"/>
                          </a:cubicBezTo>
                          <a:cubicBezTo>
                            <a:pt x="7037" y="1466"/>
                            <a:pt x="7037" y="1573"/>
                            <a:pt x="7096" y="1633"/>
                          </a:cubicBezTo>
                          <a:cubicBezTo>
                            <a:pt x="7525" y="2157"/>
                            <a:pt x="7823" y="2776"/>
                            <a:pt x="7930" y="3431"/>
                          </a:cubicBezTo>
                          <a:lnTo>
                            <a:pt x="7894" y="3383"/>
                          </a:lnTo>
                          <a:cubicBezTo>
                            <a:pt x="7809" y="3308"/>
                            <a:pt x="7694" y="3262"/>
                            <a:pt x="7577" y="3262"/>
                          </a:cubicBezTo>
                          <a:cubicBezTo>
                            <a:pt x="7564" y="3262"/>
                            <a:pt x="7550" y="3263"/>
                            <a:pt x="7537" y="3264"/>
                          </a:cubicBezTo>
                          <a:cubicBezTo>
                            <a:pt x="7394" y="3288"/>
                            <a:pt x="7275" y="3359"/>
                            <a:pt x="7215" y="3466"/>
                          </a:cubicBezTo>
                          <a:lnTo>
                            <a:pt x="7192" y="3502"/>
                          </a:lnTo>
                          <a:cubicBezTo>
                            <a:pt x="7108" y="3502"/>
                            <a:pt x="7037" y="3538"/>
                            <a:pt x="6977" y="3585"/>
                          </a:cubicBezTo>
                          <a:lnTo>
                            <a:pt x="6775" y="3323"/>
                          </a:lnTo>
                          <a:cubicBezTo>
                            <a:pt x="6744" y="3286"/>
                            <a:pt x="6700" y="3268"/>
                            <a:pt x="6656" y="3268"/>
                          </a:cubicBezTo>
                          <a:cubicBezTo>
                            <a:pt x="6616" y="3268"/>
                            <a:pt x="6577" y="3283"/>
                            <a:pt x="6549" y="3312"/>
                          </a:cubicBezTo>
                          <a:cubicBezTo>
                            <a:pt x="6477" y="3371"/>
                            <a:pt x="6477" y="3478"/>
                            <a:pt x="6537" y="3538"/>
                          </a:cubicBezTo>
                          <a:lnTo>
                            <a:pt x="6858" y="3919"/>
                          </a:lnTo>
                          <a:cubicBezTo>
                            <a:pt x="6894" y="3954"/>
                            <a:pt x="6942" y="3978"/>
                            <a:pt x="6977" y="3978"/>
                          </a:cubicBezTo>
                          <a:cubicBezTo>
                            <a:pt x="7025" y="3978"/>
                            <a:pt x="7073" y="3966"/>
                            <a:pt x="7096" y="3943"/>
                          </a:cubicBezTo>
                          <a:lnTo>
                            <a:pt x="7204" y="3835"/>
                          </a:lnTo>
                          <a:lnTo>
                            <a:pt x="7335" y="3919"/>
                          </a:lnTo>
                          <a:lnTo>
                            <a:pt x="6858" y="4871"/>
                          </a:lnTo>
                          <a:lnTo>
                            <a:pt x="6834" y="4871"/>
                          </a:lnTo>
                          <a:cubicBezTo>
                            <a:pt x="6799" y="4871"/>
                            <a:pt x="6763" y="4859"/>
                            <a:pt x="6739" y="4836"/>
                          </a:cubicBezTo>
                          <a:lnTo>
                            <a:pt x="6096" y="4062"/>
                          </a:lnTo>
                          <a:cubicBezTo>
                            <a:pt x="6069" y="4014"/>
                            <a:pt x="6023" y="3994"/>
                            <a:pt x="5977" y="3994"/>
                          </a:cubicBezTo>
                          <a:cubicBezTo>
                            <a:pt x="5942" y="3994"/>
                            <a:pt x="5908" y="4005"/>
                            <a:pt x="5882" y="4026"/>
                          </a:cubicBezTo>
                          <a:cubicBezTo>
                            <a:pt x="5799" y="4085"/>
                            <a:pt x="5799" y="4193"/>
                            <a:pt x="5846" y="4252"/>
                          </a:cubicBezTo>
                          <a:lnTo>
                            <a:pt x="6489" y="5026"/>
                          </a:lnTo>
                          <a:cubicBezTo>
                            <a:pt x="6584" y="5133"/>
                            <a:pt x="6715" y="5193"/>
                            <a:pt x="6858" y="5193"/>
                          </a:cubicBezTo>
                          <a:lnTo>
                            <a:pt x="7073" y="5169"/>
                          </a:lnTo>
                          <a:lnTo>
                            <a:pt x="6430" y="6645"/>
                          </a:lnTo>
                          <a:cubicBezTo>
                            <a:pt x="6382" y="6752"/>
                            <a:pt x="6322" y="6848"/>
                            <a:pt x="6251" y="6943"/>
                          </a:cubicBezTo>
                          <a:lnTo>
                            <a:pt x="5751" y="7550"/>
                          </a:lnTo>
                          <a:cubicBezTo>
                            <a:pt x="5489" y="7657"/>
                            <a:pt x="5227" y="7753"/>
                            <a:pt x="4953" y="7812"/>
                          </a:cubicBezTo>
                          <a:lnTo>
                            <a:pt x="4679" y="7562"/>
                          </a:lnTo>
                          <a:cubicBezTo>
                            <a:pt x="4644" y="7538"/>
                            <a:pt x="4632" y="7491"/>
                            <a:pt x="4644" y="7443"/>
                          </a:cubicBezTo>
                          <a:lnTo>
                            <a:pt x="4691" y="7288"/>
                          </a:lnTo>
                          <a:cubicBezTo>
                            <a:pt x="4703" y="7229"/>
                            <a:pt x="4691" y="7145"/>
                            <a:pt x="4632" y="7110"/>
                          </a:cubicBezTo>
                          <a:lnTo>
                            <a:pt x="4322" y="6871"/>
                          </a:lnTo>
                          <a:cubicBezTo>
                            <a:pt x="4287" y="6836"/>
                            <a:pt x="4275" y="6812"/>
                            <a:pt x="4275" y="6764"/>
                          </a:cubicBezTo>
                          <a:lnTo>
                            <a:pt x="4298" y="6550"/>
                          </a:lnTo>
                          <a:cubicBezTo>
                            <a:pt x="4298" y="6514"/>
                            <a:pt x="4298" y="6467"/>
                            <a:pt x="4275" y="6431"/>
                          </a:cubicBezTo>
                          <a:cubicBezTo>
                            <a:pt x="4239" y="6407"/>
                            <a:pt x="4203" y="6371"/>
                            <a:pt x="4167" y="6371"/>
                          </a:cubicBezTo>
                          <a:lnTo>
                            <a:pt x="2679" y="6264"/>
                          </a:lnTo>
                          <a:cubicBezTo>
                            <a:pt x="2620" y="6264"/>
                            <a:pt x="2572" y="6229"/>
                            <a:pt x="2536" y="6181"/>
                          </a:cubicBezTo>
                          <a:lnTo>
                            <a:pt x="2096" y="5764"/>
                          </a:lnTo>
                          <a:cubicBezTo>
                            <a:pt x="2060" y="5728"/>
                            <a:pt x="2024" y="5645"/>
                            <a:pt x="2024" y="5586"/>
                          </a:cubicBezTo>
                          <a:lnTo>
                            <a:pt x="2024" y="4990"/>
                          </a:lnTo>
                          <a:cubicBezTo>
                            <a:pt x="2024" y="4966"/>
                            <a:pt x="2036" y="4931"/>
                            <a:pt x="2060" y="4919"/>
                          </a:cubicBezTo>
                          <a:lnTo>
                            <a:pt x="2548" y="4359"/>
                          </a:lnTo>
                          <a:cubicBezTo>
                            <a:pt x="2572" y="4324"/>
                            <a:pt x="2596" y="4300"/>
                            <a:pt x="2596" y="4252"/>
                          </a:cubicBezTo>
                          <a:lnTo>
                            <a:pt x="2596" y="4121"/>
                          </a:lnTo>
                          <a:cubicBezTo>
                            <a:pt x="2596" y="4074"/>
                            <a:pt x="2620" y="4038"/>
                            <a:pt x="2655" y="4014"/>
                          </a:cubicBezTo>
                          <a:lnTo>
                            <a:pt x="3036" y="3847"/>
                          </a:lnTo>
                          <a:lnTo>
                            <a:pt x="3751" y="3835"/>
                          </a:lnTo>
                          <a:cubicBezTo>
                            <a:pt x="3763" y="3835"/>
                            <a:pt x="3786" y="3847"/>
                            <a:pt x="3786" y="3859"/>
                          </a:cubicBezTo>
                          <a:cubicBezTo>
                            <a:pt x="3798" y="3990"/>
                            <a:pt x="3906" y="4097"/>
                            <a:pt x="4025" y="4145"/>
                          </a:cubicBezTo>
                          <a:lnTo>
                            <a:pt x="4537" y="4324"/>
                          </a:lnTo>
                          <a:cubicBezTo>
                            <a:pt x="4569" y="4331"/>
                            <a:pt x="4601" y="4335"/>
                            <a:pt x="4633" y="4335"/>
                          </a:cubicBezTo>
                          <a:cubicBezTo>
                            <a:pt x="4705" y="4335"/>
                            <a:pt x="4772" y="4314"/>
                            <a:pt x="4822" y="4264"/>
                          </a:cubicBezTo>
                          <a:cubicBezTo>
                            <a:pt x="4882" y="4204"/>
                            <a:pt x="4918" y="4121"/>
                            <a:pt x="4918" y="4026"/>
                          </a:cubicBezTo>
                          <a:lnTo>
                            <a:pt x="5549" y="3978"/>
                          </a:lnTo>
                          <a:cubicBezTo>
                            <a:pt x="5668" y="3966"/>
                            <a:pt x="5787" y="3907"/>
                            <a:pt x="5870" y="3812"/>
                          </a:cubicBezTo>
                          <a:cubicBezTo>
                            <a:pt x="5941" y="3728"/>
                            <a:pt x="5965" y="3597"/>
                            <a:pt x="5941" y="3478"/>
                          </a:cubicBezTo>
                          <a:lnTo>
                            <a:pt x="5930" y="3383"/>
                          </a:lnTo>
                          <a:cubicBezTo>
                            <a:pt x="5896" y="3247"/>
                            <a:pt x="5776" y="3144"/>
                            <a:pt x="5632" y="3144"/>
                          </a:cubicBezTo>
                          <a:cubicBezTo>
                            <a:pt x="5624" y="3144"/>
                            <a:pt x="5616" y="3144"/>
                            <a:pt x="5608" y="3145"/>
                          </a:cubicBezTo>
                          <a:lnTo>
                            <a:pt x="5275" y="3181"/>
                          </a:lnTo>
                          <a:lnTo>
                            <a:pt x="5227" y="3121"/>
                          </a:lnTo>
                          <a:lnTo>
                            <a:pt x="5668" y="2669"/>
                          </a:lnTo>
                          <a:cubicBezTo>
                            <a:pt x="5727" y="2609"/>
                            <a:pt x="5727" y="2502"/>
                            <a:pt x="5668" y="2442"/>
                          </a:cubicBezTo>
                          <a:cubicBezTo>
                            <a:pt x="5638" y="2413"/>
                            <a:pt x="5599" y="2398"/>
                            <a:pt x="5560" y="2398"/>
                          </a:cubicBezTo>
                          <a:cubicBezTo>
                            <a:pt x="5522" y="2398"/>
                            <a:pt x="5483" y="2413"/>
                            <a:pt x="5453" y="2442"/>
                          </a:cubicBezTo>
                          <a:lnTo>
                            <a:pt x="4918" y="2978"/>
                          </a:lnTo>
                          <a:lnTo>
                            <a:pt x="4739" y="3061"/>
                          </a:lnTo>
                          <a:lnTo>
                            <a:pt x="4227" y="2669"/>
                          </a:lnTo>
                          <a:cubicBezTo>
                            <a:pt x="4193" y="2652"/>
                            <a:pt x="4166" y="2635"/>
                            <a:pt x="4131" y="2635"/>
                          </a:cubicBezTo>
                          <a:cubicBezTo>
                            <a:pt x="4117" y="2635"/>
                            <a:pt x="4102" y="2638"/>
                            <a:pt x="4084" y="2645"/>
                          </a:cubicBezTo>
                          <a:lnTo>
                            <a:pt x="3382" y="2859"/>
                          </a:lnTo>
                          <a:cubicBezTo>
                            <a:pt x="3370" y="2859"/>
                            <a:pt x="3334" y="2883"/>
                            <a:pt x="3322" y="2895"/>
                          </a:cubicBezTo>
                          <a:lnTo>
                            <a:pt x="3370" y="2680"/>
                          </a:lnTo>
                          <a:lnTo>
                            <a:pt x="3917" y="2288"/>
                          </a:lnTo>
                          <a:lnTo>
                            <a:pt x="4501" y="2192"/>
                          </a:lnTo>
                          <a:cubicBezTo>
                            <a:pt x="4572" y="2180"/>
                            <a:pt x="4620" y="2133"/>
                            <a:pt x="4632" y="2061"/>
                          </a:cubicBezTo>
                          <a:lnTo>
                            <a:pt x="4691" y="1597"/>
                          </a:lnTo>
                          <a:cubicBezTo>
                            <a:pt x="4691" y="1549"/>
                            <a:pt x="4691" y="1514"/>
                            <a:pt x="4656" y="1478"/>
                          </a:cubicBezTo>
                          <a:lnTo>
                            <a:pt x="4417" y="1180"/>
                          </a:lnTo>
                          <a:cubicBezTo>
                            <a:pt x="4394" y="1133"/>
                            <a:pt x="4346" y="1121"/>
                            <a:pt x="4287" y="1121"/>
                          </a:cubicBezTo>
                          <a:cubicBezTo>
                            <a:pt x="4239" y="1121"/>
                            <a:pt x="4179" y="1156"/>
                            <a:pt x="4156" y="1192"/>
                          </a:cubicBezTo>
                          <a:lnTo>
                            <a:pt x="3977" y="1454"/>
                          </a:lnTo>
                          <a:lnTo>
                            <a:pt x="3786" y="1430"/>
                          </a:lnTo>
                          <a:lnTo>
                            <a:pt x="4096" y="835"/>
                          </a:lnTo>
                          <a:lnTo>
                            <a:pt x="4417" y="835"/>
                          </a:lnTo>
                          <a:lnTo>
                            <a:pt x="4656" y="1287"/>
                          </a:lnTo>
                          <a:cubicBezTo>
                            <a:pt x="4691" y="1347"/>
                            <a:pt x="4751" y="1371"/>
                            <a:pt x="4810" y="1371"/>
                          </a:cubicBezTo>
                          <a:cubicBezTo>
                            <a:pt x="4870" y="1371"/>
                            <a:pt x="4929" y="1335"/>
                            <a:pt x="4941" y="1276"/>
                          </a:cubicBezTo>
                          <a:lnTo>
                            <a:pt x="5168" y="740"/>
                          </a:lnTo>
                          <a:cubicBezTo>
                            <a:pt x="5215" y="645"/>
                            <a:pt x="5191" y="525"/>
                            <a:pt x="5132" y="454"/>
                          </a:cubicBezTo>
                          <a:lnTo>
                            <a:pt x="5132" y="454"/>
                          </a:lnTo>
                          <a:cubicBezTo>
                            <a:pt x="5668" y="597"/>
                            <a:pt x="6168" y="859"/>
                            <a:pt x="6596" y="1216"/>
                          </a:cubicBezTo>
                          <a:cubicBezTo>
                            <a:pt x="6625" y="1240"/>
                            <a:pt x="6658" y="1250"/>
                            <a:pt x="6691" y="1250"/>
                          </a:cubicBezTo>
                          <a:cubicBezTo>
                            <a:pt x="6739" y="1250"/>
                            <a:pt x="6787" y="1228"/>
                            <a:pt x="6823" y="1192"/>
                          </a:cubicBezTo>
                          <a:cubicBezTo>
                            <a:pt x="6882" y="1121"/>
                            <a:pt x="6858" y="1037"/>
                            <a:pt x="6799" y="978"/>
                          </a:cubicBezTo>
                          <a:cubicBezTo>
                            <a:pt x="6038" y="344"/>
                            <a:pt x="5077" y="0"/>
                            <a:pt x="4088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Title 3">
            <a:extLst>
              <a:ext uri="{FF2B5EF4-FFF2-40B4-BE49-F238E27FC236}">
                <a16:creationId xmlns:a16="http://schemas.microsoft.com/office/drawing/2014/main" id="{51E0D0E8-4152-497C-9D2A-E1534F3CBD7B}"/>
              </a:ext>
            </a:extLst>
          </p:cNvPr>
          <p:cNvSpPr txBox="1">
            <a:spLocks/>
          </p:cNvSpPr>
          <p:nvPr/>
        </p:nvSpPr>
        <p:spPr>
          <a:xfrm>
            <a:off x="7806962" y="365630"/>
            <a:ext cx="711750" cy="72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33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US" sz="40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03</a:t>
            </a:r>
            <a:endParaRPr lang="en-US" sz="3200" b="1" dirty="0">
              <a:solidFill>
                <a:schemeClr val="bg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83"/>
          <p:cNvSpPr txBox="1">
            <a:spLocks noGrp="1"/>
          </p:cNvSpPr>
          <p:nvPr>
            <p:ph type="title"/>
          </p:nvPr>
        </p:nvSpPr>
        <p:spPr>
          <a:xfrm>
            <a:off x="721350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dirty="0" err="1">
                <a:latin typeface="Candara" panose="020E0502030303020204" pitchFamily="34" charset="0"/>
              </a:rPr>
              <a:t>Aplikácie</a:t>
            </a:r>
            <a:r>
              <a:rPr lang="en-US" dirty="0">
                <a:latin typeface="Candara" panose="020E0502030303020204" pitchFamily="34" charset="0"/>
              </a:rPr>
              <a:t> platformy Android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A37571A-79E2-406D-8DEF-1A8BFBECF5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7293193"/>
              </p:ext>
            </p:extLst>
          </p:nvPr>
        </p:nvGraphicFramePr>
        <p:xfrm>
          <a:off x="1709167" y="1564628"/>
          <a:ext cx="5725665" cy="2670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80" name="Google Shape;680;p83"/>
          <p:cNvCxnSpPr/>
          <p:nvPr/>
        </p:nvCxnSpPr>
        <p:spPr>
          <a:xfrm rot="10800000" flipH="1">
            <a:off x="4183283" y="1428600"/>
            <a:ext cx="783900" cy="3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9006255E-D660-436A-9481-CEAF352BBAC5}"/>
              </a:ext>
            </a:extLst>
          </p:cNvPr>
          <p:cNvSpPr txBox="1">
            <a:spLocks/>
          </p:cNvSpPr>
          <p:nvPr/>
        </p:nvSpPr>
        <p:spPr>
          <a:xfrm>
            <a:off x="7806962" y="365630"/>
            <a:ext cx="711750" cy="72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33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US" sz="40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03</a:t>
            </a:r>
            <a:endParaRPr lang="en-US" sz="3200" b="1" dirty="0">
              <a:solidFill>
                <a:schemeClr val="bg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5;p71">
            <a:extLst>
              <a:ext uri="{FF2B5EF4-FFF2-40B4-BE49-F238E27FC236}">
                <a16:creationId xmlns:a16="http://schemas.microsoft.com/office/drawing/2014/main" id="{70FA162D-DB3C-4C01-A4A6-5A0A9AF91BCE}"/>
              </a:ext>
            </a:extLst>
          </p:cNvPr>
          <p:cNvSpPr txBox="1">
            <a:spLocks/>
          </p:cNvSpPr>
          <p:nvPr/>
        </p:nvSpPr>
        <p:spPr>
          <a:xfrm>
            <a:off x="1153128" y="3892924"/>
            <a:ext cx="2417066" cy="4504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ExtraBold"/>
              <a:buNone/>
              <a:defRPr sz="18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 err="1">
                <a:latin typeface="Candara" panose="020E0502030303020204" pitchFamily="34" charset="0"/>
              </a:rPr>
              <a:t>GeoChallenge</a:t>
            </a:r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D9F79-2910-4955-808A-A6A2EFAAF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37" y="1223683"/>
            <a:ext cx="4081016" cy="2294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F2396C-262A-4204-AA45-E97AADD77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728" y="1223683"/>
            <a:ext cx="4210589" cy="2355299"/>
          </a:xfrm>
          <a:prstGeom prst="rect">
            <a:avLst/>
          </a:prstGeom>
        </p:spPr>
      </p:pic>
      <p:sp>
        <p:nvSpPr>
          <p:cNvPr id="7" name="Google Shape;495;p71">
            <a:extLst>
              <a:ext uri="{FF2B5EF4-FFF2-40B4-BE49-F238E27FC236}">
                <a16:creationId xmlns:a16="http://schemas.microsoft.com/office/drawing/2014/main" id="{CA2720DB-B95D-4167-9C0B-88696B021AB1}"/>
              </a:ext>
            </a:extLst>
          </p:cNvPr>
          <p:cNvSpPr txBox="1">
            <a:spLocks/>
          </p:cNvSpPr>
          <p:nvPr/>
        </p:nvSpPr>
        <p:spPr>
          <a:xfrm>
            <a:off x="5071660" y="3892923"/>
            <a:ext cx="3348870" cy="450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ExtraBold"/>
              <a:buNone/>
              <a:defRPr sz="18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>
                <a:latin typeface="Candara" panose="020E0502030303020204" pitchFamily="34" charset="0"/>
              </a:rPr>
              <a:t>National Geographic - </a:t>
            </a:r>
            <a:r>
              <a:rPr lang="en-US" dirty="0" err="1">
                <a:latin typeface="Candara" panose="020E0502030303020204" pitchFamily="34" charset="0"/>
              </a:rPr>
              <a:t>Geobee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8114C58-10AC-466F-A20D-487C95D70452}"/>
              </a:ext>
            </a:extLst>
          </p:cNvPr>
          <p:cNvSpPr txBox="1">
            <a:spLocks/>
          </p:cNvSpPr>
          <p:nvPr/>
        </p:nvSpPr>
        <p:spPr>
          <a:xfrm>
            <a:off x="8310815" y="180072"/>
            <a:ext cx="711750" cy="72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33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US" sz="40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03</a:t>
            </a:r>
            <a:endParaRPr lang="en-US" sz="3200" b="1" dirty="0">
              <a:solidFill>
                <a:schemeClr val="bg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4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5;p71">
            <a:extLst>
              <a:ext uri="{FF2B5EF4-FFF2-40B4-BE49-F238E27FC236}">
                <a16:creationId xmlns:a16="http://schemas.microsoft.com/office/drawing/2014/main" id="{70FA162D-DB3C-4C01-A4A6-5A0A9AF91BCE}"/>
              </a:ext>
            </a:extLst>
          </p:cNvPr>
          <p:cNvSpPr txBox="1">
            <a:spLocks/>
          </p:cNvSpPr>
          <p:nvPr/>
        </p:nvSpPr>
        <p:spPr>
          <a:xfrm>
            <a:off x="773964" y="4446453"/>
            <a:ext cx="2349000" cy="4482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ExtraBold"/>
              <a:buNone/>
              <a:defRPr sz="18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 err="1">
                <a:latin typeface="Candara" panose="020E0502030303020204" pitchFamily="34" charset="0"/>
              </a:rPr>
              <a:t>Flagmania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7" name="Google Shape;495;p71">
            <a:extLst>
              <a:ext uri="{FF2B5EF4-FFF2-40B4-BE49-F238E27FC236}">
                <a16:creationId xmlns:a16="http://schemas.microsoft.com/office/drawing/2014/main" id="{CA2720DB-B95D-4167-9C0B-88696B021AB1}"/>
              </a:ext>
            </a:extLst>
          </p:cNvPr>
          <p:cNvSpPr txBox="1">
            <a:spLocks/>
          </p:cNvSpPr>
          <p:nvPr/>
        </p:nvSpPr>
        <p:spPr>
          <a:xfrm>
            <a:off x="4737620" y="4446453"/>
            <a:ext cx="3759763" cy="4482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ExtraBold"/>
              <a:buNone/>
              <a:defRPr sz="18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>
                <a:latin typeface="Candara" panose="020E0502030303020204" pitchFamily="34" charset="0"/>
              </a:rPr>
              <a:t>Famous monuments of the World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B31F47-A21F-4CBA-813B-3A090A28E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76" y="364946"/>
            <a:ext cx="2183559" cy="3965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B9F9FA-2310-44E7-82DD-9806E35CD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788" y="364947"/>
            <a:ext cx="2161429" cy="3965106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D3982380-1D52-475B-9980-9E918494B711}"/>
              </a:ext>
            </a:extLst>
          </p:cNvPr>
          <p:cNvSpPr txBox="1">
            <a:spLocks/>
          </p:cNvSpPr>
          <p:nvPr/>
        </p:nvSpPr>
        <p:spPr>
          <a:xfrm>
            <a:off x="8288524" y="93417"/>
            <a:ext cx="711750" cy="72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33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US" sz="40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03</a:t>
            </a:r>
            <a:endParaRPr lang="en-US" sz="3200" b="1" dirty="0">
              <a:solidFill>
                <a:schemeClr val="bg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392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5;p71">
            <a:extLst>
              <a:ext uri="{FF2B5EF4-FFF2-40B4-BE49-F238E27FC236}">
                <a16:creationId xmlns:a16="http://schemas.microsoft.com/office/drawing/2014/main" id="{70FA162D-DB3C-4C01-A4A6-5A0A9AF91BCE}"/>
              </a:ext>
            </a:extLst>
          </p:cNvPr>
          <p:cNvSpPr txBox="1">
            <a:spLocks/>
          </p:cNvSpPr>
          <p:nvPr/>
        </p:nvSpPr>
        <p:spPr>
          <a:xfrm>
            <a:off x="1271492" y="3724997"/>
            <a:ext cx="2349000" cy="4637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ExtraBold"/>
              <a:buNone/>
              <a:defRPr sz="18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 err="1">
                <a:latin typeface="Candara" panose="020E0502030303020204" pitchFamily="34" charset="0"/>
              </a:rPr>
              <a:t>Zemepis</a:t>
            </a:r>
            <a:r>
              <a:rPr lang="en-US" dirty="0">
                <a:latin typeface="Candara" panose="020E0502030303020204" pitchFamily="34" charset="0"/>
              </a:rPr>
              <a:t> ČR</a:t>
            </a:r>
          </a:p>
        </p:txBody>
      </p:sp>
      <p:sp>
        <p:nvSpPr>
          <p:cNvPr id="7" name="Google Shape;495;p71">
            <a:extLst>
              <a:ext uri="{FF2B5EF4-FFF2-40B4-BE49-F238E27FC236}">
                <a16:creationId xmlns:a16="http://schemas.microsoft.com/office/drawing/2014/main" id="{CA2720DB-B95D-4167-9C0B-88696B021AB1}"/>
              </a:ext>
            </a:extLst>
          </p:cNvPr>
          <p:cNvSpPr txBox="1">
            <a:spLocks/>
          </p:cNvSpPr>
          <p:nvPr/>
        </p:nvSpPr>
        <p:spPr>
          <a:xfrm>
            <a:off x="5161202" y="3724997"/>
            <a:ext cx="3759763" cy="4223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ExtraBold"/>
              <a:buNone/>
              <a:defRPr sz="18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>
                <a:latin typeface="Candara" panose="020E0502030303020204" pitchFamily="34" charset="0"/>
              </a:rPr>
              <a:t>Geocaching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AD084-C535-4319-B583-49C4FD4FC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85" y="1086105"/>
            <a:ext cx="4252015" cy="2383236"/>
          </a:xfrm>
          <a:prstGeom prst="rect">
            <a:avLst/>
          </a:prstGeom>
        </p:spPr>
      </p:pic>
      <p:pic>
        <p:nvPicPr>
          <p:cNvPr id="8" name="Picture 7" descr="Graphical user interface, map&#10;&#10;Description automatically generated">
            <a:extLst>
              <a:ext uri="{FF2B5EF4-FFF2-40B4-BE49-F238E27FC236}">
                <a16:creationId xmlns:a16="http://schemas.microsoft.com/office/drawing/2014/main" id="{DC1911D0-C0F1-4040-8DC2-9AD309113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611" y="996199"/>
            <a:ext cx="3615017" cy="2563047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9CBAF2B-CCDC-4247-B997-1EF66D164CC3}"/>
              </a:ext>
            </a:extLst>
          </p:cNvPr>
          <p:cNvSpPr txBox="1">
            <a:spLocks/>
          </p:cNvSpPr>
          <p:nvPr/>
        </p:nvSpPr>
        <p:spPr>
          <a:xfrm>
            <a:off x="8310753" y="0"/>
            <a:ext cx="711750" cy="72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33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US" sz="40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03</a:t>
            </a:r>
            <a:endParaRPr lang="en-US" sz="3200" b="1" dirty="0">
              <a:solidFill>
                <a:schemeClr val="bg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412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83"/>
          <p:cNvSpPr txBox="1">
            <a:spLocks noGrp="1"/>
          </p:cNvSpPr>
          <p:nvPr>
            <p:ph type="title"/>
          </p:nvPr>
        </p:nvSpPr>
        <p:spPr>
          <a:xfrm>
            <a:off x="721350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dirty="0" err="1">
                <a:latin typeface="Candara" panose="020E0502030303020204" pitchFamily="34" charset="0"/>
              </a:rPr>
              <a:t>Webové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pomôcky</a:t>
            </a:r>
            <a:r>
              <a:rPr lang="en-US" dirty="0">
                <a:latin typeface="Candara" panose="020E0502030303020204" pitchFamily="34" charset="0"/>
              </a:rPr>
              <a:t> a </a:t>
            </a:r>
            <a:r>
              <a:rPr lang="en-US" dirty="0" err="1">
                <a:latin typeface="Candara" panose="020E0502030303020204" pitchFamily="34" charset="0"/>
              </a:rPr>
              <a:t>interaktívne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hry</a:t>
            </a:r>
            <a:endParaRPr lang="en-US" dirty="0">
              <a:latin typeface="Candara" panose="020E0502030303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A37571A-79E2-406D-8DEF-1A8BFBECF5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7066073"/>
              </p:ext>
            </p:extLst>
          </p:nvPr>
        </p:nvGraphicFramePr>
        <p:xfrm>
          <a:off x="1709167" y="1564628"/>
          <a:ext cx="5725665" cy="2670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80" name="Google Shape;680;p83"/>
          <p:cNvCxnSpPr/>
          <p:nvPr/>
        </p:nvCxnSpPr>
        <p:spPr>
          <a:xfrm rot="10800000" flipH="1">
            <a:off x="4183283" y="1428600"/>
            <a:ext cx="783900" cy="3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C589CEA5-0EB3-439F-8C8F-94A85E9FAF04}"/>
              </a:ext>
            </a:extLst>
          </p:cNvPr>
          <p:cNvSpPr txBox="1">
            <a:spLocks/>
          </p:cNvSpPr>
          <p:nvPr/>
        </p:nvSpPr>
        <p:spPr>
          <a:xfrm>
            <a:off x="7720500" y="486928"/>
            <a:ext cx="711750" cy="72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33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US" sz="40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03</a:t>
            </a:r>
            <a:endParaRPr lang="en-US" sz="3200" b="1" dirty="0">
              <a:solidFill>
                <a:schemeClr val="bg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470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5D9D23-6AB9-44DC-A6C2-CA710B451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112"/>
            <a:ext cx="9144000" cy="38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94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83"/>
          <p:cNvSpPr txBox="1">
            <a:spLocks noGrp="1"/>
          </p:cNvSpPr>
          <p:nvPr>
            <p:ph type="title"/>
          </p:nvPr>
        </p:nvSpPr>
        <p:spPr>
          <a:xfrm>
            <a:off x="721350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dirty="0" err="1">
                <a:latin typeface="Candara" panose="020E0502030303020204" pitchFamily="34" charset="0"/>
              </a:rPr>
              <a:t>Personalizované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zobrazovacie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pomôcky</a:t>
            </a:r>
            <a:endParaRPr lang="en-US" dirty="0">
              <a:latin typeface="Candara" panose="020E0502030303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A37571A-79E2-406D-8DEF-1A8BFBECF5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9846450"/>
              </p:ext>
            </p:extLst>
          </p:nvPr>
        </p:nvGraphicFramePr>
        <p:xfrm>
          <a:off x="205849" y="1933050"/>
          <a:ext cx="4288221" cy="1817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C37209-06B8-4ACD-8242-1F20C056B3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632" y="1569944"/>
            <a:ext cx="4261223" cy="2396938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75D19B34-C548-4BDA-AF71-FC01C331F9D4}"/>
              </a:ext>
            </a:extLst>
          </p:cNvPr>
          <p:cNvSpPr txBox="1">
            <a:spLocks/>
          </p:cNvSpPr>
          <p:nvPr/>
        </p:nvSpPr>
        <p:spPr>
          <a:xfrm>
            <a:off x="7726449" y="446948"/>
            <a:ext cx="711750" cy="72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33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US" sz="40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03</a:t>
            </a:r>
            <a:endParaRPr lang="en-US" sz="3200" b="1" dirty="0">
              <a:solidFill>
                <a:schemeClr val="bg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20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83"/>
          <p:cNvSpPr txBox="1">
            <a:spLocks noGrp="1"/>
          </p:cNvSpPr>
          <p:nvPr>
            <p:ph type="title"/>
          </p:nvPr>
        </p:nvSpPr>
        <p:spPr>
          <a:xfrm>
            <a:off x="721350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dirty="0" err="1">
                <a:latin typeface="Candara" panose="020E0502030303020204" pitchFamily="34" charset="0"/>
              </a:rPr>
              <a:t>Vizuálne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pomôcky</a:t>
            </a:r>
            <a:r>
              <a:rPr lang="en-US" dirty="0">
                <a:latin typeface="Candara" panose="020E0502030303020204" pitchFamily="34" charset="0"/>
              </a:rPr>
              <a:t> a 3D </a:t>
            </a:r>
            <a:r>
              <a:rPr lang="en-US" dirty="0" err="1">
                <a:latin typeface="Candara" panose="020E0502030303020204" pitchFamily="34" charset="0"/>
              </a:rPr>
              <a:t>modely</a:t>
            </a:r>
            <a:endParaRPr lang="en-US" dirty="0">
              <a:latin typeface="Candara" panose="020E0502030303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A37571A-79E2-406D-8DEF-1A8BFBECF5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2797014"/>
              </p:ext>
            </p:extLst>
          </p:nvPr>
        </p:nvGraphicFramePr>
        <p:xfrm>
          <a:off x="595814" y="1933050"/>
          <a:ext cx="4288221" cy="1817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EdPro - єдиний офіційний партнер Mozaik Education в Україні. mozaBook /  MozaWeb / MozaMap. | App, Showreel, Interactive">
            <a:extLst>
              <a:ext uri="{FF2B5EF4-FFF2-40B4-BE49-F238E27FC236}">
                <a16:creationId xmlns:a16="http://schemas.microsoft.com/office/drawing/2014/main" id="{05A53FB9-A0C2-4531-AF47-CB71FEDC8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21" y="1912470"/>
            <a:ext cx="2450115" cy="183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87C0046-6482-4224-88E4-058ECE54112E}"/>
              </a:ext>
            </a:extLst>
          </p:cNvPr>
          <p:cNvSpPr txBox="1">
            <a:spLocks/>
          </p:cNvSpPr>
          <p:nvPr/>
        </p:nvSpPr>
        <p:spPr>
          <a:xfrm>
            <a:off x="7720500" y="486928"/>
            <a:ext cx="711750" cy="72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33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US" sz="40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03</a:t>
            </a:r>
            <a:endParaRPr lang="en-US" sz="3200" b="1" dirty="0">
              <a:solidFill>
                <a:schemeClr val="bg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35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99"/>
          <p:cNvSpPr txBox="1">
            <a:spLocks noGrp="1"/>
          </p:cNvSpPr>
          <p:nvPr>
            <p:ph type="title"/>
          </p:nvPr>
        </p:nvSpPr>
        <p:spPr>
          <a:xfrm>
            <a:off x="605510" y="686756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Analýza</a:t>
            </a:r>
            <a:endParaRPr dirty="0"/>
          </a:p>
        </p:txBody>
      </p:sp>
      <p:sp>
        <p:nvSpPr>
          <p:cNvPr id="851" name="Google Shape;851;p99"/>
          <p:cNvSpPr/>
          <p:nvPr/>
        </p:nvSpPr>
        <p:spPr>
          <a:xfrm>
            <a:off x="992025" y="3714351"/>
            <a:ext cx="3219300" cy="41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99"/>
          <p:cNvSpPr txBox="1"/>
          <p:nvPr/>
        </p:nvSpPr>
        <p:spPr>
          <a:xfrm>
            <a:off x="1754163" y="3587451"/>
            <a:ext cx="18963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1,000,000 </a:t>
            </a:r>
            <a:endParaRPr sz="2800">
              <a:solidFill>
                <a:schemeClr val="dk2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853" name="Google Shape;853;p99" title="Gráfico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8740" r="5818" b="9966"/>
          <a:stretch/>
        </p:blipFill>
        <p:spPr>
          <a:xfrm>
            <a:off x="4910200" y="1792225"/>
            <a:ext cx="3219375" cy="1871424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99"/>
          <p:cNvSpPr txBox="1"/>
          <p:nvPr/>
        </p:nvSpPr>
        <p:spPr>
          <a:xfrm>
            <a:off x="6129917" y="1477725"/>
            <a:ext cx="921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856" name="Google Shape;856;p99"/>
          <p:cNvSpPr txBox="1"/>
          <p:nvPr/>
        </p:nvSpPr>
        <p:spPr>
          <a:xfrm>
            <a:off x="7213176" y="1477725"/>
            <a:ext cx="921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grpSp>
        <p:nvGrpSpPr>
          <p:cNvPr id="858" name="Google Shape;858;p99"/>
          <p:cNvGrpSpPr/>
          <p:nvPr/>
        </p:nvGrpSpPr>
        <p:grpSpPr>
          <a:xfrm>
            <a:off x="6017733" y="3801579"/>
            <a:ext cx="274093" cy="254814"/>
            <a:chOff x="2609571" y="3824958"/>
            <a:chExt cx="373627" cy="347347"/>
          </a:xfrm>
        </p:grpSpPr>
        <p:sp>
          <p:nvSpPr>
            <p:cNvPr id="859" name="Google Shape;859;p99"/>
            <p:cNvSpPr/>
            <p:nvPr/>
          </p:nvSpPr>
          <p:spPr>
            <a:xfrm>
              <a:off x="2609571" y="3824958"/>
              <a:ext cx="373627" cy="347347"/>
            </a:xfrm>
            <a:custGeom>
              <a:avLst/>
              <a:gdLst/>
              <a:ahLst/>
              <a:cxnLst/>
              <a:rect l="l" t="t" r="r" b="b"/>
              <a:pathLst>
                <a:path w="11729" h="10904" extrusionOk="0">
                  <a:moveTo>
                    <a:pt x="10859" y="4201"/>
                  </a:moveTo>
                  <a:cubicBezTo>
                    <a:pt x="11157" y="4201"/>
                    <a:pt x="11395" y="4439"/>
                    <a:pt x="11395" y="4736"/>
                  </a:cubicBezTo>
                  <a:cubicBezTo>
                    <a:pt x="11395" y="5034"/>
                    <a:pt x="11157" y="5272"/>
                    <a:pt x="10859" y="5272"/>
                  </a:cubicBezTo>
                  <a:cubicBezTo>
                    <a:pt x="10561" y="5272"/>
                    <a:pt x="10323" y="5034"/>
                    <a:pt x="10323" y="4736"/>
                  </a:cubicBezTo>
                  <a:cubicBezTo>
                    <a:pt x="10323" y="4439"/>
                    <a:pt x="10561" y="4201"/>
                    <a:pt x="10859" y="4201"/>
                  </a:cubicBezTo>
                  <a:close/>
                  <a:moveTo>
                    <a:pt x="9549" y="8903"/>
                  </a:moveTo>
                  <a:cubicBezTo>
                    <a:pt x="9645" y="8903"/>
                    <a:pt x="9716" y="8975"/>
                    <a:pt x="9716" y="9070"/>
                  </a:cubicBezTo>
                  <a:lnTo>
                    <a:pt x="9716" y="10094"/>
                  </a:lnTo>
                  <a:cubicBezTo>
                    <a:pt x="9716" y="10189"/>
                    <a:pt x="9645" y="10261"/>
                    <a:pt x="9549" y="10261"/>
                  </a:cubicBezTo>
                  <a:lnTo>
                    <a:pt x="9180" y="10261"/>
                  </a:lnTo>
                  <a:cubicBezTo>
                    <a:pt x="9204" y="10130"/>
                    <a:pt x="9180" y="9963"/>
                    <a:pt x="9192" y="8903"/>
                  </a:cubicBezTo>
                  <a:close/>
                  <a:moveTo>
                    <a:pt x="5053" y="0"/>
                  </a:moveTo>
                  <a:cubicBezTo>
                    <a:pt x="4265" y="0"/>
                    <a:pt x="3460" y="208"/>
                    <a:pt x="2715" y="664"/>
                  </a:cubicBezTo>
                  <a:cubicBezTo>
                    <a:pt x="2644" y="700"/>
                    <a:pt x="2620" y="807"/>
                    <a:pt x="2656" y="879"/>
                  </a:cubicBezTo>
                  <a:cubicBezTo>
                    <a:pt x="2687" y="933"/>
                    <a:pt x="2744" y="962"/>
                    <a:pt x="2800" y="962"/>
                  </a:cubicBezTo>
                  <a:cubicBezTo>
                    <a:pt x="2829" y="962"/>
                    <a:pt x="2857" y="955"/>
                    <a:pt x="2882" y="938"/>
                  </a:cubicBezTo>
                  <a:cubicBezTo>
                    <a:pt x="3575" y="516"/>
                    <a:pt x="4322" y="323"/>
                    <a:pt x="5053" y="323"/>
                  </a:cubicBezTo>
                  <a:cubicBezTo>
                    <a:pt x="7249" y="323"/>
                    <a:pt x="9299" y="2063"/>
                    <a:pt x="9299" y="4546"/>
                  </a:cubicBezTo>
                  <a:cubicBezTo>
                    <a:pt x="9299" y="6883"/>
                    <a:pt x="7400" y="8772"/>
                    <a:pt x="5076" y="8772"/>
                  </a:cubicBezTo>
                  <a:cubicBezTo>
                    <a:pt x="4972" y="8772"/>
                    <a:pt x="4868" y="8768"/>
                    <a:pt x="4763" y="8761"/>
                  </a:cubicBezTo>
                  <a:cubicBezTo>
                    <a:pt x="2584" y="8594"/>
                    <a:pt x="858" y="6772"/>
                    <a:pt x="858" y="4546"/>
                  </a:cubicBezTo>
                  <a:cubicBezTo>
                    <a:pt x="858" y="3284"/>
                    <a:pt x="1429" y="2093"/>
                    <a:pt x="2394" y="1283"/>
                  </a:cubicBezTo>
                  <a:cubicBezTo>
                    <a:pt x="2465" y="1224"/>
                    <a:pt x="2465" y="1117"/>
                    <a:pt x="2418" y="1057"/>
                  </a:cubicBezTo>
                  <a:cubicBezTo>
                    <a:pt x="2386" y="1020"/>
                    <a:pt x="2346" y="1002"/>
                    <a:pt x="2305" y="1002"/>
                  </a:cubicBezTo>
                  <a:cubicBezTo>
                    <a:pt x="2268" y="1002"/>
                    <a:pt x="2232" y="1017"/>
                    <a:pt x="2203" y="1045"/>
                  </a:cubicBezTo>
                  <a:cubicBezTo>
                    <a:pt x="298" y="2629"/>
                    <a:pt x="1" y="5403"/>
                    <a:pt x="1501" y="7344"/>
                  </a:cubicBezTo>
                  <a:lnTo>
                    <a:pt x="751" y="8189"/>
                  </a:lnTo>
                  <a:cubicBezTo>
                    <a:pt x="620" y="8344"/>
                    <a:pt x="548" y="8546"/>
                    <a:pt x="548" y="8737"/>
                  </a:cubicBezTo>
                  <a:lnTo>
                    <a:pt x="548" y="10166"/>
                  </a:lnTo>
                  <a:cubicBezTo>
                    <a:pt x="548" y="10570"/>
                    <a:pt x="870" y="10904"/>
                    <a:pt x="1275" y="10904"/>
                  </a:cubicBezTo>
                  <a:lnTo>
                    <a:pt x="6847" y="10904"/>
                  </a:lnTo>
                  <a:cubicBezTo>
                    <a:pt x="6930" y="10904"/>
                    <a:pt x="7001" y="10820"/>
                    <a:pt x="7001" y="10737"/>
                  </a:cubicBezTo>
                  <a:cubicBezTo>
                    <a:pt x="7001" y="10642"/>
                    <a:pt x="6930" y="10570"/>
                    <a:pt x="6847" y="10570"/>
                  </a:cubicBezTo>
                  <a:lnTo>
                    <a:pt x="1275" y="10570"/>
                  </a:lnTo>
                  <a:cubicBezTo>
                    <a:pt x="1048" y="10570"/>
                    <a:pt x="870" y="10392"/>
                    <a:pt x="870" y="10166"/>
                  </a:cubicBezTo>
                  <a:lnTo>
                    <a:pt x="870" y="8737"/>
                  </a:lnTo>
                  <a:cubicBezTo>
                    <a:pt x="870" y="8618"/>
                    <a:pt x="917" y="8499"/>
                    <a:pt x="1013" y="8403"/>
                  </a:cubicBezTo>
                  <a:lnTo>
                    <a:pt x="1727" y="7594"/>
                  </a:lnTo>
                  <a:cubicBezTo>
                    <a:pt x="2622" y="8589"/>
                    <a:pt x="3864" y="9098"/>
                    <a:pt x="5110" y="9098"/>
                  </a:cubicBezTo>
                  <a:cubicBezTo>
                    <a:pt x="6233" y="9098"/>
                    <a:pt x="7359" y="8685"/>
                    <a:pt x="8240" y="7844"/>
                  </a:cubicBezTo>
                  <a:lnTo>
                    <a:pt x="8728" y="8415"/>
                  </a:lnTo>
                  <a:cubicBezTo>
                    <a:pt x="8823" y="8499"/>
                    <a:pt x="8859" y="8618"/>
                    <a:pt x="8859" y="8761"/>
                  </a:cubicBezTo>
                  <a:cubicBezTo>
                    <a:pt x="8847" y="10166"/>
                    <a:pt x="8906" y="10213"/>
                    <a:pt x="8811" y="10380"/>
                  </a:cubicBezTo>
                  <a:cubicBezTo>
                    <a:pt x="8728" y="10499"/>
                    <a:pt x="8609" y="10570"/>
                    <a:pt x="8466" y="10570"/>
                  </a:cubicBezTo>
                  <a:lnTo>
                    <a:pt x="7454" y="10570"/>
                  </a:lnTo>
                  <a:cubicBezTo>
                    <a:pt x="7359" y="10570"/>
                    <a:pt x="7287" y="10642"/>
                    <a:pt x="7287" y="10737"/>
                  </a:cubicBezTo>
                  <a:cubicBezTo>
                    <a:pt x="7287" y="10820"/>
                    <a:pt x="7359" y="10904"/>
                    <a:pt x="7454" y="10904"/>
                  </a:cubicBezTo>
                  <a:lnTo>
                    <a:pt x="8466" y="10904"/>
                  </a:lnTo>
                  <a:cubicBezTo>
                    <a:pt x="8704" y="10904"/>
                    <a:pt x="8906" y="10797"/>
                    <a:pt x="9049" y="10618"/>
                  </a:cubicBezTo>
                  <a:lnTo>
                    <a:pt x="9549" y="10618"/>
                  </a:lnTo>
                  <a:cubicBezTo>
                    <a:pt x="9811" y="10618"/>
                    <a:pt x="10038" y="10392"/>
                    <a:pt x="10038" y="10130"/>
                  </a:cubicBezTo>
                  <a:lnTo>
                    <a:pt x="10038" y="9737"/>
                  </a:lnTo>
                  <a:lnTo>
                    <a:pt x="10252" y="9737"/>
                  </a:lnTo>
                  <a:cubicBezTo>
                    <a:pt x="10680" y="9737"/>
                    <a:pt x="11038" y="9380"/>
                    <a:pt x="11038" y="8951"/>
                  </a:cubicBezTo>
                  <a:lnTo>
                    <a:pt x="11038" y="5570"/>
                  </a:lnTo>
                  <a:cubicBezTo>
                    <a:pt x="11431" y="5510"/>
                    <a:pt x="11728" y="5153"/>
                    <a:pt x="11728" y="4736"/>
                  </a:cubicBezTo>
                  <a:cubicBezTo>
                    <a:pt x="11728" y="4260"/>
                    <a:pt x="11335" y="3879"/>
                    <a:pt x="10859" y="3879"/>
                  </a:cubicBezTo>
                  <a:cubicBezTo>
                    <a:pt x="10383" y="3879"/>
                    <a:pt x="10002" y="4260"/>
                    <a:pt x="10002" y="4736"/>
                  </a:cubicBezTo>
                  <a:cubicBezTo>
                    <a:pt x="10002" y="5153"/>
                    <a:pt x="10299" y="5510"/>
                    <a:pt x="10692" y="5582"/>
                  </a:cubicBezTo>
                  <a:lnTo>
                    <a:pt x="10692" y="8963"/>
                  </a:lnTo>
                  <a:cubicBezTo>
                    <a:pt x="10692" y="9213"/>
                    <a:pt x="10490" y="9427"/>
                    <a:pt x="10240" y="9427"/>
                  </a:cubicBezTo>
                  <a:lnTo>
                    <a:pt x="10026" y="9427"/>
                  </a:lnTo>
                  <a:lnTo>
                    <a:pt x="10026" y="9082"/>
                  </a:lnTo>
                  <a:cubicBezTo>
                    <a:pt x="10026" y="8820"/>
                    <a:pt x="9799" y="8594"/>
                    <a:pt x="9537" y="8594"/>
                  </a:cubicBezTo>
                  <a:lnTo>
                    <a:pt x="9168" y="8594"/>
                  </a:lnTo>
                  <a:cubicBezTo>
                    <a:pt x="9133" y="8439"/>
                    <a:pt x="9073" y="8296"/>
                    <a:pt x="8966" y="8177"/>
                  </a:cubicBezTo>
                  <a:lnTo>
                    <a:pt x="8454" y="7594"/>
                  </a:lnTo>
                  <a:cubicBezTo>
                    <a:pt x="9180" y="6796"/>
                    <a:pt x="9621" y="5725"/>
                    <a:pt x="9621" y="4546"/>
                  </a:cubicBezTo>
                  <a:cubicBezTo>
                    <a:pt x="9621" y="1868"/>
                    <a:pt x="7413" y="0"/>
                    <a:pt x="5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99"/>
            <p:cNvSpPr/>
            <p:nvPr/>
          </p:nvSpPr>
          <p:spPr>
            <a:xfrm>
              <a:off x="2735494" y="3933329"/>
              <a:ext cx="72088" cy="72088"/>
            </a:xfrm>
            <a:custGeom>
              <a:avLst/>
              <a:gdLst/>
              <a:ahLst/>
              <a:cxnLst/>
              <a:rect l="l" t="t" r="r" b="b"/>
              <a:pathLst>
                <a:path w="2263" h="2263" extrusionOk="0">
                  <a:moveTo>
                    <a:pt x="1143" y="322"/>
                  </a:moveTo>
                  <a:cubicBezTo>
                    <a:pt x="1596" y="322"/>
                    <a:pt x="1953" y="679"/>
                    <a:pt x="1953" y="1132"/>
                  </a:cubicBezTo>
                  <a:cubicBezTo>
                    <a:pt x="1953" y="1572"/>
                    <a:pt x="1596" y="1930"/>
                    <a:pt x="1143" y="1930"/>
                  </a:cubicBezTo>
                  <a:cubicBezTo>
                    <a:pt x="703" y="1918"/>
                    <a:pt x="346" y="1561"/>
                    <a:pt x="346" y="1132"/>
                  </a:cubicBezTo>
                  <a:cubicBezTo>
                    <a:pt x="346" y="679"/>
                    <a:pt x="703" y="322"/>
                    <a:pt x="1143" y="322"/>
                  </a:cubicBezTo>
                  <a:close/>
                  <a:moveTo>
                    <a:pt x="1132" y="1"/>
                  </a:moveTo>
                  <a:cubicBezTo>
                    <a:pt x="501" y="1"/>
                    <a:pt x="0" y="501"/>
                    <a:pt x="0" y="1132"/>
                  </a:cubicBezTo>
                  <a:cubicBezTo>
                    <a:pt x="0" y="1751"/>
                    <a:pt x="501" y="2263"/>
                    <a:pt x="1132" y="2263"/>
                  </a:cubicBezTo>
                  <a:cubicBezTo>
                    <a:pt x="1763" y="2239"/>
                    <a:pt x="2263" y="1739"/>
                    <a:pt x="2263" y="1132"/>
                  </a:cubicBezTo>
                  <a:cubicBezTo>
                    <a:pt x="2263" y="501"/>
                    <a:pt x="1763" y="1"/>
                    <a:pt x="1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99"/>
          <p:cNvGrpSpPr/>
          <p:nvPr/>
        </p:nvGrpSpPr>
        <p:grpSpPr>
          <a:xfrm>
            <a:off x="6822274" y="3782556"/>
            <a:ext cx="244882" cy="273836"/>
            <a:chOff x="861113" y="2885746"/>
            <a:chExt cx="333809" cy="373277"/>
          </a:xfrm>
        </p:grpSpPr>
        <p:sp>
          <p:nvSpPr>
            <p:cNvPr id="862" name="Google Shape;862;p99"/>
            <p:cNvSpPr/>
            <p:nvPr/>
          </p:nvSpPr>
          <p:spPr>
            <a:xfrm>
              <a:off x="861113" y="2981533"/>
              <a:ext cx="315970" cy="277489"/>
            </a:xfrm>
            <a:custGeom>
              <a:avLst/>
              <a:gdLst/>
              <a:ahLst/>
              <a:cxnLst/>
              <a:rect l="l" t="t" r="r" b="b"/>
              <a:pathLst>
                <a:path w="9919" h="8711" extrusionOk="0">
                  <a:moveTo>
                    <a:pt x="3015" y="0"/>
                  </a:moveTo>
                  <a:cubicBezTo>
                    <a:pt x="2777" y="0"/>
                    <a:pt x="2558" y="27"/>
                    <a:pt x="2358" y="79"/>
                  </a:cubicBezTo>
                  <a:cubicBezTo>
                    <a:pt x="1739" y="245"/>
                    <a:pt x="1156" y="638"/>
                    <a:pt x="739" y="1210"/>
                  </a:cubicBezTo>
                  <a:cubicBezTo>
                    <a:pt x="251" y="1864"/>
                    <a:pt x="1" y="2698"/>
                    <a:pt x="1" y="3615"/>
                  </a:cubicBezTo>
                  <a:cubicBezTo>
                    <a:pt x="1" y="4567"/>
                    <a:pt x="429" y="5841"/>
                    <a:pt x="1132" y="6889"/>
                  </a:cubicBezTo>
                  <a:cubicBezTo>
                    <a:pt x="1882" y="8056"/>
                    <a:pt x="2763" y="8711"/>
                    <a:pt x="3549" y="8711"/>
                  </a:cubicBezTo>
                  <a:cubicBezTo>
                    <a:pt x="3870" y="8711"/>
                    <a:pt x="4180" y="8663"/>
                    <a:pt x="4478" y="8580"/>
                  </a:cubicBezTo>
                  <a:cubicBezTo>
                    <a:pt x="4632" y="8532"/>
                    <a:pt x="4796" y="8508"/>
                    <a:pt x="4960" y="8508"/>
                  </a:cubicBezTo>
                  <a:cubicBezTo>
                    <a:pt x="5123" y="8508"/>
                    <a:pt x="5287" y="8532"/>
                    <a:pt x="5442" y="8580"/>
                  </a:cubicBezTo>
                  <a:cubicBezTo>
                    <a:pt x="5740" y="8663"/>
                    <a:pt x="6049" y="8711"/>
                    <a:pt x="6371" y="8711"/>
                  </a:cubicBezTo>
                  <a:cubicBezTo>
                    <a:pt x="7156" y="8711"/>
                    <a:pt x="8026" y="8044"/>
                    <a:pt x="8788" y="6889"/>
                  </a:cubicBezTo>
                  <a:cubicBezTo>
                    <a:pt x="9490" y="5841"/>
                    <a:pt x="9919" y="4567"/>
                    <a:pt x="9919" y="3615"/>
                  </a:cubicBezTo>
                  <a:cubicBezTo>
                    <a:pt x="9847" y="2948"/>
                    <a:pt x="9716" y="2317"/>
                    <a:pt x="9431" y="1757"/>
                  </a:cubicBezTo>
                  <a:cubicBezTo>
                    <a:pt x="9398" y="1685"/>
                    <a:pt x="9334" y="1651"/>
                    <a:pt x="9266" y="1651"/>
                  </a:cubicBezTo>
                  <a:cubicBezTo>
                    <a:pt x="9233" y="1651"/>
                    <a:pt x="9199" y="1658"/>
                    <a:pt x="9169" y="1674"/>
                  </a:cubicBezTo>
                  <a:cubicBezTo>
                    <a:pt x="9061" y="1710"/>
                    <a:pt x="9026" y="1841"/>
                    <a:pt x="9073" y="1936"/>
                  </a:cubicBezTo>
                  <a:cubicBezTo>
                    <a:pt x="9323" y="2448"/>
                    <a:pt x="9442" y="3007"/>
                    <a:pt x="9442" y="3638"/>
                  </a:cubicBezTo>
                  <a:cubicBezTo>
                    <a:pt x="9442" y="4508"/>
                    <a:pt x="9050" y="5686"/>
                    <a:pt x="8395" y="6698"/>
                  </a:cubicBezTo>
                  <a:cubicBezTo>
                    <a:pt x="7716" y="7722"/>
                    <a:pt x="6942" y="8341"/>
                    <a:pt x="6311" y="8341"/>
                  </a:cubicBezTo>
                  <a:cubicBezTo>
                    <a:pt x="6037" y="8341"/>
                    <a:pt x="5751" y="8294"/>
                    <a:pt x="5501" y="8222"/>
                  </a:cubicBezTo>
                  <a:cubicBezTo>
                    <a:pt x="5311" y="8163"/>
                    <a:pt x="5112" y="8133"/>
                    <a:pt x="4911" y="8133"/>
                  </a:cubicBezTo>
                  <a:cubicBezTo>
                    <a:pt x="4710" y="8133"/>
                    <a:pt x="4507" y="8163"/>
                    <a:pt x="4311" y="8222"/>
                  </a:cubicBezTo>
                  <a:cubicBezTo>
                    <a:pt x="4061" y="8294"/>
                    <a:pt x="3775" y="8341"/>
                    <a:pt x="3513" y="8341"/>
                  </a:cubicBezTo>
                  <a:cubicBezTo>
                    <a:pt x="2870" y="8341"/>
                    <a:pt x="2096" y="7722"/>
                    <a:pt x="1430" y="6698"/>
                  </a:cubicBezTo>
                  <a:cubicBezTo>
                    <a:pt x="775" y="5698"/>
                    <a:pt x="370" y="4531"/>
                    <a:pt x="370" y="3638"/>
                  </a:cubicBezTo>
                  <a:cubicBezTo>
                    <a:pt x="370" y="2805"/>
                    <a:pt x="608" y="2043"/>
                    <a:pt x="1037" y="1460"/>
                  </a:cubicBezTo>
                  <a:cubicBezTo>
                    <a:pt x="1406" y="971"/>
                    <a:pt x="1918" y="614"/>
                    <a:pt x="2453" y="460"/>
                  </a:cubicBezTo>
                  <a:cubicBezTo>
                    <a:pt x="2603" y="422"/>
                    <a:pt x="2774" y="403"/>
                    <a:pt x="2963" y="403"/>
                  </a:cubicBezTo>
                  <a:cubicBezTo>
                    <a:pt x="3256" y="403"/>
                    <a:pt x="3592" y="449"/>
                    <a:pt x="3954" y="543"/>
                  </a:cubicBezTo>
                  <a:cubicBezTo>
                    <a:pt x="4013" y="555"/>
                    <a:pt x="4085" y="567"/>
                    <a:pt x="4144" y="579"/>
                  </a:cubicBezTo>
                  <a:cubicBezTo>
                    <a:pt x="4160" y="582"/>
                    <a:pt x="4176" y="584"/>
                    <a:pt x="4191" y="584"/>
                  </a:cubicBezTo>
                  <a:cubicBezTo>
                    <a:pt x="4281" y="584"/>
                    <a:pt x="4362" y="527"/>
                    <a:pt x="4382" y="436"/>
                  </a:cubicBezTo>
                  <a:cubicBezTo>
                    <a:pt x="4406" y="329"/>
                    <a:pt x="4347" y="221"/>
                    <a:pt x="4239" y="198"/>
                  </a:cubicBezTo>
                  <a:lnTo>
                    <a:pt x="4061" y="150"/>
                  </a:lnTo>
                  <a:cubicBezTo>
                    <a:pt x="3680" y="48"/>
                    <a:pt x="3331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99"/>
            <p:cNvSpPr/>
            <p:nvPr/>
          </p:nvSpPr>
          <p:spPr>
            <a:xfrm>
              <a:off x="1024976" y="2981756"/>
              <a:ext cx="125572" cy="45903"/>
            </a:xfrm>
            <a:custGeom>
              <a:avLst/>
              <a:gdLst/>
              <a:ahLst/>
              <a:cxnLst/>
              <a:rect l="l" t="t" r="r" b="b"/>
              <a:pathLst>
                <a:path w="3942" h="1441" extrusionOk="0">
                  <a:moveTo>
                    <a:pt x="1709" y="1"/>
                  </a:moveTo>
                  <a:cubicBezTo>
                    <a:pt x="1383" y="1"/>
                    <a:pt x="1022" y="51"/>
                    <a:pt x="631" y="143"/>
                  </a:cubicBezTo>
                  <a:cubicBezTo>
                    <a:pt x="477" y="191"/>
                    <a:pt x="334" y="202"/>
                    <a:pt x="191" y="238"/>
                  </a:cubicBezTo>
                  <a:cubicBezTo>
                    <a:pt x="96" y="250"/>
                    <a:pt x="0" y="357"/>
                    <a:pt x="12" y="464"/>
                  </a:cubicBezTo>
                  <a:cubicBezTo>
                    <a:pt x="35" y="554"/>
                    <a:pt x="121" y="644"/>
                    <a:pt x="220" y="644"/>
                  </a:cubicBezTo>
                  <a:cubicBezTo>
                    <a:pt x="226" y="644"/>
                    <a:pt x="232" y="644"/>
                    <a:pt x="238" y="643"/>
                  </a:cubicBezTo>
                  <a:cubicBezTo>
                    <a:pt x="405" y="619"/>
                    <a:pt x="572" y="583"/>
                    <a:pt x="727" y="548"/>
                  </a:cubicBezTo>
                  <a:cubicBezTo>
                    <a:pt x="1087" y="461"/>
                    <a:pt x="1417" y="414"/>
                    <a:pt x="1711" y="414"/>
                  </a:cubicBezTo>
                  <a:cubicBezTo>
                    <a:pt x="1903" y="414"/>
                    <a:pt x="2079" y="434"/>
                    <a:pt x="2239" y="476"/>
                  </a:cubicBezTo>
                  <a:cubicBezTo>
                    <a:pt x="2727" y="607"/>
                    <a:pt x="3203" y="917"/>
                    <a:pt x="3572" y="1369"/>
                  </a:cubicBezTo>
                  <a:cubicBezTo>
                    <a:pt x="3620" y="1417"/>
                    <a:pt x="3679" y="1441"/>
                    <a:pt x="3727" y="1441"/>
                  </a:cubicBezTo>
                  <a:cubicBezTo>
                    <a:pt x="3763" y="1441"/>
                    <a:pt x="3810" y="1429"/>
                    <a:pt x="3846" y="1393"/>
                  </a:cubicBezTo>
                  <a:cubicBezTo>
                    <a:pt x="3929" y="1322"/>
                    <a:pt x="3941" y="1191"/>
                    <a:pt x="3870" y="1095"/>
                  </a:cubicBezTo>
                  <a:cubicBezTo>
                    <a:pt x="3453" y="595"/>
                    <a:pt x="2905" y="226"/>
                    <a:pt x="2322" y="72"/>
                  </a:cubicBezTo>
                  <a:cubicBezTo>
                    <a:pt x="2135" y="23"/>
                    <a:pt x="1930" y="1"/>
                    <a:pt x="17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9"/>
            <p:cNvSpPr/>
            <p:nvPr/>
          </p:nvSpPr>
          <p:spPr>
            <a:xfrm>
              <a:off x="979455" y="2885746"/>
              <a:ext cx="215467" cy="145705"/>
            </a:xfrm>
            <a:custGeom>
              <a:avLst/>
              <a:gdLst/>
              <a:ahLst/>
              <a:cxnLst/>
              <a:rect l="l" t="t" r="r" b="b"/>
              <a:pathLst>
                <a:path w="6764" h="4574" extrusionOk="0">
                  <a:moveTo>
                    <a:pt x="4097" y="0"/>
                  </a:moveTo>
                  <a:cubicBezTo>
                    <a:pt x="3959" y="0"/>
                    <a:pt x="3824" y="9"/>
                    <a:pt x="3691" y="26"/>
                  </a:cubicBezTo>
                  <a:cubicBezTo>
                    <a:pt x="3049" y="61"/>
                    <a:pt x="2489" y="419"/>
                    <a:pt x="2060" y="1014"/>
                  </a:cubicBezTo>
                  <a:cubicBezTo>
                    <a:pt x="1775" y="1407"/>
                    <a:pt x="1620" y="1776"/>
                    <a:pt x="1596" y="1883"/>
                  </a:cubicBezTo>
                  <a:lnTo>
                    <a:pt x="1072" y="2681"/>
                  </a:lnTo>
                  <a:cubicBezTo>
                    <a:pt x="929" y="2240"/>
                    <a:pt x="774" y="1954"/>
                    <a:pt x="763" y="1943"/>
                  </a:cubicBezTo>
                  <a:cubicBezTo>
                    <a:pt x="728" y="1866"/>
                    <a:pt x="652" y="1832"/>
                    <a:pt x="576" y="1832"/>
                  </a:cubicBezTo>
                  <a:cubicBezTo>
                    <a:pt x="546" y="1832"/>
                    <a:pt x="516" y="1837"/>
                    <a:pt x="489" y="1847"/>
                  </a:cubicBezTo>
                  <a:cubicBezTo>
                    <a:pt x="405" y="1895"/>
                    <a:pt x="358" y="2026"/>
                    <a:pt x="405" y="2121"/>
                  </a:cubicBezTo>
                  <a:cubicBezTo>
                    <a:pt x="405" y="2133"/>
                    <a:pt x="870" y="3014"/>
                    <a:pt x="965" y="4157"/>
                  </a:cubicBezTo>
                  <a:cubicBezTo>
                    <a:pt x="822" y="4145"/>
                    <a:pt x="667" y="4098"/>
                    <a:pt x="572" y="4050"/>
                  </a:cubicBezTo>
                  <a:cubicBezTo>
                    <a:pt x="429" y="3990"/>
                    <a:pt x="393" y="3931"/>
                    <a:pt x="393" y="3919"/>
                  </a:cubicBezTo>
                  <a:cubicBezTo>
                    <a:pt x="393" y="3812"/>
                    <a:pt x="298" y="3728"/>
                    <a:pt x="191" y="3728"/>
                  </a:cubicBezTo>
                  <a:cubicBezTo>
                    <a:pt x="96" y="3728"/>
                    <a:pt x="1" y="3812"/>
                    <a:pt x="1" y="3919"/>
                  </a:cubicBezTo>
                  <a:cubicBezTo>
                    <a:pt x="1" y="4038"/>
                    <a:pt x="60" y="4264"/>
                    <a:pt x="405" y="4419"/>
                  </a:cubicBezTo>
                  <a:cubicBezTo>
                    <a:pt x="608" y="4514"/>
                    <a:pt x="893" y="4574"/>
                    <a:pt x="1191" y="4574"/>
                  </a:cubicBezTo>
                  <a:cubicBezTo>
                    <a:pt x="1489" y="4574"/>
                    <a:pt x="1763" y="4514"/>
                    <a:pt x="1977" y="4419"/>
                  </a:cubicBezTo>
                  <a:cubicBezTo>
                    <a:pt x="2334" y="4264"/>
                    <a:pt x="2382" y="4038"/>
                    <a:pt x="2382" y="3919"/>
                  </a:cubicBezTo>
                  <a:cubicBezTo>
                    <a:pt x="2382" y="3812"/>
                    <a:pt x="2298" y="3728"/>
                    <a:pt x="2191" y="3728"/>
                  </a:cubicBezTo>
                  <a:cubicBezTo>
                    <a:pt x="2084" y="3728"/>
                    <a:pt x="2001" y="3812"/>
                    <a:pt x="2001" y="3919"/>
                  </a:cubicBezTo>
                  <a:cubicBezTo>
                    <a:pt x="2001" y="3931"/>
                    <a:pt x="1953" y="3990"/>
                    <a:pt x="1822" y="4050"/>
                  </a:cubicBezTo>
                  <a:cubicBezTo>
                    <a:pt x="1703" y="4109"/>
                    <a:pt x="1548" y="4145"/>
                    <a:pt x="1382" y="4157"/>
                  </a:cubicBezTo>
                  <a:cubicBezTo>
                    <a:pt x="1358" y="3800"/>
                    <a:pt x="1298" y="3467"/>
                    <a:pt x="1239" y="3169"/>
                  </a:cubicBezTo>
                  <a:lnTo>
                    <a:pt x="1917" y="2133"/>
                  </a:lnTo>
                  <a:cubicBezTo>
                    <a:pt x="1953" y="2133"/>
                    <a:pt x="1977" y="2145"/>
                    <a:pt x="2060" y="2169"/>
                  </a:cubicBezTo>
                  <a:cubicBezTo>
                    <a:pt x="2179" y="2204"/>
                    <a:pt x="2334" y="2300"/>
                    <a:pt x="2513" y="2407"/>
                  </a:cubicBezTo>
                  <a:cubicBezTo>
                    <a:pt x="2989" y="2669"/>
                    <a:pt x="3584" y="3014"/>
                    <a:pt x="4263" y="3014"/>
                  </a:cubicBezTo>
                  <a:cubicBezTo>
                    <a:pt x="4477" y="3014"/>
                    <a:pt x="4715" y="2966"/>
                    <a:pt x="4954" y="2883"/>
                  </a:cubicBezTo>
                  <a:cubicBezTo>
                    <a:pt x="6466" y="2300"/>
                    <a:pt x="6739" y="407"/>
                    <a:pt x="6763" y="323"/>
                  </a:cubicBezTo>
                  <a:cubicBezTo>
                    <a:pt x="6763" y="288"/>
                    <a:pt x="6716" y="216"/>
                    <a:pt x="6656" y="168"/>
                  </a:cubicBezTo>
                  <a:cubicBezTo>
                    <a:pt x="6626" y="145"/>
                    <a:pt x="6588" y="133"/>
                    <a:pt x="6547" y="133"/>
                  </a:cubicBezTo>
                  <a:cubicBezTo>
                    <a:pt x="6507" y="133"/>
                    <a:pt x="6466" y="145"/>
                    <a:pt x="6430" y="168"/>
                  </a:cubicBezTo>
                  <a:cubicBezTo>
                    <a:pt x="6301" y="255"/>
                    <a:pt x="6164" y="287"/>
                    <a:pt x="6009" y="287"/>
                  </a:cubicBezTo>
                  <a:cubicBezTo>
                    <a:pt x="5820" y="287"/>
                    <a:pt x="5602" y="239"/>
                    <a:pt x="5335" y="180"/>
                  </a:cubicBezTo>
                  <a:cubicBezTo>
                    <a:pt x="5287" y="168"/>
                    <a:pt x="5239" y="168"/>
                    <a:pt x="5192" y="157"/>
                  </a:cubicBezTo>
                  <a:cubicBezTo>
                    <a:pt x="5175" y="150"/>
                    <a:pt x="5158" y="147"/>
                    <a:pt x="5140" y="147"/>
                  </a:cubicBezTo>
                  <a:cubicBezTo>
                    <a:pt x="5061" y="147"/>
                    <a:pt x="4983" y="211"/>
                    <a:pt x="4954" y="299"/>
                  </a:cubicBezTo>
                  <a:cubicBezTo>
                    <a:pt x="4930" y="407"/>
                    <a:pt x="5001" y="514"/>
                    <a:pt x="5108" y="538"/>
                  </a:cubicBezTo>
                  <a:cubicBezTo>
                    <a:pt x="5156" y="561"/>
                    <a:pt x="5192" y="561"/>
                    <a:pt x="5239" y="573"/>
                  </a:cubicBezTo>
                  <a:cubicBezTo>
                    <a:pt x="5512" y="626"/>
                    <a:pt x="5765" y="679"/>
                    <a:pt x="6003" y="679"/>
                  </a:cubicBezTo>
                  <a:cubicBezTo>
                    <a:pt x="6088" y="679"/>
                    <a:pt x="6170" y="672"/>
                    <a:pt x="6251" y="657"/>
                  </a:cubicBezTo>
                  <a:lnTo>
                    <a:pt x="6251" y="657"/>
                  </a:lnTo>
                  <a:cubicBezTo>
                    <a:pt x="6108" y="1192"/>
                    <a:pt x="5704" y="2193"/>
                    <a:pt x="4799" y="2550"/>
                  </a:cubicBezTo>
                  <a:cubicBezTo>
                    <a:pt x="4613" y="2621"/>
                    <a:pt x="4429" y="2651"/>
                    <a:pt x="4249" y="2651"/>
                  </a:cubicBezTo>
                  <a:cubicBezTo>
                    <a:pt x="3679" y="2651"/>
                    <a:pt x="3144" y="2348"/>
                    <a:pt x="2691" y="2085"/>
                  </a:cubicBezTo>
                  <a:cubicBezTo>
                    <a:pt x="2453" y="1954"/>
                    <a:pt x="2251" y="1835"/>
                    <a:pt x="2072" y="1776"/>
                  </a:cubicBezTo>
                  <a:cubicBezTo>
                    <a:pt x="2275" y="1335"/>
                    <a:pt x="2798" y="502"/>
                    <a:pt x="3727" y="419"/>
                  </a:cubicBezTo>
                  <a:cubicBezTo>
                    <a:pt x="3823" y="414"/>
                    <a:pt x="3921" y="411"/>
                    <a:pt x="4019" y="411"/>
                  </a:cubicBezTo>
                  <a:cubicBezTo>
                    <a:pt x="4190" y="411"/>
                    <a:pt x="4363" y="420"/>
                    <a:pt x="4537" y="442"/>
                  </a:cubicBezTo>
                  <a:cubicBezTo>
                    <a:pt x="4545" y="443"/>
                    <a:pt x="4552" y="444"/>
                    <a:pt x="4560" y="444"/>
                  </a:cubicBezTo>
                  <a:cubicBezTo>
                    <a:pt x="4659" y="444"/>
                    <a:pt x="4752" y="374"/>
                    <a:pt x="4763" y="264"/>
                  </a:cubicBezTo>
                  <a:cubicBezTo>
                    <a:pt x="4775" y="157"/>
                    <a:pt x="4703" y="49"/>
                    <a:pt x="4584" y="38"/>
                  </a:cubicBezTo>
                  <a:cubicBezTo>
                    <a:pt x="4419" y="12"/>
                    <a:pt x="4256" y="0"/>
                    <a:pt x="4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5" name="Google Shape;865;p99"/>
          <p:cNvSpPr/>
          <p:nvPr/>
        </p:nvSpPr>
        <p:spPr>
          <a:xfrm>
            <a:off x="5251373" y="3827180"/>
            <a:ext cx="279669" cy="229212"/>
          </a:xfrm>
          <a:custGeom>
            <a:avLst/>
            <a:gdLst/>
            <a:ahLst/>
            <a:cxnLst/>
            <a:rect l="l" t="t" r="r" b="b"/>
            <a:pathLst>
              <a:path w="11967" h="9809" extrusionOk="0">
                <a:moveTo>
                  <a:pt x="8309" y="358"/>
                </a:moveTo>
                <a:cubicBezTo>
                  <a:pt x="8940" y="358"/>
                  <a:pt x="9663" y="469"/>
                  <a:pt x="10418" y="796"/>
                </a:cubicBezTo>
                <a:lnTo>
                  <a:pt x="10418" y="7796"/>
                </a:lnTo>
                <a:cubicBezTo>
                  <a:pt x="9723" y="7513"/>
                  <a:pt x="8997" y="7381"/>
                  <a:pt x="8289" y="7381"/>
                </a:cubicBezTo>
                <a:cubicBezTo>
                  <a:pt x="7542" y="7381"/>
                  <a:pt x="6816" y="7527"/>
                  <a:pt x="6168" y="7796"/>
                </a:cubicBezTo>
                <a:lnTo>
                  <a:pt x="6168" y="796"/>
                </a:lnTo>
                <a:cubicBezTo>
                  <a:pt x="6430" y="676"/>
                  <a:pt x="7238" y="358"/>
                  <a:pt x="8309" y="358"/>
                </a:cubicBezTo>
                <a:close/>
                <a:moveTo>
                  <a:pt x="3700" y="358"/>
                </a:moveTo>
                <a:cubicBezTo>
                  <a:pt x="4458" y="358"/>
                  <a:pt x="5191" y="513"/>
                  <a:pt x="5823" y="796"/>
                </a:cubicBezTo>
                <a:cubicBezTo>
                  <a:pt x="5811" y="1677"/>
                  <a:pt x="5811" y="6761"/>
                  <a:pt x="5811" y="7796"/>
                </a:cubicBezTo>
                <a:cubicBezTo>
                  <a:pt x="5418" y="7642"/>
                  <a:pt x="4656" y="7392"/>
                  <a:pt x="3668" y="7392"/>
                </a:cubicBezTo>
                <a:cubicBezTo>
                  <a:pt x="2929" y="7392"/>
                  <a:pt x="2215" y="7523"/>
                  <a:pt x="1548" y="7808"/>
                </a:cubicBezTo>
                <a:lnTo>
                  <a:pt x="1548" y="3867"/>
                </a:lnTo>
                <a:cubicBezTo>
                  <a:pt x="1548" y="3760"/>
                  <a:pt x="1477" y="3689"/>
                  <a:pt x="1370" y="3689"/>
                </a:cubicBezTo>
                <a:cubicBezTo>
                  <a:pt x="1262" y="3689"/>
                  <a:pt x="1191" y="3760"/>
                  <a:pt x="1191" y="3867"/>
                </a:cubicBezTo>
                <a:lnTo>
                  <a:pt x="1191" y="7987"/>
                </a:lnTo>
                <a:cubicBezTo>
                  <a:pt x="1191" y="8118"/>
                  <a:pt x="1298" y="8225"/>
                  <a:pt x="1429" y="8225"/>
                </a:cubicBezTo>
                <a:cubicBezTo>
                  <a:pt x="1465" y="8225"/>
                  <a:pt x="1489" y="8225"/>
                  <a:pt x="1524" y="8213"/>
                </a:cubicBezTo>
                <a:cubicBezTo>
                  <a:pt x="2203" y="7916"/>
                  <a:pt x="2917" y="7761"/>
                  <a:pt x="3656" y="7761"/>
                </a:cubicBezTo>
                <a:cubicBezTo>
                  <a:pt x="4715" y="7761"/>
                  <a:pt x="5537" y="8070"/>
                  <a:pt x="5799" y="8189"/>
                </a:cubicBezTo>
                <a:lnTo>
                  <a:pt x="5799" y="8606"/>
                </a:lnTo>
                <a:lnTo>
                  <a:pt x="417" y="8606"/>
                </a:lnTo>
                <a:cubicBezTo>
                  <a:pt x="381" y="8606"/>
                  <a:pt x="358" y="8582"/>
                  <a:pt x="358" y="8547"/>
                </a:cubicBezTo>
                <a:lnTo>
                  <a:pt x="358" y="1248"/>
                </a:lnTo>
                <a:cubicBezTo>
                  <a:pt x="358" y="1212"/>
                  <a:pt x="381" y="1188"/>
                  <a:pt x="417" y="1188"/>
                </a:cubicBezTo>
                <a:lnTo>
                  <a:pt x="1203" y="1188"/>
                </a:lnTo>
                <a:lnTo>
                  <a:pt x="1203" y="3153"/>
                </a:lnTo>
                <a:cubicBezTo>
                  <a:pt x="1203" y="3248"/>
                  <a:pt x="1274" y="3332"/>
                  <a:pt x="1382" y="3332"/>
                </a:cubicBezTo>
                <a:cubicBezTo>
                  <a:pt x="1489" y="3332"/>
                  <a:pt x="1560" y="3248"/>
                  <a:pt x="1560" y="3153"/>
                </a:cubicBezTo>
                <a:lnTo>
                  <a:pt x="1560" y="796"/>
                </a:lnTo>
                <a:cubicBezTo>
                  <a:pt x="2253" y="495"/>
                  <a:pt x="2987" y="358"/>
                  <a:pt x="3700" y="358"/>
                </a:cubicBezTo>
                <a:close/>
                <a:moveTo>
                  <a:pt x="6608" y="7987"/>
                </a:moveTo>
                <a:lnTo>
                  <a:pt x="6608" y="9249"/>
                </a:lnTo>
                <a:lnTo>
                  <a:pt x="6501" y="9166"/>
                </a:lnTo>
                <a:cubicBezTo>
                  <a:pt x="6471" y="9136"/>
                  <a:pt x="6430" y="9121"/>
                  <a:pt x="6390" y="9121"/>
                </a:cubicBezTo>
                <a:cubicBezTo>
                  <a:pt x="6349" y="9121"/>
                  <a:pt x="6311" y="9136"/>
                  <a:pt x="6287" y="9166"/>
                </a:cubicBezTo>
                <a:lnTo>
                  <a:pt x="6168" y="9261"/>
                </a:lnTo>
                <a:lnTo>
                  <a:pt x="6168" y="8166"/>
                </a:lnTo>
                <a:cubicBezTo>
                  <a:pt x="6251" y="8118"/>
                  <a:pt x="6418" y="8058"/>
                  <a:pt x="6608" y="7987"/>
                </a:cubicBezTo>
                <a:close/>
                <a:moveTo>
                  <a:pt x="8273" y="0"/>
                </a:moveTo>
                <a:cubicBezTo>
                  <a:pt x="7438" y="0"/>
                  <a:pt x="6643" y="178"/>
                  <a:pt x="5989" y="486"/>
                </a:cubicBezTo>
                <a:cubicBezTo>
                  <a:pt x="5715" y="367"/>
                  <a:pt x="4858" y="10"/>
                  <a:pt x="3668" y="10"/>
                </a:cubicBezTo>
                <a:cubicBezTo>
                  <a:pt x="2858" y="10"/>
                  <a:pt x="2072" y="176"/>
                  <a:pt x="1322" y="510"/>
                </a:cubicBezTo>
                <a:cubicBezTo>
                  <a:pt x="1143" y="593"/>
                  <a:pt x="1191" y="796"/>
                  <a:pt x="1191" y="843"/>
                </a:cubicBezTo>
                <a:lnTo>
                  <a:pt x="405" y="843"/>
                </a:lnTo>
                <a:cubicBezTo>
                  <a:pt x="179" y="843"/>
                  <a:pt x="0" y="1022"/>
                  <a:pt x="0" y="1248"/>
                </a:cubicBezTo>
                <a:lnTo>
                  <a:pt x="0" y="8535"/>
                </a:lnTo>
                <a:cubicBezTo>
                  <a:pt x="0" y="8761"/>
                  <a:pt x="179" y="8939"/>
                  <a:pt x="405" y="8939"/>
                </a:cubicBezTo>
                <a:lnTo>
                  <a:pt x="5811" y="8939"/>
                </a:lnTo>
                <a:lnTo>
                  <a:pt x="5811" y="9630"/>
                </a:lnTo>
                <a:cubicBezTo>
                  <a:pt x="5811" y="9740"/>
                  <a:pt x="5889" y="9808"/>
                  <a:pt x="5977" y="9808"/>
                </a:cubicBezTo>
                <a:cubicBezTo>
                  <a:pt x="6013" y="9808"/>
                  <a:pt x="6050" y="9797"/>
                  <a:pt x="6084" y="9773"/>
                </a:cubicBezTo>
                <a:lnTo>
                  <a:pt x="6382" y="9535"/>
                </a:lnTo>
                <a:cubicBezTo>
                  <a:pt x="6656" y="9737"/>
                  <a:pt x="6668" y="9809"/>
                  <a:pt x="6787" y="9809"/>
                </a:cubicBezTo>
                <a:cubicBezTo>
                  <a:pt x="6894" y="9809"/>
                  <a:pt x="6966" y="9737"/>
                  <a:pt x="6966" y="9630"/>
                </a:cubicBezTo>
                <a:lnTo>
                  <a:pt x="6966" y="8939"/>
                </a:lnTo>
                <a:lnTo>
                  <a:pt x="9335" y="8939"/>
                </a:lnTo>
                <a:cubicBezTo>
                  <a:pt x="9442" y="8939"/>
                  <a:pt x="9513" y="8856"/>
                  <a:pt x="9513" y="8761"/>
                </a:cubicBezTo>
                <a:cubicBezTo>
                  <a:pt x="9513" y="8654"/>
                  <a:pt x="9442" y="8582"/>
                  <a:pt x="9335" y="8582"/>
                </a:cubicBezTo>
                <a:lnTo>
                  <a:pt x="6966" y="8582"/>
                </a:lnTo>
                <a:lnTo>
                  <a:pt x="6966" y="7892"/>
                </a:lnTo>
                <a:cubicBezTo>
                  <a:pt x="7400" y="7783"/>
                  <a:pt x="7847" y="7728"/>
                  <a:pt x="8295" y="7728"/>
                </a:cubicBezTo>
                <a:cubicBezTo>
                  <a:pt x="9025" y="7728"/>
                  <a:pt x="9760" y="7875"/>
                  <a:pt x="10454" y="8177"/>
                </a:cubicBezTo>
                <a:cubicBezTo>
                  <a:pt x="10483" y="8192"/>
                  <a:pt x="10514" y="8199"/>
                  <a:pt x="10544" y="8199"/>
                </a:cubicBezTo>
                <a:cubicBezTo>
                  <a:pt x="10662" y="8199"/>
                  <a:pt x="10776" y="8096"/>
                  <a:pt x="10776" y="7963"/>
                </a:cubicBezTo>
                <a:lnTo>
                  <a:pt x="10776" y="1177"/>
                </a:lnTo>
                <a:lnTo>
                  <a:pt x="11561" y="1177"/>
                </a:lnTo>
                <a:cubicBezTo>
                  <a:pt x="11597" y="1177"/>
                  <a:pt x="11621" y="1212"/>
                  <a:pt x="11621" y="1236"/>
                </a:cubicBezTo>
                <a:lnTo>
                  <a:pt x="11621" y="8535"/>
                </a:lnTo>
                <a:cubicBezTo>
                  <a:pt x="11621" y="8570"/>
                  <a:pt x="11597" y="8594"/>
                  <a:pt x="11561" y="8594"/>
                </a:cubicBezTo>
                <a:lnTo>
                  <a:pt x="10049" y="8594"/>
                </a:lnTo>
                <a:cubicBezTo>
                  <a:pt x="9942" y="8594"/>
                  <a:pt x="9871" y="8666"/>
                  <a:pt x="9871" y="8773"/>
                </a:cubicBezTo>
                <a:cubicBezTo>
                  <a:pt x="9871" y="8880"/>
                  <a:pt x="9942" y="8951"/>
                  <a:pt x="10049" y="8951"/>
                </a:cubicBezTo>
                <a:lnTo>
                  <a:pt x="11561" y="8951"/>
                </a:lnTo>
                <a:cubicBezTo>
                  <a:pt x="11788" y="8951"/>
                  <a:pt x="11966" y="8773"/>
                  <a:pt x="11966" y="8547"/>
                </a:cubicBezTo>
                <a:lnTo>
                  <a:pt x="11966" y="1236"/>
                </a:lnTo>
                <a:cubicBezTo>
                  <a:pt x="11954" y="998"/>
                  <a:pt x="11776" y="831"/>
                  <a:pt x="11549" y="831"/>
                </a:cubicBezTo>
                <a:lnTo>
                  <a:pt x="10764" y="831"/>
                </a:lnTo>
                <a:cubicBezTo>
                  <a:pt x="10752" y="784"/>
                  <a:pt x="10811" y="581"/>
                  <a:pt x="10633" y="498"/>
                </a:cubicBezTo>
                <a:cubicBezTo>
                  <a:pt x="9864" y="154"/>
                  <a:pt x="9051" y="0"/>
                  <a:pt x="82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6" name="Google Shape;866;p99"/>
          <p:cNvGrpSpPr/>
          <p:nvPr/>
        </p:nvGrpSpPr>
        <p:grpSpPr>
          <a:xfrm>
            <a:off x="7569022" y="3824877"/>
            <a:ext cx="301902" cy="231515"/>
            <a:chOff x="3042703" y="1529137"/>
            <a:chExt cx="411535" cy="315587"/>
          </a:xfrm>
        </p:grpSpPr>
        <p:sp>
          <p:nvSpPr>
            <p:cNvPr id="867" name="Google Shape;867;p99"/>
            <p:cNvSpPr/>
            <p:nvPr/>
          </p:nvSpPr>
          <p:spPr>
            <a:xfrm>
              <a:off x="3042703" y="1529137"/>
              <a:ext cx="411535" cy="315587"/>
            </a:xfrm>
            <a:custGeom>
              <a:avLst/>
              <a:gdLst/>
              <a:ahLst/>
              <a:cxnLst/>
              <a:rect l="l" t="t" r="r" b="b"/>
              <a:pathLst>
                <a:path w="12919" h="99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9716"/>
                  </a:lnTo>
                  <a:cubicBezTo>
                    <a:pt x="1" y="9823"/>
                    <a:pt x="96" y="9906"/>
                    <a:pt x="191" y="9906"/>
                  </a:cubicBezTo>
                  <a:lnTo>
                    <a:pt x="2394" y="9906"/>
                  </a:lnTo>
                  <a:cubicBezTo>
                    <a:pt x="2501" y="9906"/>
                    <a:pt x="2584" y="9823"/>
                    <a:pt x="2584" y="9716"/>
                  </a:cubicBezTo>
                  <a:cubicBezTo>
                    <a:pt x="2584" y="9609"/>
                    <a:pt x="2501" y="9525"/>
                    <a:pt x="2394" y="9525"/>
                  </a:cubicBezTo>
                  <a:lnTo>
                    <a:pt x="382" y="9525"/>
                  </a:lnTo>
                  <a:lnTo>
                    <a:pt x="382" y="7989"/>
                  </a:lnTo>
                  <a:lnTo>
                    <a:pt x="8287" y="7989"/>
                  </a:lnTo>
                  <a:cubicBezTo>
                    <a:pt x="8394" y="7989"/>
                    <a:pt x="8478" y="7894"/>
                    <a:pt x="8478" y="7799"/>
                  </a:cubicBezTo>
                  <a:cubicBezTo>
                    <a:pt x="8478" y="7692"/>
                    <a:pt x="8394" y="7596"/>
                    <a:pt x="8287" y="7596"/>
                  </a:cubicBezTo>
                  <a:lnTo>
                    <a:pt x="382" y="7596"/>
                  </a:lnTo>
                  <a:lnTo>
                    <a:pt x="382" y="2167"/>
                  </a:lnTo>
                  <a:lnTo>
                    <a:pt x="12550" y="2167"/>
                  </a:lnTo>
                  <a:lnTo>
                    <a:pt x="12550" y="7596"/>
                  </a:lnTo>
                  <a:lnTo>
                    <a:pt x="9287" y="7596"/>
                  </a:lnTo>
                  <a:cubicBezTo>
                    <a:pt x="9180" y="7596"/>
                    <a:pt x="9097" y="7692"/>
                    <a:pt x="9097" y="7799"/>
                  </a:cubicBezTo>
                  <a:cubicBezTo>
                    <a:pt x="9097" y="7894"/>
                    <a:pt x="9180" y="7989"/>
                    <a:pt x="9287" y="7989"/>
                  </a:cubicBezTo>
                  <a:lnTo>
                    <a:pt x="12538" y="7989"/>
                  </a:lnTo>
                  <a:lnTo>
                    <a:pt x="12538" y="9525"/>
                  </a:lnTo>
                  <a:lnTo>
                    <a:pt x="3251" y="9525"/>
                  </a:lnTo>
                  <a:cubicBezTo>
                    <a:pt x="3144" y="9525"/>
                    <a:pt x="3049" y="9609"/>
                    <a:pt x="3049" y="9716"/>
                  </a:cubicBezTo>
                  <a:cubicBezTo>
                    <a:pt x="3049" y="9823"/>
                    <a:pt x="3144" y="9906"/>
                    <a:pt x="3251" y="9906"/>
                  </a:cubicBezTo>
                  <a:lnTo>
                    <a:pt x="12728" y="9906"/>
                  </a:lnTo>
                  <a:cubicBezTo>
                    <a:pt x="12835" y="9906"/>
                    <a:pt x="12919" y="9823"/>
                    <a:pt x="12919" y="9716"/>
                  </a:cubicBezTo>
                  <a:lnTo>
                    <a:pt x="12919" y="191"/>
                  </a:lnTo>
                  <a:cubicBezTo>
                    <a:pt x="12907" y="84"/>
                    <a:pt x="12835" y="0"/>
                    <a:pt x="12728" y="0"/>
                  </a:cubicBezTo>
                  <a:lnTo>
                    <a:pt x="6859" y="0"/>
                  </a:lnTo>
                  <a:cubicBezTo>
                    <a:pt x="6763" y="0"/>
                    <a:pt x="6668" y="84"/>
                    <a:pt x="6668" y="191"/>
                  </a:cubicBezTo>
                  <a:cubicBezTo>
                    <a:pt x="6668" y="298"/>
                    <a:pt x="6763" y="381"/>
                    <a:pt x="6859" y="381"/>
                  </a:cubicBezTo>
                  <a:lnTo>
                    <a:pt x="12538" y="381"/>
                  </a:lnTo>
                  <a:lnTo>
                    <a:pt x="12538" y="1810"/>
                  </a:lnTo>
                  <a:lnTo>
                    <a:pt x="370" y="1810"/>
                  </a:lnTo>
                  <a:lnTo>
                    <a:pt x="370" y="381"/>
                  </a:lnTo>
                  <a:lnTo>
                    <a:pt x="6001" y="381"/>
                  </a:lnTo>
                  <a:cubicBezTo>
                    <a:pt x="6108" y="381"/>
                    <a:pt x="6192" y="298"/>
                    <a:pt x="6192" y="191"/>
                  </a:cubicBezTo>
                  <a:cubicBezTo>
                    <a:pt x="6192" y="84"/>
                    <a:pt x="6097" y="0"/>
                    <a:pt x="6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99"/>
            <p:cNvSpPr/>
            <p:nvPr/>
          </p:nvSpPr>
          <p:spPr>
            <a:xfrm>
              <a:off x="3077967" y="1557965"/>
              <a:ext cx="12169" cy="12551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cubicBezTo>
                    <a:pt x="298" y="393"/>
                    <a:pt x="382" y="298"/>
                    <a:pt x="382" y="191"/>
                  </a:cubicBezTo>
                  <a:cubicBezTo>
                    <a:pt x="382" y="95"/>
                    <a:pt x="298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99"/>
            <p:cNvSpPr/>
            <p:nvPr/>
          </p:nvSpPr>
          <p:spPr>
            <a:xfrm>
              <a:off x="3099978" y="1557965"/>
              <a:ext cx="12551" cy="12551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203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203" y="393"/>
                  </a:cubicBezTo>
                  <a:cubicBezTo>
                    <a:pt x="298" y="393"/>
                    <a:pt x="393" y="298"/>
                    <a:pt x="393" y="191"/>
                  </a:cubicBezTo>
                  <a:cubicBezTo>
                    <a:pt x="393" y="95"/>
                    <a:pt x="298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99"/>
            <p:cNvSpPr/>
            <p:nvPr/>
          </p:nvSpPr>
          <p:spPr>
            <a:xfrm>
              <a:off x="3122341" y="1557965"/>
              <a:ext cx="12551" cy="12551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191" y="0"/>
                  </a:moveTo>
                  <a:cubicBezTo>
                    <a:pt x="96" y="0"/>
                    <a:pt x="1" y="95"/>
                    <a:pt x="1" y="191"/>
                  </a:cubicBezTo>
                  <a:cubicBezTo>
                    <a:pt x="1" y="298"/>
                    <a:pt x="96" y="393"/>
                    <a:pt x="191" y="393"/>
                  </a:cubicBezTo>
                  <a:cubicBezTo>
                    <a:pt x="298" y="393"/>
                    <a:pt x="394" y="298"/>
                    <a:pt x="394" y="191"/>
                  </a:cubicBezTo>
                  <a:cubicBezTo>
                    <a:pt x="394" y="95"/>
                    <a:pt x="298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99"/>
            <p:cNvSpPr/>
            <p:nvPr/>
          </p:nvSpPr>
          <p:spPr>
            <a:xfrm>
              <a:off x="3342331" y="1557965"/>
              <a:ext cx="79669" cy="12551"/>
            </a:xfrm>
            <a:custGeom>
              <a:avLst/>
              <a:gdLst/>
              <a:ahLst/>
              <a:cxnLst/>
              <a:rect l="l" t="t" r="r" b="b"/>
              <a:pathLst>
                <a:path w="2501" h="394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2310" y="393"/>
                  </a:lnTo>
                  <a:cubicBezTo>
                    <a:pt x="2417" y="393"/>
                    <a:pt x="2501" y="298"/>
                    <a:pt x="2501" y="191"/>
                  </a:cubicBezTo>
                  <a:cubicBezTo>
                    <a:pt x="2501" y="95"/>
                    <a:pt x="2417" y="0"/>
                    <a:pt x="2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99"/>
            <p:cNvSpPr/>
            <p:nvPr/>
          </p:nvSpPr>
          <p:spPr>
            <a:xfrm>
              <a:off x="3306303" y="1557965"/>
              <a:ext cx="26949" cy="12551"/>
            </a:xfrm>
            <a:custGeom>
              <a:avLst/>
              <a:gdLst/>
              <a:ahLst/>
              <a:cxnLst/>
              <a:rect l="l" t="t" r="r" b="b"/>
              <a:pathLst>
                <a:path w="846" h="394" extrusionOk="0">
                  <a:moveTo>
                    <a:pt x="191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655" y="393"/>
                  </a:lnTo>
                  <a:cubicBezTo>
                    <a:pt x="762" y="393"/>
                    <a:pt x="846" y="298"/>
                    <a:pt x="846" y="191"/>
                  </a:cubicBezTo>
                  <a:cubicBezTo>
                    <a:pt x="846" y="95"/>
                    <a:pt x="762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99"/>
            <p:cNvSpPr/>
            <p:nvPr/>
          </p:nvSpPr>
          <p:spPr>
            <a:xfrm>
              <a:off x="3165217" y="1622822"/>
              <a:ext cx="166888" cy="121750"/>
            </a:xfrm>
            <a:custGeom>
              <a:avLst/>
              <a:gdLst/>
              <a:ahLst/>
              <a:cxnLst/>
              <a:rect l="l" t="t" r="r" b="b"/>
              <a:pathLst>
                <a:path w="5239" h="3822" extrusionOk="0">
                  <a:moveTo>
                    <a:pt x="4048" y="381"/>
                  </a:moveTo>
                  <a:cubicBezTo>
                    <a:pt x="4489" y="381"/>
                    <a:pt x="4846" y="738"/>
                    <a:pt x="4846" y="1179"/>
                  </a:cubicBezTo>
                  <a:lnTo>
                    <a:pt x="4846" y="2655"/>
                  </a:lnTo>
                  <a:cubicBezTo>
                    <a:pt x="4846" y="3096"/>
                    <a:pt x="4489" y="3453"/>
                    <a:pt x="4048" y="3453"/>
                  </a:cubicBezTo>
                  <a:lnTo>
                    <a:pt x="1155" y="3453"/>
                  </a:lnTo>
                  <a:cubicBezTo>
                    <a:pt x="715" y="3453"/>
                    <a:pt x="357" y="3096"/>
                    <a:pt x="357" y="2655"/>
                  </a:cubicBezTo>
                  <a:lnTo>
                    <a:pt x="357" y="1179"/>
                  </a:lnTo>
                  <a:cubicBezTo>
                    <a:pt x="357" y="738"/>
                    <a:pt x="715" y="381"/>
                    <a:pt x="1155" y="381"/>
                  </a:cubicBezTo>
                  <a:close/>
                  <a:moveTo>
                    <a:pt x="1167" y="0"/>
                  </a:moveTo>
                  <a:cubicBezTo>
                    <a:pt x="512" y="0"/>
                    <a:pt x="0" y="536"/>
                    <a:pt x="0" y="1179"/>
                  </a:cubicBezTo>
                  <a:lnTo>
                    <a:pt x="0" y="2655"/>
                  </a:lnTo>
                  <a:cubicBezTo>
                    <a:pt x="0" y="3310"/>
                    <a:pt x="536" y="3822"/>
                    <a:pt x="1167" y="3822"/>
                  </a:cubicBezTo>
                  <a:lnTo>
                    <a:pt x="4060" y="3822"/>
                  </a:lnTo>
                  <a:cubicBezTo>
                    <a:pt x="4715" y="3822"/>
                    <a:pt x="5239" y="3286"/>
                    <a:pt x="5239" y="2655"/>
                  </a:cubicBezTo>
                  <a:lnTo>
                    <a:pt x="5239" y="1179"/>
                  </a:lnTo>
                  <a:cubicBezTo>
                    <a:pt x="5239" y="524"/>
                    <a:pt x="4703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99"/>
            <p:cNvSpPr/>
            <p:nvPr/>
          </p:nvSpPr>
          <p:spPr>
            <a:xfrm>
              <a:off x="3222843" y="1657226"/>
              <a:ext cx="54281" cy="53612"/>
            </a:xfrm>
            <a:custGeom>
              <a:avLst/>
              <a:gdLst/>
              <a:ahLst/>
              <a:cxnLst/>
              <a:rect l="l" t="t" r="r" b="b"/>
              <a:pathLst>
                <a:path w="1704" h="1683" extrusionOk="0">
                  <a:moveTo>
                    <a:pt x="394" y="396"/>
                  </a:moveTo>
                  <a:lnTo>
                    <a:pt x="1287" y="849"/>
                  </a:lnTo>
                  <a:lnTo>
                    <a:pt x="394" y="1278"/>
                  </a:lnTo>
                  <a:lnTo>
                    <a:pt x="394" y="396"/>
                  </a:lnTo>
                  <a:close/>
                  <a:moveTo>
                    <a:pt x="358" y="0"/>
                  </a:moveTo>
                  <a:cubicBezTo>
                    <a:pt x="293" y="0"/>
                    <a:pt x="227" y="18"/>
                    <a:pt x="168" y="51"/>
                  </a:cubicBezTo>
                  <a:cubicBezTo>
                    <a:pt x="61" y="111"/>
                    <a:pt x="1" y="230"/>
                    <a:pt x="1" y="349"/>
                  </a:cubicBezTo>
                  <a:lnTo>
                    <a:pt x="1" y="1325"/>
                  </a:lnTo>
                  <a:cubicBezTo>
                    <a:pt x="1" y="1444"/>
                    <a:pt x="61" y="1563"/>
                    <a:pt x="168" y="1623"/>
                  </a:cubicBezTo>
                  <a:cubicBezTo>
                    <a:pt x="227" y="1647"/>
                    <a:pt x="287" y="1682"/>
                    <a:pt x="358" y="1682"/>
                  </a:cubicBezTo>
                  <a:cubicBezTo>
                    <a:pt x="418" y="1682"/>
                    <a:pt x="465" y="1659"/>
                    <a:pt x="513" y="1647"/>
                  </a:cubicBezTo>
                  <a:lnTo>
                    <a:pt x="1489" y="1170"/>
                  </a:lnTo>
                  <a:cubicBezTo>
                    <a:pt x="1608" y="1111"/>
                    <a:pt x="1680" y="992"/>
                    <a:pt x="1680" y="861"/>
                  </a:cubicBezTo>
                  <a:cubicBezTo>
                    <a:pt x="1704" y="706"/>
                    <a:pt x="1620" y="575"/>
                    <a:pt x="1489" y="516"/>
                  </a:cubicBezTo>
                  <a:lnTo>
                    <a:pt x="513" y="39"/>
                  </a:lnTo>
                  <a:cubicBezTo>
                    <a:pt x="465" y="12"/>
                    <a:pt x="412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99"/>
            <p:cNvSpPr/>
            <p:nvPr/>
          </p:nvSpPr>
          <p:spPr>
            <a:xfrm>
              <a:off x="3087459" y="1800700"/>
              <a:ext cx="160454" cy="12519"/>
            </a:xfrm>
            <a:custGeom>
              <a:avLst/>
              <a:gdLst/>
              <a:ahLst/>
              <a:cxnLst/>
              <a:rect l="l" t="t" r="r" b="b"/>
              <a:pathLst>
                <a:path w="5037" h="393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4846" y="393"/>
                  </a:lnTo>
                  <a:cubicBezTo>
                    <a:pt x="4953" y="393"/>
                    <a:pt x="5037" y="298"/>
                    <a:pt x="5037" y="191"/>
                  </a:cubicBezTo>
                  <a:cubicBezTo>
                    <a:pt x="5037" y="95"/>
                    <a:pt x="4953" y="0"/>
                    <a:pt x="4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9"/>
            <p:cNvSpPr/>
            <p:nvPr/>
          </p:nvSpPr>
          <p:spPr>
            <a:xfrm>
              <a:off x="3368866" y="1800318"/>
              <a:ext cx="43673" cy="12169"/>
            </a:xfrm>
            <a:custGeom>
              <a:avLst/>
              <a:gdLst/>
              <a:ahLst/>
              <a:cxnLst/>
              <a:rect l="l" t="t" r="r" b="b"/>
              <a:pathLst>
                <a:path w="1371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1180" y="381"/>
                  </a:lnTo>
                  <a:cubicBezTo>
                    <a:pt x="1287" y="381"/>
                    <a:pt x="1370" y="298"/>
                    <a:pt x="1370" y="191"/>
                  </a:cubicBezTo>
                  <a:cubicBezTo>
                    <a:pt x="1370" y="84"/>
                    <a:pt x="1287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99"/>
          <p:cNvSpPr txBox="1"/>
          <p:nvPr/>
        </p:nvSpPr>
        <p:spPr>
          <a:xfrm>
            <a:off x="4914975" y="4098600"/>
            <a:ext cx="35091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8" name="Google Shape;878;p99"/>
          <p:cNvSpPr txBox="1"/>
          <p:nvPr/>
        </p:nvSpPr>
        <p:spPr>
          <a:xfrm>
            <a:off x="1716225" y="2235945"/>
            <a:ext cx="18963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879" name="Google Shape;879;p99"/>
          <p:cNvGrpSpPr/>
          <p:nvPr/>
        </p:nvGrpSpPr>
        <p:grpSpPr>
          <a:xfrm>
            <a:off x="1020578" y="1978978"/>
            <a:ext cx="525419" cy="385911"/>
            <a:chOff x="1289311" y="2926222"/>
            <a:chExt cx="408156" cy="299783"/>
          </a:xfrm>
        </p:grpSpPr>
        <p:sp>
          <p:nvSpPr>
            <p:cNvPr id="880" name="Google Shape;880;p99"/>
            <p:cNvSpPr/>
            <p:nvPr/>
          </p:nvSpPr>
          <p:spPr>
            <a:xfrm>
              <a:off x="1334029" y="2952385"/>
              <a:ext cx="318339" cy="216395"/>
            </a:xfrm>
            <a:custGeom>
              <a:avLst/>
              <a:gdLst/>
              <a:ahLst/>
              <a:cxnLst/>
              <a:rect l="l" t="t" r="r" b="b"/>
              <a:pathLst>
                <a:path w="10002" h="6799" extrusionOk="0">
                  <a:moveTo>
                    <a:pt x="3203" y="1369"/>
                  </a:moveTo>
                  <a:cubicBezTo>
                    <a:pt x="3429" y="1369"/>
                    <a:pt x="3620" y="1548"/>
                    <a:pt x="3620" y="1786"/>
                  </a:cubicBezTo>
                  <a:lnTo>
                    <a:pt x="3620" y="2179"/>
                  </a:lnTo>
                  <a:cubicBezTo>
                    <a:pt x="3620" y="2524"/>
                    <a:pt x="3334" y="2798"/>
                    <a:pt x="3012" y="2798"/>
                  </a:cubicBezTo>
                  <a:cubicBezTo>
                    <a:pt x="2679" y="2798"/>
                    <a:pt x="2381" y="2524"/>
                    <a:pt x="2381" y="2179"/>
                  </a:cubicBezTo>
                  <a:lnTo>
                    <a:pt x="2381" y="1786"/>
                  </a:lnTo>
                  <a:cubicBezTo>
                    <a:pt x="2381" y="1560"/>
                    <a:pt x="2560" y="1369"/>
                    <a:pt x="2798" y="1369"/>
                  </a:cubicBezTo>
                  <a:close/>
                  <a:moveTo>
                    <a:pt x="8013" y="1191"/>
                  </a:moveTo>
                  <a:cubicBezTo>
                    <a:pt x="8132" y="1191"/>
                    <a:pt x="8215" y="1274"/>
                    <a:pt x="8215" y="1393"/>
                  </a:cubicBezTo>
                  <a:lnTo>
                    <a:pt x="8215" y="1989"/>
                  </a:lnTo>
                  <a:cubicBezTo>
                    <a:pt x="8215" y="2060"/>
                    <a:pt x="8168" y="2131"/>
                    <a:pt x="8108" y="2167"/>
                  </a:cubicBezTo>
                  <a:cubicBezTo>
                    <a:pt x="8061" y="2203"/>
                    <a:pt x="8025" y="2262"/>
                    <a:pt x="8025" y="2334"/>
                  </a:cubicBezTo>
                  <a:lnTo>
                    <a:pt x="8025" y="2632"/>
                  </a:lnTo>
                  <a:cubicBezTo>
                    <a:pt x="8025" y="2715"/>
                    <a:pt x="8085" y="2798"/>
                    <a:pt x="8168" y="2810"/>
                  </a:cubicBezTo>
                  <a:lnTo>
                    <a:pt x="8680" y="2929"/>
                  </a:lnTo>
                  <a:cubicBezTo>
                    <a:pt x="8763" y="2953"/>
                    <a:pt x="8847" y="3036"/>
                    <a:pt x="8847" y="3132"/>
                  </a:cubicBezTo>
                  <a:lnTo>
                    <a:pt x="8847" y="3191"/>
                  </a:lnTo>
                  <a:lnTo>
                    <a:pt x="6799" y="3191"/>
                  </a:lnTo>
                  <a:lnTo>
                    <a:pt x="6799" y="3132"/>
                  </a:lnTo>
                  <a:cubicBezTo>
                    <a:pt x="6799" y="3024"/>
                    <a:pt x="6858" y="2953"/>
                    <a:pt x="6965" y="2929"/>
                  </a:cubicBezTo>
                  <a:lnTo>
                    <a:pt x="7477" y="2810"/>
                  </a:lnTo>
                  <a:cubicBezTo>
                    <a:pt x="7561" y="2798"/>
                    <a:pt x="7620" y="2715"/>
                    <a:pt x="7620" y="2632"/>
                  </a:cubicBezTo>
                  <a:lnTo>
                    <a:pt x="7620" y="2334"/>
                  </a:lnTo>
                  <a:cubicBezTo>
                    <a:pt x="7596" y="2274"/>
                    <a:pt x="7561" y="2215"/>
                    <a:pt x="7501" y="2167"/>
                  </a:cubicBezTo>
                  <a:cubicBezTo>
                    <a:pt x="7430" y="2120"/>
                    <a:pt x="7406" y="2060"/>
                    <a:pt x="7406" y="1989"/>
                  </a:cubicBezTo>
                  <a:lnTo>
                    <a:pt x="7406" y="1393"/>
                  </a:lnTo>
                  <a:cubicBezTo>
                    <a:pt x="7406" y="1274"/>
                    <a:pt x="7489" y="1191"/>
                    <a:pt x="7608" y="1191"/>
                  </a:cubicBezTo>
                  <a:close/>
                  <a:moveTo>
                    <a:pt x="9620" y="369"/>
                  </a:moveTo>
                  <a:lnTo>
                    <a:pt x="9620" y="3191"/>
                  </a:lnTo>
                  <a:lnTo>
                    <a:pt x="9192" y="3191"/>
                  </a:lnTo>
                  <a:lnTo>
                    <a:pt x="9192" y="3132"/>
                  </a:lnTo>
                  <a:cubicBezTo>
                    <a:pt x="9192" y="2870"/>
                    <a:pt x="9013" y="2632"/>
                    <a:pt x="8739" y="2572"/>
                  </a:cubicBezTo>
                  <a:lnTo>
                    <a:pt x="8382" y="2477"/>
                  </a:lnTo>
                  <a:lnTo>
                    <a:pt x="8382" y="2417"/>
                  </a:lnTo>
                  <a:cubicBezTo>
                    <a:pt x="8501" y="2322"/>
                    <a:pt x="8573" y="2155"/>
                    <a:pt x="8573" y="1977"/>
                  </a:cubicBezTo>
                  <a:lnTo>
                    <a:pt x="8573" y="1381"/>
                  </a:lnTo>
                  <a:cubicBezTo>
                    <a:pt x="8573" y="1048"/>
                    <a:pt x="8311" y="786"/>
                    <a:pt x="7977" y="786"/>
                  </a:cubicBezTo>
                  <a:lnTo>
                    <a:pt x="7584" y="786"/>
                  </a:lnTo>
                  <a:cubicBezTo>
                    <a:pt x="7251" y="786"/>
                    <a:pt x="6989" y="1048"/>
                    <a:pt x="6989" y="1381"/>
                  </a:cubicBezTo>
                  <a:lnTo>
                    <a:pt x="6989" y="1977"/>
                  </a:lnTo>
                  <a:cubicBezTo>
                    <a:pt x="6989" y="2143"/>
                    <a:pt x="7061" y="2298"/>
                    <a:pt x="7180" y="2417"/>
                  </a:cubicBezTo>
                  <a:lnTo>
                    <a:pt x="7180" y="2477"/>
                  </a:lnTo>
                  <a:lnTo>
                    <a:pt x="6822" y="2572"/>
                  </a:lnTo>
                  <a:cubicBezTo>
                    <a:pt x="6549" y="2632"/>
                    <a:pt x="6370" y="2870"/>
                    <a:pt x="6370" y="3132"/>
                  </a:cubicBezTo>
                  <a:lnTo>
                    <a:pt x="6370" y="3191"/>
                  </a:lnTo>
                  <a:lnTo>
                    <a:pt x="5941" y="3191"/>
                  </a:lnTo>
                  <a:lnTo>
                    <a:pt x="5941" y="369"/>
                  </a:lnTo>
                  <a:close/>
                  <a:moveTo>
                    <a:pt x="3227" y="3179"/>
                  </a:moveTo>
                  <a:lnTo>
                    <a:pt x="3227" y="3274"/>
                  </a:lnTo>
                  <a:cubicBezTo>
                    <a:pt x="3203" y="3346"/>
                    <a:pt x="3239" y="3405"/>
                    <a:pt x="3262" y="3465"/>
                  </a:cubicBezTo>
                  <a:lnTo>
                    <a:pt x="3012" y="3715"/>
                  </a:lnTo>
                  <a:lnTo>
                    <a:pt x="3001" y="3715"/>
                  </a:lnTo>
                  <a:lnTo>
                    <a:pt x="2739" y="3465"/>
                  </a:lnTo>
                  <a:cubicBezTo>
                    <a:pt x="2774" y="3405"/>
                    <a:pt x="2798" y="3346"/>
                    <a:pt x="2798" y="3274"/>
                  </a:cubicBezTo>
                  <a:lnTo>
                    <a:pt x="2798" y="3179"/>
                  </a:lnTo>
                  <a:close/>
                  <a:moveTo>
                    <a:pt x="3572" y="3667"/>
                  </a:moveTo>
                  <a:lnTo>
                    <a:pt x="3953" y="3822"/>
                  </a:lnTo>
                  <a:cubicBezTo>
                    <a:pt x="4108" y="3882"/>
                    <a:pt x="4215" y="4048"/>
                    <a:pt x="4215" y="4203"/>
                  </a:cubicBezTo>
                  <a:lnTo>
                    <a:pt x="4215" y="5394"/>
                  </a:lnTo>
                  <a:cubicBezTo>
                    <a:pt x="4215" y="5513"/>
                    <a:pt x="4132" y="5608"/>
                    <a:pt x="4013" y="5608"/>
                  </a:cubicBezTo>
                  <a:lnTo>
                    <a:pt x="3191" y="5608"/>
                  </a:lnTo>
                  <a:lnTo>
                    <a:pt x="3191" y="5382"/>
                  </a:lnTo>
                  <a:lnTo>
                    <a:pt x="3608" y="5382"/>
                  </a:lnTo>
                  <a:cubicBezTo>
                    <a:pt x="3715" y="5382"/>
                    <a:pt x="3798" y="5299"/>
                    <a:pt x="3798" y="5191"/>
                  </a:cubicBezTo>
                  <a:lnTo>
                    <a:pt x="3798" y="4596"/>
                  </a:lnTo>
                  <a:cubicBezTo>
                    <a:pt x="3798" y="4489"/>
                    <a:pt x="3715" y="4406"/>
                    <a:pt x="3608" y="4406"/>
                  </a:cubicBezTo>
                  <a:cubicBezTo>
                    <a:pt x="3501" y="4406"/>
                    <a:pt x="3417" y="4489"/>
                    <a:pt x="3417" y="4596"/>
                  </a:cubicBezTo>
                  <a:lnTo>
                    <a:pt x="3417" y="5013"/>
                  </a:lnTo>
                  <a:lnTo>
                    <a:pt x="2584" y="5013"/>
                  </a:lnTo>
                  <a:lnTo>
                    <a:pt x="2584" y="4596"/>
                  </a:lnTo>
                  <a:cubicBezTo>
                    <a:pt x="2584" y="4489"/>
                    <a:pt x="2489" y="4406"/>
                    <a:pt x="2381" y="4406"/>
                  </a:cubicBezTo>
                  <a:cubicBezTo>
                    <a:pt x="2286" y="4406"/>
                    <a:pt x="2191" y="4489"/>
                    <a:pt x="2191" y="4596"/>
                  </a:cubicBezTo>
                  <a:lnTo>
                    <a:pt x="2191" y="5191"/>
                  </a:lnTo>
                  <a:cubicBezTo>
                    <a:pt x="2191" y="5299"/>
                    <a:pt x="2286" y="5382"/>
                    <a:pt x="2381" y="5382"/>
                  </a:cubicBezTo>
                  <a:lnTo>
                    <a:pt x="2798" y="5382"/>
                  </a:lnTo>
                  <a:lnTo>
                    <a:pt x="2798" y="5608"/>
                  </a:lnTo>
                  <a:lnTo>
                    <a:pt x="1989" y="5608"/>
                  </a:lnTo>
                  <a:cubicBezTo>
                    <a:pt x="1869" y="5608"/>
                    <a:pt x="1774" y="5513"/>
                    <a:pt x="1774" y="5394"/>
                  </a:cubicBezTo>
                  <a:lnTo>
                    <a:pt x="1774" y="4203"/>
                  </a:lnTo>
                  <a:cubicBezTo>
                    <a:pt x="1774" y="4048"/>
                    <a:pt x="1881" y="3882"/>
                    <a:pt x="2048" y="3822"/>
                  </a:cubicBezTo>
                  <a:lnTo>
                    <a:pt x="2417" y="3667"/>
                  </a:lnTo>
                  <a:lnTo>
                    <a:pt x="2727" y="3989"/>
                  </a:lnTo>
                  <a:cubicBezTo>
                    <a:pt x="2798" y="4060"/>
                    <a:pt x="2905" y="4108"/>
                    <a:pt x="3001" y="4108"/>
                  </a:cubicBezTo>
                  <a:cubicBezTo>
                    <a:pt x="3096" y="4108"/>
                    <a:pt x="3191" y="4060"/>
                    <a:pt x="3262" y="3989"/>
                  </a:cubicBezTo>
                  <a:lnTo>
                    <a:pt x="3572" y="3667"/>
                  </a:lnTo>
                  <a:close/>
                  <a:moveTo>
                    <a:pt x="5632" y="5596"/>
                  </a:moveTo>
                  <a:lnTo>
                    <a:pt x="5632" y="6406"/>
                  </a:lnTo>
                  <a:lnTo>
                    <a:pt x="381" y="6406"/>
                  </a:lnTo>
                  <a:lnTo>
                    <a:pt x="381" y="5596"/>
                  </a:lnTo>
                  <a:lnTo>
                    <a:pt x="1429" y="5596"/>
                  </a:lnTo>
                  <a:cubicBezTo>
                    <a:pt x="1512" y="5834"/>
                    <a:pt x="1727" y="5989"/>
                    <a:pt x="2000" y="5989"/>
                  </a:cubicBezTo>
                  <a:lnTo>
                    <a:pt x="4013" y="5989"/>
                  </a:lnTo>
                  <a:cubicBezTo>
                    <a:pt x="4263" y="5989"/>
                    <a:pt x="4489" y="5834"/>
                    <a:pt x="4572" y="5596"/>
                  </a:cubicBezTo>
                  <a:close/>
                  <a:moveTo>
                    <a:pt x="8025" y="4406"/>
                  </a:moveTo>
                  <a:cubicBezTo>
                    <a:pt x="8144" y="4406"/>
                    <a:pt x="8227" y="4489"/>
                    <a:pt x="8227" y="4608"/>
                  </a:cubicBezTo>
                  <a:lnTo>
                    <a:pt x="8227" y="5203"/>
                  </a:lnTo>
                  <a:cubicBezTo>
                    <a:pt x="8227" y="5275"/>
                    <a:pt x="8192" y="5358"/>
                    <a:pt x="8132" y="5382"/>
                  </a:cubicBezTo>
                  <a:cubicBezTo>
                    <a:pt x="8073" y="5418"/>
                    <a:pt x="8037" y="5477"/>
                    <a:pt x="8037" y="5549"/>
                  </a:cubicBezTo>
                  <a:lnTo>
                    <a:pt x="8037" y="5846"/>
                  </a:lnTo>
                  <a:cubicBezTo>
                    <a:pt x="8037" y="5930"/>
                    <a:pt x="8096" y="6013"/>
                    <a:pt x="8192" y="6025"/>
                  </a:cubicBezTo>
                  <a:lnTo>
                    <a:pt x="8692" y="6144"/>
                  </a:lnTo>
                  <a:cubicBezTo>
                    <a:pt x="8787" y="6168"/>
                    <a:pt x="8858" y="6251"/>
                    <a:pt x="8858" y="6346"/>
                  </a:cubicBezTo>
                  <a:lnTo>
                    <a:pt x="8858" y="6406"/>
                  </a:lnTo>
                  <a:lnTo>
                    <a:pt x="6787" y="6406"/>
                  </a:lnTo>
                  <a:lnTo>
                    <a:pt x="6787" y="6346"/>
                  </a:lnTo>
                  <a:cubicBezTo>
                    <a:pt x="6787" y="6251"/>
                    <a:pt x="6846" y="6168"/>
                    <a:pt x="6953" y="6144"/>
                  </a:cubicBezTo>
                  <a:lnTo>
                    <a:pt x="7465" y="6025"/>
                  </a:lnTo>
                  <a:cubicBezTo>
                    <a:pt x="7549" y="6013"/>
                    <a:pt x="7608" y="5930"/>
                    <a:pt x="7608" y="5846"/>
                  </a:cubicBezTo>
                  <a:lnTo>
                    <a:pt x="7608" y="5549"/>
                  </a:lnTo>
                  <a:cubicBezTo>
                    <a:pt x="7608" y="5489"/>
                    <a:pt x="7584" y="5418"/>
                    <a:pt x="7513" y="5382"/>
                  </a:cubicBezTo>
                  <a:cubicBezTo>
                    <a:pt x="7442" y="5334"/>
                    <a:pt x="7418" y="5275"/>
                    <a:pt x="7418" y="5203"/>
                  </a:cubicBezTo>
                  <a:lnTo>
                    <a:pt x="7418" y="4608"/>
                  </a:lnTo>
                  <a:cubicBezTo>
                    <a:pt x="7418" y="4489"/>
                    <a:pt x="7501" y="4406"/>
                    <a:pt x="7620" y="4406"/>
                  </a:cubicBezTo>
                  <a:close/>
                  <a:moveTo>
                    <a:pt x="9585" y="3584"/>
                  </a:moveTo>
                  <a:lnTo>
                    <a:pt x="9585" y="6406"/>
                  </a:lnTo>
                  <a:lnTo>
                    <a:pt x="9204" y="6406"/>
                  </a:lnTo>
                  <a:lnTo>
                    <a:pt x="9204" y="6346"/>
                  </a:lnTo>
                  <a:cubicBezTo>
                    <a:pt x="9204" y="6084"/>
                    <a:pt x="9025" y="5846"/>
                    <a:pt x="8751" y="5787"/>
                  </a:cubicBezTo>
                  <a:lnTo>
                    <a:pt x="8394" y="5691"/>
                  </a:lnTo>
                  <a:lnTo>
                    <a:pt x="8394" y="5632"/>
                  </a:lnTo>
                  <a:cubicBezTo>
                    <a:pt x="8513" y="5537"/>
                    <a:pt x="8596" y="5370"/>
                    <a:pt x="8596" y="5191"/>
                  </a:cubicBezTo>
                  <a:lnTo>
                    <a:pt x="8596" y="4596"/>
                  </a:lnTo>
                  <a:cubicBezTo>
                    <a:pt x="8596" y="4263"/>
                    <a:pt x="8323" y="4001"/>
                    <a:pt x="8001" y="4001"/>
                  </a:cubicBezTo>
                  <a:lnTo>
                    <a:pt x="7596" y="4001"/>
                  </a:lnTo>
                  <a:cubicBezTo>
                    <a:pt x="7263" y="4001"/>
                    <a:pt x="7001" y="4263"/>
                    <a:pt x="7001" y="4596"/>
                  </a:cubicBezTo>
                  <a:lnTo>
                    <a:pt x="7001" y="5191"/>
                  </a:lnTo>
                  <a:cubicBezTo>
                    <a:pt x="7001" y="5358"/>
                    <a:pt x="7072" y="5513"/>
                    <a:pt x="7192" y="5632"/>
                  </a:cubicBezTo>
                  <a:lnTo>
                    <a:pt x="7192" y="5691"/>
                  </a:lnTo>
                  <a:lnTo>
                    <a:pt x="6834" y="5787"/>
                  </a:lnTo>
                  <a:cubicBezTo>
                    <a:pt x="6572" y="5846"/>
                    <a:pt x="6394" y="6084"/>
                    <a:pt x="6394" y="6346"/>
                  </a:cubicBezTo>
                  <a:lnTo>
                    <a:pt x="6394" y="6406"/>
                  </a:lnTo>
                  <a:lnTo>
                    <a:pt x="5953" y="6406"/>
                  </a:lnTo>
                  <a:lnTo>
                    <a:pt x="5953" y="3584"/>
                  </a:lnTo>
                  <a:close/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6596"/>
                  </a:lnTo>
                  <a:cubicBezTo>
                    <a:pt x="0" y="6703"/>
                    <a:pt x="95" y="6799"/>
                    <a:pt x="203" y="6799"/>
                  </a:cubicBezTo>
                  <a:lnTo>
                    <a:pt x="9811" y="6799"/>
                  </a:lnTo>
                  <a:cubicBezTo>
                    <a:pt x="9918" y="6799"/>
                    <a:pt x="10001" y="6703"/>
                    <a:pt x="10001" y="6596"/>
                  </a:cubicBezTo>
                  <a:lnTo>
                    <a:pt x="10001" y="191"/>
                  </a:lnTo>
                  <a:cubicBezTo>
                    <a:pt x="10001" y="84"/>
                    <a:pt x="9918" y="0"/>
                    <a:pt x="9811" y="0"/>
                  </a:cubicBezTo>
                  <a:lnTo>
                    <a:pt x="1584" y="0"/>
                  </a:lnTo>
                  <a:cubicBezTo>
                    <a:pt x="1477" y="0"/>
                    <a:pt x="1381" y="84"/>
                    <a:pt x="1381" y="191"/>
                  </a:cubicBezTo>
                  <a:cubicBezTo>
                    <a:pt x="1381" y="286"/>
                    <a:pt x="1477" y="381"/>
                    <a:pt x="1584" y="381"/>
                  </a:cubicBezTo>
                  <a:lnTo>
                    <a:pt x="5596" y="381"/>
                  </a:lnTo>
                  <a:lnTo>
                    <a:pt x="5596" y="5215"/>
                  </a:lnTo>
                  <a:lnTo>
                    <a:pt x="4572" y="5215"/>
                  </a:lnTo>
                  <a:lnTo>
                    <a:pt x="4572" y="4203"/>
                  </a:lnTo>
                  <a:cubicBezTo>
                    <a:pt x="4572" y="3882"/>
                    <a:pt x="4370" y="3584"/>
                    <a:pt x="4072" y="3477"/>
                  </a:cubicBezTo>
                  <a:lnTo>
                    <a:pt x="3572" y="3286"/>
                  </a:lnTo>
                  <a:lnTo>
                    <a:pt x="3572" y="3274"/>
                  </a:lnTo>
                  <a:lnTo>
                    <a:pt x="3572" y="2989"/>
                  </a:lnTo>
                  <a:cubicBezTo>
                    <a:pt x="3810" y="2810"/>
                    <a:pt x="3977" y="2512"/>
                    <a:pt x="3977" y="2203"/>
                  </a:cubicBezTo>
                  <a:lnTo>
                    <a:pt x="3977" y="1798"/>
                  </a:lnTo>
                  <a:cubicBezTo>
                    <a:pt x="3977" y="1369"/>
                    <a:pt x="3620" y="1012"/>
                    <a:pt x="3191" y="1012"/>
                  </a:cubicBezTo>
                  <a:lnTo>
                    <a:pt x="2786" y="1012"/>
                  </a:lnTo>
                  <a:cubicBezTo>
                    <a:pt x="2358" y="1012"/>
                    <a:pt x="2000" y="1369"/>
                    <a:pt x="2000" y="1798"/>
                  </a:cubicBezTo>
                  <a:lnTo>
                    <a:pt x="2000" y="2203"/>
                  </a:lnTo>
                  <a:cubicBezTo>
                    <a:pt x="2000" y="2524"/>
                    <a:pt x="2167" y="2810"/>
                    <a:pt x="2405" y="2989"/>
                  </a:cubicBezTo>
                  <a:lnTo>
                    <a:pt x="2405" y="3274"/>
                  </a:lnTo>
                  <a:lnTo>
                    <a:pt x="2405" y="3286"/>
                  </a:lnTo>
                  <a:lnTo>
                    <a:pt x="1905" y="3477"/>
                  </a:lnTo>
                  <a:cubicBezTo>
                    <a:pt x="1608" y="3596"/>
                    <a:pt x="1405" y="3894"/>
                    <a:pt x="1405" y="4203"/>
                  </a:cubicBezTo>
                  <a:lnTo>
                    <a:pt x="1405" y="5215"/>
                  </a:lnTo>
                  <a:lnTo>
                    <a:pt x="381" y="5215"/>
                  </a:lnTo>
                  <a:lnTo>
                    <a:pt x="381" y="381"/>
                  </a:lnTo>
                  <a:lnTo>
                    <a:pt x="798" y="381"/>
                  </a:lnTo>
                  <a:cubicBezTo>
                    <a:pt x="893" y="381"/>
                    <a:pt x="988" y="286"/>
                    <a:pt x="988" y="191"/>
                  </a:cubicBezTo>
                  <a:cubicBezTo>
                    <a:pt x="988" y="84"/>
                    <a:pt x="893" y="0"/>
                    <a:pt x="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99"/>
            <p:cNvSpPr/>
            <p:nvPr/>
          </p:nvSpPr>
          <p:spPr>
            <a:xfrm>
              <a:off x="1289311" y="2926222"/>
              <a:ext cx="408156" cy="299783"/>
            </a:xfrm>
            <a:custGeom>
              <a:avLst/>
              <a:gdLst/>
              <a:ahLst/>
              <a:cxnLst/>
              <a:rect l="l" t="t" r="r" b="b"/>
              <a:pathLst>
                <a:path w="12824" h="9419" extrusionOk="0">
                  <a:moveTo>
                    <a:pt x="11621" y="382"/>
                  </a:moveTo>
                  <a:cubicBezTo>
                    <a:pt x="11740" y="382"/>
                    <a:pt x="11823" y="477"/>
                    <a:pt x="11823" y="596"/>
                  </a:cubicBezTo>
                  <a:lnTo>
                    <a:pt x="11823" y="8037"/>
                  </a:lnTo>
                  <a:lnTo>
                    <a:pt x="11406" y="8037"/>
                  </a:lnTo>
                  <a:cubicBezTo>
                    <a:pt x="11299" y="8037"/>
                    <a:pt x="11216" y="8121"/>
                    <a:pt x="11216" y="8228"/>
                  </a:cubicBezTo>
                  <a:cubicBezTo>
                    <a:pt x="11216" y="8335"/>
                    <a:pt x="11299" y="8418"/>
                    <a:pt x="11406" y="8418"/>
                  </a:cubicBezTo>
                  <a:lnTo>
                    <a:pt x="12407" y="8418"/>
                  </a:lnTo>
                  <a:cubicBezTo>
                    <a:pt x="12407" y="8418"/>
                    <a:pt x="12418" y="8418"/>
                    <a:pt x="12418" y="8442"/>
                  </a:cubicBezTo>
                  <a:lnTo>
                    <a:pt x="12418" y="8835"/>
                  </a:lnTo>
                  <a:cubicBezTo>
                    <a:pt x="12442" y="8942"/>
                    <a:pt x="12347" y="9049"/>
                    <a:pt x="12228" y="9049"/>
                  </a:cubicBezTo>
                  <a:lnTo>
                    <a:pt x="596" y="9049"/>
                  </a:lnTo>
                  <a:cubicBezTo>
                    <a:pt x="476" y="9049"/>
                    <a:pt x="381" y="8954"/>
                    <a:pt x="381" y="8835"/>
                  </a:cubicBezTo>
                  <a:lnTo>
                    <a:pt x="381" y="8442"/>
                  </a:lnTo>
                  <a:cubicBezTo>
                    <a:pt x="381" y="8442"/>
                    <a:pt x="381" y="8418"/>
                    <a:pt x="393" y="8418"/>
                  </a:cubicBezTo>
                  <a:lnTo>
                    <a:pt x="10621" y="8418"/>
                  </a:lnTo>
                  <a:cubicBezTo>
                    <a:pt x="10728" y="8418"/>
                    <a:pt x="10811" y="8335"/>
                    <a:pt x="10811" y="8228"/>
                  </a:cubicBezTo>
                  <a:cubicBezTo>
                    <a:pt x="10811" y="8121"/>
                    <a:pt x="10728" y="8037"/>
                    <a:pt x="10621" y="8037"/>
                  </a:cubicBezTo>
                  <a:lnTo>
                    <a:pt x="977" y="8037"/>
                  </a:lnTo>
                  <a:lnTo>
                    <a:pt x="977" y="596"/>
                  </a:lnTo>
                  <a:cubicBezTo>
                    <a:pt x="977" y="477"/>
                    <a:pt x="1072" y="382"/>
                    <a:pt x="1179" y="382"/>
                  </a:cubicBezTo>
                  <a:close/>
                  <a:moveTo>
                    <a:pt x="1191" y="1"/>
                  </a:moveTo>
                  <a:cubicBezTo>
                    <a:pt x="857" y="1"/>
                    <a:pt x="596" y="263"/>
                    <a:pt x="596" y="596"/>
                  </a:cubicBezTo>
                  <a:lnTo>
                    <a:pt x="596" y="8037"/>
                  </a:lnTo>
                  <a:lnTo>
                    <a:pt x="381" y="8037"/>
                  </a:lnTo>
                  <a:cubicBezTo>
                    <a:pt x="179" y="8037"/>
                    <a:pt x="0" y="8216"/>
                    <a:pt x="0" y="8418"/>
                  </a:cubicBezTo>
                  <a:lnTo>
                    <a:pt x="0" y="8823"/>
                  </a:lnTo>
                  <a:cubicBezTo>
                    <a:pt x="0" y="9157"/>
                    <a:pt x="262" y="9419"/>
                    <a:pt x="596" y="9419"/>
                  </a:cubicBezTo>
                  <a:lnTo>
                    <a:pt x="12228" y="9419"/>
                  </a:lnTo>
                  <a:cubicBezTo>
                    <a:pt x="12561" y="9419"/>
                    <a:pt x="12823" y="9157"/>
                    <a:pt x="12823" y="8823"/>
                  </a:cubicBezTo>
                  <a:lnTo>
                    <a:pt x="12823" y="8418"/>
                  </a:lnTo>
                  <a:cubicBezTo>
                    <a:pt x="12811" y="8216"/>
                    <a:pt x="12645" y="8037"/>
                    <a:pt x="12418" y="8037"/>
                  </a:cubicBezTo>
                  <a:lnTo>
                    <a:pt x="12216" y="8037"/>
                  </a:lnTo>
                  <a:lnTo>
                    <a:pt x="12216" y="596"/>
                  </a:lnTo>
                  <a:cubicBezTo>
                    <a:pt x="12216" y="263"/>
                    <a:pt x="11942" y="1"/>
                    <a:pt x="11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2" name="Google Shape;882;p99"/>
          <p:cNvGrpSpPr/>
          <p:nvPr/>
        </p:nvGrpSpPr>
        <p:grpSpPr>
          <a:xfrm>
            <a:off x="1040336" y="2851694"/>
            <a:ext cx="485922" cy="432209"/>
            <a:chOff x="854261" y="2908813"/>
            <a:chExt cx="377474" cy="335748"/>
          </a:xfrm>
        </p:grpSpPr>
        <p:sp>
          <p:nvSpPr>
            <p:cNvPr id="883" name="Google Shape;883;p99"/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99"/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99"/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99"/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99"/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99"/>
          <p:cNvSpPr txBox="1"/>
          <p:nvPr/>
        </p:nvSpPr>
        <p:spPr>
          <a:xfrm>
            <a:off x="1716225" y="2012725"/>
            <a:ext cx="139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5,408</a:t>
            </a:r>
            <a:endParaRPr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889" name="Google Shape;889;p99"/>
          <p:cNvGrpSpPr/>
          <p:nvPr/>
        </p:nvGrpSpPr>
        <p:grpSpPr>
          <a:xfrm>
            <a:off x="1740178" y="1978957"/>
            <a:ext cx="2471100" cy="106526"/>
            <a:chOff x="1740178" y="1978957"/>
            <a:chExt cx="2471100" cy="106526"/>
          </a:xfrm>
        </p:grpSpPr>
        <p:sp>
          <p:nvSpPr>
            <p:cNvPr id="890" name="Google Shape;890;p99"/>
            <p:cNvSpPr/>
            <p:nvPr/>
          </p:nvSpPr>
          <p:spPr>
            <a:xfrm>
              <a:off x="1740178" y="1978957"/>
              <a:ext cx="2471100" cy="10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99"/>
            <p:cNvSpPr/>
            <p:nvPr/>
          </p:nvSpPr>
          <p:spPr>
            <a:xfrm>
              <a:off x="1740178" y="1978983"/>
              <a:ext cx="1553400" cy="10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99"/>
          <p:cNvGrpSpPr/>
          <p:nvPr/>
        </p:nvGrpSpPr>
        <p:grpSpPr>
          <a:xfrm>
            <a:off x="1695850" y="2851700"/>
            <a:ext cx="2515500" cy="106546"/>
            <a:chOff x="1695850" y="2851700"/>
            <a:chExt cx="2515500" cy="106546"/>
          </a:xfrm>
        </p:grpSpPr>
        <p:sp>
          <p:nvSpPr>
            <p:cNvPr id="893" name="Google Shape;893;p99"/>
            <p:cNvSpPr/>
            <p:nvPr/>
          </p:nvSpPr>
          <p:spPr>
            <a:xfrm>
              <a:off x="1695850" y="2851700"/>
              <a:ext cx="2515500" cy="10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99"/>
            <p:cNvSpPr/>
            <p:nvPr/>
          </p:nvSpPr>
          <p:spPr>
            <a:xfrm>
              <a:off x="1695850" y="2851746"/>
              <a:ext cx="2162100" cy="10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6" name="Google Shape;896;p99"/>
          <p:cNvSpPr txBox="1"/>
          <p:nvPr/>
        </p:nvSpPr>
        <p:spPr>
          <a:xfrm>
            <a:off x="1716225" y="2882050"/>
            <a:ext cx="139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5,408</a:t>
            </a:r>
            <a:endParaRPr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897" name="Google Shape;897;p99"/>
          <p:cNvGrpSpPr/>
          <p:nvPr/>
        </p:nvGrpSpPr>
        <p:grpSpPr>
          <a:xfrm>
            <a:off x="1109713" y="3793410"/>
            <a:ext cx="347143" cy="254684"/>
            <a:chOff x="5331913" y="3413947"/>
            <a:chExt cx="347143" cy="254684"/>
          </a:xfrm>
        </p:grpSpPr>
        <p:sp>
          <p:nvSpPr>
            <p:cNvPr id="898" name="Google Shape;898;p99"/>
            <p:cNvSpPr/>
            <p:nvPr/>
          </p:nvSpPr>
          <p:spPr>
            <a:xfrm>
              <a:off x="5597163" y="3523083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99"/>
            <p:cNvSpPr/>
            <p:nvPr/>
          </p:nvSpPr>
          <p:spPr>
            <a:xfrm>
              <a:off x="5331913" y="3413947"/>
              <a:ext cx="347143" cy="253538"/>
            </a:xfrm>
            <a:custGeom>
              <a:avLst/>
              <a:gdLst/>
              <a:ahLst/>
              <a:cxnLst/>
              <a:rect l="l" t="t" r="r" b="b"/>
              <a:pathLst>
                <a:path w="10907" h="7966" extrusionOk="0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99"/>
            <p:cNvSpPr/>
            <p:nvPr/>
          </p:nvSpPr>
          <p:spPr>
            <a:xfrm>
              <a:off x="5645669" y="3625759"/>
              <a:ext cx="10248" cy="42872"/>
            </a:xfrm>
            <a:custGeom>
              <a:avLst/>
              <a:gdLst/>
              <a:ahLst/>
              <a:cxnLst/>
              <a:rect l="l" t="t" r="r" b="b"/>
              <a:pathLst>
                <a:path w="322" h="1347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99"/>
            <p:cNvSpPr/>
            <p:nvPr/>
          </p:nvSpPr>
          <p:spPr>
            <a:xfrm>
              <a:off x="5462247" y="3461115"/>
              <a:ext cx="86825" cy="29759"/>
            </a:xfrm>
            <a:custGeom>
              <a:avLst/>
              <a:gdLst/>
              <a:ahLst/>
              <a:cxnLst/>
              <a:rect l="l" t="t" r="r" b="b"/>
              <a:pathLst>
                <a:path w="2728" h="935" extrusionOk="0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99"/>
            <p:cNvSpPr/>
            <p:nvPr/>
          </p:nvSpPr>
          <p:spPr>
            <a:xfrm>
              <a:off x="5441050" y="3636389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99"/>
            <p:cNvSpPr/>
            <p:nvPr/>
          </p:nvSpPr>
          <p:spPr>
            <a:xfrm>
              <a:off x="5559257" y="3636389"/>
              <a:ext cx="10662" cy="32241"/>
            </a:xfrm>
            <a:custGeom>
              <a:avLst/>
              <a:gdLst/>
              <a:ahLst/>
              <a:cxnLst/>
              <a:rect l="l" t="t" r="r" b="b"/>
              <a:pathLst>
                <a:path w="335" h="1013" extrusionOk="0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8B34C6B-0EF9-42E1-A50C-306434682D10}"/>
              </a:ext>
            </a:extLst>
          </p:cNvPr>
          <p:cNvSpPr/>
          <p:nvPr/>
        </p:nvSpPr>
        <p:spPr>
          <a:xfrm>
            <a:off x="-53788" y="1254055"/>
            <a:ext cx="9117106" cy="3264157"/>
          </a:xfrm>
          <a:prstGeom prst="rect">
            <a:avLst/>
          </a:prstGeom>
          <a:solidFill>
            <a:schemeClr val="accent2">
              <a:lumMod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V PROCESE PRÍPRAVY A ANALÝZY DÁT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F56EC2FB-4645-4156-A749-2A72DD34B83B}"/>
              </a:ext>
            </a:extLst>
          </p:cNvPr>
          <p:cNvSpPr txBox="1">
            <a:spLocks/>
          </p:cNvSpPr>
          <p:nvPr/>
        </p:nvSpPr>
        <p:spPr>
          <a:xfrm>
            <a:off x="8432250" y="458297"/>
            <a:ext cx="711750" cy="72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33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US" sz="40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03</a:t>
            </a:r>
            <a:endParaRPr lang="en-US" sz="3200" b="1" dirty="0">
              <a:solidFill>
                <a:schemeClr val="bg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1"/>
          <p:cNvSpPr txBox="1">
            <a:spLocks noGrp="1"/>
          </p:cNvSpPr>
          <p:nvPr>
            <p:ph type="title"/>
          </p:nvPr>
        </p:nvSpPr>
        <p:spPr>
          <a:xfrm>
            <a:off x="3840875" y="762000"/>
            <a:ext cx="45900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OBSAH</a:t>
            </a:r>
            <a:endParaRPr dirty="0">
              <a:latin typeface="Candara" panose="020E0502030303020204" pitchFamily="34" charset="0"/>
            </a:endParaRPr>
          </a:p>
        </p:txBody>
      </p:sp>
      <p:sp>
        <p:nvSpPr>
          <p:cNvPr id="416" name="Google Shape;416;p61"/>
          <p:cNvSpPr txBox="1">
            <a:spLocks noGrp="1"/>
          </p:cNvSpPr>
          <p:nvPr>
            <p:ph type="title" idx="2"/>
          </p:nvPr>
        </p:nvSpPr>
        <p:spPr>
          <a:xfrm>
            <a:off x="2613878" y="1526800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  <a:latin typeface="Candara" panose="020E0502030303020204" pitchFamily="34" charset="0"/>
              </a:rPr>
              <a:t>01</a:t>
            </a:r>
            <a:endParaRPr dirty="0">
              <a:solidFill>
                <a:schemeClr val="accent4"/>
              </a:solidFill>
              <a:latin typeface="Candara" panose="020E0502030303020204" pitchFamily="34" charset="0"/>
            </a:endParaRPr>
          </a:p>
        </p:txBody>
      </p:sp>
      <p:sp>
        <p:nvSpPr>
          <p:cNvPr id="417" name="Google Shape;417;p61"/>
          <p:cNvSpPr txBox="1">
            <a:spLocks noGrp="1"/>
          </p:cNvSpPr>
          <p:nvPr>
            <p:ph type="subTitle" idx="1"/>
          </p:nvPr>
        </p:nvSpPr>
        <p:spPr>
          <a:xfrm>
            <a:off x="2520009" y="193577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CIELE PRÁCE</a:t>
            </a:r>
            <a:endParaRPr dirty="0">
              <a:latin typeface="Candara" panose="020E0502030303020204" pitchFamily="34" charset="0"/>
            </a:endParaRPr>
          </a:p>
        </p:txBody>
      </p:sp>
      <p:sp>
        <p:nvSpPr>
          <p:cNvPr id="419" name="Google Shape;419;p61"/>
          <p:cNvSpPr txBox="1">
            <a:spLocks noGrp="1"/>
          </p:cNvSpPr>
          <p:nvPr>
            <p:ph type="title" idx="4"/>
          </p:nvPr>
        </p:nvSpPr>
        <p:spPr>
          <a:xfrm>
            <a:off x="2613878" y="3012981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  <a:latin typeface="Candara" panose="020E0502030303020204" pitchFamily="34" charset="0"/>
              </a:rPr>
              <a:t>03</a:t>
            </a:r>
            <a:endParaRPr dirty="0">
              <a:solidFill>
                <a:schemeClr val="accent4"/>
              </a:solidFill>
              <a:latin typeface="Candara" panose="020E0502030303020204" pitchFamily="34" charset="0"/>
            </a:endParaRPr>
          </a:p>
        </p:txBody>
      </p:sp>
      <p:sp>
        <p:nvSpPr>
          <p:cNvPr id="420" name="Google Shape;420;p61"/>
          <p:cNvSpPr txBox="1">
            <a:spLocks noGrp="1"/>
          </p:cNvSpPr>
          <p:nvPr>
            <p:ph type="subTitle" idx="5"/>
          </p:nvPr>
        </p:nvSpPr>
        <p:spPr>
          <a:xfrm>
            <a:off x="2520009" y="346058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VÝSLEDKY</a:t>
            </a:r>
            <a:endParaRPr dirty="0">
              <a:latin typeface="Candara" panose="020E0502030303020204" pitchFamily="34" charset="0"/>
            </a:endParaRPr>
          </a:p>
        </p:txBody>
      </p:sp>
      <p:sp>
        <p:nvSpPr>
          <p:cNvPr id="422" name="Google Shape;422;p61"/>
          <p:cNvSpPr txBox="1">
            <a:spLocks noGrp="1"/>
          </p:cNvSpPr>
          <p:nvPr>
            <p:ph type="title" idx="7"/>
          </p:nvPr>
        </p:nvSpPr>
        <p:spPr>
          <a:xfrm>
            <a:off x="6081875" y="1532014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  <a:latin typeface="Candara" panose="020E0502030303020204" pitchFamily="34" charset="0"/>
              </a:rPr>
              <a:t>02</a:t>
            </a:r>
            <a:endParaRPr dirty="0">
              <a:solidFill>
                <a:schemeClr val="accent4"/>
              </a:solidFill>
              <a:latin typeface="Candara" panose="020E0502030303020204" pitchFamily="34" charset="0"/>
            </a:endParaRPr>
          </a:p>
        </p:txBody>
      </p:sp>
      <p:sp>
        <p:nvSpPr>
          <p:cNvPr id="423" name="Google Shape;423;p61"/>
          <p:cNvSpPr txBox="1">
            <a:spLocks noGrp="1"/>
          </p:cNvSpPr>
          <p:nvPr>
            <p:ph type="subTitle" idx="8"/>
          </p:nvPr>
        </p:nvSpPr>
        <p:spPr>
          <a:xfrm>
            <a:off x="5964908" y="1935776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METODOLÓGIA</a:t>
            </a:r>
            <a:endParaRPr dirty="0">
              <a:latin typeface="Candara" panose="020E0502030303020204" pitchFamily="34" charset="0"/>
            </a:endParaRPr>
          </a:p>
        </p:txBody>
      </p:sp>
      <p:sp>
        <p:nvSpPr>
          <p:cNvPr id="425" name="Google Shape;425;p61"/>
          <p:cNvSpPr txBox="1">
            <a:spLocks noGrp="1"/>
          </p:cNvSpPr>
          <p:nvPr>
            <p:ph type="title" idx="13"/>
          </p:nvPr>
        </p:nvSpPr>
        <p:spPr>
          <a:xfrm>
            <a:off x="6135875" y="3012981"/>
            <a:ext cx="127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  <a:latin typeface="Candara" panose="020E0502030303020204" pitchFamily="34" charset="0"/>
              </a:rPr>
              <a:t>04</a:t>
            </a:r>
            <a:endParaRPr dirty="0">
              <a:solidFill>
                <a:schemeClr val="accent4"/>
              </a:solidFill>
              <a:latin typeface="Candara" panose="020E0502030303020204" pitchFamily="34" charset="0"/>
            </a:endParaRPr>
          </a:p>
        </p:txBody>
      </p:sp>
      <p:sp>
        <p:nvSpPr>
          <p:cNvPr id="426" name="Google Shape;426;p61"/>
          <p:cNvSpPr txBox="1">
            <a:spLocks noGrp="1"/>
          </p:cNvSpPr>
          <p:nvPr>
            <p:ph type="subTitle" idx="14"/>
          </p:nvPr>
        </p:nvSpPr>
        <p:spPr>
          <a:xfrm>
            <a:off x="6072616" y="3460581"/>
            <a:ext cx="23490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ZÁVERY</a:t>
            </a:r>
            <a:endParaRPr dirty="0">
              <a:latin typeface="Candara" panose="020E0502030303020204" pitchFamily="34" charset="0"/>
            </a:endParaRPr>
          </a:p>
        </p:txBody>
      </p:sp>
      <p:cxnSp>
        <p:nvCxnSpPr>
          <p:cNvPr id="428" name="Google Shape;428;p61"/>
          <p:cNvCxnSpPr/>
          <p:nvPr/>
        </p:nvCxnSpPr>
        <p:spPr>
          <a:xfrm rot="10800000" flipH="1">
            <a:off x="7530008" y="1428600"/>
            <a:ext cx="783900" cy="3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9529;p134">
            <a:extLst>
              <a:ext uri="{FF2B5EF4-FFF2-40B4-BE49-F238E27FC236}">
                <a16:creationId xmlns:a16="http://schemas.microsoft.com/office/drawing/2014/main" id="{AA999958-C65B-4E8F-99BF-4B4D359ED601}"/>
              </a:ext>
            </a:extLst>
          </p:cNvPr>
          <p:cNvSpPr/>
          <p:nvPr/>
        </p:nvSpPr>
        <p:spPr>
          <a:xfrm>
            <a:off x="4117860" y="1682919"/>
            <a:ext cx="643258" cy="634005"/>
          </a:xfrm>
          <a:custGeom>
            <a:avLst/>
            <a:gdLst/>
            <a:ahLst/>
            <a:cxnLst/>
            <a:rect l="l" t="t" r="r" b="b"/>
            <a:pathLst>
              <a:path w="11264" h="11253" extrusionOk="0">
                <a:moveTo>
                  <a:pt x="9847" y="548"/>
                </a:moveTo>
                <a:lnTo>
                  <a:pt x="9847" y="1203"/>
                </a:lnTo>
                <a:cubicBezTo>
                  <a:pt x="9847" y="1299"/>
                  <a:pt x="9930" y="1370"/>
                  <a:pt x="10014" y="1370"/>
                </a:cubicBezTo>
                <a:lnTo>
                  <a:pt x="10669" y="1370"/>
                </a:lnTo>
                <a:lnTo>
                  <a:pt x="9252" y="2811"/>
                </a:lnTo>
                <a:lnTo>
                  <a:pt x="8656" y="2811"/>
                </a:lnTo>
                <a:lnTo>
                  <a:pt x="9609" y="1858"/>
                </a:lnTo>
                <a:cubicBezTo>
                  <a:pt x="9668" y="1799"/>
                  <a:pt x="9668" y="1703"/>
                  <a:pt x="9609" y="1620"/>
                </a:cubicBezTo>
                <a:cubicBezTo>
                  <a:pt x="9579" y="1590"/>
                  <a:pt x="9537" y="1575"/>
                  <a:pt x="9494" y="1575"/>
                </a:cubicBezTo>
                <a:cubicBezTo>
                  <a:pt x="9451" y="1575"/>
                  <a:pt x="9406" y="1590"/>
                  <a:pt x="9371" y="1620"/>
                </a:cubicBezTo>
                <a:lnTo>
                  <a:pt x="8418" y="2572"/>
                </a:lnTo>
                <a:lnTo>
                  <a:pt x="8418" y="1977"/>
                </a:lnTo>
                <a:lnTo>
                  <a:pt x="9847" y="548"/>
                </a:lnTo>
                <a:close/>
                <a:moveTo>
                  <a:pt x="4549" y="2442"/>
                </a:moveTo>
                <a:cubicBezTo>
                  <a:pt x="5668" y="2442"/>
                  <a:pt x="6680" y="2870"/>
                  <a:pt x="7430" y="3573"/>
                </a:cubicBezTo>
                <a:lnTo>
                  <a:pt x="4430" y="6561"/>
                </a:lnTo>
                <a:cubicBezTo>
                  <a:pt x="4370" y="6621"/>
                  <a:pt x="4370" y="6728"/>
                  <a:pt x="4430" y="6799"/>
                </a:cubicBezTo>
                <a:cubicBezTo>
                  <a:pt x="4465" y="6835"/>
                  <a:pt x="4513" y="6847"/>
                  <a:pt x="4549" y="6847"/>
                </a:cubicBezTo>
                <a:cubicBezTo>
                  <a:pt x="4596" y="6847"/>
                  <a:pt x="4644" y="6835"/>
                  <a:pt x="4668" y="6799"/>
                </a:cubicBezTo>
                <a:lnTo>
                  <a:pt x="5418" y="6061"/>
                </a:lnTo>
                <a:cubicBezTo>
                  <a:pt x="5549" y="6240"/>
                  <a:pt x="5620" y="6466"/>
                  <a:pt x="5620" y="6680"/>
                </a:cubicBezTo>
                <a:cubicBezTo>
                  <a:pt x="5620" y="7275"/>
                  <a:pt x="5144" y="7752"/>
                  <a:pt x="4549" y="7752"/>
                </a:cubicBezTo>
                <a:cubicBezTo>
                  <a:pt x="3953" y="7752"/>
                  <a:pt x="3477" y="7275"/>
                  <a:pt x="3477" y="6680"/>
                </a:cubicBezTo>
                <a:cubicBezTo>
                  <a:pt x="3477" y="6085"/>
                  <a:pt x="3953" y="5609"/>
                  <a:pt x="4549" y="5609"/>
                </a:cubicBezTo>
                <a:cubicBezTo>
                  <a:pt x="4608" y="5609"/>
                  <a:pt x="4680" y="5609"/>
                  <a:pt x="4739" y="5632"/>
                </a:cubicBezTo>
                <a:cubicBezTo>
                  <a:pt x="4747" y="5633"/>
                  <a:pt x="4755" y="5634"/>
                  <a:pt x="4763" y="5634"/>
                </a:cubicBezTo>
                <a:cubicBezTo>
                  <a:pt x="4848" y="5634"/>
                  <a:pt x="4920" y="5577"/>
                  <a:pt x="4942" y="5490"/>
                </a:cubicBezTo>
                <a:cubicBezTo>
                  <a:pt x="4954" y="5406"/>
                  <a:pt x="4894" y="5311"/>
                  <a:pt x="4799" y="5299"/>
                </a:cubicBezTo>
                <a:cubicBezTo>
                  <a:pt x="4715" y="5287"/>
                  <a:pt x="4620" y="5275"/>
                  <a:pt x="4549" y="5275"/>
                </a:cubicBezTo>
                <a:cubicBezTo>
                  <a:pt x="3775" y="5275"/>
                  <a:pt x="3156" y="5894"/>
                  <a:pt x="3156" y="6668"/>
                </a:cubicBezTo>
                <a:cubicBezTo>
                  <a:pt x="3156" y="7442"/>
                  <a:pt x="3775" y="8073"/>
                  <a:pt x="4549" y="8073"/>
                </a:cubicBezTo>
                <a:cubicBezTo>
                  <a:pt x="5323" y="8073"/>
                  <a:pt x="5954" y="7442"/>
                  <a:pt x="5954" y="6668"/>
                </a:cubicBezTo>
                <a:cubicBezTo>
                  <a:pt x="5954" y="6359"/>
                  <a:pt x="5847" y="6049"/>
                  <a:pt x="5656" y="5811"/>
                </a:cubicBezTo>
                <a:lnTo>
                  <a:pt x="6168" y="5287"/>
                </a:lnTo>
                <a:cubicBezTo>
                  <a:pt x="6501" y="5668"/>
                  <a:pt x="6680" y="6168"/>
                  <a:pt x="6680" y="6668"/>
                </a:cubicBezTo>
                <a:cubicBezTo>
                  <a:pt x="6680" y="7847"/>
                  <a:pt x="5727" y="8799"/>
                  <a:pt x="4549" y="8799"/>
                </a:cubicBezTo>
                <a:cubicBezTo>
                  <a:pt x="3370" y="8799"/>
                  <a:pt x="2418" y="7847"/>
                  <a:pt x="2418" y="6668"/>
                </a:cubicBezTo>
                <a:cubicBezTo>
                  <a:pt x="2418" y="5490"/>
                  <a:pt x="3370" y="4537"/>
                  <a:pt x="4549" y="4537"/>
                </a:cubicBezTo>
                <a:cubicBezTo>
                  <a:pt x="4906" y="4537"/>
                  <a:pt x="5251" y="4632"/>
                  <a:pt x="5561" y="4799"/>
                </a:cubicBezTo>
                <a:cubicBezTo>
                  <a:pt x="5583" y="4810"/>
                  <a:pt x="5608" y="4815"/>
                  <a:pt x="5635" y="4815"/>
                </a:cubicBezTo>
                <a:cubicBezTo>
                  <a:pt x="5693" y="4815"/>
                  <a:pt x="5754" y="4789"/>
                  <a:pt x="5787" y="4739"/>
                </a:cubicBezTo>
                <a:cubicBezTo>
                  <a:pt x="5835" y="4656"/>
                  <a:pt x="5799" y="4561"/>
                  <a:pt x="5727" y="4513"/>
                </a:cubicBezTo>
                <a:cubicBezTo>
                  <a:pt x="5370" y="4323"/>
                  <a:pt x="4965" y="4216"/>
                  <a:pt x="4561" y="4216"/>
                </a:cubicBezTo>
                <a:cubicBezTo>
                  <a:pt x="3215" y="4216"/>
                  <a:pt x="2108" y="5311"/>
                  <a:pt x="2108" y="6668"/>
                </a:cubicBezTo>
                <a:cubicBezTo>
                  <a:pt x="2108" y="8026"/>
                  <a:pt x="3215" y="9121"/>
                  <a:pt x="4561" y="9121"/>
                </a:cubicBezTo>
                <a:cubicBezTo>
                  <a:pt x="5918" y="9121"/>
                  <a:pt x="7025" y="8026"/>
                  <a:pt x="7025" y="6668"/>
                </a:cubicBezTo>
                <a:cubicBezTo>
                  <a:pt x="7025" y="6073"/>
                  <a:pt x="6811" y="5490"/>
                  <a:pt x="6406" y="5049"/>
                </a:cubicBezTo>
                <a:lnTo>
                  <a:pt x="6930" y="4525"/>
                </a:lnTo>
                <a:cubicBezTo>
                  <a:pt x="7466" y="5109"/>
                  <a:pt x="7752" y="5871"/>
                  <a:pt x="7752" y="6656"/>
                </a:cubicBezTo>
                <a:cubicBezTo>
                  <a:pt x="7752" y="8407"/>
                  <a:pt x="6323" y="9835"/>
                  <a:pt x="4561" y="9835"/>
                </a:cubicBezTo>
                <a:cubicBezTo>
                  <a:pt x="2810" y="9835"/>
                  <a:pt x="1382" y="8407"/>
                  <a:pt x="1382" y="6656"/>
                </a:cubicBezTo>
                <a:cubicBezTo>
                  <a:pt x="1382" y="4894"/>
                  <a:pt x="2810" y="3465"/>
                  <a:pt x="4561" y="3465"/>
                </a:cubicBezTo>
                <a:cubicBezTo>
                  <a:pt x="5180" y="3465"/>
                  <a:pt x="5775" y="3644"/>
                  <a:pt x="6275" y="3977"/>
                </a:cubicBezTo>
                <a:cubicBezTo>
                  <a:pt x="6300" y="3994"/>
                  <a:pt x="6330" y="4002"/>
                  <a:pt x="6360" y="4002"/>
                </a:cubicBezTo>
                <a:cubicBezTo>
                  <a:pt x="6415" y="4002"/>
                  <a:pt x="6471" y="3976"/>
                  <a:pt x="6501" y="3930"/>
                </a:cubicBezTo>
                <a:cubicBezTo>
                  <a:pt x="6549" y="3858"/>
                  <a:pt x="6525" y="3751"/>
                  <a:pt x="6454" y="3704"/>
                </a:cubicBezTo>
                <a:cubicBezTo>
                  <a:pt x="5894" y="3346"/>
                  <a:pt x="5239" y="3156"/>
                  <a:pt x="4561" y="3156"/>
                </a:cubicBezTo>
                <a:cubicBezTo>
                  <a:pt x="2632" y="3156"/>
                  <a:pt x="1048" y="4739"/>
                  <a:pt x="1048" y="6668"/>
                </a:cubicBezTo>
                <a:cubicBezTo>
                  <a:pt x="1048" y="8609"/>
                  <a:pt x="2632" y="10181"/>
                  <a:pt x="4561" y="10181"/>
                </a:cubicBezTo>
                <a:cubicBezTo>
                  <a:pt x="6501" y="10181"/>
                  <a:pt x="8073" y="8609"/>
                  <a:pt x="8073" y="6668"/>
                </a:cubicBezTo>
                <a:cubicBezTo>
                  <a:pt x="8073" y="5787"/>
                  <a:pt x="7752" y="4954"/>
                  <a:pt x="7156" y="4299"/>
                </a:cubicBezTo>
                <a:lnTo>
                  <a:pt x="7680" y="3787"/>
                </a:lnTo>
                <a:cubicBezTo>
                  <a:pt x="8383" y="4561"/>
                  <a:pt x="8799" y="5573"/>
                  <a:pt x="8799" y="6680"/>
                </a:cubicBezTo>
                <a:cubicBezTo>
                  <a:pt x="8799" y="9026"/>
                  <a:pt x="6894" y="10931"/>
                  <a:pt x="4549" y="10931"/>
                </a:cubicBezTo>
                <a:cubicBezTo>
                  <a:pt x="2215" y="10931"/>
                  <a:pt x="310" y="9026"/>
                  <a:pt x="310" y="6680"/>
                </a:cubicBezTo>
                <a:cubicBezTo>
                  <a:pt x="310" y="4347"/>
                  <a:pt x="2215" y="2442"/>
                  <a:pt x="4549" y="2442"/>
                </a:cubicBezTo>
                <a:close/>
                <a:moveTo>
                  <a:pt x="10023" y="1"/>
                </a:moveTo>
                <a:cubicBezTo>
                  <a:pt x="9981" y="1"/>
                  <a:pt x="9938" y="17"/>
                  <a:pt x="9907" y="48"/>
                </a:cubicBezTo>
                <a:lnTo>
                  <a:pt x="8156" y="1799"/>
                </a:lnTo>
                <a:cubicBezTo>
                  <a:pt x="8121" y="1834"/>
                  <a:pt x="8109" y="1882"/>
                  <a:pt x="8109" y="1918"/>
                </a:cubicBezTo>
                <a:lnTo>
                  <a:pt x="8109" y="2906"/>
                </a:lnTo>
                <a:lnTo>
                  <a:pt x="7680" y="3334"/>
                </a:lnTo>
                <a:cubicBezTo>
                  <a:pt x="6859" y="2572"/>
                  <a:pt x="5775" y="2120"/>
                  <a:pt x="4573" y="2120"/>
                </a:cubicBezTo>
                <a:cubicBezTo>
                  <a:pt x="2048" y="2120"/>
                  <a:pt x="1" y="4168"/>
                  <a:pt x="1" y="6680"/>
                </a:cubicBezTo>
                <a:cubicBezTo>
                  <a:pt x="1" y="9204"/>
                  <a:pt x="2048" y="11252"/>
                  <a:pt x="4573" y="11252"/>
                </a:cubicBezTo>
                <a:cubicBezTo>
                  <a:pt x="7085" y="11252"/>
                  <a:pt x="9133" y="9204"/>
                  <a:pt x="9133" y="6680"/>
                </a:cubicBezTo>
                <a:cubicBezTo>
                  <a:pt x="9133" y="5478"/>
                  <a:pt x="8680" y="4394"/>
                  <a:pt x="7918" y="3573"/>
                </a:cubicBezTo>
                <a:lnTo>
                  <a:pt x="8347" y="3144"/>
                </a:lnTo>
                <a:lnTo>
                  <a:pt x="9335" y="3144"/>
                </a:lnTo>
                <a:cubicBezTo>
                  <a:pt x="9371" y="3144"/>
                  <a:pt x="9418" y="3132"/>
                  <a:pt x="9454" y="3096"/>
                </a:cubicBezTo>
                <a:lnTo>
                  <a:pt x="11204" y="1346"/>
                </a:lnTo>
                <a:cubicBezTo>
                  <a:pt x="11252" y="1287"/>
                  <a:pt x="11264" y="1227"/>
                  <a:pt x="11240" y="1168"/>
                </a:cubicBezTo>
                <a:cubicBezTo>
                  <a:pt x="11204" y="1108"/>
                  <a:pt x="11145" y="1060"/>
                  <a:pt x="11085" y="1060"/>
                </a:cubicBezTo>
                <a:lnTo>
                  <a:pt x="10192" y="1060"/>
                </a:lnTo>
                <a:lnTo>
                  <a:pt x="10192" y="167"/>
                </a:lnTo>
                <a:cubicBezTo>
                  <a:pt x="10192" y="108"/>
                  <a:pt x="10145" y="36"/>
                  <a:pt x="10085" y="13"/>
                </a:cubicBezTo>
                <a:cubicBezTo>
                  <a:pt x="10065" y="5"/>
                  <a:pt x="10044" y="1"/>
                  <a:pt x="10023" y="1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ndara" panose="020E0502030303020204" pitchFamily="34" charset="0"/>
            </a:endParaRPr>
          </a:p>
        </p:txBody>
      </p:sp>
      <p:grpSp>
        <p:nvGrpSpPr>
          <p:cNvPr id="17" name="Google Shape;10162;p135">
            <a:extLst>
              <a:ext uri="{FF2B5EF4-FFF2-40B4-BE49-F238E27FC236}">
                <a16:creationId xmlns:a16="http://schemas.microsoft.com/office/drawing/2014/main" id="{83B515EC-7E6A-46A4-9910-86FB348684EF}"/>
              </a:ext>
            </a:extLst>
          </p:cNvPr>
          <p:cNvGrpSpPr/>
          <p:nvPr/>
        </p:nvGrpSpPr>
        <p:grpSpPr>
          <a:xfrm>
            <a:off x="4043974" y="3143579"/>
            <a:ext cx="643258" cy="634004"/>
            <a:chOff x="852385" y="1510916"/>
            <a:chExt cx="353145" cy="351998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8" name="Google Shape;10163;p135">
              <a:extLst>
                <a:ext uri="{FF2B5EF4-FFF2-40B4-BE49-F238E27FC236}">
                  <a16:creationId xmlns:a16="http://schemas.microsoft.com/office/drawing/2014/main" id="{9957F0B8-8DE6-4151-834E-0069AF5392CC}"/>
                </a:ext>
              </a:extLst>
            </p:cNvPr>
            <p:cNvSpPr/>
            <p:nvPr/>
          </p:nvSpPr>
          <p:spPr>
            <a:xfrm>
              <a:off x="852385" y="1510916"/>
              <a:ext cx="353145" cy="187785"/>
            </a:xfrm>
            <a:custGeom>
              <a:avLst/>
              <a:gdLst/>
              <a:ahLst/>
              <a:cxnLst/>
              <a:rect l="l" t="t" r="r" b="b"/>
              <a:pathLst>
                <a:path w="11086" h="5895" extrusionOk="0">
                  <a:moveTo>
                    <a:pt x="6145" y="334"/>
                  </a:moveTo>
                  <a:lnTo>
                    <a:pt x="6145" y="703"/>
                  </a:lnTo>
                  <a:lnTo>
                    <a:pt x="4942" y="703"/>
                  </a:lnTo>
                  <a:lnTo>
                    <a:pt x="4942" y="334"/>
                  </a:lnTo>
                  <a:close/>
                  <a:moveTo>
                    <a:pt x="10764" y="1025"/>
                  </a:moveTo>
                  <a:lnTo>
                    <a:pt x="10764" y="1596"/>
                  </a:lnTo>
                  <a:lnTo>
                    <a:pt x="346" y="1596"/>
                  </a:lnTo>
                  <a:lnTo>
                    <a:pt x="346" y="1025"/>
                  </a:lnTo>
                  <a:close/>
                  <a:moveTo>
                    <a:pt x="4775" y="1"/>
                  </a:moveTo>
                  <a:cubicBezTo>
                    <a:pt x="4692" y="1"/>
                    <a:pt x="4621" y="84"/>
                    <a:pt x="4621" y="167"/>
                  </a:cubicBezTo>
                  <a:lnTo>
                    <a:pt x="4621" y="703"/>
                  </a:lnTo>
                  <a:lnTo>
                    <a:pt x="168" y="703"/>
                  </a:lnTo>
                  <a:cubicBezTo>
                    <a:pt x="72" y="703"/>
                    <a:pt x="1" y="775"/>
                    <a:pt x="1" y="870"/>
                  </a:cubicBezTo>
                  <a:lnTo>
                    <a:pt x="1" y="1751"/>
                  </a:lnTo>
                  <a:cubicBezTo>
                    <a:pt x="1" y="1834"/>
                    <a:pt x="72" y="1906"/>
                    <a:pt x="168" y="1906"/>
                  </a:cubicBezTo>
                  <a:lnTo>
                    <a:pt x="656" y="1906"/>
                  </a:lnTo>
                  <a:lnTo>
                    <a:pt x="656" y="2620"/>
                  </a:lnTo>
                  <a:cubicBezTo>
                    <a:pt x="656" y="2715"/>
                    <a:pt x="727" y="2787"/>
                    <a:pt x="822" y="2787"/>
                  </a:cubicBezTo>
                  <a:cubicBezTo>
                    <a:pt x="906" y="2787"/>
                    <a:pt x="989" y="2715"/>
                    <a:pt x="989" y="2620"/>
                  </a:cubicBezTo>
                  <a:lnTo>
                    <a:pt x="989" y="1906"/>
                  </a:lnTo>
                  <a:lnTo>
                    <a:pt x="10109" y="1906"/>
                  </a:lnTo>
                  <a:lnTo>
                    <a:pt x="10109" y="5740"/>
                  </a:lnTo>
                  <a:cubicBezTo>
                    <a:pt x="10109" y="5823"/>
                    <a:pt x="10181" y="5894"/>
                    <a:pt x="10276" y="5894"/>
                  </a:cubicBezTo>
                  <a:cubicBezTo>
                    <a:pt x="10359" y="5894"/>
                    <a:pt x="10431" y="5823"/>
                    <a:pt x="10431" y="5740"/>
                  </a:cubicBezTo>
                  <a:lnTo>
                    <a:pt x="10431" y="1918"/>
                  </a:lnTo>
                  <a:lnTo>
                    <a:pt x="10931" y="1918"/>
                  </a:lnTo>
                  <a:cubicBezTo>
                    <a:pt x="11014" y="1918"/>
                    <a:pt x="11086" y="1846"/>
                    <a:pt x="11086" y="1763"/>
                  </a:cubicBezTo>
                  <a:lnTo>
                    <a:pt x="11086" y="882"/>
                  </a:lnTo>
                  <a:cubicBezTo>
                    <a:pt x="11086" y="775"/>
                    <a:pt x="11014" y="703"/>
                    <a:pt x="10931" y="703"/>
                  </a:cubicBezTo>
                  <a:lnTo>
                    <a:pt x="6478" y="703"/>
                  </a:lnTo>
                  <a:lnTo>
                    <a:pt x="6478" y="167"/>
                  </a:lnTo>
                  <a:cubicBezTo>
                    <a:pt x="6478" y="84"/>
                    <a:pt x="6406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19" name="Google Shape;10164;p135">
              <a:extLst>
                <a:ext uri="{FF2B5EF4-FFF2-40B4-BE49-F238E27FC236}">
                  <a16:creationId xmlns:a16="http://schemas.microsoft.com/office/drawing/2014/main" id="{94160613-C065-460A-879A-059BBC8B47CD}"/>
                </a:ext>
              </a:extLst>
            </p:cNvPr>
            <p:cNvSpPr/>
            <p:nvPr/>
          </p:nvSpPr>
          <p:spPr>
            <a:xfrm>
              <a:off x="852385" y="1609921"/>
              <a:ext cx="353145" cy="252992"/>
            </a:xfrm>
            <a:custGeom>
              <a:avLst/>
              <a:gdLst/>
              <a:ahLst/>
              <a:cxnLst/>
              <a:rect l="l" t="t" r="r" b="b"/>
              <a:pathLst>
                <a:path w="11086" h="7942" extrusionOk="0">
                  <a:moveTo>
                    <a:pt x="10764" y="4382"/>
                  </a:moveTo>
                  <a:lnTo>
                    <a:pt x="10764" y="4953"/>
                  </a:lnTo>
                  <a:lnTo>
                    <a:pt x="346" y="4953"/>
                  </a:lnTo>
                  <a:lnTo>
                    <a:pt x="346" y="4382"/>
                  </a:lnTo>
                  <a:close/>
                  <a:moveTo>
                    <a:pt x="6406" y="5275"/>
                  </a:moveTo>
                  <a:lnTo>
                    <a:pt x="6895" y="6168"/>
                  </a:lnTo>
                  <a:lnTo>
                    <a:pt x="4228" y="6168"/>
                  </a:lnTo>
                  <a:lnTo>
                    <a:pt x="4716" y="5275"/>
                  </a:lnTo>
                  <a:close/>
                  <a:moveTo>
                    <a:pt x="4335" y="5275"/>
                  </a:moveTo>
                  <a:lnTo>
                    <a:pt x="3049" y="7608"/>
                  </a:lnTo>
                  <a:lnTo>
                    <a:pt x="2573" y="7608"/>
                  </a:lnTo>
                  <a:lnTo>
                    <a:pt x="3859" y="5275"/>
                  </a:lnTo>
                  <a:close/>
                  <a:moveTo>
                    <a:pt x="7240" y="5275"/>
                  </a:moveTo>
                  <a:lnTo>
                    <a:pt x="8514" y="7608"/>
                  </a:lnTo>
                  <a:lnTo>
                    <a:pt x="8038" y="7608"/>
                  </a:lnTo>
                  <a:lnTo>
                    <a:pt x="6764" y="5275"/>
                  </a:lnTo>
                  <a:close/>
                  <a:moveTo>
                    <a:pt x="822" y="0"/>
                  </a:moveTo>
                  <a:cubicBezTo>
                    <a:pt x="727" y="0"/>
                    <a:pt x="656" y="84"/>
                    <a:pt x="656" y="167"/>
                  </a:cubicBezTo>
                  <a:lnTo>
                    <a:pt x="656" y="4072"/>
                  </a:lnTo>
                  <a:lnTo>
                    <a:pt x="168" y="4072"/>
                  </a:lnTo>
                  <a:cubicBezTo>
                    <a:pt x="72" y="4072"/>
                    <a:pt x="1" y="4144"/>
                    <a:pt x="1" y="4239"/>
                  </a:cubicBezTo>
                  <a:lnTo>
                    <a:pt x="1" y="5108"/>
                  </a:lnTo>
                  <a:cubicBezTo>
                    <a:pt x="1" y="5203"/>
                    <a:pt x="72" y="5275"/>
                    <a:pt x="168" y="5275"/>
                  </a:cubicBezTo>
                  <a:lnTo>
                    <a:pt x="3489" y="5275"/>
                  </a:lnTo>
                  <a:lnTo>
                    <a:pt x="2144" y="7704"/>
                  </a:lnTo>
                  <a:cubicBezTo>
                    <a:pt x="2120" y="7751"/>
                    <a:pt x="2120" y="7811"/>
                    <a:pt x="2144" y="7870"/>
                  </a:cubicBezTo>
                  <a:cubicBezTo>
                    <a:pt x="2180" y="7906"/>
                    <a:pt x="2239" y="7942"/>
                    <a:pt x="2275" y="7942"/>
                  </a:cubicBezTo>
                  <a:lnTo>
                    <a:pt x="3132" y="7942"/>
                  </a:lnTo>
                  <a:cubicBezTo>
                    <a:pt x="3192" y="7942"/>
                    <a:pt x="3251" y="7906"/>
                    <a:pt x="3275" y="7846"/>
                  </a:cubicBezTo>
                  <a:lnTo>
                    <a:pt x="3644" y="7168"/>
                  </a:lnTo>
                  <a:lnTo>
                    <a:pt x="4644" y="7168"/>
                  </a:lnTo>
                  <a:cubicBezTo>
                    <a:pt x="4728" y="7168"/>
                    <a:pt x="4811" y="7096"/>
                    <a:pt x="4811" y="7001"/>
                  </a:cubicBezTo>
                  <a:cubicBezTo>
                    <a:pt x="4811" y="6906"/>
                    <a:pt x="4728" y="6834"/>
                    <a:pt x="4644" y="6834"/>
                  </a:cubicBezTo>
                  <a:lnTo>
                    <a:pt x="3823" y="6834"/>
                  </a:lnTo>
                  <a:lnTo>
                    <a:pt x="4037" y="6465"/>
                  </a:lnTo>
                  <a:lnTo>
                    <a:pt x="7061" y="6465"/>
                  </a:lnTo>
                  <a:lnTo>
                    <a:pt x="7252" y="6834"/>
                  </a:lnTo>
                  <a:lnTo>
                    <a:pt x="5299" y="6834"/>
                  </a:lnTo>
                  <a:cubicBezTo>
                    <a:pt x="5216" y="6834"/>
                    <a:pt x="5133" y="6906"/>
                    <a:pt x="5133" y="7001"/>
                  </a:cubicBezTo>
                  <a:cubicBezTo>
                    <a:pt x="5133" y="7096"/>
                    <a:pt x="5216" y="7168"/>
                    <a:pt x="5299" y="7168"/>
                  </a:cubicBezTo>
                  <a:lnTo>
                    <a:pt x="7430" y="7168"/>
                  </a:lnTo>
                  <a:lnTo>
                    <a:pt x="7800" y="7846"/>
                  </a:lnTo>
                  <a:cubicBezTo>
                    <a:pt x="7835" y="7894"/>
                    <a:pt x="7895" y="7942"/>
                    <a:pt x="7954" y="7942"/>
                  </a:cubicBezTo>
                  <a:lnTo>
                    <a:pt x="8800" y="7942"/>
                  </a:lnTo>
                  <a:cubicBezTo>
                    <a:pt x="8859" y="7942"/>
                    <a:pt x="8907" y="7906"/>
                    <a:pt x="8931" y="7870"/>
                  </a:cubicBezTo>
                  <a:cubicBezTo>
                    <a:pt x="8966" y="7823"/>
                    <a:pt x="8966" y="7763"/>
                    <a:pt x="8931" y="7704"/>
                  </a:cubicBezTo>
                  <a:lnTo>
                    <a:pt x="7597" y="5275"/>
                  </a:lnTo>
                  <a:lnTo>
                    <a:pt x="10931" y="5275"/>
                  </a:lnTo>
                  <a:cubicBezTo>
                    <a:pt x="11014" y="5275"/>
                    <a:pt x="11086" y="5203"/>
                    <a:pt x="11086" y="5108"/>
                  </a:cubicBezTo>
                  <a:lnTo>
                    <a:pt x="11086" y="4239"/>
                  </a:lnTo>
                  <a:cubicBezTo>
                    <a:pt x="11086" y="4144"/>
                    <a:pt x="11014" y="4072"/>
                    <a:pt x="10931" y="4072"/>
                  </a:cubicBezTo>
                  <a:lnTo>
                    <a:pt x="10431" y="4072"/>
                  </a:lnTo>
                  <a:lnTo>
                    <a:pt x="10431" y="3263"/>
                  </a:lnTo>
                  <a:cubicBezTo>
                    <a:pt x="10431" y="3179"/>
                    <a:pt x="10359" y="3108"/>
                    <a:pt x="10276" y="3108"/>
                  </a:cubicBezTo>
                  <a:cubicBezTo>
                    <a:pt x="10181" y="3108"/>
                    <a:pt x="10109" y="3179"/>
                    <a:pt x="10109" y="3263"/>
                  </a:cubicBezTo>
                  <a:lnTo>
                    <a:pt x="10109" y="4072"/>
                  </a:lnTo>
                  <a:lnTo>
                    <a:pt x="989" y="4072"/>
                  </a:lnTo>
                  <a:lnTo>
                    <a:pt x="989" y="167"/>
                  </a:lnTo>
                  <a:cubicBezTo>
                    <a:pt x="989" y="84"/>
                    <a:pt x="906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20" name="Google Shape;10165;p135">
              <a:extLst>
                <a:ext uri="{FF2B5EF4-FFF2-40B4-BE49-F238E27FC236}">
                  <a16:creationId xmlns:a16="http://schemas.microsoft.com/office/drawing/2014/main" id="{B050CA80-66D9-4C16-AE1C-85C20239A011}"/>
                </a:ext>
              </a:extLst>
            </p:cNvPr>
            <p:cNvSpPr/>
            <p:nvPr/>
          </p:nvSpPr>
          <p:spPr>
            <a:xfrm>
              <a:off x="928264" y="1584501"/>
              <a:ext cx="198775" cy="140735"/>
            </a:xfrm>
            <a:custGeom>
              <a:avLst/>
              <a:gdLst/>
              <a:ahLst/>
              <a:cxnLst/>
              <a:rect l="l" t="t" r="r" b="b"/>
              <a:pathLst>
                <a:path w="6240" h="4418" extrusionOk="0">
                  <a:moveTo>
                    <a:pt x="5608" y="322"/>
                  </a:moveTo>
                  <a:cubicBezTo>
                    <a:pt x="5787" y="322"/>
                    <a:pt x="5929" y="465"/>
                    <a:pt x="5929" y="643"/>
                  </a:cubicBezTo>
                  <a:cubicBezTo>
                    <a:pt x="5929" y="798"/>
                    <a:pt x="5775" y="953"/>
                    <a:pt x="5608" y="953"/>
                  </a:cubicBezTo>
                  <a:cubicBezTo>
                    <a:pt x="5453" y="953"/>
                    <a:pt x="5298" y="822"/>
                    <a:pt x="5298" y="643"/>
                  </a:cubicBezTo>
                  <a:cubicBezTo>
                    <a:pt x="5298" y="477"/>
                    <a:pt x="5429" y="322"/>
                    <a:pt x="5608" y="322"/>
                  </a:cubicBezTo>
                  <a:close/>
                  <a:moveTo>
                    <a:pt x="2131" y="1334"/>
                  </a:moveTo>
                  <a:cubicBezTo>
                    <a:pt x="2310" y="1334"/>
                    <a:pt x="2441" y="1477"/>
                    <a:pt x="2441" y="1656"/>
                  </a:cubicBezTo>
                  <a:cubicBezTo>
                    <a:pt x="2441" y="1834"/>
                    <a:pt x="2310" y="1965"/>
                    <a:pt x="2131" y="1965"/>
                  </a:cubicBezTo>
                  <a:cubicBezTo>
                    <a:pt x="1965" y="1965"/>
                    <a:pt x="1822" y="1834"/>
                    <a:pt x="1822" y="1656"/>
                  </a:cubicBezTo>
                  <a:cubicBezTo>
                    <a:pt x="1822" y="1489"/>
                    <a:pt x="1953" y="1334"/>
                    <a:pt x="2131" y="1334"/>
                  </a:cubicBezTo>
                  <a:close/>
                  <a:moveTo>
                    <a:pt x="4036" y="2429"/>
                  </a:moveTo>
                  <a:cubicBezTo>
                    <a:pt x="4215" y="2429"/>
                    <a:pt x="4346" y="2560"/>
                    <a:pt x="4346" y="2739"/>
                  </a:cubicBezTo>
                  <a:cubicBezTo>
                    <a:pt x="4346" y="2918"/>
                    <a:pt x="4203" y="3049"/>
                    <a:pt x="4036" y="3049"/>
                  </a:cubicBezTo>
                  <a:cubicBezTo>
                    <a:pt x="3870" y="3049"/>
                    <a:pt x="3727" y="2918"/>
                    <a:pt x="3727" y="2739"/>
                  </a:cubicBezTo>
                  <a:cubicBezTo>
                    <a:pt x="3727" y="2572"/>
                    <a:pt x="3858" y="2429"/>
                    <a:pt x="4036" y="2429"/>
                  </a:cubicBezTo>
                  <a:close/>
                  <a:moveTo>
                    <a:pt x="595" y="3501"/>
                  </a:moveTo>
                  <a:cubicBezTo>
                    <a:pt x="774" y="3501"/>
                    <a:pt x="905" y="3632"/>
                    <a:pt x="905" y="3811"/>
                  </a:cubicBezTo>
                  <a:cubicBezTo>
                    <a:pt x="905" y="3989"/>
                    <a:pt x="762" y="4120"/>
                    <a:pt x="595" y="4120"/>
                  </a:cubicBezTo>
                  <a:cubicBezTo>
                    <a:pt x="429" y="4120"/>
                    <a:pt x="286" y="3989"/>
                    <a:pt x="286" y="3811"/>
                  </a:cubicBezTo>
                  <a:cubicBezTo>
                    <a:pt x="286" y="3644"/>
                    <a:pt x="417" y="3501"/>
                    <a:pt x="595" y="3501"/>
                  </a:cubicBezTo>
                  <a:close/>
                  <a:moveTo>
                    <a:pt x="5608" y="1"/>
                  </a:moveTo>
                  <a:cubicBezTo>
                    <a:pt x="5275" y="1"/>
                    <a:pt x="4989" y="286"/>
                    <a:pt x="4989" y="632"/>
                  </a:cubicBezTo>
                  <a:cubicBezTo>
                    <a:pt x="4989" y="786"/>
                    <a:pt x="5048" y="941"/>
                    <a:pt x="5156" y="1048"/>
                  </a:cubicBezTo>
                  <a:lnTo>
                    <a:pt x="4239" y="2132"/>
                  </a:lnTo>
                  <a:cubicBezTo>
                    <a:pt x="4179" y="2120"/>
                    <a:pt x="4108" y="2096"/>
                    <a:pt x="4048" y="2096"/>
                  </a:cubicBezTo>
                  <a:cubicBezTo>
                    <a:pt x="3858" y="2096"/>
                    <a:pt x="3679" y="2191"/>
                    <a:pt x="3560" y="2334"/>
                  </a:cubicBezTo>
                  <a:lnTo>
                    <a:pt x="2739" y="1882"/>
                  </a:lnTo>
                  <a:cubicBezTo>
                    <a:pt x="2774" y="1798"/>
                    <a:pt x="2786" y="1727"/>
                    <a:pt x="2786" y="1656"/>
                  </a:cubicBezTo>
                  <a:cubicBezTo>
                    <a:pt x="2786" y="1310"/>
                    <a:pt x="2500" y="1024"/>
                    <a:pt x="2155" y="1024"/>
                  </a:cubicBezTo>
                  <a:cubicBezTo>
                    <a:pt x="1822" y="1024"/>
                    <a:pt x="1536" y="1310"/>
                    <a:pt x="1536" y="1656"/>
                  </a:cubicBezTo>
                  <a:cubicBezTo>
                    <a:pt x="1536" y="1822"/>
                    <a:pt x="1596" y="1953"/>
                    <a:pt x="1703" y="2072"/>
                  </a:cubicBezTo>
                  <a:lnTo>
                    <a:pt x="834" y="3203"/>
                  </a:lnTo>
                  <a:cubicBezTo>
                    <a:pt x="774" y="3191"/>
                    <a:pt x="703" y="3168"/>
                    <a:pt x="631" y="3168"/>
                  </a:cubicBezTo>
                  <a:cubicBezTo>
                    <a:pt x="286" y="3168"/>
                    <a:pt x="0" y="3453"/>
                    <a:pt x="0" y="3799"/>
                  </a:cubicBezTo>
                  <a:cubicBezTo>
                    <a:pt x="0" y="4144"/>
                    <a:pt x="286" y="4418"/>
                    <a:pt x="631" y="4418"/>
                  </a:cubicBezTo>
                  <a:cubicBezTo>
                    <a:pt x="965" y="4418"/>
                    <a:pt x="1250" y="4144"/>
                    <a:pt x="1250" y="3799"/>
                  </a:cubicBezTo>
                  <a:cubicBezTo>
                    <a:pt x="1250" y="3632"/>
                    <a:pt x="1191" y="3501"/>
                    <a:pt x="1084" y="3382"/>
                  </a:cubicBezTo>
                  <a:lnTo>
                    <a:pt x="1953" y="2251"/>
                  </a:lnTo>
                  <a:cubicBezTo>
                    <a:pt x="2012" y="2263"/>
                    <a:pt x="2084" y="2275"/>
                    <a:pt x="2155" y="2275"/>
                  </a:cubicBezTo>
                  <a:cubicBezTo>
                    <a:pt x="2310" y="2275"/>
                    <a:pt x="2441" y="2215"/>
                    <a:pt x="2560" y="2144"/>
                  </a:cubicBezTo>
                  <a:lnTo>
                    <a:pt x="3441" y="2632"/>
                  </a:lnTo>
                  <a:cubicBezTo>
                    <a:pt x="3441" y="2668"/>
                    <a:pt x="3429" y="2691"/>
                    <a:pt x="3429" y="2739"/>
                  </a:cubicBezTo>
                  <a:cubicBezTo>
                    <a:pt x="3429" y="3084"/>
                    <a:pt x="3703" y="3370"/>
                    <a:pt x="4048" y="3370"/>
                  </a:cubicBezTo>
                  <a:cubicBezTo>
                    <a:pt x="4394" y="3370"/>
                    <a:pt x="4679" y="3084"/>
                    <a:pt x="4679" y="2739"/>
                  </a:cubicBezTo>
                  <a:cubicBezTo>
                    <a:pt x="4679" y="2572"/>
                    <a:pt x="4620" y="2429"/>
                    <a:pt x="4513" y="2322"/>
                  </a:cubicBezTo>
                  <a:lnTo>
                    <a:pt x="5418" y="1239"/>
                  </a:lnTo>
                  <a:cubicBezTo>
                    <a:pt x="5477" y="1251"/>
                    <a:pt x="5548" y="1263"/>
                    <a:pt x="5608" y="1263"/>
                  </a:cubicBezTo>
                  <a:cubicBezTo>
                    <a:pt x="5953" y="1263"/>
                    <a:pt x="6239" y="989"/>
                    <a:pt x="6239" y="643"/>
                  </a:cubicBezTo>
                  <a:cubicBezTo>
                    <a:pt x="6239" y="286"/>
                    <a:pt x="5953" y="1"/>
                    <a:pt x="5608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</p:grpSp>
      <p:grpSp>
        <p:nvGrpSpPr>
          <p:cNvPr id="21" name="Google Shape;9092;p132">
            <a:extLst>
              <a:ext uri="{FF2B5EF4-FFF2-40B4-BE49-F238E27FC236}">
                <a16:creationId xmlns:a16="http://schemas.microsoft.com/office/drawing/2014/main" id="{F605D41B-A4C2-4BA7-BED8-2A7B0766E3E7}"/>
              </a:ext>
            </a:extLst>
          </p:cNvPr>
          <p:cNvGrpSpPr/>
          <p:nvPr/>
        </p:nvGrpSpPr>
        <p:grpSpPr>
          <a:xfrm>
            <a:off x="7804712" y="1740602"/>
            <a:ext cx="574205" cy="527274"/>
            <a:chOff x="4334725" y="1355875"/>
            <a:chExt cx="3106650" cy="3001900"/>
          </a:xfrm>
          <a:solidFill>
            <a:schemeClr val="accent1"/>
          </a:solidFill>
        </p:grpSpPr>
        <p:grpSp>
          <p:nvGrpSpPr>
            <p:cNvPr id="22" name="Google Shape;9093;p132">
              <a:extLst>
                <a:ext uri="{FF2B5EF4-FFF2-40B4-BE49-F238E27FC236}">
                  <a16:creationId xmlns:a16="http://schemas.microsoft.com/office/drawing/2014/main" id="{BC726A41-69C2-4A34-A229-5DAEFB2040B7}"/>
                </a:ext>
              </a:extLst>
            </p:cNvPr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  <a:grpFill/>
          </p:grpSpPr>
          <p:sp>
            <p:nvSpPr>
              <p:cNvPr id="27" name="Google Shape;9094;p132">
                <a:extLst>
                  <a:ext uri="{FF2B5EF4-FFF2-40B4-BE49-F238E27FC236}">
                    <a16:creationId xmlns:a16="http://schemas.microsoft.com/office/drawing/2014/main" id="{72F99FAF-AC36-4000-A22D-9CD051299821}"/>
                  </a:ext>
                </a:extLst>
              </p:cNvPr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avLst/>
                <a:gdLst/>
                <a:ahLst/>
                <a:cxnLst/>
                <a:rect l="l" t="t" r="r" b="b"/>
                <a:pathLst>
                  <a:path w="39290" h="61942" extrusionOk="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8" name="Google Shape;9095;p132">
                <a:extLst>
                  <a:ext uri="{FF2B5EF4-FFF2-40B4-BE49-F238E27FC236}">
                    <a16:creationId xmlns:a16="http://schemas.microsoft.com/office/drawing/2014/main" id="{AC7B370E-3E4C-4071-936F-E8734180A14A}"/>
                  </a:ext>
                </a:extLst>
              </p:cNvPr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avLst/>
                <a:gdLst/>
                <a:ahLst/>
                <a:cxnLst/>
                <a:rect l="l" t="t" r="r" b="b"/>
                <a:pathLst>
                  <a:path w="40436" h="63272" extrusionOk="0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ndara" panose="020E0502030303020204" pitchFamily="34" charset="0"/>
                </a:endParaRPr>
              </a:p>
            </p:txBody>
          </p:sp>
          <p:sp>
            <p:nvSpPr>
              <p:cNvPr id="29" name="Google Shape;9096;p132">
                <a:extLst>
                  <a:ext uri="{FF2B5EF4-FFF2-40B4-BE49-F238E27FC236}">
                    <a16:creationId xmlns:a16="http://schemas.microsoft.com/office/drawing/2014/main" id="{116F97D8-4139-4EAE-9E4A-5E6DB9662AD6}"/>
                  </a:ext>
                </a:extLst>
              </p:cNvPr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71282" h="22298" extrusionOk="0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23" name="Google Shape;9097;p132">
              <a:extLst>
                <a:ext uri="{FF2B5EF4-FFF2-40B4-BE49-F238E27FC236}">
                  <a16:creationId xmlns:a16="http://schemas.microsoft.com/office/drawing/2014/main" id="{3220C293-F572-46F1-893B-75EAACC4052B}"/>
                </a:ext>
              </a:extLst>
            </p:cNvPr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  <a:grpFill/>
          </p:grpSpPr>
          <p:sp>
            <p:nvSpPr>
              <p:cNvPr id="24" name="Google Shape;9098;p132">
                <a:extLst>
                  <a:ext uri="{FF2B5EF4-FFF2-40B4-BE49-F238E27FC236}">
                    <a16:creationId xmlns:a16="http://schemas.microsoft.com/office/drawing/2014/main" id="{5B15F3B9-049D-436F-B4CD-01EB166E4078}"/>
                  </a:ext>
                </a:extLst>
              </p:cNvPr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fill="none" extrusionOk="0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ndara" panose="020E0502030303020204" pitchFamily="34" charset="0"/>
                </a:endParaRPr>
              </a:p>
            </p:txBody>
          </p:sp>
          <p:sp>
            <p:nvSpPr>
              <p:cNvPr id="25" name="Google Shape;9099;p132">
                <a:extLst>
                  <a:ext uri="{FF2B5EF4-FFF2-40B4-BE49-F238E27FC236}">
                    <a16:creationId xmlns:a16="http://schemas.microsoft.com/office/drawing/2014/main" id="{11E8F438-0E1B-4681-9717-4773A99F37E5}"/>
                  </a:ext>
                </a:extLst>
              </p:cNvPr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avLst/>
                <a:gdLst/>
                <a:ahLst/>
                <a:cxnLst/>
                <a:rect l="l" t="t" r="r" b="b"/>
                <a:pathLst>
                  <a:path w="61885" h="52191" fill="none" extrusionOk="0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grpFill/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ndara" panose="020E0502030303020204" pitchFamily="34" charset="0"/>
                </a:endParaRPr>
              </a:p>
            </p:txBody>
          </p:sp>
          <p:sp>
            <p:nvSpPr>
              <p:cNvPr id="26" name="Google Shape;9100;p132">
                <a:extLst>
                  <a:ext uri="{FF2B5EF4-FFF2-40B4-BE49-F238E27FC236}">
                    <a16:creationId xmlns:a16="http://schemas.microsoft.com/office/drawing/2014/main" id="{C516A759-66CF-4EAC-A6DB-D6BB041DC1BC}"/>
                  </a:ext>
                </a:extLst>
              </p:cNvPr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avLst/>
                <a:gdLst/>
                <a:ahLst/>
                <a:cxnLst/>
                <a:rect l="l" t="t" r="r" b="b"/>
                <a:pathLst>
                  <a:path w="62382" h="52208" fill="none" extrusionOk="0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30" name="Google Shape;12906;p140">
            <a:extLst>
              <a:ext uri="{FF2B5EF4-FFF2-40B4-BE49-F238E27FC236}">
                <a16:creationId xmlns:a16="http://schemas.microsoft.com/office/drawing/2014/main" id="{55B20C8F-BA8B-4CF1-9BDD-0BEF3CA584B7}"/>
              </a:ext>
            </a:extLst>
          </p:cNvPr>
          <p:cNvGrpSpPr/>
          <p:nvPr/>
        </p:nvGrpSpPr>
        <p:grpSpPr>
          <a:xfrm>
            <a:off x="7846064" y="3110997"/>
            <a:ext cx="723170" cy="666585"/>
            <a:chOff x="3214972" y="3359188"/>
            <a:chExt cx="346406" cy="347552"/>
          </a:xfrm>
          <a:solidFill>
            <a:schemeClr val="tx2"/>
          </a:solidFill>
        </p:grpSpPr>
        <p:sp>
          <p:nvSpPr>
            <p:cNvPr id="31" name="Google Shape;12907;p140">
              <a:extLst>
                <a:ext uri="{FF2B5EF4-FFF2-40B4-BE49-F238E27FC236}">
                  <a16:creationId xmlns:a16="http://schemas.microsoft.com/office/drawing/2014/main" id="{8D38247B-85AA-4F4C-8204-CABAFF0F66BD}"/>
                </a:ext>
              </a:extLst>
            </p:cNvPr>
            <p:cNvSpPr/>
            <p:nvPr/>
          </p:nvSpPr>
          <p:spPr>
            <a:xfrm>
              <a:off x="3301772" y="3386084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2" name="Google Shape;12908;p140">
              <a:extLst>
                <a:ext uri="{FF2B5EF4-FFF2-40B4-BE49-F238E27FC236}">
                  <a16:creationId xmlns:a16="http://schemas.microsoft.com/office/drawing/2014/main" id="{2B77AEA5-20C1-4836-8350-7FA84DED5619}"/>
                </a:ext>
              </a:extLst>
            </p:cNvPr>
            <p:cNvSpPr/>
            <p:nvPr/>
          </p:nvSpPr>
          <p:spPr>
            <a:xfrm>
              <a:off x="3301772" y="3410339"/>
              <a:ext cx="131904" cy="11395"/>
            </a:xfrm>
            <a:custGeom>
              <a:avLst/>
              <a:gdLst/>
              <a:ahLst/>
              <a:cxnLst/>
              <a:rect l="l" t="t" r="r" b="b"/>
              <a:pathLst>
                <a:path w="414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86"/>
                    <a:pt x="95" y="358"/>
                    <a:pt x="179" y="358"/>
                  </a:cubicBezTo>
                  <a:lnTo>
                    <a:pt x="3965" y="358"/>
                  </a:lnTo>
                  <a:cubicBezTo>
                    <a:pt x="4048" y="358"/>
                    <a:pt x="4144" y="286"/>
                    <a:pt x="4144" y="179"/>
                  </a:cubicBezTo>
                  <a:cubicBezTo>
                    <a:pt x="4144" y="72"/>
                    <a:pt x="4072" y="0"/>
                    <a:pt x="3965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3" name="Google Shape;12909;p140">
              <a:extLst>
                <a:ext uri="{FF2B5EF4-FFF2-40B4-BE49-F238E27FC236}">
                  <a16:creationId xmlns:a16="http://schemas.microsoft.com/office/drawing/2014/main" id="{B680041E-6412-41A4-9A0D-9D718E250F91}"/>
                </a:ext>
              </a:extLst>
            </p:cNvPr>
            <p:cNvSpPr/>
            <p:nvPr/>
          </p:nvSpPr>
          <p:spPr>
            <a:xfrm>
              <a:off x="3301772" y="3484980"/>
              <a:ext cx="71649" cy="11427"/>
            </a:xfrm>
            <a:custGeom>
              <a:avLst/>
              <a:gdLst/>
              <a:ahLst/>
              <a:cxnLst/>
              <a:rect l="l" t="t" r="r" b="b"/>
              <a:pathLst>
                <a:path w="2251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7"/>
                    <a:pt x="2250" y="180"/>
                  </a:cubicBezTo>
                  <a:cubicBezTo>
                    <a:pt x="2250" y="96"/>
                    <a:pt x="2179" y="1"/>
                    <a:pt x="2072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4" name="Google Shape;12910;p140">
              <a:extLst>
                <a:ext uri="{FF2B5EF4-FFF2-40B4-BE49-F238E27FC236}">
                  <a16:creationId xmlns:a16="http://schemas.microsoft.com/office/drawing/2014/main" id="{6EE195FA-8C92-403C-BE3C-8E0610AD4D0B}"/>
                </a:ext>
              </a:extLst>
            </p:cNvPr>
            <p:cNvSpPr/>
            <p:nvPr/>
          </p:nvSpPr>
          <p:spPr>
            <a:xfrm>
              <a:off x="3301772" y="3509234"/>
              <a:ext cx="130758" cy="11427"/>
            </a:xfrm>
            <a:custGeom>
              <a:avLst/>
              <a:gdLst/>
              <a:ahLst/>
              <a:cxnLst/>
              <a:rect l="l" t="t" r="r" b="b"/>
              <a:pathLst>
                <a:path w="4108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3929" y="358"/>
                  </a:lnTo>
                  <a:cubicBezTo>
                    <a:pt x="4024" y="358"/>
                    <a:pt x="4108" y="287"/>
                    <a:pt x="4108" y="180"/>
                  </a:cubicBezTo>
                  <a:cubicBezTo>
                    <a:pt x="4108" y="84"/>
                    <a:pt x="4036" y="1"/>
                    <a:pt x="3929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5" name="Google Shape;12911;p140">
              <a:extLst>
                <a:ext uri="{FF2B5EF4-FFF2-40B4-BE49-F238E27FC236}">
                  <a16:creationId xmlns:a16="http://schemas.microsoft.com/office/drawing/2014/main" id="{317325A6-80B1-49B4-99C3-6A83CA516E4C}"/>
                </a:ext>
              </a:extLst>
            </p:cNvPr>
            <p:cNvSpPr/>
            <p:nvPr/>
          </p:nvSpPr>
          <p:spPr>
            <a:xfrm>
              <a:off x="3301772" y="3584671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6" name="Google Shape;12912;p140">
              <a:extLst>
                <a:ext uri="{FF2B5EF4-FFF2-40B4-BE49-F238E27FC236}">
                  <a16:creationId xmlns:a16="http://schemas.microsoft.com/office/drawing/2014/main" id="{3E12B30A-87D4-4AD5-93E4-207EFEE133CD}"/>
                </a:ext>
              </a:extLst>
            </p:cNvPr>
            <p:cNvSpPr/>
            <p:nvPr/>
          </p:nvSpPr>
          <p:spPr>
            <a:xfrm>
              <a:off x="3301772" y="3609308"/>
              <a:ext cx="129994" cy="11395"/>
            </a:xfrm>
            <a:custGeom>
              <a:avLst/>
              <a:gdLst/>
              <a:ahLst/>
              <a:cxnLst/>
              <a:rect l="l" t="t" r="r" b="b"/>
              <a:pathLst>
                <a:path w="408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62"/>
                    <a:pt x="83" y="357"/>
                    <a:pt x="179" y="357"/>
                  </a:cubicBezTo>
                  <a:lnTo>
                    <a:pt x="3905" y="357"/>
                  </a:lnTo>
                  <a:cubicBezTo>
                    <a:pt x="3989" y="357"/>
                    <a:pt x="4084" y="286"/>
                    <a:pt x="4084" y="179"/>
                  </a:cubicBezTo>
                  <a:cubicBezTo>
                    <a:pt x="4084" y="72"/>
                    <a:pt x="3989" y="0"/>
                    <a:pt x="3905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7" name="Google Shape;12913;p140">
              <a:extLst>
                <a:ext uri="{FF2B5EF4-FFF2-40B4-BE49-F238E27FC236}">
                  <a16:creationId xmlns:a16="http://schemas.microsoft.com/office/drawing/2014/main" id="{AFDF685D-BE68-48A6-B6DB-B490FF5B6079}"/>
                </a:ext>
              </a:extLst>
            </p:cNvPr>
            <p:cNvSpPr/>
            <p:nvPr/>
          </p:nvSpPr>
          <p:spPr>
            <a:xfrm>
              <a:off x="3214972" y="3458466"/>
              <a:ext cx="346406" cy="248274"/>
            </a:xfrm>
            <a:custGeom>
              <a:avLst/>
              <a:gdLst/>
              <a:ahLst/>
              <a:cxnLst/>
              <a:rect l="l" t="t" r="r" b="b"/>
              <a:pathLst>
                <a:path w="10883" h="7800" extrusionOk="0">
                  <a:moveTo>
                    <a:pt x="8466" y="1417"/>
                  </a:moveTo>
                  <a:cubicBezTo>
                    <a:pt x="9109" y="1417"/>
                    <a:pt x="9657" y="1953"/>
                    <a:pt x="9657" y="2608"/>
                  </a:cubicBezTo>
                  <a:lnTo>
                    <a:pt x="9657" y="2894"/>
                  </a:lnTo>
                  <a:lnTo>
                    <a:pt x="9585" y="2894"/>
                  </a:lnTo>
                  <a:cubicBezTo>
                    <a:pt x="9216" y="2799"/>
                    <a:pt x="9097" y="2322"/>
                    <a:pt x="9097" y="2322"/>
                  </a:cubicBezTo>
                  <a:cubicBezTo>
                    <a:pt x="9085" y="2263"/>
                    <a:pt x="9037" y="2203"/>
                    <a:pt x="8966" y="2191"/>
                  </a:cubicBezTo>
                  <a:cubicBezTo>
                    <a:pt x="8956" y="2189"/>
                    <a:pt x="8946" y="2188"/>
                    <a:pt x="8935" y="2188"/>
                  </a:cubicBezTo>
                  <a:cubicBezTo>
                    <a:pt x="8883" y="2188"/>
                    <a:pt x="8827" y="2213"/>
                    <a:pt x="8787" y="2263"/>
                  </a:cubicBezTo>
                  <a:cubicBezTo>
                    <a:pt x="8335" y="2894"/>
                    <a:pt x="7347" y="2894"/>
                    <a:pt x="7323" y="2894"/>
                  </a:cubicBezTo>
                  <a:lnTo>
                    <a:pt x="7204" y="2894"/>
                  </a:lnTo>
                  <a:lnTo>
                    <a:pt x="7156" y="2608"/>
                  </a:lnTo>
                  <a:cubicBezTo>
                    <a:pt x="7156" y="1953"/>
                    <a:pt x="7692" y="1417"/>
                    <a:pt x="8347" y="1417"/>
                  </a:cubicBezTo>
                  <a:close/>
                  <a:moveTo>
                    <a:pt x="9692" y="3299"/>
                  </a:moveTo>
                  <a:cubicBezTo>
                    <a:pt x="9811" y="3322"/>
                    <a:pt x="9919" y="3430"/>
                    <a:pt x="9919" y="3549"/>
                  </a:cubicBezTo>
                  <a:cubicBezTo>
                    <a:pt x="9919" y="3680"/>
                    <a:pt x="9835" y="3787"/>
                    <a:pt x="9692" y="3799"/>
                  </a:cubicBezTo>
                  <a:lnTo>
                    <a:pt x="9692" y="3299"/>
                  </a:lnTo>
                  <a:close/>
                  <a:moveTo>
                    <a:pt x="7132" y="3299"/>
                  </a:moveTo>
                  <a:lnTo>
                    <a:pt x="7132" y="3811"/>
                  </a:lnTo>
                  <a:cubicBezTo>
                    <a:pt x="7001" y="3799"/>
                    <a:pt x="6918" y="3680"/>
                    <a:pt x="6918" y="3561"/>
                  </a:cubicBezTo>
                  <a:cubicBezTo>
                    <a:pt x="6894" y="3418"/>
                    <a:pt x="7001" y="3310"/>
                    <a:pt x="7132" y="3299"/>
                  </a:cubicBezTo>
                  <a:close/>
                  <a:moveTo>
                    <a:pt x="8835" y="2608"/>
                  </a:moveTo>
                  <a:cubicBezTo>
                    <a:pt x="8918" y="2787"/>
                    <a:pt x="9085" y="3013"/>
                    <a:pt x="9335" y="3120"/>
                  </a:cubicBezTo>
                  <a:lnTo>
                    <a:pt x="9335" y="3846"/>
                  </a:lnTo>
                  <a:cubicBezTo>
                    <a:pt x="9359" y="4287"/>
                    <a:pt x="8978" y="4668"/>
                    <a:pt x="8525" y="4668"/>
                  </a:cubicBezTo>
                  <a:lnTo>
                    <a:pt x="8299" y="4668"/>
                  </a:lnTo>
                  <a:cubicBezTo>
                    <a:pt x="7835" y="4668"/>
                    <a:pt x="7466" y="4287"/>
                    <a:pt x="7466" y="3834"/>
                  </a:cubicBezTo>
                  <a:lnTo>
                    <a:pt x="7466" y="3144"/>
                  </a:lnTo>
                  <a:cubicBezTo>
                    <a:pt x="7763" y="3120"/>
                    <a:pt x="8383" y="3013"/>
                    <a:pt x="8835" y="2608"/>
                  </a:cubicBezTo>
                  <a:close/>
                  <a:moveTo>
                    <a:pt x="8728" y="4989"/>
                  </a:moveTo>
                  <a:lnTo>
                    <a:pt x="8728" y="5215"/>
                  </a:lnTo>
                  <a:lnTo>
                    <a:pt x="8728" y="5227"/>
                  </a:lnTo>
                  <a:lnTo>
                    <a:pt x="8406" y="5573"/>
                  </a:lnTo>
                  <a:lnTo>
                    <a:pt x="8085" y="5251"/>
                  </a:lnTo>
                  <a:lnTo>
                    <a:pt x="8085" y="4989"/>
                  </a:lnTo>
                  <a:cubicBezTo>
                    <a:pt x="8168" y="5001"/>
                    <a:pt x="8240" y="5001"/>
                    <a:pt x="8299" y="5001"/>
                  </a:cubicBezTo>
                  <a:lnTo>
                    <a:pt x="8514" y="5001"/>
                  </a:lnTo>
                  <a:cubicBezTo>
                    <a:pt x="8597" y="5001"/>
                    <a:pt x="8668" y="5001"/>
                    <a:pt x="8728" y="4989"/>
                  </a:cubicBezTo>
                  <a:close/>
                  <a:moveTo>
                    <a:pt x="6573" y="3477"/>
                  </a:moveTo>
                  <a:lnTo>
                    <a:pt x="6573" y="3549"/>
                  </a:lnTo>
                  <a:cubicBezTo>
                    <a:pt x="6573" y="3870"/>
                    <a:pt x="6835" y="4156"/>
                    <a:pt x="7180" y="4156"/>
                  </a:cubicBezTo>
                  <a:cubicBezTo>
                    <a:pt x="7275" y="4465"/>
                    <a:pt x="7478" y="4727"/>
                    <a:pt x="7752" y="4870"/>
                  </a:cubicBezTo>
                  <a:lnTo>
                    <a:pt x="7752" y="5096"/>
                  </a:lnTo>
                  <a:lnTo>
                    <a:pt x="6716" y="5501"/>
                  </a:lnTo>
                  <a:cubicBezTo>
                    <a:pt x="6656" y="5513"/>
                    <a:pt x="6597" y="5537"/>
                    <a:pt x="6525" y="5585"/>
                  </a:cubicBezTo>
                  <a:lnTo>
                    <a:pt x="370" y="5585"/>
                  </a:lnTo>
                  <a:lnTo>
                    <a:pt x="370" y="3477"/>
                  </a:lnTo>
                  <a:close/>
                  <a:moveTo>
                    <a:pt x="179" y="1"/>
                  </a:moveTo>
                  <a:cubicBezTo>
                    <a:pt x="96" y="1"/>
                    <a:pt x="1" y="84"/>
                    <a:pt x="1" y="179"/>
                  </a:cubicBezTo>
                  <a:lnTo>
                    <a:pt x="1" y="2644"/>
                  </a:lnTo>
                  <a:cubicBezTo>
                    <a:pt x="1" y="2727"/>
                    <a:pt x="84" y="2822"/>
                    <a:pt x="179" y="2822"/>
                  </a:cubicBezTo>
                  <a:lnTo>
                    <a:pt x="6811" y="2822"/>
                  </a:lnTo>
                  <a:lnTo>
                    <a:pt x="6811" y="3072"/>
                  </a:lnTo>
                  <a:cubicBezTo>
                    <a:pt x="6775" y="3084"/>
                    <a:pt x="6751" y="3120"/>
                    <a:pt x="6728" y="3144"/>
                  </a:cubicBezTo>
                  <a:lnTo>
                    <a:pt x="179" y="3144"/>
                  </a:lnTo>
                  <a:cubicBezTo>
                    <a:pt x="96" y="3144"/>
                    <a:pt x="1" y="3215"/>
                    <a:pt x="1" y="3322"/>
                  </a:cubicBezTo>
                  <a:lnTo>
                    <a:pt x="1" y="5775"/>
                  </a:lnTo>
                  <a:cubicBezTo>
                    <a:pt x="1" y="5870"/>
                    <a:pt x="84" y="5954"/>
                    <a:pt x="179" y="5954"/>
                  </a:cubicBezTo>
                  <a:lnTo>
                    <a:pt x="6156" y="5954"/>
                  </a:lnTo>
                  <a:cubicBezTo>
                    <a:pt x="6001" y="6156"/>
                    <a:pt x="5894" y="6418"/>
                    <a:pt x="5894" y="6775"/>
                  </a:cubicBezTo>
                  <a:lnTo>
                    <a:pt x="5894" y="7621"/>
                  </a:lnTo>
                  <a:cubicBezTo>
                    <a:pt x="5894" y="7716"/>
                    <a:pt x="5978" y="7799"/>
                    <a:pt x="6085" y="7799"/>
                  </a:cubicBezTo>
                  <a:lnTo>
                    <a:pt x="6728" y="7799"/>
                  </a:lnTo>
                  <a:cubicBezTo>
                    <a:pt x="6823" y="7799"/>
                    <a:pt x="6918" y="7728"/>
                    <a:pt x="6918" y="7621"/>
                  </a:cubicBezTo>
                  <a:cubicBezTo>
                    <a:pt x="6918" y="7537"/>
                    <a:pt x="6835" y="7442"/>
                    <a:pt x="6728" y="7442"/>
                  </a:cubicBezTo>
                  <a:lnTo>
                    <a:pt x="6251" y="7442"/>
                  </a:lnTo>
                  <a:lnTo>
                    <a:pt x="6251" y="6763"/>
                  </a:lnTo>
                  <a:cubicBezTo>
                    <a:pt x="6251" y="6049"/>
                    <a:pt x="6823" y="5835"/>
                    <a:pt x="6835" y="5835"/>
                  </a:cubicBezTo>
                  <a:lnTo>
                    <a:pt x="6847" y="5835"/>
                  </a:lnTo>
                  <a:lnTo>
                    <a:pt x="7787" y="5466"/>
                  </a:lnTo>
                  <a:lnTo>
                    <a:pt x="7799" y="5477"/>
                  </a:lnTo>
                  <a:lnTo>
                    <a:pt x="8299" y="5954"/>
                  </a:lnTo>
                  <a:cubicBezTo>
                    <a:pt x="8323" y="5989"/>
                    <a:pt x="8371" y="6001"/>
                    <a:pt x="8418" y="6001"/>
                  </a:cubicBezTo>
                  <a:cubicBezTo>
                    <a:pt x="8454" y="6001"/>
                    <a:pt x="8502" y="5989"/>
                    <a:pt x="8537" y="5942"/>
                  </a:cubicBezTo>
                  <a:lnTo>
                    <a:pt x="9014" y="5442"/>
                  </a:lnTo>
                  <a:lnTo>
                    <a:pt x="9942" y="5811"/>
                  </a:lnTo>
                  <a:lnTo>
                    <a:pt x="9966" y="5811"/>
                  </a:lnTo>
                  <a:cubicBezTo>
                    <a:pt x="9990" y="5823"/>
                    <a:pt x="10538" y="6013"/>
                    <a:pt x="10538" y="6728"/>
                  </a:cubicBezTo>
                  <a:lnTo>
                    <a:pt x="10538" y="7418"/>
                  </a:lnTo>
                  <a:lnTo>
                    <a:pt x="7263" y="7418"/>
                  </a:lnTo>
                  <a:cubicBezTo>
                    <a:pt x="7180" y="7418"/>
                    <a:pt x="7085" y="7490"/>
                    <a:pt x="7085" y="7597"/>
                  </a:cubicBezTo>
                  <a:cubicBezTo>
                    <a:pt x="7085" y="7680"/>
                    <a:pt x="7168" y="7775"/>
                    <a:pt x="7263" y="7775"/>
                  </a:cubicBezTo>
                  <a:lnTo>
                    <a:pt x="10704" y="7775"/>
                  </a:lnTo>
                  <a:cubicBezTo>
                    <a:pt x="10800" y="7775"/>
                    <a:pt x="10883" y="7704"/>
                    <a:pt x="10883" y="7597"/>
                  </a:cubicBezTo>
                  <a:lnTo>
                    <a:pt x="10883" y="6751"/>
                  </a:lnTo>
                  <a:cubicBezTo>
                    <a:pt x="10883" y="5977"/>
                    <a:pt x="10371" y="5585"/>
                    <a:pt x="10073" y="5477"/>
                  </a:cubicBezTo>
                  <a:lnTo>
                    <a:pt x="9073" y="5085"/>
                  </a:lnTo>
                  <a:lnTo>
                    <a:pt x="9073" y="4870"/>
                  </a:lnTo>
                  <a:cubicBezTo>
                    <a:pt x="9335" y="4727"/>
                    <a:pt x="9549" y="4465"/>
                    <a:pt x="9633" y="4156"/>
                  </a:cubicBezTo>
                  <a:cubicBezTo>
                    <a:pt x="9966" y="4156"/>
                    <a:pt x="10252" y="3894"/>
                    <a:pt x="10252" y="3549"/>
                  </a:cubicBezTo>
                  <a:cubicBezTo>
                    <a:pt x="10252" y="3358"/>
                    <a:pt x="10145" y="3180"/>
                    <a:pt x="9990" y="3060"/>
                  </a:cubicBezTo>
                  <a:lnTo>
                    <a:pt x="9990" y="2596"/>
                  </a:lnTo>
                  <a:cubicBezTo>
                    <a:pt x="9990" y="1751"/>
                    <a:pt x="9311" y="1060"/>
                    <a:pt x="8466" y="1060"/>
                  </a:cubicBezTo>
                  <a:lnTo>
                    <a:pt x="8347" y="1060"/>
                  </a:lnTo>
                  <a:cubicBezTo>
                    <a:pt x="8204" y="1060"/>
                    <a:pt x="8085" y="1072"/>
                    <a:pt x="7966" y="1108"/>
                  </a:cubicBezTo>
                  <a:lnTo>
                    <a:pt x="7966" y="179"/>
                  </a:lnTo>
                  <a:cubicBezTo>
                    <a:pt x="7966" y="96"/>
                    <a:pt x="7894" y="1"/>
                    <a:pt x="7787" y="1"/>
                  </a:cubicBezTo>
                  <a:lnTo>
                    <a:pt x="7287" y="1"/>
                  </a:lnTo>
                  <a:cubicBezTo>
                    <a:pt x="7192" y="1"/>
                    <a:pt x="7109" y="84"/>
                    <a:pt x="7109" y="179"/>
                  </a:cubicBezTo>
                  <a:cubicBezTo>
                    <a:pt x="7109" y="286"/>
                    <a:pt x="7180" y="358"/>
                    <a:pt x="7287" y="358"/>
                  </a:cubicBezTo>
                  <a:lnTo>
                    <a:pt x="7621" y="358"/>
                  </a:lnTo>
                  <a:lnTo>
                    <a:pt x="7621" y="1251"/>
                  </a:lnTo>
                  <a:cubicBezTo>
                    <a:pt x="7180" y="1489"/>
                    <a:pt x="6847" y="1941"/>
                    <a:pt x="6811" y="2477"/>
                  </a:cubicBezTo>
                  <a:lnTo>
                    <a:pt x="346" y="2477"/>
                  </a:lnTo>
                  <a:lnTo>
                    <a:pt x="346" y="358"/>
                  </a:lnTo>
                  <a:lnTo>
                    <a:pt x="6716" y="358"/>
                  </a:lnTo>
                  <a:cubicBezTo>
                    <a:pt x="6811" y="358"/>
                    <a:pt x="6894" y="286"/>
                    <a:pt x="6894" y="179"/>
                  </a:cubicBezTo>
                  <a:cubicBezTo>
                    <a:pt x="6894" y="96"/>
                    <a:pt x="6823" y="1"/>
                    <a:pt x="6716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8" name="Google Shape;12914;p140">
              <a:extLst>
                <a:ext uri="{FF2B5EF4-FFF2-40B4-BE49-F238E27FC236}">
                  <a16:creationId xmlns:a16="http://schemas.microsoft.com/office/drawing/2014/main" id="{25152E58-9696-475D-9D98-25904A314A87}"/>
                </a:ext>
              </a:extLst>
            </p:cNvPr>
            <p:cNvSpPr/>
            <p:nvPr/>
          </p:nvSpPr>
          <p:spPr>
            <a:xfrm>
              <a:off x="3238462" y="3380005"/>
              <a:ext cx="49305" cy="47427"/>
            </a:xfrm>
            <a:custGeom>
              <a:avLst/>
              <a:gdLst/>
              <a:ahLst/>
              <a:cxnLst/>
              <a:rect l="l" t="t" r="r" b="b"/>
              <a:pathLst>
                <a:path w="1549" h="1490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311"/>
                  </a:lnTo>
                  <a:cubicBezTo>
                    <a:pt x="1" y="1394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8"/>
                    <a:pt x="1549" y="1311"/>
                  </a:cubicBezTo>
                  <a:lnTo>
                    <a:pt x="1549" y="1001"/>
                  </a:lnTo>
                  <a:cubicBezTo>
                    <a:pt x="1549" y="906"/>
                    <a:pt x="1477" y="811"/>
                    <a:pt x="1370" y="811"/>
                  </a:cubicBezTo>
                  <a:cubicBezTo>
                    <a:pt x="1275" y="811"/>
                    <a:pt x="1191" y="894"/>
                    <a:pt x="1191" y="1001"/>
                  </a:cubicBezTo>
                  <a:lnTo>
                    <a:pt x="1191" y="1132"/>
                  </a:lnTo>
                  <a:lnTo>
                    <a:pt x="334" y="1132"/>
                  </a:lnTo>
                  <a:lnTo>
                    <a:pt x="334" y="346"/>
                  </a:lnTo>
                  <a:lnTo>
                    <a:pt x="1037" y="346"/>
                  </a:lnTo>
                  <a:lnTo>
                    <a:pt x="1037" y="358"/>
                  </a:lnTo>
                  <a:cubicBezTo>
                    <a:pt x="1132" y="358"/>
                    <a:pt x="1215" y="287"/>
                    <a:pt x="1215" y="180"/>
                  </a:cubicBezTo>
                  <a:cubicBezTo>
                    <a:pt x="1215" y="84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9" name="Google Shape;12915;p140">
              <a:extLst>
                <a:ext uri="{FF2B5EF4-FFF2-40B4-BE49-F238E27FC236}">
                  <a16:creationId xmlns:a16="http://schemas.microsoft.com/office/drawing/2014/main" id="{13E88593-4E84-481E-8CF1-959994DE26FD}"/>
                </a:ext>
              </a:extLst>
            </p:cNvPr>
            <p:cNvSpPr/>
            <p:nvPr/>
          </p:nvSpPr>
          <p:spPr>
            <a:xfrm>
              <a:off x="3251353" y="3380482"/>
              <a:ext cx="43607" cy="34058"/>
            </a:xfrm>
            <a:custGeom>
              <a:avLst/>
              <a:gdLst/>
              <a:ahLst/>
              <a:cxnLst/>
              <a:rect l="l" t="t" r="r" b="b"/>
              <a:pathLst>
                <a:path w="1370" h="1070" extrusionOk="0">
                  <a:moveTo>
                    <a:pt x="1163" y="1"/>
                  </a:moveTo>
                  <a:cubicBezTo>
                    <a:pt x="1120" y="1"/>
                    <a:pt x="1078" y="16"/>
                    <a:pt x="1048" y="45"/>
                  </a:cubicBezTo>
                  <a:lnTo>
                    <a:pt x="489" y="653"/>
                  </a:lnTo>
                  <a:lnTo>
                    <a:pt x="310" y="462"/>
                  </a:lnTo>
                  <a:cubicBezTo>
                    <a:pt x="279" y="425"/>
                    <a:pt x="232" y="407"/>
                    <a:pt x="185" y="407"/>
                  </a:cubicBezTo>
                  <a:cubicBezTo>
                    <a:pt x="142" y="407"/>
                    <a:pt x="100" y="422"/>
                    <a:pt x="72" y="450"/>
                  </a:cubicBezTo>
                  <a:cubicBezTo>
                    <a:pt x="1" y="510"/>
                    <a:pt x="1" y="629"/>
                    <a:pt x="60" y="688"/>
                  </a:cubicBezTo>
                  <a:lnTo>
                    <a:pt x="358" y="1010"/>
                  </a:lnTo>
                  <a:cubicBezTo>
                    <a:pt x="382" y="1046"/>
                    <a:pt x="429" y="1069"/>
                    <a:pt x="477" y="1069"/>
                  </a:cubicBezTo>
                  <a:cubicBezTo>
                    <a:pt x="513" y="1069"/>
                    <a:pt x="560" y="1058"/>
                    <a:pt x="584" y="1010"/>
                  </a:cubicBezTo>
                  <a:lnTo>
                    <a:pt x="1286" y="272"/>
                  </a:lnTo>
                  <a:cubicBezTo>
                    <a:pt x="1370" y="224"/>
                    <a:pt x="1370" y="117"/>
                    <a:pt x="1286" y="45"/>
                  </a:cubicBezTo>
                  <a:cubicBezTo>
                    <a:pt x="1251" y="16"/>
                    <a:pt x="1206" y="1"/>
                    <a:pt x="1163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40" name="Google Shape;12916;p140">
              <a:extLst>
                <a:ext uri="{FF2B5EF4-FFF2-40B4-BE49-F238E27FC236}">
                  <a16:creationId xmlns:a16="http://schemas.microsoft.com/office/drawing/2014/main" id="{3BF81A01-91D2-4059-B9C5-F5004EEEB228}"/>
                </a:ext>
              </a:extLst>
            </p:cNvPr>
            <p:cNvSpPr/>
            <p:nvPr/>
          </p:nvSpPr>
          <p:spPr>
            <a:xfrm>
              <a:off x="3238462" y="3479314"/>
              <a:ext cx="49305" cy="47395"/>
            </a:xfrm>
            <a:custGeom>
              <a:avLst/>
              <a:gdLst/>
              <a:ahLst/>
              <a:cxnLst/>
              <a:rect l="l" t="t" r="r" b="b"/>
              <a:pathLst>
                <a:path w="1549" h="1489" extrusionOk="0">
                  <a:moveTo>
                    <a:pt x="179" y="0"/>
                  </a:moveTo>
                  <a:cubicBezTo>
                    <a:pt x="84" y="0"/>
                    <a:pt x="1" y="84"/>
                    <a:pt x="1" y="179"/>
                  </a:cubicBezTo>
                  <a:lnTo>
                    <a:pt x="1" y="1310"/>
                  </a:lnTo>
                  <a:cubicBezTo>
                    <a:pt x="1" y="1405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7"/>
                    <a:pt x="1549" y="1310"/>
                  </a:cubicBezTo>
                  <a:lnTo>
                    <a:pt x="1549" y="1001"/>
                  </a:lnTo>
                  <a:cubicBezTo>
                    <a:pt x="1549" y="917"/>
                    <a:pt x="1477" y="822"/>
                    <a:pt x="1370" y="822"/>
                  </a:cubicBezTo>
                  <a:cubicBezTo>
                    <a:pt x="1275" y="822"/>
                    <a:pt x="1191" y="893"/>
                    <a:pt x="1191" y="1001"/>
                  </a:cubicBezTo>
                  <a:lnTo>
                    <a:pt x="1191" y="1131"/>
                  </a:lnTo>
                  <a:lnTo>
                    <a:pt x="334" y="1131"/>
                  </a:lnTo>
                  <a:lnTo>
                    <a:pt x="334" y="346"/>
                  </a:lnTo>
                  <a:lnTo>
                    <a:pt x="1037" y="358"/>
                  </a:lnTo>
                  <a:cubicBezTo>
                    <a:pt x="1132" y="358"/>
                    <a:pt x="1215" y="286"/>
                    <a:pt x="1215" y="179"/>
                  </a:cubicBezTo>
                  <a:cubicBezTo>
                    <a:pt x="1215" y="96"/>
                    <a:pt x="1144" y="0"/>
                    <a:pt x="1037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41" name="Google Shape;12917;p140">
              <a:extLst>
                <a:ext uri="{FF2B5EF4-FFF2-40B4-BE49-F238E27FC236}">
                  <a16:creationId xmlns:a16="http://schemas.microsoft.com/office/drawing/2014/main" id="{4F5A4313-9DDA-4A8C-B1DB-1B61C9800A68}"/>
                </a:ext>
              </a:extLst>
            </p:cNvPr>
            <p:cNvSpPr/>
            <p:nvPr/>
          </p:nvSpPr>
          <p:spPr>
            <a:xfrm>
              <a:off x="3251353" y="3479792"/>
              <a:ext cx="43607" cy="34408"/>
            </a:xfrm>
            <a:custGeom>
              <a:avLst/>
              <a:gdLst/>
              <a:ahLst/>
              <a:cxnLst/>
              <a:rect l="l" t="t" r="r" b="b"/>
              <a:pathLst>
                <a:path w="1370" h="1081" extrusionOk="0">
                  <a:moveTo>
                    <a:pt x="1163" y="0"/>
                  </a:moveTo>
                  <a:cubicBezTo>
                    <a:pt x="1120" y="0"/>
                    <a:pt x="1078" y="15"/>
                    <a:pt x="1048" y="45"/>
                  </a:cubicBezTo>
                  <a:lnTo>
                    <a:pt x="489" y="664"/>
                  </a:lnTo>
                  <a:lnTo>
                    <a:pt x="310" y="462"/>
                  </a:lnTo>
                  <a:cubicBezTo>
                    <a:pt x="279" y="424"/>
                    <a:pt x="232" y="406"/>
                    <a:pt x="185" y="406"/>
                  </a:cubicBezTo>
                  <a:cubicBezTo>
                    <a:pt x="142" y="406"/>
                    <a:pt x="100" y="421"/>
                    <a:pt x="72" y="450"/>
                  </a:cubicBezTo>
                  <a:cubicBezTo>
                    <a:pt x="1" y="509"/>
                    <a:pt x="1" y="628"/>
                    <a:pt x="60" y="688"/>
                  </a:cubicBezTo>
                  <a:lnTo>
                    <a:pt x="358" y="1021"/>
                  </a:lnTo>
                  <a:cubicBezTo>
                    <a:pt x="382" y="1045"/>
                    <a:pt x="429" y="1081"/>
                    <a:pt x="477" y="1081"/>
                  </a:cubicBezTo>
                  <a:cubicBezTo>
                    <a:pt x="513" y="1081"/>
                    <a:pt x="560" y="1057"/>
                    <a:pt x="584" y="1021"/>
                  </a:cubicBezTo>
                  <a:lnTo>
                    <a:pt x="1286" y="271"/>
                  </a:lnTo>
                  <a:cubicBezTo>
                    <a:pt x="1370" y="212"/>
                    <a:pt x="1370" y="104"/>
                    <a:pt x="1286" y="45"/>
                  </a:cubicBezTo>
                  <a:cubicBezTo>
                    <a:pt x="1251" y="15"/>
                    <a:pt x="1206" y="0"/>
                    <a:pt x="1163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42" name="Google Shape;12918;p140">
              <a:extLst>
                <a:ext uri="{FF2B5EF4-FFF2-40B4-BE49-F238E27FC236}">
                  <a16:creationId xmlns:a16="http://schemas.microsoft.com/office/drawing/2014/main" id="{A7138FC7-330E-4BBB-A4E3-E20C95D829F6}"/>
                </a:ext>
              </a:extLst>
            </p:cNvPr>
            <p:cNvSpPr/>
            <p:nvPr/>
          </p:nvSpPr>
          <p:spPr>
            <a:xfrm>
              <a:off x="3238462" y="3578210"/>
              <a:ext cx="49305" cy="47809"/>
            </a:xfrm>
            <a:custGeom>
              <a:avLst/>
              <a:gdLst/>
              <a:ahLst/>
              <a:cxnLst/>
              <a:rect l="l" t="t" r="r" b="b"/>
              <a:pathLst>
                <a:path w="1549" h="1502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1323"/>
                  </a:lnTo>
                  <a:cubicBezTo>
                    <a:pt x="1" y="1406"/>
                    <a:pt x="72" y="1501"/>
                    <a:pt x="179" y="1501"/>
                  </a:cubicBezTo>
                  <a:lnTo>
                    <a:pt x="1370" y="1501"/>
                  </a:lnTo>
                  <a:cubicBezTo>
                    <a:pt x="1453" y="1501"/>
                    <a:pt x="1549" y="1418"/>
                    <a:pt x="1549" y="1323"/>
                  </a:cubicBezTo>
                  <a:lnTo>
                    <a:pt x="1549" y="1001"/>
                  </a:lnTo>
                  <a:cubicBezTo>
                    <a:pt x="1537" y="930"/>
                    <a:pt x="1453" y="858"/>
                    <a:pt x="1370" y="858"/>
                  </a:cubicBezTo>
                  <a:cubicBezTo>
                    <a:pt x="1275" y="858"/>
                    <a:pt x="1191" y="930"/>
                    <a:pt x="1191" y="1037"/>
                  </a:cubicBezTo>
                  <a:lnTo>
                    <a:pt x="1191" y="1168"/>
                  </a:lnTo>
                  <a:lnTo>
                    <a:pt x="334" y="1168"/>
                  </a:lnTo>
                  <a:lnTo>
                    <a:pt x="334" y="370"/>
                  </a:lnTo>
                  <a:lnTo>
                    <a:pt x="1037" y="370"/>
                  </a:lnTo>
                  <a:cubicBezTo>
                    <a:pt x="1132" y="370"/>
                    <a:pt x="1215" y="287"/>
                    <a:pt x="1215" y="191"/>
                  </a:cubicBezTo>
                  <a:cubicBezTo>
                    <a:pt x="1215" y="96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43" name="Google Shape;12919;p140">
              <a:extLst>
                <a:ext uri="{FF2B5EF4-FFF2-40B4-BE49-F238E27FC236}">
                  <a16:creationId xmlns:a16="http://schemas.microsoft.com/office/drawing/2014/main" id="{786FA814-34E9-420E-A6FC-9BA364648FF9}"/>
                </a:ext>
              </a:extLst>
            </p:cNvPr>
            <p:cNvSpPr/>
            <p:nvPr/>
          </p:nvSpPr>
          <p:spPr>
            <a:xfrm>
              <a:off x="3251353" y="3579133"/>
              <a:ext cx="42843" cy="34376"/>
            </a:xfrm>
            <a:custGeom>
              <a:avLst/>
              <a:gdLst/>
              <a:ahLst/>
              <a:cxnLst/>
              <a:rect l="l" t="t" r="r" b="b"/>
              <a:pathLst>
                <a:path w="1346" h="1080" extrusionOk="0">
                  <a:moveTo>
                    <a:pt x="1169" y="0"/>
                  </a:moveTo>
                  <a:cubicBezTo>
                    <a:pt x="1124" y="0"/>
                    <a:pt x="1079" y="18"/>
                    <a:pt x="1048" y="55"/>
                  </a:cubicBezTo>
                  <a:lnTo>
                    <a:pt x="489" y="662"/>
                  </a:lnTo>
                  <a:lnTo>
                    <a:pt x="310" y="472"/>
                  </a:lnTo>
                  <a:cubicBezTo>
                    <a:pt x="279" y="435"/>
                    <a:pt x="232" y="417"/>
                    <a:pt x="185" y="417"/>
                  </a:cubicBezTo>
                  <a:cubicBezTo>
                    <a:pt x="142" y="417"/>
                    <a:pt x="100" y="432"/>
                    <a:pt x="72" y="460"/>
                  </a:cubicBezTo>
                  <a:cubicBezTo>
                    <a:pt x="1" y="520"/>
                    <a:pt x="1" y="639"/>
                    <a:pt x="60" y="698"/>
                  </a:cubicBezTo>
                  <a:lnTo>
                    <a:pt x="358" y="1020"/>
                  </a:lnTo>
                  <a:cubicBezTo>
                    <a:pt x="382" y="1055"/>
                    <a:pt x="429" y="1079"/>
                    <a:pt x="477" y="1079"/>
                  </a:cubicBezTo>
                  <a:cubicBezTo>
                    <a:pt x="513" y="1079"/>
                    <a:pt x="560" y="1067"/>
                    <a:pt x="584" y="1020"/>
                  </a:cubicBezTo>
                  <a:lnTo>
                    <a:pt x="1286" y="281"/>
                  </a:lnTo>
                  <a:cubicBezTo>
                    <a:pt x="1346" y="198"/>
                    <a:pt x="1346" y="103"/>
                    <a:pt x="1286" y="43"/>
                  </a:cubicBezTo>
                  <a:cubicBezTo>
                    <a:pt x="1252" y="15"/>
                    <a:pt x="1210" y="0"/>
                    <a:pt x="1169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44" name="Google Shape;12920;p140">
              <a:extLst>
                <a:ext uri="{FF2B5EF4-FFF2-40B4-BE49-F238E27FC236}">
                  <a16:creationId xmlns:a16="http://schemas.microsoft.com/office/drawing/2014/main" id="{20115D96-1F1F-43E9-9B22-8B8068254E53}"/>
                </a:ext>
              </a:extLst>
            </p:cNvPr>
            <p:cNvSpPr/>
            <p:nvPr/>
          </p:nvSpPr>
          <p:spPr>
            <a:xfrm>
              <a:off x="3215736" y="3359188"/>
              <a:ext cx="253558" cy="89442"/>
            </a:xfrm>
            <a:custGeom>
              <a:avLst/>
              <a:gdLst/>
              <a:ahLst/>
              <a:cxnLst/>
              <a:rect l="l" t="t" r="r" b="b"/>
              <a:pathLst>
                <a:path w="7966" h="2810" extrusionOk="0">
                  <a:moveTo>
                    <a:pt x="179" y="0"/>
                  </a:moveTo>
                  <a:cubicBezTo>
                    <a:pt x="84" y="0"/>
                    <a:pt x="0" y="72"/>
                    <a:pt x="0" y="179"/>
                  </a:cubicBezTo>
                  <a:lnTo>
                    <a:pt x="0" y="2631"/>
                  </a:lnTo>
                  <a:cubicBezTo>
                    <a:pt x="0" y="2739"/>
                    <a:pt x="72" y="2810"/>
                    <a:pt x="167" y="2810"/>
                  </a:cubicBezTo>
                  <a:lnTo>
                    <a:pt x="7787" y="2810"/>
                  </a:lnTo>
                  <a:cubicBezTo>
                    <a:pt x="7870" y="2810"/>
                    <a:pt x="7966" y="2739"/>
                    <a:pt x="7966" y="2631"/>
                  </a:cubicBezTo>
                  <a:lnTo>
                    <a:pt x="7966" y="179"/>
                  </a:lnTo>
                  <a:cubicBezTo>
                    <a:pt x="7966" y="83"/>
                    <a:pt x="7882" y="0"/>
                    <a:pt x="7787" y="0"/>
                  </a:cubicBezTo>
                  <a:lnTo>
                    <a:pt x="7275" y="0"/>
                  </a:lnTo>
                  <a:cubicBezTo>
                    <a:pt x="7192" y="0"/>
                    <a:pt x="7097" y="72"/>
                    <a:pt x="7097" y="179"/>
                  </a:cubicBezTo>
                  <a:cubicBezTo>
                    <a:pt x="7097" y="262"/>
                    <a:pt x="7168" y="357"/>
                    <a:pt x="7275" y="357"/>
                  </a:cubicBezTo>
                  <a:lnTo>
                    <a:pt x="7620" y="357"/>
                  </a:lnTo>
                  <a:lnTo>
                    <a:pt x="7620" y="2465"/>
                  </a:lnTo>
                  <a:lnTo>
                    <a:pt x="346" y="2465"/>
                  </a:lnTo>
                  <a:lnTo>
                    <a:pt x="346" y="357"/>
                  </a:lnTo>
                  <a:lnTo>
                    <a:pt x="6716" y="357"/>
                  </a:lnTo>
                  <a:cubicBezTo>
                    <a:pt x="6799" y="357"/>
                    <a:pt x="6894" y="286"/>
                    <a:pt x="6894" y="179"/>
                  </a:cubicBezTo>
                  <a:cubicBezTo>
                    <a:pt x="6894" y="83"/>
                    <a:pt x="6811" y="0"/>
                    <a:pt x="6716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ndara" panose="020E0502030303020204" pitchFamily="3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F4F458C8-33B7-4C0E-8316-E0723949F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8494" y="1398495"/>
            <a:ext cx="6205818" cy="275664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ndara" panose="020E0502030303020204" pitchFamily="34" charset="0"/>
              </a:rPr>
              <a:t>Svet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technológií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ponúka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neobmedzené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možnosti</a:t>
            </a:r>
            <a:r>
              <a:rPr lang="en-US" sz="1400" dirty="0">
                <a:latin typeface="Candara" panose="020E0502030303020204" pitchFamily="34" charset="0"/>
              </a:rPr>
              <a:t> pre </a:t>
            </a:r>
            <a:r>
              <a:rPr lang="en-US" sz="1400" dirty="0" err="1">
                <a:latin typeface="Candara" panose="020E0502030303020204" pitchFamily="34" charset="0"/>
              </a:rPr>
              <a:t>vyučovanie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geografie</a:t>
            </a:r>
            <a:endParaRPr lang="en-US" sz="1400" dirty="0">
              <a:latin typeface="Candara" panose="020E05020303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ndara" panose="020E0502030303020204" pitchFamily="34" charset="0"/>
              </a:rPr>
              <a:t>všetky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metódy</a:t>
            </a:r>
            <a:r>
              <a:rPr lang="en-US" sz="1400" dirty="0">
                <a:latin typeface="Candara" panose="020E0502030303020204" pitchFamily="34" charset="0"/>
              </a:rPr>
              <a:t> a </a:t>
            </a:r>
            <a:r>
              <a:rPr lang="en-US" sz="1400" dirty="0" err="1">
                <a:latin typeface="Candara" panose="020E0502030303020204" pitchFamily="34" charset="0"/>
              </a:rPr>
              <a:t>digitálne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prostriedky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na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interaktívne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vyučovanie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geografie</a:t>
            </a:r>
            <a:r>
              <a:rPr lang="en-US" sz="1400" dirty="0">
                <a:latin typeface="Candara" panose="020E0502030303020204" pitchFamily="34" charset="0"/>
              </a:rPr>
              <a:t> je </a:t>
            </a:r>
            <a:r>
              <a:rPr lang="en-US" sz="1400" dirty="0" err="1">
                <a:latin typeface="Candara" panose="020E0502030303020204" pitchFamily="34" charset="0"/>
              </a:rPr>
              <a:t>možné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uskutočniť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aj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na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školách</a:t>
            </a:r>
            <a:r>
              <a:rPr lang="en-US" sz="1400" dirty="0">
                <a:latin typeface="Candara" panose="020E0502030303020204" pitchFamily="34" charset="0"/>
              </a:rPr>
              <a:t> v SR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ndara" panose="020E0502030303020204" pitchFamily="34" charset="0"/>
              </a:rPr>
              <a:t>anglický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jazyk</a:t>
            </a:r>
            <a:r>
              <a:rPr lang="en-US" sz="1400" dirty="0">
                <a:latin typeface="Candara" panose="020E0502030303020204" pitchFamily="34" charset="0"/>
              </a:rPr>
              <a:t> by </a:t>
            </a:r>
            <a:r>
              <a:rPr lang="en-US" sz="1400" dirty="0" err="1">
                <a:latin typeface="Candara" panose="020E0502030303020204" pitchFamily="34" charset="0"/>
              </a:rPr>
              <a:t>nemal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byť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problémom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pri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používaní</a:t>
            </a:r>
            <a:r>
              <a:rPr lang="en-US" sz="1400" dirty="0">
                <a:latin typeface="Candara" panose="020E0502030303020204" pitchFamily="34" charset="0"/>
              </a:rPr>
              <a:t> digit. </a:t>
            </a:r>
            <a:r>
              <a:rPr lang="en-US" sz="1400" dirty="0" err="1">
                <a:latin typeface="Candara" panose="020E0502030303020204" pitchFamily="34" charset="0"/>
              </a:rPr>
              <a:t>pomôcok</a:t>
            </a:r>
            <a:endParaRPr lang="en-US" sz="1400" dirty="0">
              <a:latin typeface="Candara" panose="020E05020303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ndara" panose="020E0502030303020204" pitchFamily="34" charset="0"/>
              </a:rPr>
              <a:t>aplikácie</a:t>
            </a:r>
            <a:r>
              <a:rPr lang="en-US" sz="1400" dirty="0">
                <a:latin typeface="Candara" panose="020E0502030303020204" pitchFamily="34" charset="0"/>
              </a:rPr>
              <a:t> a </a:t>
            </a:r>
            <a:r>
              <a:rPr lang="en-US" sz="1400" dirty="0" err="1">
                <a:latin typeface="Candara" panose="020E0502030303020204" pitchFamily="34" charset="0"/>
              </a:rPr>
              <a:t>digitálne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pomôcky</a:t>
            </a:r>
            <a:r>
              <a:rPr lang="en-US" sz="1400" dirty="0">
                <a:latin typeface="Candara" panose="020E0502030303020204" pitchFamily="34" charset="0"/>
              </a:rPr>
              <a:t> je </a:t>
            </a:r>
            <a:r>
              <a:rPr lang="en-US" sz="1400" dirty="0" err="1">
                <a:latin typeface="Candara" panose="020E0502030303020204" pitchFamily="34" charset="0"/>
              </a:rPr>
              <a:t>možné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rozčleniť</a:t>
            </a:r>
            <a:r>
              <a:rPr lang="en-US" sz="1400" dirty="0">
                <a:latin typeface="Candara" panose="020E0502030303020204" pitchFamily="34" charset="0"/>
              </a:rPr>
              <a:t> do </a:t>
            </a:r>
            <a:r>
              <a:rPr lang="en-US" sz="1400" dirty="0" err="1">
                <a:latin typeface="Candara" panose="020E0502030303020204" pitchFamily="34" charset="0"/>
              </a:rPr>
              <a:t>niekoľkých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skupín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podľa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špecifikácie</a:t>
            </a:r>
            <a:endParaRPr lang="en-US" sz="1400" dirty="0">
              <a:latin typeface="Candara" panose="020E05020303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ndara" panose="020E0502030303020204" pitchFamily="34" charset="0"/>
              </a:rPr>
              <a:t>táto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databáza</a:t>
            </a:r>
            <a:r>
              <a:rPr lang="en-US" sz="1400" dirty="0">
                <a:latin typeface="Candara" panose="020E0502030303020204" pitchFamily="34" charset="0"/>
              </a:rPr>
              <a:t> by </a:t>
            </a:r>
            <a:r>
              <a:rPr lang="en-US" sz="1400" dirty="0" err="1">
                <a:latin typeface="Candara" panose="020E0502030303020204" pitchFamily="34" charset="0"/>
              </a:rPr>
              <a:t>mohla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slúžiť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učiteľom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geografie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vo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forme</a:t>
            </a:r>
            <a:r>
              <a:rPr lang="en-US" sz="1400" dirty="0">
                <a:latin typeface="Candara" panose="020E0502030303020204" pitchFamily="34" charset="0"/>
              </a:rPr>
              <a:t> e-</a:t>
            </a:r>
            <a:r>
              <a:rPr lang="en-US" sz="1400" dirty="0" err="1">
                <a:latin typeface="Candara" panose="020E0502030303020204" pitchFamily="34" charset="0"/>
              </a:rPr>
              <a:t>booku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ako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jednoduchý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prehľad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dostupných</a:t>
            </a:r>
            <a:r>
              <a:rPr lang="en-US" sz="1400" dirty="0">
                <a:latin typeface="Candara" panose="020E0502030303020204" pitchFamily="34" charset="0"/>
              </a:rPr>
              <a:t> a </a:t>
            </a:r>
            <a:r>
              <a:rPr lang="en-US" sz="1400" dirty="0" err="1">
                <a:latin typeface="Candara" panose="020E0502030303020204" pitchFamily="34" charset="0"/>
              </a:rPr>
              <a:t>overených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pomôcok</a:t>
            </a:r>
            <a:r>
              <a:rPr lang="en-US" sz="1400" dirty="0">
                <a:latin typeface="Candara" panose="020E0502030303020204" pitchFamily="34" charset="0"/>
              </a:rPr>
              <a:t> pre </a:t>
            </a:r>
            <a:r>
              <a:rPr lang="en-US" sz="1400" dirty="0" err="1">
                <a:latin typeface="Candara" panose="020E0502030303020204" pitchFamily="34" charset="0"/>
              </a:rPr>
              <a:t>každodenné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použitie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na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vyučovaní</a:t>
            </a:r>
            <a:endParaRPr lang="en-US" sz="1400" dirty="0">
              <a:latin typeface="Candara" panose="020E05020303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Candara" panose="020E05020303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Candara" panose="020E0502030303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D60D21-FFAC-4C49-825C-C578F88C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31" y="365744"/>
            <a:ext cx="4518395" cy="457914"/>
          </a:xfrm>
          <a:solidFill>
            <a:schemeClr val="tx2"/>
          </a:solidFill>
        </p:spPr>
        <p:txBody>
          <a:bodyPr/>
          <a:lstStyle/>
          <a:p>
            <a:r>
              <a:rPr lang="en-US" dirty="0" err="1">
                <a:latin typeface="Candara" panose="020E0502030303020204" pitchFamily="34" charset="0"/>
              </a:rPr>
              <a:t>Čiastkové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výsledky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9670B78-3C7F-4B26-909B-423055CD7294}"/>
              </a:ext>
            </a:extLst>
          </p:cNvPr>
          <p:cNvSpPr txBox="1">
            <a:spLocks/>
          </p:cNvSpPr>
          <p:nvPr/>
        </p:nvSpPr>
        <p:spPr>
          <a:xfrm>
            <a:off x="8021566" y="197679"/>
            <a:ext cx="907830" cy="72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33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US" sz="40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04</a:t>
            </a:r>
            <a:endParaRPr lang="en-US" sz="3200" b="1" dirty="0">
              <a:solidFill>
                <a:schemeClr val="bg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29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E0D32F-2C21-45C2-AA6C-B59E550D0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4882" y="3410107"/>
            <a:ext cx="4616344" cy="792600"/>
          </a:xfrm>
        </p:spPr>
        <p:txBody>
          <a:bodyPr/>
          <a:lstStyle/>
          <a:p>
            <a:r>
              <a:rPr lang="en-US" sz="2400" dirty="0" err="1">
                <a:latin typeface="Candara" panose="020E0502030303020204" pitchFamily="34" charset="0"/>
              </a:rPr>
              <a:t>Ďakujem</a:t>
            </a:r>
            <a:r>
              <a:rPr lang="en-US" sz="2400" dirty="0">
                <a:latin typeface="Candara" panose="020E0502030303020204" pitchFamily="34" charset="0"/>
              </a:rPr>
              <a:t> za </a:t>
            </a:r>
            <a:r>
              <a:rPr lang="en-US" sz="2400" dirty="0" err="1">
                <a:latin typeface="Candara" panose="020E0502030303020204" pitchFamily="34" charset="0"/>
              </a:rPr>
              <a:t>pozornosť</a:t>
            </a:r>
            <a:r>
              <a:rPr lang="en-US" sz="2400" dirty="0">
                <a:latin typeface="Candara" panose="020E0502030303020204" pitchFamily="34" charset="0"/>
              </a:rPr>
              <a:t>!</a:t>
            </a:r>
          </a:p>
        </p:txBody>
      </p:sp>
      <p:pic>
        <p:nvPicPr>
          <p:cNvPr id="4" name="Google Shape;1294;p127">
            <a:extLst>
              <a:ext uri="{FF2B5EF4-FFF2-40B4-BE49-F238E27FC236}">
                <a16:creationId xmlns:a16="http://schemas.microsoft.com/office/drawing/2014/main" id="{FF87F89F-84F6-461D-8EA5-F9BC975D94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1708" b="17967"/>
          <a:stretch/>
        </p:blipFill>
        <p:spPr>
          <a:xfrm>
            <a:off x="463449" y="1701656"/>
            <a:ext cx="2298412" cy="1740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79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7"/>
          <p:cNvSpPr txBox="1">
            <a:spLocks noGrp="1"/>
          </p:cNvSpPr>
          <p:nvPr>
            <p:ph type="body" idx="1"/>
          </p:nvPr>
        </p:nvSpPr>
        <p:spPr>
          <a:xfrm>
            <a:off x="719775" y="1577223"/>
            <a:ext cx="6407166" cy="27793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zhrnutie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teoretických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poznatkov</a:t>
            </a:r>
            <a:r>
              <a:rPr lang="en-US" dirty="0">
                <a:latin typeface="Candara" panose="020E0502030303020204" pitchFamily="34" charset="0"/>
              </a:rPr>
              <a:t> o </a:t>
            </a:r>
            <a:r>
              <a:rPr lang="en-US" dirty="0" err="1">
                <a:latin typeface="Candara" panose="020E0502030303020204" pitchFamily="34" charset="0"/>
              </a:rPr>
              <a:t>možnosti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využívania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digitálnych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prostriedkov</a:t>
            </a:r>
            <a:r>
              <a:rPr lang="en-US" dirty="0">
                <a:latin typeface="Candara" panose="020E0502030303020204" pitchFamily="34" charset="0"/>
              </a:rPr>
              <a:t> v </a:t>
            </a:r>
            <a:r>
              <a:rPr lang="en-US" dirty="0" err="1">
                <a:latin typeface="Candara" panose="020E0502030303020204" pitchFamily="34" charset="0"/>
              </a:rPr>
              <a:t>procese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výučby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geografie</a:t>
            </a:r>
            <a:endParaRPr lang="en-US" dirty="0">
              <a:latin typeface="Candara" panose="020E050203030302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vytvorenie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prehľadu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rôznych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typov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digitálnych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nástrojov</a:t>
            </a:r>
            <a:r>
              <a:rPr lang="en-US" dirty="0">
                <a:latin typeface="Candara" panose="020E0502030303020204" pitchFamily="34" charset="0"/>
              </a:rPr>
              <a:t> a </a:t>
            </a:r>
            <a:r>
              <a:rPr lang="en-US" dirty="0" err="1">
                <a:latin typeface="Candara" panose="020E0502030303020204" pitchFamily="34" charset="0"/>
              </a:rPr>
              <a:t>vizuálnych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pomôcok</a:t>
            </a:r>
            <a:endParaRPr lang="en-US" dirty="0">
              <a:latin typeface="Candara" panose="020E050203030302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klasifikácia</a:t>
            </a:r>
            <a:r>
              <a:rPr lang="en-US" dirty="0">
                <a:latin typeface="Candara" panose="020E0502030303020204" pitchFamily="34" charset="0"/>
              </a:rPr>
              <a:t> do </a:t>
            </a:r>
            <a:r>
              <a:rPr lang="en-US" dirty="0" err="1">
                <a:latin typeface="Candara" panose="020E0502030303020204" pitchFamily="34" charset="0"/>
              </a:rPr>
              <a:t>funkčných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kategórií</a:t>
            </a:r>
            <a:r>
              <a:rPr lang="en-US" dirty="0">
                <a:latin typeface="Candara" panose="020E0502030303020204" pitchFamily="34" charset="0"/>
              </a:rPr>
              <a:t> a </a:t>
            </a:r>
            <a:r>
              <a:rPr lang="en-US" dirty="0" err="1">
                <a:latin typeface="Candara" panose="020E0502030303020204" pitchFamily="34" charset="0"/>
              </a:rPr>
              <a:t>stručné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charakteristiky</a:t>
            </a:r>
            <a:r>
              <a:rPr lang="en-US" dirty="0">
                <a:latin typeface="Candara" panose="020E0502030303020204" pitchFamily="34" charset="0"/>
              </a:rPr>
              <a:t>; </a:t>
            </a:r>
            <a:r>
              <a:rPr lang="en-US" dirty="0" err="1">
                <a:latin typeface="Candara" panose="020E0502030303020204" pitchFamily="34" charset="0"/>
              </a:rPr>
              <a:t>vytvorenie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prehľadnej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databázy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nástrojov</a:t>
            </a:r>
            <a:r>
              <a:rPr lang="en-US" dirty="0">
                <a:latin typeface="Candara" panose="020E0502030303020204" pitchFamily="34" charset="0"/>
              </a:rPr>
              <a:t> pre </a:t>
            </a:r>
            <a:r>
              <a:rPr lang="en-US" dirty="0" err="1">
                <a:latin typeface="Candara" panose="020E0502030303020204" pitchFamily="34" charset="0"/>
              </a:rPr>
              <a:t>učiteľov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geografie</a:t>
            </a:r>
            <a:endParaRPr lang="en-US" dirty="0">
              <a:latin typeface="Candara" panose="020E050203030302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analýza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praxe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využívania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digitálnych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nástrojov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vo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vyučovacom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procese</a:t>
            </a:r>
            <a:endParaRPr lang="en-US" dirty="0">
              <a:latin typeface="Candara" panose="020E050203030302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endParaRPr dirty="0">
              <a:latin typeface="Candara" panose="020E0502030303020204" pitchFamily="34" charset="0"/>
            </a:endParaRPr>
          </a:p>
        </p:txBody>
      </p:sp>
      <p:sp>
        <p:nvSpPr>
          <p:cNvPr id="464" name="Google Shape;464;p67"/>
          <p:cNvSpPr txBox="1">
            <a:spLocks noGrp="1"/>
          </p:cNvSpPr>
          <p:nvPr>
            <p:ph type="title"/>
          </p:nvPr>
        </p:nvSpPr>
        <p:spPr>
          <a:xfrm>
            <a:off x="719775" y="762000"/>
            <a:ext cx="4195200" cy="6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ndara" panose="020E0502030303020204" pitchFamily="34" charset="0"/>
              </a:rPr>
              <a:t>CIELE PRÁCE</a:t>
            </a:r>
            <a:endParaRPr dirty="0">
              <a:latin typeface="Candara" panose="020E0502030303020204" pitchFamily="34" charset="0"/>
            </a:endParaRPr>
          </a:p>
        </p:txBody>
      </p:sp>
      <p:cxnSp>
        <p:nvCxnSpPr>
          <p:cNvPr id="465" name="Google Shape;465;p67"/>
          <p:cNvCxnSpPr>
            <a:cxnSpLocks/>
            <a:endCxn id="464" idx="2"/>
          </p:cNvCxnSpPr>
          <p:nvPr/>
        </p:nvCxnSpPr>
        <p:spPr>
          <a:xfrm>
            <a:off x="719775" y="1428600"/>
            <a:ext cx="20976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903E6F9-7D22-47ED-A04E-E63541DEEACC}"/>
              </a:ext>
            </a:extLst>
          </p:cNvPr>
          <p:cNvSpPr/>
          <p:nvPr/>
        </p:nvSpPr>
        <p:spPr>
          <a:xfrm>
            <a:off x="7008577" y="127023"/>
            <a:ext cx="1986964" cy="1449899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484;p70">
            <a:extLst>
              <a:ext uri="{FF2B5EF4-FFF2-40B4-BE49-F238E27FC236}">
                <a16:creationId xmlns:a16="http://schemas.microsoft.com/office/drawing/2014/main" id="{2FDB2DF4-A0F8-4AF2-9DD4-D7BE48926F76}"/>
              </a:ext>
            </a:extLst>
          </p:cNvPr>
          <p:cNvSpPr txBox="1">
            <a:spLocks/>
          </p:cNvSpPr>
          <p:nvPr/>
        </p:nvSpPr>
        <p:spPr>
          <a:xfrm>
            <a:off x="6993529" y="258228"/>
            <a:ext cx="2017059" cy="14498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15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01</a:t>
            </a:r>
            <a:endParaRPr lang="en" sz="1800" b="1" dirty="0">
              <a:solidFill>
                <a:schemeClr val="bg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9AD86-B691-447D-828D-1116ACE0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ndara" panose="020E0502030303020204" pitchFamily="34" charset="0"/>
              </a:rPr>
              <a:t>Metodológia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6533EA-EEC4-4AB1-B139-E9C2BBDECBF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044530" y="539931"/>
            <a:ext cx="1878783" cy="1373469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02</a:t>
            </a:r>
          </a:p>
        </p:txBody>
      </p:sp>
      <p:pic>
        <p:nvPicPr>
          <p:cNvPr id="5" name="Google Shape;1293;p127">
            <a:extLst>
              <a:ext uri="{FF2B5EF4-FFF2-40B4-BE49-F238E27FC236}">
                <a16:creationId xmlns:a16="http://schemas.microsoft.com/office/drawing/2014/main" id="{0AA61E4D-360F-4ADA-8B6A-0CE5CBC15CA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6567" b="11945"/>
          <a:stretch/>
        </p:blipFill>
        <p:spPr>
          <a:xfrm>
            <a:off x="473592" y="1659861"/>
            <a:ext cx="2339276" cy="1817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161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3"/>
          <p:cNvSpPr txBox="1">
            <a:spLocks noGrp="1"/>
          </p:cNvSpPr>
          <p:nvPr>
            <p:ph type="title"/>
          </p:nvPr>
        </p:nvSpPr>
        <p:spPr>
          <a:xfrm>
            <a:off x="714365" y="762000"/>
            <a:ext cx="7710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METODOLÓGIA</a:t>
            </a:r>
            <a:endParaRPr dirty="0">
              <a:latin typeface="Candara" panose="020E0502030303020204" pitchFamily="34" charset="0"/>
            </a:endParaRPr>
          </a:p>
        </p:txBody>
      </p:sp>
      <p:grpSp>
        <p:nvGrpSpPr>
          <p:cNvPr id="772" name="Google Shape;772;p93"/>
          <p:cNvGrpSpPr/>
          <p:nvPr/>
        </p:nvGrpSpPr>
        <p:grpSpPr>
          <a:xfrm>
            <a:off x="3317619" y="1881928"/>
            <a:ext cx="2512435" cy="2175113"/>
            <a:chOff x="2921250" y="1876425"/>
            <a:chExt cx="3305400" cy="2175113"/>
          </a:xfrm>
        </p:grpSpPr>
        <p:sp>
          <p:nvSpPr>
            <p:cNvPr id="773" name="Google Shape;773;p93"/>
            <p:cNvSpPr/>
            <p:nvPr/>
          </p:nvSpPr>
          <p:spPr>
            <a:xfrm>
              <a:off x="2921250" y="1876425"/>
              <a:ext cx="3305400" cy="201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grpSp>
          <p:nvGrpSpPr>
            <p:cNvPr id="774" name="Google Shape;774;p93"/>
            <p:cNvGrpSpPr/>
            <p:nvPr/>
          </p:nvGrpSpPr>
          <p:grpSpPr>
            <a:xfrm>
              <a:off x="2921250" y="1876425"/>
              <a:ext cx="3305400" cy="2175113"/>
              <a:chOff x="2921250" y="1876425"/>
              <a:chExt cx="3305400" cy="2175113"/>
            </a:xfrm>
          </p:grpSpPr>
          <p:sp>
            <p:nvSpPr>
              <p:cNvPr id="775" name="Google Shape;775;p93"/>
              <p:cNvSpPr/>
              <p:nvPr/>
            </p:nvSpPr>
            <p:spPr>
              <a:xfrm>
                <a:off x="4577082" y="2909925"/>
                <a:ext cx="1647000" cy="10335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ndara" panose="020E0502030303020204" pitchFamily="34" charset="0"/>
                </a:endParaRPr>
              </a:p>
            </p:txBody>
          </p:sp>
          <p:sp>
            <p:nvSpPr>
              <p:cNvPr id="776" name="Google Shape;776;p93"/>
              <p:cNvSpPr/>
              <p:nvPr/>
            </p:nvSpPr>
            <p:spPr>
              <a:xfrm>
                <a:off x="2924075" y="1876425"/>
                <a:ext cx="1647000" cy="10335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ndara" panose="020E0502030303020204" pitchFamily="34" charset="0"/>
                </a:endParaRPr>
              </a:p>
            </p:txBody>
          </p:sp>
          <p:sp>
            <p:nvSpPr>
              <p:cNvPr id="777" name="Google Shape;777;p93"/>
              <p:cNvSpPr/>
              <p:nvPr/>
            </p:nvSpPr>
            <p:spPr>
              <a:xfrm>
                <a:off x="2921250" y="3876938"/>
                <a:ext cx="3305400" cy="17460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ndara" panose="020E0502030303020204" pitchFamily="34" charset="0"/>
                </a:endParaRPr>
              </a:p>
            </p:txBody>
          </p:sp>
          <p:sp>
            <p:nvSpPr>
              <p:cNvPr id="778" name="Google Shape;778;p93"/>
              <p:cNvSpPr/>
              <p:nvPr/>
            </p:nvSpPr>
            <p:spPr>
              <a:xfrm>
                <a:off x="4284488" y="3724275"/>
                <a:ext cx="590400" cy="1524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779" name="Google Shape;779;p93"/>
          <p:cNvGrpSpPr/>
          <p:nvPr/>
        </p:nvGrpSpPr>
        <p:grpSpPr>
          <a:xfrm>
            <a:off x="5066980" y="3062652"/>
            <a:ext cx="328955" cy="464648"/>
            <a:chOff x="1333682" y="3344330"/>
            <a:chExt cx="271213" cy="383088"/>
          </a:xfrm>
        </p:grpSpPr>
        <p:sp>
          <p:nvSpPr>
            <p:cNvPr id="780" name="Google Shape;780;p93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781" name="Google Shape;781;p93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782" name="Google Shape;782;p93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783" name="Google Shape;783;p93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784" name="Google Shape;784;p93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785" name="Google Shape;785;p93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786" name="Google Shape;786;p93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787" name="Google Shape;787;p93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788" name="Google Shape;788;p93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789" name="Google Shape;789;p93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790" name="Google Shape;790;p93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</p:grpSp>
      <p:grpSp>
        <p:nvGrpSpPr>
          <p:cNvPr id="791" name="Google Shape;791;p93"/>
          <p:cNvGrpSpPr/>
          <p:nvPr/>
        </p:nvGrpSpPr>
        <p:grpSpPr>
          <a:xfrm>
            <a:off x="3740661" y="3081507"/>
            <a:ext cx="428329" cy="426938"/>
            <a:chOff x="852385" y="1510916"/>
            <a:chExt cx="353145" cy="351998"/>
          </a:xfrm>
        </p:grpSpPr>
        <p:sp>
          <p:nvSpPr>
            <p:cNvPr id="792" name="Google Shape;792;p93"/>
            <p:cNvSpPr/>
            <p:nvPr/>
          </p:nvSpPr>
          <p:spPr>
            <a:xfrm>
              <a:off x="852385" y="1510916"/>
              <a:ext cx="353145" cy="187785"/>
            </a:xfrm>
            <a:custGeom>
              <a:avLst/>
              <a:gdLst/>
              <a:ahLst/>
              <a:cxnLst/>
              <a:rect l="l" t="t" r="r" b="b"/>
              <a:pathLst>
                <a:path w="11086" h="5895" extrusionOk="0">
                  <a:moveTo>
                    <a:pt x="6145" y="334"/>
                  </a:moveTo>
                  <a:lnTo>
                    <a:pt x="6145" y="703"/>
                  </a:lnTo>
                  <a:lnTo>
                    <a:pt x="4942" y="703"/>
                  </a:lnTo>
                  <a:lnTo>
                    <a:pt x="4942" y="334"/>
                  </a:lnTo>
                  <a:close/>
                  <a:moveTo>
                    <a:pt x="10764" y="1025"/>
                  </a:moveTo>
                  <a:lnTo>
                    <a:pt x="10764" y="1596"/>
                  </a:lnTo>
                  <a:lnTo>
                    <a:pt x="346" y="1596"/>
                  </a:lnTo>
                  <a:lnTo>
                    <a:pt x="346" y="1025"/>
                  </a:lnTo>
                  <a:close/>
                  <a:moveTo>
                    <a:pt x="4775" y="1"/>
                  </a:moveTo>
                  <a:cubicBezTo>
                    <a:pt x="4692" y="1"/>
                    <a:pt x="4621" y="84"/>
                    <a:pt x="4621" y="167"/>
                  </a:cubicBezTo>
                  <a:lnTo>
                    <a:pt x="4621" y="703"/>
                  </a:lnTo>
                  <a:lnTo>
                    <a:pt x="168" y="703"/>
                  </a:lnTo>
                  <a:cubicBezTo>
                    <a:pt x="72" y="703"/>
                    <a:pt x="1" y="775"/>
                    <a:pt x="1" y="870"/>
                  </a:cubicBezTo>
                  <a:lnTo>
                    <a:pt x="1" y="1751"/>
                  </a:lnTo>
                  <a:cubicBezTo>
                    <a:pt x="1" y="1834"/>
                    <a:pt x="72" y="1906"/>
                    <a:pt x="168" y="1906"/>
                  </a:cubicBezTo>
                  <a:lnTo>
                    <a:pt x="656" y="1906"/>
                  </a:lnTo>
                  <a:lnTo>
                    <a:pt x="656" y="2620"/>
                  </a:lnTo>
                  <a:cubicBezTo>
                    <a:pt x="656" y="2715"/>
                    <a:pt x="727" y="2787"/>
                    <a:pt x="822" y="2787"/>
                  </a:cubicBezTo>
                  <a:cubicBezTo>
                    <a:pt x="906" y="2787"/>
                    <a:pt x="989" y="2715"/>
                    <a:pt x="989" y="2620"/>
                  </a:cubicBezTo>
                  <a:lnTo>
                    <a:pt x="989" y="1906"/>
                  </a:lnTo>
                  <a:lnTo>
                    <a:pt x="10109" y="1906"/>
                  </a:lnTo>
                  <a:lnTo>
                    <a:pt x="10109" y="5740"/>
                  </a:lnTo>
                  <a:cubicBezTo>
                    <a:pt x="10109" y="5823"/>
                    <a:pt x="10181" y="5894"/>
                    <a:pt x="10276" y="5894"/>
                  </a:cubicBezTo>
                  <a:cubicBezTo>
                    <a:pt x="10359" y="5894"/>
                    <a:pt x="10431" y="5823"/>
                    <a:pt x="10431" y="5740"/>
                  </a:cubicBezTo>
                  <a:lnTo>
                    <a:pt x="10431" y="1918"/>
                  </a:lnTo>
                  <a:lnTo>
                    <a:pt x="10931" y="1918"/>
                  </a:lnTo>
                  <a:cubicBezTo>
                    <a:pt x="11014" y="1918"/>
                    <a:pt x="11086" y="1846"/>
                    <a:pt x="11086" y="1763"/>
                  </a:cubicBezTo>
                  <a:lnTo>
                    <a:pt x="11086" y="882"/>
                  </a:lnTo>
                  <a:cubicBezTo>
                    <a:pt x="11086" y="775"/>
                    <a:pt x="11014" y="703"/>
                    <a:pt x="10931" y="703"/>
                  </a:cubicBezTo>
                  <a:lnTo>
                    <a:pt x="6478" y="703"/>
                  </a:lnTo>
                  <a:lnTo>
                    <a:pt x="6478" y="167"/>
                  </a:lnTo>
                  <a:cubicBezTo>
                    <a:pt x="6478" y="84"/>
                    <a:pt x="6406" y="1"/>
                    <a:pt x="6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793" name="Google Shape;793;p93"/>
            <p:cNvSpPr/>
            <p:nvPr/>
          </p:nvSpPr>
          <p:spPr>
            <a:xfrm>
              <a:off x="852385" y="1609921"/>
              <a:ext cx="353145" cy="252992"/>
            </a:xfrm>
            <a:custGeom>
              <a:avLst/>
              <a:gdLst/>
              <a:ahLst/>
              <a:cxnLst/>
              <a:rect l="l" t="t" r="r" b="b"/>
              <a:pathLst>
                <a:path w="11086" h="7942" extrusionOk="0">
                  <a:moveTo>
                    <a:pt x="10764" y="4382"/>
                  </a:moveTo>
                  <a:lnTo>
                    <a:pt x="10764" y="4953"/>
                  </a:lnTo>
                  <a:lnTo>
                    <a:pt x="346" y="4953"/>
                  </a:lnTo>
                  <a:lnTo>
                    <a:pt x="346" y="4382"/>
                  </a:lnTo>
                  <a:close/>
                  <a:moveTo>
                    <a:pt x="6406" y="5275"/>
                  </a:moveTo>
                  <a:lnTo>
                    <a:pt x="6895" y="6168"/>
                  </a:lnTo>
                  <a:lnTo>
                    <a:pt x="4228" y="6168"/>
                  </a:lnTo>
                  <a:lnTo>
                    <a:pt x="4716" y="5275"/>
                  </a:lnTo>
                  <a:close/>
                  <a:moveTo>
                    <a:pt x="4335" y="5275"/>
                  </a:moveTo>
                  <a:lnTo>
                    <a:pt x="3049" y="7608"/>
                  </a:lnTo>
                  <a:lnTo>
                    <a:pt x="2573" y="7608"/>
                  </a:lnTo>
                  <a:lnTo>
                    <a:pt x="3859" y="5275"/>
                  </a:lnTo>
                  <a:close/>
                  <a:moveTo>
                    <a:pt x="7240" y="5275"/>
                  </a:moveTo>
                  <a:lnTo>
                    <a:pt x="8514" y="7608"/>
                  </a:lnTo>
                  <a:lnTo>
                    <a:pt x="8038" y="7608"/>
                  </a:lnTo>
                  <a:lnTo>
                    <a:pt x="6764" y="5275"/>
                  </a:lnTo>
                  <a:close/>
                  <a:moveTo>
                    <a:pt x="822" y="0"/>
                  </a:moveTo>
                  <a:cubicBezTo>
                    <a:pt x="727" y="0"/>
                    <a:pt x="656" y="84"/>
                    <a:pt x="656" y="167"/>
                  </a:cubicBezTo>
                  <a:lnTo>
                    <a:pt x="656" y="4072"/>
                  </a:lnTo>
                  <a:lnTo>
                    <a:pt x="168" y="4072"/>
                  </a:lnTo>
                  <a:cubicBezTo>
                    <a:pt x="72" y="4072"/>
                    <a:pt x="1" y="4144"/>
                    <a:pt x="1" y="4239"/>
                  </a:cubicBezTo>
                  <a:lnTo>
                    <a:pt x="1" y="5108"/>
                  </a:lnTo>
                  <a:cubicBezTo>
                    <a:pt x="1" y="5203"/>
                    <a:pt x="72" y="5275"/>
                    <a:pt x="168" y="5275"/>
                  </a:cubicBezTo>
                  <a:lnTo>
                    <a:pt x="3489" y="5275"/>
                  </a:lnTo>
                  <a:lnTo>
                    <a:pt x="2144" y="7704"/>
                  </a:lnTo>
                  <a:cubicBezTo>
                    <a:pt x="2120" y="7751"/>
                    <a:pt x="2120" y="7811"/>
                    <a:pt x="2144" y="7870"/>
                  </a:cubicBezTo>
                  <a:cubicBezTo>
                    <a:pt x="2180" y="7906"/>
                    <a:pt x="2239" y="7942"/>
                    <a:pt x="2275" y="7942"/>
                  </a:cubicBezTo>
                  <a:lnTo>
                    <a:pt x="3132" y="7942"/>
                  </a:lnTo>
                  <a:cubicBezTo>
                    <a:pt x="3192" y="7942"/>
                    <a:pt x="3251" y="7906"/>
                    <a:pt x="3275" y="7846"/>
                  </a:cubicBezTo>
                  <a:lnTo>
                    <a:pt x="3644" y="7168"/>
                  </a:lnTo>
                  <a:lnTo>
                    <a:pt x="4644" y="7168"/>
                  </a:lnTo>
                  <a:cubicBezTo>
                    <a:pt x="4728" y="7168"/>
                    <a:pt x="4811" y="7096"/>
                    <a:pt x="4811" y="7001"/>
                  </a:cubicBezTo>
                  <a:cubicBezTo>
                    <a:pt x="4811" y="6906"/>
                    <a:pt x="4728" y="6834"/>
                    <a:pt x="4644" y="6834"/>
                  </a:cubicBezTo>
                  <a:lnTo>
                    <a:pt x="3823" y="6834"/>
                  </a:lnTo>
                  <a:lnTo>
                    <a:pt x="4037" y="6465"/>
                  </a:lnTo>
                  <a:lnTo>
                    <a:pt x="7061" y="6465"/>
                  </a:lnTo>
                  <a:lnTo>
                    <a:pt x="7252" y="6834"/>
                  </a:lnTo>
                  <a:lnTo>
                    <a:pt x="5299" y="6834"/>
                  </a:lnTo>
                  <a:cubicBezTo>
                    <a:pt x="5216" y="6834"/>
                    <a:pt x="5133" y="6906"/>
                    <a:pt x="5133" y="7001"/>
                  </a:cubicBezTo>
                  <a:cubicBezTo>
                    <a:pt x="5133" y="7096"/>
                    <a:pt x="5216" y="7168"/>
                    <a:pt x="5299" y="7168"/>
                  </a:cubicBezTo>
                  <a:lnTo>
                    <a:pt x="7430" y="7168"/>
                  </a:lnTo>
                  <a:lnTo>
                    <a:pt x="7800" y="7846"/>
                  </a:lnTo>
                  <a:cubicBezTo>
                    <a:pt x="7835" y="7894"/>
                    <a:pt x="7895" y="7942"/>
                    <a:pt x="7954" y="7942"/>
                  </a:cubicBezTo>
                  <a:lnTo>
                    <a:pt x="8800" y="7942"/>
                  </a:lnTo>
                  <a:cubicBezTo>
                    <a:pt x="8859" y="7942"/>
                    <a:pt x="8907" y="7906"/>
                    <a:pt x="8931" y="7870"/>
                  </a:cubicBezTo>
                  <a:cubicBezTo>
                    <a:pt x="8966" y="7823"/>
                    <a:pt x="8966" y="7763"/>
                    <a:pt x="8931" y="7704"/>
                  </a:cubicBezTo>
                  <a:lnTo>
                    <a:pt x="7597" y="5275"/>
                  </a:lnTo>
                  <a:lnTo>
                    <a:pt x="10931" y="5275"/>
                  </a:lnTo>
                  <a:cubicBezTo>
                    <a:pt x="11014" y="5275"/>
                    <a:pt x="11086" y="5203"/>
                    <a:pt x="11086" y="5108"/>
                  </a:cubicBezTo>
                  <a:lnTo>
                    <a:pt x="11086" y="4239"/>
                  </a:lnTo>
                  <a:cubicBezTo>
                    <a:pt x="11086" y="4144"/>
                    <a:pt x="11014" y="4072"/>
                    <a:pt x="10931" y="4072"/>
                  </a:cubicBezTo>
                  <a:lnTo>
                    <a:pt x="10431" y="4072"/>
                  </a:lnTo>
                  <a:lnTo>
                    <a:pt x="10431" y="3263"/>
                  </a:lnTo>
                  <a:cubicBezTo>
                    <a:pt x="10431" y="3179"/>
                    <a:pt x="10359" y="3108"/>
                    <a:pt x="10276" y="3108"/>
                  </a:cubicBezTo>
                  <a:cubicBezTo>
                    <a:pt x="10181" y="3108"/>
                    <a:pt x="10109" y="3179"/>
                    <a:pt x="10109" y="3263"/>
                  </a:cubicBezTo>
                  <a:lnTo>
                    <a:pt x="10109" y="4072"/>
                  </a:lnTo>
                  <a:lnTo>
                    <a:pt x="989" y="4072"/>
                  </a:lnTo>
                  <a:lnTo>
                    <a:pt x="989" y="167"/>
                  </a:lnTo>
                  <a:cubicBezTo>
                    <a:pt x="989" y="84"/>
                    <a:pt x="90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794" name="Google Shape;794;p93"/>
            <p:cNvSpPr/>
            <p:nvPr/>
          </p:nvSpPr>
          <p:spPr>
            <a:xfrm>
              <a:off x="928264" y="1584501"/>
              <a:ext cx="198775" cy="140735"/>
            </a:xfrm>
            <a:custGeom>
              <a:avLst/>
              <a:gdLst/>
              <a:ahLst/>
              <a:cxnLst/>
              <a:rect l="l" t="t" r="r" b="b"/>
              <a:pathLst>
                <a:path w="6240" h="4418" extrusionOk="0">
                  <a:moveTo>
                    <a:pt x="5608" y="322"/>
                  </a:moveTo>
                  <a:cubicBezTo>
                    <a:pt x="5787" y="322"/>
                    <a:pt x="5929" y="465"/>
                    <a:pt x="5929" y="643"/>
                  </a:cubicBezTo>
                  <a:cubicBezTo>
                    <a:pt x="5929" y="798"/>
                    <a:pt x="5775" y="953"/>
                    <a:pt x="5608" y="953"/>
                  </a:cubicBezTo>
                  <a:cubicBezTo>
                    <a:pt x="5453" y="953"/>
                    <a:pt x="5298" y="822"/>
                    <a:pt x="5298" y="643"/>
                  </a:cubicBezTo>
                  <a:cubicBezTo>
                    <a:pt x="5298" y="477"/>
                    <a:pt x="5429" y="322"/>
                    <a:pt x="5608" y="322"/>
                  </a:cubicBezTo>
                  <a:close/>
                  <a:moveTo>
                    <a:pt x="2131" y="1334"/>
                  </a:moveTo>
                  <a:cubicBezTo>
                    <a:pt x="2310" y="1334"/>
                    <a:pt x="2441" y="1477"/>
                    <a:pt x="2441" y="1656"/>
                  </a:cubicBezTo>
                  <a:cubicBezTo>
                    <a:pt x="2441" y="1834"/>
                    <a:pt x="2310" y="1965"/>
                    <a:pt x="2131" y="1965"/>
                  </a:cubicBezTo>
                  <a:cubicBezTo>
                    <a:pt x="1965" y="1965"/>
                    <a:pt x="1822" y="1834"/>
                    <a:pt x="1822" y="1656"/>
                  </a:cubicBezTo>
                  <a:cubicBezTo>
                    <a:pt x="1822" y="1489"/>
                    <a:pt x="1953" y="1334"/>
                    <a:pt x="2131" y="1334"/>
                  </a:cubicBezTo>
                  <a:close/>
                  <a:moveTo>
                    <a:pt x="4036" y="2429"/>
                  </a:moveTo>
                  <a:cubicBezTo>
                    <a:pt x="4215" y="2429"/>
                    <a:pt x="4346" y="2560"/>
                    <a:pt x="4346" y="2739"/>
                  </a:cubicBezTo>
                  <a:cubicBezTo>
                    <a:pt x="4346" y="2918"/>
                    <a:pt x="4203" y="3049"/>
                    <a:pt x="4036" y="3049"/>
                  </a:cubicBezTo>
                  <a:cubicBezTo>
                    <a:pt x="3870" y="3049"/>
                    <a:pt x="3727" y="2918"/>
                    <a:pt x="3727" y="2739"/>
                  </a:cubicBezTo>
                  <a:cubicBezTo>
                    <a:pt x="3727" y="2572"/>
                    <a:pt x="3858" y="2429"/>
                    <a:pt x="4036" y="2429"/>
                  </a:cubicBezTo>
                  <a:close/>
                  <a:moveTo>
                    <a:pt x="595" y="3501"/>
                  </a:moveTo>
                  <a:cubicBezTo>
                    <a:pt x="774" y="3501"/>
                    <a:pt x="905" y="3632"/>
                    <a:pt x="905" y="3811"/>
                  </a:cubicBezTo>
                  <a:cubicBezTo>
                    <a:pt x="905" y="3989"/>
                    <a:pt x="762" y="4120"/>
                    <a:pt x="595" y="4120"/>
                  </a:cubicBezTo>
                  <a:cubicBezTo>
                    <a:pt x="429" y="4120"/>
                    <a:pt x="286" y="3989"/>
                    <a:pt x="286" y="3811"/>
                  </a:cubicBezTo>
                  <a:cubicBezTo>
                    <a:pt x="286" y="3644"/>
                    <a:pt x="417" y="3501"/>
                    <a:pt x="595" y="3501"/>
                  </a:cubicBezTo>
                  <a:close/>
                  <a:moveTo>
                    <a:pt x="5608" y="1"/>
                  </a:moveTo>
                  <a:cubicBezTo>
                    <a:pt x="5275" y="1"/>
                    <a:pt x="4989" y="286"/>
                    <a:pt x="4989" y="632"/>
                  </a:cubicBezTo>
                  <a:cubicBezTo>
                    <a:pt x="4989" y="786"/>
                    <a:pt x="5048" y="941"/>
                    <a:pt x="5156" y="1048"/>
                  </a:cubicBezTo>
                  <a:lnTo>
                    <a:pt x="4239" y="2132"/>
                  </a:lnTo>
                  <a:cubicBezTo>
                    <a:pt x="4179" y="2120"/>
                    <a:pt x="4108" y="2096"/>
                    <a:pt x="4048" y="2096"/>
                  </a:cubicBezTo>
                  <a:cubicBezTo>
                    <a:pt x="3858" y="2096"/>
                    <a:pt x="3679" y="2191"/>
                    <a:pt x="3560" y="2334"/>
                  </a:cubicBezTo>
                  <a:lnTo>
                    <a:pt x="2739" y="1882"/>
                  </a:lnTo>
                  <a:cubicBezTo>
                    <a:pt x="2774" y="1798"/>
                    <a:pt x="2786" y="1727"/>
                    <a:pt x="2786" y="1656"/>
                  </a:cubicBezTo>
                  <a:cubicBezTo>
                    <a:pt x="2786" y="1310"/>
                    <a:pt x="2500" y="1024"/>
                    <a:pt x="2155" y="1024"/>
                  </a:cubicBezTo>
                  <a:cubicBezTo>
                    <a:pt x="1822" y="1024"/>
                    <a:pt x="1536" y="1310"/>
                    <a:pt x="1536" y="1656"/>
                  </a:cubicBezTo>
                  <a:cubicBezTo>
                    <a:pt x="1536" y="1822"/>
                    <a:pt x="1596" y="1953"/>
                    <a:pt x="1703" y="2072"/>
                  </a:cubicBezTo>
                  <a:lnTo>
                    <a:pt x="834" y="3203"/>
                  </a:lnTo>
                  <a:cubicBezTo>
                    <a:pt x="774" y="3191"/>
                    <a:pt x="703" y="3168"/>
                    <a:pt x="631" y="3168"/>
                  </a:cubicBezTo>
                  <a:cubicBezTo>
                    <a:pt x="286" y="3168"/>
                    <a:pt x="0" y="3453"/>
                    <a:pt x="0" y="3799"/>
                  </a:cubicBezTo>
                  <a:cubicBezTo>
                    <a:pt x="0" y="4144"/>
                    <a:pt x="286" y="4418"/>
                    <a:pt x="631" y="4418"/>
                  </a:cubicBezTo>
                  <a:cubicBezTo>
                    <a:pt x="965" y="4418"/>
                    <a:pt x="1250" y="4144"/>
                    <a:pt x="1250" y="3799"/>
                  </a:cubicBezTo>
                  <a:cubicBezTo>
                    <a:pt x="1250" y="3632"/>
                    <a:pt x="1191" y="3501"/>
                    <a:pt x="1084" y="3382"/>
                  </a:cubicBezTo>
                  <a:lnTo>
                    <a:pt x="1953" y="2251"/>
                  </a:lnTo>
                  <a:cubicBezTo>
                    <a:pt x="2012" y="2263"/>
                    <a:pt x="2084" y="2275"/>
                    <a:pt x="2155" y="2275"/>
                  </a:cubicBezTo>
                  <a:cubicBezTo>
                    <a:pt x="2310" y="2275"/>
                    <a:pt x="2441" y="2215"/>
                    <a:pt x="2560" y="2144"/>
                  </a:cubicBezTo>
                  <a:lnTo>
                    <a:pt x="3441" y="2632"/>
                  </a:lnTo>
                  <a:cubicBezTo>
                    <a:pt x="3441" y="2668"/>
                    <a:pt x="3429" y="2691"/>
                    <a:pt x="3429" y="2739"/>
                  </a:cubicBezTo>
                  <a:cubicBezTo>
                    <a:pt x="3429" y="3084"/>
                    <a:pt x="3703" y="3370"/>
                    <a:pt x="4048" y="3370"/>
                  </a:cubicBezTo>
                  <a:cubicBezTo>
                    <a:pt x="4394" y="3370"/>
                    <a:pt x="4679" y="3084"/>
                    <a:pt x="4679" y="2739"/>
                  </a:cubicBezTo>
                  <a:cubicBezTo>
                    <a:pt x="4679" y="2572"/>
                    <a:pt x="4620" y="2429"/>
                    <a:pt x="4513" y="2322"/>
                  </a:cubicBezTo>
                  <a:lnTo>
                    <a:pt x="5418" y="1239"/>
                  </a:lnTo>
                  <a:cubicBezTo>
                    <a:pt x="5477" y="1251"/>
                    <a:pt x="5548" y="1263"/>
                    <a:pt x="5608" y="1263"/>
                  </a:cubicBezTo>
                  <a:cubicBezTo>
                    <a:pt x="5953" y="1263"/>
                    <a:pt x="6239" y="989"/>
                    <a:pt x="6239" y="643"/>
                  </a:cubicBezTo>
                  <a:cubicBezTo>
                    <a:pt x="6239" y="286"/>
                    <a:pt x="5953" y="1"/>
                    <a:pt x="5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</p:grpSp>
      <p:sp>
        <p:nvSpPr>
          <p:cNvPr id="795" name="Google Shape;795;p93"/>
          <p:cNvSpPr/>
          <p:nvPr/>
        </p:nvSpPr>
        <p:spPr>
          <a:xfrm>
            <a:off x="5029461" y="2181376"/>
            <a:ext cx="384943" cy="382763"/>
          </a:xfrm>
          <a:custGeom>
            <a:avLst/>
            <a:gdLst/>
            <a:ahLst/>
            <a:cxnLst/>
            <a:rect l="l" t="t" r="r" b="b"/>
            <a:pathLst>
              <a:path w="11478" h="11413" extrusionOk="0">
                <a:moveTo>
                  <a:pt x="1401" y="515"/>
                </a:moveTo>
                <a:cubicBezTo>
                  <a:pt x="1616" y="515"/>
                  <a:pt x="1834" y="595"/>
                  <a:pt x="2000" y="756"/>
                </a:cubicBezTo>
                <a:lnTo>
                  <a:pt x="2548" y="1304"/>
                </a:lnTo>
                <a:lnTo>
                  <a:pt x="1358" y="2494"/>
                </a:lnTo>
                <a:lnTo>
                  <a:pt x="810" y="1947"/>
                </a:lnTo>
                <a:cubicBezTo>
                  <a:pt x="476" y="1625"/>
                  <a:pt x="476" y="1078"/>
                  <a:pt x="810" y="756"/>
                </a:cubicBezTo>
                <a:cubicBezTo>
                  <a:pt x="971" y="595"/>
                  <a:pt x="1185" y="515"/>
                  <a:pt x="1401" y="515"/>
                </a:cubicBezTo>
                <a:close/>
                <a:moveTo>
                  <a:pt x="2798" y="1566"/>
                </a:moveTo>
                <a:lnTo>
                  <a:pt x="3251" y="2006"/>
                </a:lnTo>
                <a:lnTo>
                  <a:pt x="2655" y="2602"/>
                </a:lnTo>
                <a:lnTo>
                  <a:pt x="2060" y="3197"/>
                </a:lnTo>
                <a:lnTo>
                  <a:pt x="1608" y="2756"/>
                </a:lnTo>
                <a:lnTo>
                  <a:pt x="2798" y="1566"/>
                </a:lnTo>
                <a:close/>
                <a:moveTo>
                  <a:pt x="10132" y="9031"/>
                </a:moveTo>
                <a:lnTo>
                  <a:pt x="10811" y="10757"/>
                </a:lnTo>
                <a:lnTo>
                  <a:pt x="9085" y="10091"/>
                </a:lnTo>
                <a:lnTo>
                  <a:pt x="10132" y="9031"/>
                </a:lnTo>
                <a:close/>
                <a:moveTo>
                  <a:pt x="4036" y="5685"/>
                </a:moveTo>
                <a:lnTo>
                  <a:pt x="5763" y="7412"/>
                </a:lnTo>
                <a:lnTo>
                  <a:pt x="5418" y="7757"/>
                </a:lnTo>
                <a:lnTo>
                  <a:pt x="5001" y="7340"/>
                </a:lnTo>
                <a:cubicBezTo>
                  <a:pt x="4965" y="7299"/>
                  <a:pt x="4920" y="7278"/>
                  <a:pt x="4876" y="7278"/>
                </a:cubicBezTo>
                <a:cubicBezTo>
                  <a:pt x="4831" y="7278"/>
                  <a:pt x="4787" y="7299"/>
                  <a:pt x="4751" y="7340"/>
                </a:cubicBezTo>
                <a:cubicBezTo>
                  <a:pt x="4679" y="7412"/>
                  <a:pt x="4679" y="7519"/>
                  <a:pt x="4751" y="7590"/>
                </a:cubicBezTo>
                <a:lnTo>
                  <a:pt x="5168" y="8007"/>
                </a:lnTo>
                <a:lnTo>
                  <a:pt x="4763" y="8412"/>
                </a:lnTo>
                <a:lnTo>
                  <a:pt x="3822" y="7471"/>
                </a:lnTo>
                <a:cubicBezTo>
                  <a:pt x="3786" y="7436"/>
                  <a:pt x="3742" y="7418"/>
                  <a:pt x="3697" y="7418"/>
                </a:cubicBezTo>
                <a:cubicBezTo>
                  <a:pt x="3652" y="7418"/>
                  <a:pt x="3608" y="7436"/>
                  <a:pt x="3572" y="7471"/>
                </a:cubicBezTo>
                <a:cubicBezTo>
                  <a:pt x="3501" y="7543"/>
                  <a:pt x="3501" y="7650"/>
                  <a:pt x="3572" y="7721"/>
                </a:cubicBezTo>
                <a:lnTo>
                  <a:pt x="4513" y="8662"/>
                </a:lnTo>
                <a:lnTo>
                  <a:pt x="4108" y="9067"/>
                </a:lnTo>
                <a:lnTo>
                  <a:pt x="3691" y="8638"/>
                </a:lnTo>
                <a:cubicBezTo>
                  <a:pt x="3655" y="8602"/>
                  <a:pt x="3611" y="8584"/>
                  <a:pt x="3566" y="8584"/>
                </a:cubicBezTo>
                <a:cubicBezTo>
                  <a:pt x="3521" y="8584"/>
                  <a:pt x="3477" y="8602"/>
                  <a:pt x="3441" y="8638"/>
                </a:cubicBezTo>
                <a:cubicBezTo>
                  <a:pt x="3358" y="8721"/>
                  <a:pt x="3358" y="8817"/>
                  <a:pt x="3441" y="8900"/>
                </a:cubicBezTo>
                <a:lnTo>
                  <a:pt x="3858" y="9317"/>
                </a:lnTo>
                <a:lnTo>
                  <a:pt x="3453" y="9710"/>
                </a:lnTo>
                <a:lnTo>
                  <a:pt x="3036" y="9293"/>
                </a:lnTo>
                <a:cubicBezTo>
                  <a:pt x="3001" y="9257"/>
                  <a:pt x="2956" y="9239"/>
                  <a:pt x="2911" y="9239"/>
                </a:cubicBezTo>
                <a:cubicBezTo>
                  <a:pt x="2867" y="9239"/>
                  <a:pt x="2822" y="9257"/>
                  <a:pt x="2786" y="9293"/>
                </a:cubicBezTo>
                <a:cubicBezTo>
                  <a:pt x="2703" y="9376"/>
                  <a:pt x="2703" y="9471"/>
                  <a:pt x="2786" y="9555"/>
                </a:cubicBezTo>
                <a:lnTo>
                  <a:pt x="3203" y="9972"/>
                </a:lnTo>
                <a:lnTo>
                  <a:pt x="2798" y="10364"/>
                </a:lnTo>
                <a:lnTo>
                  <a:pt x="1858" y="9436"/>
                </a:lnTo>
                <a:cubicBezTo>
                  <a:pt x="1822" y="9394"/>
                  <a:pt x="1777" y="9373"/>
                  <a:pt x="1733" y="9373"/>
                </a:cubicBezTo>
                <a:cubicBezTo>
                  <a:pt x="1688" y="9373"/>
                  <a:pt x="1643" y="9394"/>
                  <a:pt x="1608" y="9436"/>
                </a:cubicBezTo>
                <a:cubicBezTo>
                  <a:pt x="1536" y="9507"/>
                  <a:pt x="1536" y="9614"/>
                  <a:pt x="1608" y="9686"/>
                </a:cubicBezTo>
                <a:lnTo>
                  <a:pt x="2548" y="10626"/>
                </a:lnTo>
                <a:lnTo>
                  <a:pt x="2191" y="10984"/>
                </a:lnTo>
                <a:cubicBezTo>
                  <a:pt x="2155" y="11007"/>
                  <a:pt x="2096" y="11043"/>
                  <a:pt x="2048" y="11043"/>
                </a:cubicBezTo>
                <a:cubicBezTo>
                  <a:pt x="2012" y="11043"/>
                  <a:pt x="1953" y="11019"/>
                  <a:pt x="1917" y="10984"/>
                </a:cubicBezTo>
                <a:lnTo>
                  <a:pt x="465" y="9519"/>
                </a:lnTo>
                <a:cubicBezTo>
                  <a:pt x="381" y="9448"/>
                  <a:pt x="381" y="9329"/>
                  <a:pt x="465" y="9257"/>
                </a:cubicBezTo>
                <a:lnTo>
                  <a:pt x="4036" y="5685"/>
                </a:lnTo>
                <a:close/>
                <a:moveTo>
                  <a:pt x="9428" y="0"/>
                </a:moveTo>
                <a:cubicBezTo>
                  <a:pt x="9290" y="0"/>
                  <a:pt x="9150" y="54"/>
                  <a:pt x="9037" y="161"/>
                </a:cubicBezTo>
                <a:lnTo>
                  <a:pt x="6299" y="2899"/>
                </a:lnTo>
                <a:cubicBezTo>
                  <a:pt x="6227" y="2971"/>
                  <a:pt x="6227" y="3078"/>
                  <a:pt x="6299" y="3149"/>
                </a:cubicBezTo>
                <a:cubicBezTo>
                  <a:pt x="6334" y="3185"/>
                  <a:pt x="6379" y="3203"/>
                  <a:pt x="6424" y="3203"/>
                </a:cubicBezTo>
                <a:cubicBezTo>
                  <a:pt x="6468" y="3203"/>
                  <a:pt x="6513" y="3185"/>
                  <a:pt x="6549" y="3149"/>
                </a:cubicBezTo>
                <a:lnTo>
                  <a:pt x="9287" y="411"/>
                </a:lnTo>
                <a:cubicBezTo>
                  <a:pt x="9323" y="387"/>
                  <a:pt x="9382" y="351"/>
                  <a:pt x="9418" y="351"/>
                </a:cubicBezTo>
                <a:cubicBezTo>
                  <a:pt x="9466" y="351"/>
                  <a:pt x="9525" y="363"/>
                  <a:pt x="9561" y="411"/>
                </a:cubicBezTo>
                <a:lnTo>
                  <a:pt x="11013" y="1875"/>
                </a:lnTo>
                <a:cubicBezTo>
                  <a:pt x="11049" y="1899"/>
                  <a:pt x="11073" y="1959"/>
                  <a:pt x="11073" y="2006"/>
                </a:cubicBezTo>
                <a:cubicBezTo>
                  <a:pt x="11073" y="2054"/>
                  <a:pt x="11061" y="2113"/>
                  <a:pt x="11013" y="2137"/>
                </a:cubicBezTo>
                <a:lnTo>
                  <a:pt x="10656" y="2494"/>
                </a:lnTo>
                <a:lnTo>
                  <a:pt x="9716" y="1554"/>
                </a:lnTo>
                <a:cubicBezTo>
                  <a:pt x="9680" y="1518"/>
                  <a:pt x="9635" y="1500"/>
                  <a:pt x="9591" y="1500"/>
                </a:cubicBezTo>
                <a:cubicBezTo>
                  <a:pt x="9546" y="1500"/>
                  <a:pt x="9501" y="1518"/>
                  <a:pt x="9466" y="1554"/>
                </a:cubicBezTo>
                <a:cubicBezTo>
                  <a:pt x="9394" y="1637"/>
                  <a:pt x="9394" y="1732"/>
                  <a:pt x="9466" y="1816"/>
                </a:cubicBezTo>
                <a:lnTo>
                  <a:pt x="10406" y="2744"/>
                </a:lnTo>
                <a:lnTo>
                  <a:pt x="10001" y="3149"/>
                </a:lnTo>
                <a:lnTo>
                  <a:pt x="9585" y="2733"/>
                </a:lnTo>
                <a:cubicBezTo>
                  <a:pt x="9549" y="2697"/>
                  <a:pt x="9504" y="2679"/>
                  <a:pt x="9460" y="2679"/>
                </a:cubicBezTo>
                <a:cubicBezTo>
                  <a:pt x="9415" y="2679"/>
                  <a:pt x="9370" y="2697"/>
                  <a:pt x="9335" y="2733"/>
                </a:cubicBezTo>
                <a:cubicBezTo>
                  <a:pt x="9263" y="2804"/>
                  <a:pt x="9263" y="2911"/>
                  <a:pt x="9335" y="2983"/>
                </a:cubicBezTo>
                <a:lnTo>
                  <a:pt x="9751" y="3399"/>
                </a:lnTo>
                <a:lnTo>
                  <a:pt x="9347" y="3804"/>
                </a:lnTo>
                <a:lnTo>
                  <a:pt x="8930" y="3387"/>
                </a:lnTo>
                <a:cubicBezTo>
                  <a:pt x="8894" y="3352"/>
                  <a:pt x="8850" y="3334"/>
                  <a:pt x="8805" y="3334"/>
                </a:cubicBezTo>
                <a:cubicBezTo>
                  <a:pt x="8760" y="3334"/>
                  <a:pt x="8716" y="3352"/>
                  <a:pt x="8680" y="3387"/>
                </a:cubicBezTo>
                <a:cubicBezTo>
                  <a:pt x="8597" y="3459"/>
                  <a:pt x="8597" y="3566"/>
                  <a:pt x="8680" y="3637"/>
                </a:cubicBezTo>
                <a:lnTo>
                  <a:pt x="9097" y="4054"/>
                </a:lnTo>
                <a:lnTo>
                  <a:pt x="8692" y="4459"/>
                </a:lnTo>
                <a:lnTo>
                  <a:pt x="7751" y="3518"/>
                </a:lnTo>
                <a:cubicBezTo>
                  <a:pt x="7715" y="3483"/>
                  <a:pt x="7671" y="3465"/>
                  <a:pt x="7626" y="3465"/>
                </a:cubicBezTo>
                <a:cubicBezTo>
                  <a:pt x="7581" y="3465"/>
                  <a:pt x="7537" y="3483"/>
                  <a:pt x="7501" y="3518"/>
                </a:cubicBezTo>
                <a:cubicBezTo>
                  <a:pt x="7430" y="3602"/>
                  <a:pt x="7430" y="3697"/>
                  <a:pt x="7501" y="3780"/>
                </a:cubicBezTo>
                <a:lnTo>
                  <a:pt x="8442" y="4709"/>
                </a:lnTo>
                <a:lnTo>
                  <a:pt x="8037" y="5114"/>
                </a:lnTo>
                <a:lnTo>
                  <a:pt x="7620" y="4697"/>
                </a:lnTo>
                <a:cubicBezTo>
                  <a:pt x="7584" y="4661"/>
                  <a:pt x="7540" y="4644"/>
                  <a:pt x="7495" y="4644"/>
                </a:cubicBezTo>
                <a:cubicBezTo>
                  <a:pt x="7451" y="4644"/>
                  <a:pt x="7406" y="4661"/>
                  <a:pt x="7370" y="4697"/>
                </a:cubicBezTo>
                <a:cubicBezTo>
                  <a:pt x="7287" y="4769"/>
                  <a:pt x="7287" y="4876"/>
                  <a:pt x="7370" y="4947"/>
                </a:cubicBezTo>
                <a:lnTo>
                  <a:pt x="7787" y="5364"/>
                </a:lnTo>
                <a:lnTo>
                  <a:pt x="7442" y="5709"/>
                </a:lnTo>
                <a:lnTo>
                  <a:pt x="5715" y="3983"/>
                </a:lnTo>
                <a:lnTo>
                  <a:pt x="6037" y="3661"/>
                </a:lnTo>
                <a:cubicBezTo>
                  <a:pt x="6120" y="3578"/>
                  <a:pt x="6120" y="3483"/>
                  <a:pt x="6037" y="3399"/>
                </a:cubicBezTo>
                <a:cubicBezTo>
                  <a:pt x="6001" y="3364"/>
                  <a:pt x="5956" y="3346"/>
                  <a:pt x="5912" y="3346"/>
                </a:cubicBezTo>
                <a:cubicBezTo>
                  <a:pt x="5867" y="3346"/>
                  <a:pt x="5822" y="3364"/>
                  <a:pt x="5787" y="3399"/>
                </a:cubicBezTo>
                <a:lnTo>
                  <a:pt x="5465" y="3733"/>
                </a:lnTo>
                <a:lnTo>
                  <a:pt x="2239" y="506"/>
                </a:lnTo>
                <a:cubicBezTo>
                  <a:pt x="2012" y="280"/>
                  <a:pt x="1715" y="161"/>
                  <a:pt x="1381" y="161"/>
                </a:cubicBezTo>
                <a:cubicBezTo>
                  <a:pt x="1072" y="161"/>
                  <a:pt x="762" y="280"/>
                  <a:pt x="536" y="506"/>
                </a:cubicBezTo>
                <a:cubicBezTo>
                  <a:pt x="310" y="732"/>
                  <a:pt x="191" y="1030"/>
                  <a:pt x="191" y="1351"/>
                </a:cubicBezTo>
                <a:cubicBezTo>
                  <a:pt x="191" y="1661"/>
                  <a:pt x="310" y="1971"/>
                  <a:pt x="536" y="2197"/>
                </a:cubicBezTo>
                <a:lnTo>
                  <a:pt x="3774" y="5447"/>
                </a:lnTo>
                <a:lnTo>
                  <a:pt x="203" y="9019"/>
                </a:lnTo>
                <a:cubicBezTo>
                  <a:pt x="0" y="9221"/>
                  <a:pt x="0" y="9567"/>
                  <a:pt x="203" y="9793"/>
                </a:cubicBezTo>
                <a:lnTo>
                  <a:pt x="1667" y="11246"/>
                </a:lnTo>
                <a:cubicBezTo>
                  <a:pt x="1774" y="11353"/>
                  <a:pt x="1905" y="11412"/>
                  <a:pt x="2048" y="11412"/>
                </a:cubicBezTo>
                <a:cubicBezTo>
                  <a:pt x="2203" y="11412"/>
                  <a:pt x="2334" y="11353"/>
                  <a:pt x="2441" y="11246"/>
                </a:cubicBezTo>
                <a:lnTo>
                  <a:pt x="6013" y="7674"/>
                </a:lnTo>
                <a:lnTo>
                  <a:pt x="6263" y="7924"/>
                </a:lnTo>
                <a:cubicBezTo>
                  <a:pt x="6299" y="7965"/>
                  <a:pt x="6343" y="7986"/>
                  <a:pt x="6389" y="7986"/>
                </a:cubicBezTo>
                <a:cubicBezTo>
                  <a:pt x="6436" y="7986"/>
                  <a:pt x="6483" y="7965"/>
                  <a:pt x="6525" y="7924"/>
                </a:cubicBezTo>
                <a:cubicBezTo>
                  <a:pt x="6596" y="7852"/>
                  <a:pt x="6596" y="7745"/>
                  <a:pt x="6525" y="7674"/>
                </a:cubicBezTo>
                <a:lnTo>
                  <a:pt x="6168" y="7316"/>
                </a:lnTo>
                <a:cubicBezTo>
                  <a:pt x="6168" y="7305"/>
                  <a:pt x="6144" y="7305"/>
                  <a:pt x="6132" y="7293"/>
                </a:cubicBezTo>
                <a:lnTo>
                  <a:pt x="6096" y="7257"/>
                </a:lnTo>
                <a:lnTo>
                  <a:pt x="2310" y="3471"/>
                </a:lnTo>
                <a:lnTo>
                  <a:pt x="2786" y="2995"/>
                </a:lnTo>
                <a:lnTo>
                  <a:pt x="3084" y="3292"/>
                </a:lnTo>
                <a:cubicBezTo>
                  <a:pt x="3108" y="3316"/>
                  <a:pt x="3155" y="3328"/>
                  <a:pt x="3203" y="3328"/>
                </a:cubicBezTo>
                <a:cubicBezTo>
                  <a:pt x="3239" y="3328"/>
                  <a:pt x="3286" y="3316"/>
                  <a:pt x="3322" y="3292"/>
                </a:cubicBezTo>
                <a:cubicBezTo>
                  <a:pt x="3393" y="3209"/>
                  <a:pt x="3393" y="3114"/>
                  <a:pt x="3322" y="3030"/>
                </a:cubicBezTo>
                <a:lnTo>
                  <a:pt x="3024" y="2733"/>
                </a:lnTo>
                <a:lnTo>
                  <a:pt x="3501" y="2256"/>
                </a:lnTo>
                <a:lnTo>
                  <a:pt x="5358" y="4126"/>
                </a:lnTo>
                <a:lnTo>
                  <a:pt x="7311" y="6066"/>
                </a:lnTo>
                <a:lnTo>
                  <a:pt x="7323" y="6090"/>
                </a:lnTo>
                <a:lnTo>
                  <a:pt x="7334" y="6102"/>
                </a:lnTo>
                <a:lnTo>
                  <a:pt x="9942" y="8710"/>
                </a:lnTo>
                <a:lnTo>
                  <a:pt x="9466" y="9186"/>
                </a:lnTo>
                <a:lnTo>
                  <a:pt x="6846" y="6554"/>
                </a:lnTo>
                <a:lnTo>
                  <a:pt x="5810" y="5519"/>
                </a:lnTo>
                <a:lnTo>
                  <a:pt x="3965" y="3673"/>
                </a:lnTo>
                <a:cubicBezTo>
                  <a:pt x="3923" y="3637"/>
                  <a:pt x="3879" y="3620"/>
                  <a:pt x="3834" y="3620"/>
                </a:cubicBezTo>
                <a:cubicBezTo>
                  <a:pt x="3789" y="3620"/>
                  <a:pt x="3745" y="3637"/>
                  <a:pt x="3703" y="3673"/>
                </a:cubicBezTo>
                <a:cubicBezTo>
                  <a:pt x="3632" y="3745"/>
                  <a:pt x="3632" y="3852"/>
                  <a:pt x="3703" y="3923"/>
                </a:cubicBezTo>
                <a:lnTo>
                  <a:pt x="9239" y="9460"/>
                </a:lnTo>
                <a:lnTo>
                  <a:pt x="8763" y="9936"/>
                </a:lnTo>
                <a:lnTo>
                  <a:pt x="7096" y="8269"/>
                </a:lnTo>
                <a:cubicBezTo>
                  <a:pt x="7061" y="8233"/>
                  <a:pt x="7016" y="8215"/>
                  <a:pt x="6971" y="8215"/>
                </a:cubicBezTo>
                <a:cubicBezTo>
                  <a:pt x="6927" y="8215"/>
                  <a:pt x="6882" y="8233"/>
                  <a:pt x="6846" y="8269"/>
                </a:cubicBezTo>
                <a:cubicBezTo>
                  <a:pt x="6775" y="8340"/>
                  <a:pt x="6775" y="8448"/>
                  <a:pt x="6846" y="8519"/>
                </a:cubicBezTo>
                <a:lnTo>
                  <a:pt x="8632" y="10305"/>
                </a:lnTo>
                <a:cubicBezTo>
                  <a:pt x="8644" y="10329"/>
                  <a:pt x="8680" y="10341"/>
                  <a:pt x="8692" y="10353"/>
                </a:cubicBezTo>
                <a:lnTo>
                  <a:pt x="10799" y="11174"/>
                </a:lnTo>
                <a:cubicBezTo>
                  <a:pt x="10835" y="11186"/>
                  <a:pt x="10883" y="11186"/>
                  <a:pt x="10906" y="11186"/>
                </a:cubicBezTo>
                <a:cubicBezTo>
                  <a:pt x="10990" y="11186"/>
                  <a:pt x="11061" y="11162"/>
                  <a:pt x="11121" y="11103"/>
                </a:cubicBezTo>
                <a:cubicBezTo>
                  <a:pt x="11192" y="11019"/>
                  <a:pt x="11228" y="10900"/>
                  <a:pt x="11180" y="10805"/>
                </a:cubicBezTo>
                <a:lnTo>
                  <a:pt x="10359" y="8686"/>
                </a:lnTo>
                <a:cubicBezTo>
                  <a:pt x="10347" y="8662"/>
                  <a:pt x="10323" y="8638"/>
                  <a:pt x="10311" y="8626"/>
                </a:cubicBezTo>
                <a:lnTo>
                  <a:pt x="7692" y="6007"/>
                </a:lnTo>
                <a:lnTo>
                  <a:pt x="11264" y="2435"/>
                </a:lnTo>
                <a:cubicBezTo>
                  <a:pt x="11478" y="2185"/>
                  <a:pt x="11478" y="1840"/>
                  <a:pt x="11264" y="1625"/>
                </a:cubicBezTo>
                <a:lnTo>
                  <a:pt x="9811" y="161"/>
                </a:lnTo>
                <a:cubicBezTo>
                  <a:pt x="9704" y="54"/>
                  <a:pt x="9567" y="0"/>
                  <a:pt x="94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ndara" panose="020E0502030303020204" pitchFamily="34" charset="0"/>
            </a:endParaRPr>
          </a:p>
        </p:txBody>
      </p:sp>
      <p:cxnSp>
        <p:nvCxnSpPr>
          <p:cNvPr id="796" name="Google Shape;796;p93"/>
          <p:cNvCxnSpPr/>
          <p:nvPr/>
        </p:nvCxnSpPr>
        <p:spPr>
          <a:xfrm>
            <a:off x="2973750" y="2238525"/>
            <a:ext cx="280200" cy="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7" name="Google Shape;797;p93"/>
          <p:cNvCxnSpPr/>
          <p:nvPr/>
        </p:nvCxnSpPr>
        <p:spPr>
          <a:xfrm>
            <a:off x="2973750" y="3395150"/>
            <a:ext cx="280200" cy="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8" name="Google Shape;798;p93"/>
          <p:cNvCxnSpPr/>
          <p:nvPr/>
        </p:nvCxnSpPr>
        <p:spPr>
          <a:xfrm>
            <a:off x="5913000" y="2238525"/>
            <a:ext cx="280200" cy="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9" name="Google Shape;799;p93"/>
          <p:cNvCxnSpPr/>
          <p:nvPr/>
        </p:nvCxnSpPr>
        <p:spPr>
          <a:xfrm>
            <a:off x="5913000" y="3395153"/>
            <a:ext cx="280200" cy="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0" name="Google Shape;800;p93"/>
          <p:cNvSpPr txBox="1"/>
          <p:nvPr/>
        </p:nvSpPr>
        <p:spPr>
          <a:xfrm>
            <a:off x="954224" y="1881940"/>
            <a:ext cx="19719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VYMEDZENIE ÚZEMIA</a:t>
            </a:r>
            <a:endParaRPr sz="1800" b="1" dirty="0">
              <a:solidFill>
                <a:schemeClr val="dk2"/>
              </a:solidFill>
              <a:latin typeface="Candara" panose="020E0502030303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801" name="Google Shape;801;p93"/>
          <p:cNvSpPr txBox="1"/>
          <p:nvPr/>
        </p:nvSpPr>
        <p:spPr>
          <a:xfrm>
            <a:off x="950550" y="2226348"/>
            <a:ext cx="19719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2"/>
              </a:solidFill>
              <a:latin typeface="Candara" panose="020E0502030303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802" name="Google Shape;802;p93"/>
          <p:cNvSpPr txBox="1"/>
          <p:nvPr/>
        </p:nvSpPr>
        <p:spPr>
          <a:xfrm>
            <a:off x="954224" y="3043915"/>
            <a:ext cx="19719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DÁTA</a:t>
            </a:r>
            <a:endParaRPr sz="1800" b="1" dirty="0">
              <a:solidFill>
                <a:schemeClr val="dk2"/>
              </a:solidFill>
              <a:latin typeface="Candara" panose="020E0502030303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803" name="Google Shape;803;p93"/>
          <p:cNvSpPr txBox="1"/>
          <p:nvPr/>
        </p:nvSpPr>
        <p:spPr>
          <a:xfrm>
            <a:off x="950550" y="3388318"/>
            <a:ext cx="19719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2"/>
              </a:solidFill>
              <a:latin typeface="Candara" panose="020E0502030303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804" name="Google Shape;804;p93"/>
          <p:cNvSpPr txBox="1"/>
          <p:nvPr/>
        </p:nvSpPr>
        <p:spPr>
          <a:xfrm>
            <a:off x="6231074" y="1881928"/>
            <a:ext cx="19719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METÓDY</a:t>
            </a:r>
            <a:endParaRPr sz="1800" b="1" dirty="0">
              <a:solidFill>
                <a:schemeClr val="dk2"/>
              </a:solidFill>
              <a:latin typeface="Candara" panose="020E0502030303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805" name="Google Shape;805;p93"/>
          <p:cNvSpPr txBox="1"/>
          <p:nvPr/>
        </p:nvSpPr>
        <p:spPr>
          <a:xfrm>
            <a:off x="6236925" y="2226340"/>
            <a:ext cx="19719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2"/>
              </a:solidFill>
              <a:latin typeface="Candara" panose="020E0502030303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806" name="Google Shape;806;p93"/>
          <p:cNvSpPr txBox="1"/>
          <p:nvPr/>
        </p:nvSpPr>
        <p:spPr>
          <a:xfrm>
            <a:off x="6240599" y="3043903"/>
            <a:ext cx="19719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TEORETICKÉ VýCHODISKÁ</a:t>
            </a:r>
            <a:endParaRPr sz="1800" b="1" dirty="0">
              <a:solidFill>
                <a:schemeClr val="dk2"/>
              </a:solidFill>
              <a:latin typeface="Candara" panose="020E0502030303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807" name="Google Shape;807;p93"/>
          <p:cNvSpPr txBox="1"/>
          <p:nvPr/>
        </p:nvSpPr>
        <p:spPr>
          <a:xfrm>
            <a:off x="6098914" y="3441327"/>
            <a:ext cx="19719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2"/>
              </a:solidFill>
              <a:latin typeface="Candara" panose="020E0502030303020204" pitchFamily="34" charset="0"/>
              <a:ea typeface="Raleway"/>
              <a:cs typeface="Raleway"/>
              <a:sym typeface="Raleway"/>
            </a:endParaRPr>
          </a:p>
        </p:txBody>
      </p:sp>
      <p:grpSp>
        <p:nvGrpSpPr>
          <p:cNvPr id="808" name="Google Shape;808;p93"/>
          <p:cNvGrpSpPr/>
          <p:nvPr/>
        </p:nvGrpSpPr>
        <p:grpSpPr>
          <a:xfrm>
            <a:off x="3740664" y="2168307"/>
            <a:ext cx="428323" cy="408908"/>
            <a:chOff x="4126815" y="2760704"/>
            <a:chExt cx="380393" cy="363118"/>
          </a:xfrm>
        </p:grpSpPr>
        <p:sp>
          <p:nvSpPr>
            <p:cNvPr id="809" name="Google Shape;809;p93"/>
            <p:cNvSpPr/>
            <p:nvPr/>
          </p:nvSpPr>
          <p:spPr>
            <a:xfrm>
              <a:off x="4219825" y="2822435"/>
              <a:ext cx="103267" cy="29056"/>
            </a:xfrm>
            <a:custGeom>
              <a:avLst/>
              <a:gdLst/>
              <a:ahLst/>
              <a:cxnLst/>
              <a:rect l="l" t="t" r="r" b="b"/>
              <a:pathLst>
                <a:path w="3252" h="915" extrusionOk="0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810" name="Google Shape;810;p93"/>
            <p:cNvSpPr/>
            <p:nvPr/>
          </p:nvSpPr>
          <p:spPr>
            <a:xfrm>
              <a:off x="4126815" y="2760704"/>
              <a:ext cx="380393" cy="363118"/>
            </a:xfrm>
            <a:custGeom>
              <a:avLst/>
              <a:gdLst/>
              <a:ahLst/>
              <a:cxnLst/>
              <a:rect l="l" t="t" r="r" b="b"/>
              <a:pathLst>
                <a:path w="11979" h="11435" extrusionOk="0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811" name="Google Shape;811;p93"/>
            <p:cNvSpPr/>
            <p:nvPr/>
          </p:nvSpPr>
          <p:spPr>
            <a:xfrm>
              <a:off x="4278826" y="2791379"/>
              <a:ext cx="103998" cy="201962"/>
            </a:xfrm>
            <a:custGeom>
              <a:avLst/>
              <a:gdLst/>
              <a:ahLst/>
              <a:cxnLst/>
              <a:rect l="l" t="t" r="r" b="b"/>
              <a:pathLst>
                <a:path w="3275" h="6360" extrusionOk="0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812" name="Google Shape;812;p93"/>
            <p:cNvSpPr/>
            <p:nvPr/>
          </p:nvSpPr>
          <p:spPr>
            <a:xfrm>
              <a:off x="4159332" y="2791379"/>
              <a:ext cx="105903" cy="201962"/>
            </a:xfrm>
            <a:custGeom>
              <a:avLst/>
              <a:gdLst/>
              <a:ahLst/>
              <a:cxnLst/>
              <a:rect l="l" t="t" r="r" b="b"/>
              <a:pathLst>
                <a:path w="3335" h="6360" extrusionOk="0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ndara" panose="020E0502030303020204" pitchFamily="34" charset="0"/>
              </a:endParaRPr>
            </a:p>
          </p:txBody>
        </p:sp>
      </p:grpSp>
      <p:cxnSp>
        <p:nvCxnSpPr>
          <p:cNvPr id="813" name="Google Shape;813;p93"/>
          <p:cNvCxnSpPr/>
          <p:nvPr/>
        </p:nvCxnSpPr>
        <p:spPr>
          <a:xfrm rot="10800000" flipH="1">
            <a:off x="4183283" y="1428600"/>
            <a:ext cx="783900" cy="3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Title 3">
            <a:extLst>
              <a:ext uri="{FF2B5EF4-FFF2-40B4-BE49-F238E27FC236}">
                <a16:creationId xmlns:a16="http://schemas.microsoft.com/office/drawing/2014/main" id="{F375C0D6-1E3B-4675-9EE8-01EF0C00AB4C}"/>
              </a:ext>
            </a:extLst>
          </p:cNvPr>
          <p:cNvSpPr txBox="1">
            <a:spLocks/>
          </p:cNvSpPr>
          <p:nvPr/>
        </p:nvSpPr>
        <p:spPr>
          <a:xfrm>
            <a:off x="7713430" y="485712"/>
            <a:ext cx="711835" cy="551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F2685D-1159-47A5-A03C-B79115C07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3708" y="828219"/>
            <a:ext cx="3268956" cy="443231"/>
          </a:xfrm>
        </p:spPr>
        <p:txBody>
          <a:bodyPr/>
          <a:lstStyle/>
          <a:p>
            <a:r>
              <a:rPr lang="en-US" sz="2400" dirty="0" err="1">
                <a:latin typeface="Candara" panose="020E0502030303020204" pitchFamily="34" charset="0"/>
              </a:rPr>
              <a:t>Vymedzenie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územia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8B81329-DC5B-4BD8-BB66-A2B2430CC31D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902457" y="1384662"/>
            <a:ext cx="3791458" cy="3220096"/>
          </a:xfrm>
        </p:spPr>
        <p:txBody>
          <a:bodyPr/>
          <a:lstStyle/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prieskum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domáceho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trhu</a:t>
            </a:r>
            <a:r>
              <a:rPr lang="en-US" dirty="0">
                <a:latin typeface="Candara" panose="020E0502030303020204" pitchFamily="34" charset="0"/>
              </a:rPr>
              <a:t> s </a:t>
            </a:r>
            <a:r>
              <a:rPr lang="en-US" dirty="0" err="1">
                <a:latin typeface="Candara" panose="020E0502030303020204" pitchFamily="34" charset="0"/>
              </a:rPr>
              <a:t>digitálnymi</a:t>
            </a:r>
            <a:br>
              <a:rPr lang="en-US" dirty="0">
                <a:latin typeface="Candara" panose="020E0502030303020204" pitchFamily="34" charset="0"/>
              </a:rPr>
            </a:br>
            <a:r>
              <a:rPr lang="en-US" dirty="0" err="1">
                <a:latin typeface="Candara" panose="020E0502030303020204" pitchFamily="34" charset="0"/>
              </a:rPr>
              <a:t>pomôckami</a:t>
            </a:r>
            <a:r>
              <a:rPr lang="en-US" dirty="0">
                <a:latin typeface="Candara" panose="020E0502030303020204" pitchFamily="34" charset="0"/>
              </a:rPr>
              <a:t> a </a:t>
            </a:r>
            <a:r>
              <a:rPr lang="en-US" dirty="0" err="1">
                <a:latin typeface="Candara" panose="020E0502030303020204" pitchFamily="34" charset="0"/>
              </a:rPr>
              <a:t>nástrojmi</a:t>
            </a: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rozšírenie</a:t>
            </a:r>
            <a:r>
              <a:rPr lang="en-US" dirty="0">
                <a:latin typeface="Candara" panose="020E0502030303020204" pitchFamily="34" charset="0"/>
              </a:rPr>
              <a:t> o </a:t>
            </a:r>
            <a:r>
              <a:rPr lang="en-US" dirty="0" err="1">
                <a:latin typeface="Candara" panose="020E0502030303020204" pitchFamily="34" charset="0"/>
              </a:rPr>
              <a:t>zahraničie</a:t>
            </a:r>
            <a:r>
              <a:rPr lang="en-US" dirty="0">
                <a:latin typeface="Candara" panose="020E0502030303020204" pitchFamily="34" charset="0"/>
              </a:rPr>
              <a:t> a ich </a:t>
            </a:r>
            <a:r>
              <a:rPr lang="en-US" dirty="0" err="1">
                <a:latin typeface="Candara" panose="020E0502030303020204" pitchFamily="34" charset="0"/>
              </a:rPr>
              <a:t>trh</a:t>
            </a:r>
            <a:r>
              <a:rPr lang="en-US" dirty="0">
                <a:latin typeface="Candara" panose="020E0502030303020204" pitchFamily="34" charset="0"/>
              </a:rPr>
              <a:t> s </a:t>
            </a:r>
            <a:r>
              <a:rPr lang="en-US" dirty="0" err="1">
                <a:latin typeface="Candara" panose="020E0502030303020204" pitchFamily="34" charset="0"/>
              </a:rPr>
              <a:t>vývojármi</a:t>
            </a:r>
            <a:r>
              <a:rPr lang="en-US" dirty="0">
                <a:latin typeface="Candara" panose="020E0502030303020204" pitchFamily="34" charset="0"/>
              </a:rPr>
              <a:t>, online </a:t>
            </a:r>
            <a:r>
              <a:rPr lang="en-US" dirty="0" err="1">
                <a:latin typeface="Candara" panose="020E0502030303020204" pitchFamily="34" charset="0"/>
              </a:rPr>
              <a:t>nástroje</a:t>
            </a:r>
            <a:r>
              <a:rPr lang="en-US" dirty="0">
                <a:latin typeface="Candara" panose="020E0502030303020204" pitchFamily="34" charset="0"/>
              </a:rPr>
              <a:t> v </a:t>
            </a:r>
            <a:r>
              <a:rPr lang="en-US" dirty="0" err="1">
                <a:latin typeface="Candara" panose="020E0502030303020204" pitchFamily="34" charset="0"/>
              </a:rPr>
              <a:t>anglickom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jazyku</a:t>
            </a: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prevažný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pomer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zahraničnej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produkcie</a:t>
            </a: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školstvo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na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Slovensku</a:t>
            </a:r>
            <a:r>
              <a:rPr lang="en-US" dirty="0">
                <a:latin typeface="Candara" panose="020E0502030303020204" pitchFamily="34" charset="0"/>
              </a:rPr>
              <a:t> – </a:t>
            </a:r>
            <a:r>
              <a:rPr lang="en-US" dirty="0" err="1">
                <a:latin typeface="Candara" panose="020E0502030303020204" pitchFamily="34" charset="0"/>
              </a:rPr>
              <a:t>dostatok</a:t>
            </a:r>
            <a:r>
              <a:rPr lang="en-US" dirty="0">
                <a:latin typeface="Candara" panose="020E0502030303020204" pitchFamily="34" charset="0"/>
              </a:rPr>
              <a:t> IT </a:t>
            </a:r>
            <a:r>
              <a:rPr lang="en-US" dirty="0" err="1">
                <a:latin typeface="Candara" panose="020E0502030303020204" pitchFamily="34" charset="0"/>
              </a:rPr>
              <a:t>vybavenia</a:t>
            </a:r>
            <a:r>
              <a:rPr lang="en-US" dirty="0">
                <a:latin typeface="Candara" panose="020E0502030303020204" pitchFamily="34" charset="0"/>
              </a:rPr>
              <a:t>, </a:t>
            </a:r>
            <a:r>
              <a:rPr lang="en-US" dirty="0" err="1">
                <a:latin typeface="Candara" panose="020E0502030303020204" pitchFamily="34" charset="0"/>
              </a:rPr>
              <a:t>nedostatok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nástrojov</a:t>
            </a:r>
            <a:r>
              <a:rPr lang="en-US" dirty="0">
                <a:latin typeface="Candara" panose="020E0502030303020204" pitchFamily="34" charset="0"/>
              </a:rPr>
              <a:t> v SJ</a:t>
            </a: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zameranie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sa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na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pomôcky</a:t>
            </a:r>
            <a:r>
              <a:rPr lang="en-US" dirty="0">
                <a:latin typeface="Candara" panose="020E0502030303020204" pitchFamily="34" charset="0"/>
              </a:rPr>
              <a:t> pre 2. </a:t>
            </a:r>
            <a:r>
              <a:rPr lang="en-US" dirty="0" err="1">
                <a:latin typeface="Candara" panose="020E0502030303020204" pitchFamily="34" charset="0"/>
              </a:rPr>
              <a:t>stupeň</a:t>
            </a:r>
            <a:r>
              <a:rPr lang="en-US" dirty="0">
                <a:latin typeface="Candara" panose="020E0502030303020204" pitchFamily="34" charset="0"/>
              </a:rPr>
              <a:t> ZŠ a </a:t>
            </a:r>
            <a:r>
              <a:rPr lang="en-US" dirty="0" err="1">
                <a:latin typeface="Candara" panose="020E0502030303020204" pitchFamily="34" charset="0"/>
              </a:rPr>
              <a:t>stredné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školy</a:t>
            </a:r>
            <a:r>
              <a:rPr lang="en-US" dirty="0">
                <a:latin typeface="Candara" panose="020E0502030303020204" pitchFamily="34" charset="0"/>
              </a:rPr>
              <a:t>/</a:t>
            </a:r>
            <a:r>
              <a:rPr lang="en-US" dirty="0" err="1">
                <a:latin typeface="Candara" panose="020E0502030303020204" pitchFamily="34" charset="0"/>
              </a:rPr>
              <a:t>gymnáziá</a:t>
            </a: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F10AB50-951B-4EF8-8F5A-748E4EB5D025}"/>
              </a:ext>
            </a:extLst>
          </p:cNvPr>
          <p:cNvSpPr txBox="1">
            <a:spLocks/>
          </p:cNvSpPr>
          <p:nvPr/>
        </p:nvSpPr>
        <p:spPr>
          <a:xfrm>
            <a:off x="4860496" y="828220"/>
            <a:ext cx="3268956" cy="443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ExtraBold"/>
              <a:buNone/>
              <a:defRPr sz="18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400" dirty="0" err="1">
                <a:latin typeface="Candara" panose="020E0502030303020204" pitchFamily="34" charset="0"/>
              </a:rPr>
              <a:t>Teoretické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východiská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5A321967-E2E0-4F0B-BDF8-CFC52F8A2BF3}"/>
              </a:ext>
            </a:extLst>
          </p:cNvPr>
          <p:cNvSpPr txBox="1">
            <a:spLocks/>
          </p:cNvSpPr>
          <p:nvPr/>
        </p:nvSpPr>
        <p:spPr>
          <a:xfrm>
            <a:off x="4572000" y="1271450"/>
            <a:ext cx="3791458" cy="3220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podchytenie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potenciálu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geografie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ako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interdisciplinárnej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vedy</a:t>
            </a:r>
            <a:r>
              <a:rPr lang="en-US" dirty="0">
                <a:latin typeface="Candara" panose="020E0502030303020204" pitchFamily="34" charset="0"/>
              </a:rPr>
              <a:t> – </a:t>
            </a:r>
            <a:r>
              <a:rPr lang="en-US" dirty="0" err="1">
                <a:latin typeface="Candara" panose="020E0502030303020204" pitchFamily="34" charset="0"/>
              </a:rPr>
              <a:t>široký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tematický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záber</a:t>
            </a:r>
            <a:r>
              <a:rPr lang="en-US" dirty="0">
                <a:latin typeface="Candara" panose="020E0502030303020204" pitchFamily="34" charset="0"/>
              </a:rPr>
              <a:t> </a:t>
            </a: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spektrum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využitia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digitálnych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pomôcok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pri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vizualizácii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geografických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javov</a:t>
            </a:r>
            <a:r>
              <a:rPr lang="en-US" dirty="0">
                <a:latin typeface="Candara" panose="020E0502030303020204" pitchFamily="34" charset="0"/>
              </a:rPr>
              <a:t> </a:t>
            </a:r>
          </a:p>
          <a:p>
            <a:pPr marL="114300" indent="0" algn="l"/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didaktické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základy</a:t>
            </a:r>
            <a:r>
              <a:rPr lang="en-US" dirty="0">
                <a:latin typeface="Candara" panose="020E0502030303020204" pitchFamily="34" charset="0"/>
              </a:rPr>
              <a:t> pre </a:t>
            </a:r>
            <a:r>
              <a:rPr lang="en-US" dirty="0" err="1">
                <a:latin typeface="Candara" panose="020E0502030303020204" pitchFamily="34" charset="0"/>
              </a:rPr>
              <a:t>efektívnjšie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vyučovanie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pomocou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inovácií</a:t>
            </a: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anglický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jazyk</a:t>
            </a:r>
            <a:r>
              <a:rPr lang="en-US" dirty="0">
                <a:latin typeface="Candara" panose="020E0502030303020204" pitchFamily="34" charset="0"/>
              </a:rPr>
              <a:t> a </a:t>
            </a:r>
            <a:r>
              <a:rPr lang="en-US" dirty="0" err="1">
                <a:latin typeface="Candara" panose="020E0502030303020204" pitchFamily="34" charset="0"/>
              </a:rPr>
              <a:t>digitálne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aplikácie</a:t>
            </a:r>
            <a:r>
              <a:rPr lang="en-US" dirty="0">
                <a:latin typeface="Candara" panose="020E0502030303020204" pitchFamily="34" charset="0"/>
              </a:rPr>
              <a:t> </a:t>
            </a: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BA345D76-B49C-49D3-B503-A10EACCC03FC}"/>
              </a:ext>
            </a:extLst>
          </p:cNvPr>
          <p:cNvSpPr txBox="1">
            <a:spLocks/>
          </p:cNvSpPr>
          <p:nvPr/>
        </p:nvSpPr>
        <p:spPr>
          <a:xfrm>
            <a:off x="7890538" y="375967"/>
            <a:ext cx="711835" cy="551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F2685D-1159-47A5-A03C-B79115C07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3708" y="828219"/>
            <a:ext cx="3268956" cy="443231"/>
          </a:xfrm>
        </p:spPr>
        <p:txBody>
          <a:bodyPr/>
          <a:lstStyle/>
          <a:p>
            <a:r>
              <a:rPr lang="en-US" sz="2400" dirty="0" err="1">
                <a:latin typeface="Candara" panose="020E0502030303020204" pitchFamily="34" charset="0"/>
              </a:rPr>
              <a:t>Dáta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8B81329-DC5B-4BD8-BB66-A2B2430CC31D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902457" y="1384662"/>
            <a:ext cx="3791458" cy="3220096"/>
          </a:xfrm>
        </p:spPr>
        <p:txBody>
          <a:bodyPr/>
          <a:lstStyle/>
          <a:p>
            <a:pPr marL="114300" indent="0" algn="l"/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webové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aplikácie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na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internete</a:t>
            </a: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aplikácie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na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platforme</a:t>
            </a:r>
            <a:r>
              <a:rPr lang="en-US" dirty="0">
                <a:latin typeface="Candara" panose="020E0502030303020204" pitchFamily="34" charset="0"/>
              </a:rPr>
              <a:t> Google Play/App Store</a:t>
            </a: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stiahnuteľné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softvéry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zadarmo</a:t>
            </a: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dotazníky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reprodukované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medzi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študentov</a:t>
            </a:r>
            <a:r>
              <a:rPr lang="en-US" dirty="0">
                <a:latin typeface="Candara" panose="020E0502030303020204" pitchFamily="34" charset="0"/>
              </a:rPr>
              <a:t> a </a:t>
            </a:r>
            <a:r>
              <a:rPr lang="en-US" dirty="0" err="1">
                <a:latin typeface="Candara" panose="020E0502030303020204" pitchFamily="34" charset="0"/>
              </a:rPr>
              <a:t>učiteľov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geografie</a:t>
            </a:r>
            <a:r>
              <a:rPr lang="en-US" dirty="0">
                <a:latin typeface="Candara" panose="020E0502030303020204" pitchFamily="34" charset="0"/>
              </a:rPr>
              <a:t> </a:t>
            </a:r>
          </a:p>
          <a:p>
            <a:pPr algn="l">
              <a:lnSpc>
                <a:spcPct val="150000"/>
              </a:lnSpc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F10AB50-951B-4EF8-8F5A-748E4EB5D025}"/>
              </a:ext>
            </a:extLst>
          </p:cNvPr>
          <p:cNvSpPr txBox="1">
            <a:spLocks/>
          </p:cNvSpPr>
          <p:nvPr/>
        </p:nvSpPr>
        <p:spPr>
          <a:xfrm>
            <a:off x="4860496" y="828220"/>
            <a:ext cx="3268956" cy="443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ExtraBold"/>
              <a:buNone/>
              <a:defRPr sz="18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400" dirty="0" err="1">
                <a:latin typeface="Candara" panose="020E0502030303020204" pitchFamily="34" charset="0"/>
              </a:rPr>
              <a:t>Metódy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5A321967-E2E0-4F0B-BDF8-CFC52F8A2BF3}"/>
              </a:ext>
            </a:extLst>
          </p:cNvPr>
          <p:cNvSpPr txBox="1">
            <a:spLocks/>
          </p:cNvSpPr>
          <p:nvPr/>
        </p:nvSpPr>
        <p:spPr>
          <a:xfrm>
            <a:off x="4572000" y="1271450"/>
            <a:ext cx="3791458" cy="3220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nedostatok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dátových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zdrojov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na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jednom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mieste</a:t>
            </a:r>
            <a:r>
              <a:rPr lang="en-US" dirty="0">
                <a:latin typeface="Candara" panose="020E0502030303020204" pitchFamily="34" charset="0"/>
              </a:rPr>
              <a:t> – </a:t>
            </a:r>
            <a:r>
              <a:rPr lang="en-US" dirty="0" err="1">
                <a:latin typeface="Candara" panose="020E0502030303020204" pitchFamily="34" charset="0"/>
              </a:rPr>
              <a:t>nutnosť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vlastného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prieskumu</a:t>
            </a: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testovacia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fáza</a:t>
            </a:r>
            <a:r>
              <a:rPr lang="en-US" dirty="0">
                <a:latin typeface="Candara" panose="020E0502030303020204" pitchFamily="34" charset="0"/>
              </a:rPr>
              <a:t> digit. </a:t>
            </a:r>
            <a:r>
              <a:rPr lang="en-US" dirty="0" err="1">
                <a:latin typeface="Candara" panose="020E0502030303020204" pitchFamily="34" charset="0"/>
              </a:rPr>
              <a:t>pomôcok</a:t>
            </a:r>
            <a:r>
              <a:rPr lang="en-US" dirty="0">
                <a:latin typeface="Candara" panose="020E0502030303020204" pitchFamily="34" charset="0"/>
              </a:rPr>
              <a:t> a ich </a:t>
            </a:r>
            <a:r>
              <a:rPr lang="en-US" dirty="0" err="1">
                <a:latin typeface="Candara" panose="020E0502030303020204" pitchFamily="34" charset="0"/>
              </a:rPr>
              <a:t>klasifikácia</a:t>
            </a: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štúdium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didaktických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materiálov</a:t>
            </a:r>
            <a:r>
              <a:rPr lang="en-US" dirty="0">
                <a:latin typeface="Candara" panose="020E0502030303020204" pitchFamily="34" charset="0"/>
              </a:rPr>
              <a:t> a </a:t>
            </a:r>
            <a:r>
              <a:rPr lang="en-US" dirty="0" err="1">
                <a:latin typeface="Candara" panose="020E0502030303020204" pitchFamily="34" charset="0"/>
              </a:rPr>
              <a:t>knižných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titulov</a:t>
            </a:r>
            <a:r>
              <a:rPr lang="en-US" dirty="0">
                <a:latin typeface="Candara" panose="020E0502030303020204" pitchFamily="34" charset="0"/>
              </a:rPr>
              <a:t> pre </a:t>
            </a:r>
            <a:r>
              <a:rPr lang="en-US" dirty="0" err="1">
                <a:latin typeface="Candara" panose="020E0502030303020204" pitchFamily="34" charset="0"/>
              </a:rPr>
              <a:t>výučbu</a:t>
            </a:r>
            <a:r>
              <a:rPr lang="en-US" dirty="0">
                <a:latin typeface="Candara" panose="020E0502030303020204" pitchFamily="34" charset="0"/>
              </a:rPr>
              <a:t> a </a:t>
            </a:r>
            <a:r>
              <a:rPr lang="en-US" dirty="0" err="1">
                <a:latin typeface="Candara" panose="020E0502030303020204" pitchFamily="34" charset="0"/>
              </a:rPr>
              <a:t>vzdelávanie</a:t>
            </a:r>
            <a:r>
              <a:rPr lang="en-US" dirty="0">
                <a:latin typeface="Candara" panose="020E0502030303020204" pitchFamily="34" charset="0"/>
              </a:rPr>
              <a:t>, </a:t>
            </a:r>
            <a:r>
              <a:rPr lang="en-US" dirty="0" err="1">
                <a:latin typeface="Candara" panose="020E0502030303020204" pitchFamily="34" charset="0"/>
              </a:rPr>
              <a:t>nie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len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geografie</a:t>
            </a: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r>
              <a:rPr lang="en-US" dirty="0" err="1">
                <a:latin typeface="Candara" panose="020E0502030303020204" pitchFamily="34" charset="0"/>
              </a:rPr>
              <a:t>dotazníky</a:t>
            </a:r>
            <a:r>
              <a:rPr lang="en-US" dirty="0">
                <a:latin typeface="Candara" panose="020E0502030303020204" pitchFamily="34" charset="0"/>
              </a:rPr>
              <a:t>, </a:t>
            </a:r>
            <a:r>
              <a:rPr lang="en-US" dirty="0" err="1">
                <a:latin typeface="Candara" panose="020E0502030303020204" pitchFamily="34" charset="0"/>
              </a:rPr>
              <a:t>ankety</a:t>
            </a:r>
            <a:r>
              <a:rPr lang="en-US" dirty="0">
                <a:latin typeface="Candara" panose="020E0502030303020204" pitchFamily="34" charset="0"/>
              </a:rPr>
              <a:t> – Google Forms</a:t>
            </a: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7C6874F-3875-4616-9CEC-94484EC4FE82}"/>
              </a:ext>
            </a:extLst>
          </p:cNvPr>
          <p:cNvSpPr txBox="1">
            <a:spLocks/>
          </p:cNvSpPr>
          <p:nvPr/>
        </p:nvSpPr>
        <p:spPr>
          <a:xfrm>
            <a:off x="7845449" y="497861"/>
            <a:ext cx="711835" cy="551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72378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9AD86-B691-447D-828D-1116ACE0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ndara" panose="020E0502030303020204" pitchFamily="34" charset="0"/>
              </a:rPr>
              <a:t>Výsledky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6533EA-EEC4-4AB1-B139-E9C2BBDECBF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044530" y="539931"/>
            <a:ext cx="1878783" cy="1373469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03</a:t>
            </a:r>
          </a:p>
        </p:txBody>
      </p:sp>
      <p:pic>
        <p:nvPicPr>
          <p:cNvPr id="6" name="Google Shape;1286;p127">
            <a:extLst>
              <a:ext uri="{FF2B5EF4-FFF2-40B4-BE49-F238E27FC236}">
                <a16:creationId xmlns:a16="http://schemas.microsoft.com/office/drawing/2014/main" id="{F5986A12-8DE6-4E8E-86AA-CAC8209F854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6540" b="16547"/>
          <a:stretch/>
        </p:blipFill>
        <p:spPr>
          <a:xfrm>
            <a:off x="510820" y="1758935"/>
            <a:ext cx="2259274" cy="1625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026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96"/>
          <p:cNvSpPr txBox="1">
            <a:spLocks noGrp="1"/>
          </p:cNvSpPr>
          <p:nvPr>
            <p:ph type="title"/>
          </p:nvPr>
        </p:nvSpPr>
        <p:spPr>
          <a:xfrm>
            <a:off x="1163850" y="1313211"/>
            <a:ext cx="6816300" cy="15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36</a:t>
            </a:r>
            <a:endParaRPr dirty="0">
              <a:latin typeface="Candara" panose="020E0502030303020204" pitchFamily="34" charset="0"/>
            </a:endParaRPr>
          </a:p>
        </p:txBody>
      </p:sp>
      <p:sp>
        <p:nvSpPr>
          <p:cNvPr id="831" name="Google Shape;831;p96"/>
          <p:cNvSpPr txBox="1">
            <a:spLocks noGrp="1"/>
          </p:cNvSpPr>
          <p:nvPr>
            <p:ph type="body" idx="1"/>
          </p:nvPr>
        </p:nvSpPr>
        <p:spPr>
          <a:xfrm>
            <a:off x="1163850" y="3201056"/>
            <a:ext cx="68163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digitálnych nástrojov s desiatkami rôznych podkategórií</a:t>
            </a:r>
            <a:endParaRPr dirty="0">
              <a:latin typeface="Candara" panose="020E0502030303020204" pitchFamily="34" charset="0"/>
            </a:endParaRPr>
          </a:p>
        </p:txBody>
      </p:sp>
      <p:sp>
        <p:nvSpPr>
          <p:cNvPr id="832" name="Google Shape;832;p96"/>
          <p:cNvSpPr txBox="1">
            <a:spLocks noGrp="1"/>
          </p:cNvSpPr>
          <p:nvPr>
            <p:ph type="title" idx="2"/>
          </p:nvPr>
        </p:nvSpPr>
        <p:spPr>
          <a:xfrm>
            <a:off x="771899" y="514182"/>
            <a:ext cx="45900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ndara" panose="020E0502030303020204" pitchFamily="34" charset="0"/>
              </a:rPr>
              <a:t>Výsledky</a:t>
            </a:r>
            <a:endParaRPr dirty="0">
              <a:latin typeface="Candara" panose="020E0502030303020204" pitchFamily="34" charset="0"/>
            </a:endParaRPr>
          </a:p>
        </p:txBody>
      </p:sp>
      <p:cxnSp>
        <p:nvCxnSpPr>
          <p:cNvPr id="833" name="Google Shape;833;p96"/>
          <p:cNvCxnSpPr>
            <a:cxnSpLocks/>
          </p:cNvCxnSpPr>
          <p:nvPr/>
        </p:nvCxnSpPr>
        <p:spPr>
          <a:xfrm>
            <a:off x="771899" y="1246996"/>
            <a:ext cx="1771003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82777AA5-2723-4F9B-9F4A-CC1B89204934}"/>
              </a:ext>
            </a:extLst>
          </p:cNvPr>
          <p:cNvSpPr txBox="1">
            <a:spLocks/>
          </p:cNvSpPr>
          <p:nvPr/>
        </p:nvSpPr>
        <p:spPr>
          <a:xfrm>
            <a:off x="8229600" y="514183"/>
            <a:ext cx="757644" cy="896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3300" b="0" i="0" u="none" strike="noStrike" cap="none">
                <a:solidFill>
                  <a:schemeClr val="dk2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aleway ExtraBold"/>
              <a:buNone/>
              <a:defRPr sz="2800" b="0" i="0" u="none" strike="noStrike" cap="none">
                <a:solidFill>
                  <a:schemeClr val="accent4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US" sz="4400" b="1" dirty="0">
                <a:solidFill>
                  <a:schemeClr val="bg1">
                    <a:lumMod val="25000"/>
                  </a:schemeClr>
                </a:solidFill>
                <a:latin typeface="Candara" panose="020E0502030303020204" pitchFamily="34" charset="0"/>
              </a:rPr>
              <a:t>03</a:t>
            </a:r>
            <a:endParaRPr lang="en-US" b="1" dirty="0">
              <a:solidFill>
                <a:schemeClr val="bg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quick Thesis XL by Slidesgo">
  <a:themeElements>
    <a:clrScheme name="Simple Light">
      <a:dk1>
        <a:srgbClr val="3D83C6"/>
      </a:dk1>
      <a:lt1>
        <a:srgbClr val="B2CFEB"/>
      </a:lt1>
      <a:dk2>
        <a:srgbClr val="0B5394"/>
      </a:dk2>
      <a:lt2>
        <a:srgbClr val="EEEEEE"/>
      </a:lt2>
      <a:accent1>
        <a:srgbClr val="FFFFFF"/>
      </a:accent1>
      <a:accent2>
        <a:srgbClr val="B2CFEB"/>
      </a:accent2>
      <a:accent3>
        <a:srgbClr val="3D85C6"/>
      </a:accent3>
      <a:accent4>
        <a:srgbClr val="0B5394"/>
      </a:accent4>
      <a:accent5>
        <a:srgbClr val="B7B7B7"/>
      </a:accent5>
      <a:accent6>
        <a:srgbClr val="9E9E9E"/>
      </a:accent6>
      <a:hlink>
        <a:srgbClr val="0B539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455</Words>
  <Application>Microsoft Office PowerPoint</Application>
  <PresentationFormat>On-screen Show (16:9)</PresentationFormat>
  <Paragraphs>143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Candara</vt:lpstr>
      <vt:lpstr>Arial</vt:lpstr>
      <vt:lpstr>Raleway ExtraBold</vt:lpstr>
      <vt:lpstr>Raleway Black</vt:lpstr>
      <vt:lpstr>Raleway</vt:lpstr>
      <vt:lpstr>Squick Thesis XL by Slidesgo</vt:lpstr>
      <vt:lpstr>DIGITÁLNE NÁSTROJE A VIZUÁLNE POMÔCKY  PRE VYUČOVANIE GEOGRAFIE  </vt:lpstr>
      <vt:lpstr>OBSAH</vt:lpstr>
      <vt:lpstr>CIELE PRÁCE</vt:lpstr>
      <vt:lpstr>Metodológia</vt:lpstr>
      <vt:lpstr>METODOLÓGIA</vt:lpstr>
      <vt:lpstr>PowerPoint Presentation</vt:lpstr>
      <vt:lpstr>PowerPoint Presentation</vt:lpstr>
      <vt:lpstr>Výsledky</vt:lpstr>
      <vt:lpstr>36</vt:lpstr>
      <vt:lpstr>KATEGÓGIE DIGITÁLNYCH POMÔCOK </vt:lpstr>
      <vt:lpstr>Aplikácie platformy Android</vt:lpstr>
      <vt:lpstr>PowerPoint Presentation</vt:lpstr>
      <vt:lpstr>PowerPoint Presentation</vt:lpstr>
      <vt:lpstr>PowerPoint Presentation</vt:lpstr>
      <vt:lpstr>Webové pomôcky a interaktívne hry</vt:lpstr>
      <vt:lpstr>PowerPoint Presentation</vt:lpstr>
      <vt:lpstr>Personalizované zobrazovacie pomôcky</vt:lpstr>
      <vt:lpstr>Vizuálne pomôcky a 3D modely</vt:lpstr>
      <vt:lpstr>Analýza</vt:lpstr>
      <vt:lpstr>Čiastkové výsledky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DIGITÁLNE NÁSTROJE A VIZUÁLNE POMÔCKY PRE VYUČOVANIE GEOGRAFIE  </dc:title>
  <cp:lastModifiedBy>Kolesarova, Kamila</cp:lastModifiedBy>
  <cp:revision>37</cp:revision>
  <dcterms:modified xsi:type="dcterms:W3CDTF">2022-02-24T06:07:19Z</dcterms:modified>
</cp:coreProperties>
</file>