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A08EBC-2E68-A962-97A4-3E177526DC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B1645E3-3FD7-CA6C-E855-424DBE738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F891A7C-E6E6-6411-2927-F630B41CC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10. 11. 2025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93F106B-910A-7DE2-26A9-08CB4011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7451255-4614-486F-6A16-C847CC829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6704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4BD31A-E83C-5CB5-2B54-48780C1C0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11E3C757-9F50-94CC-88E6-F5523438C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AF0C50F-F095-653D-9FB9-B644313C0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10. 11. 2025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A90E7F9-DE1C-6AF7-026B-CEE64A881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CEB8D31-0AD7-518C-AE06-9744597C0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7269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0092CD1A-727B-755B-F3BD-97DEF2CEA6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B918AA2F-7BEE-9974-8004-C2C97C44F7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220C8C9-0598-980A-E7B1-C38C355AE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10. 11. 2025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5351E31-0E98-793D-7181-B30B02F6B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5B0A5EB-7BA3-F3BA-BD43-4ABC39D57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53818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774582-252F-400F-310B-4A6ABCB05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14197B7-DBFD-36BC-052B-8BA80D834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6D35917-D100-FCC5-6012-CB58DC41D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10. 11. 2025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5973A61-715A-7166-BB27-5AF9253B1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5DAD93B-3D0B-3535-F7A9-8EDAB9A42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0130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320192-E934-3BD6-DFBC-60A2B906B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7EC9678-3005-E887-ECEE-5CFA8A9D2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95BB6B7-86AA-B213-3A29-0768395F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10. 11. 2025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4FA0B7F-CA4E-3998-555A-C88636C6B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85C256A-E1DF-EBEE-DBD1-E731C8076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565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E37C2A-D97C-4C52-2A2B-0E0D463C9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FCC5139-6453-3CFA-4CD3-5446E6CDA9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A9F566A2-ECCF-5772-909C-36015CCDA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149FDCD9-18D4-1380-8224-CB7475E1D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10. 11. 2025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0D2835B-483F-8B31-DE04-296E44749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79AB72A-2574-290E-B946-B93ABA67F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28630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6A9B45-7AF2-ECE0-0CF7-1D47D9775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EDE2184-F12C-9B22-9F76-02541C3B9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16F68A8-30AA-5B60-B1EE-D42125CFA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B291963-9C48-2ABF-47F9-AFA0D2606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4DA2FDCF-7948-AB73-8ADF-D45BAC7BB0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FC30CEE5-1771-3CFD-799C-6400099F7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10. 11. 2025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BFA039B1-4FC9-7E19-17D4-245EF5260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06B443E2-6772-B416-B45C-5A55ECC8E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06309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F951A5-1064-D496-91F2-3EE2EE0D3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D9DBC662-86E8-6C4A-F449-C22992F6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10. 11. 2025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E1009188-6803-252E-9203-37C75C1D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DE7E64A-A177-B764-F330-ED4C88A66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9850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99422581-354F-7A14-F24D-93E761268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10. 11. 2025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321DA0F3-31F0-F2BE-333D-7991B648E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72D4B8B2-30CF-F333-F252-3BDBF8B55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24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360FA0-B40B-440B-90FD-C92F1510D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2041E58-4026-033C-EC4F-C404367E4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667B62D-E5FD-AC47-2A17-BAC5B6CE8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65DA80F1-C2E6-9604-4F45-1748F232A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10. 11. 2025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F1E9746-BA1E-B83C-E0D7-BFF15F74E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CF415886-00C6-6536-DC5A-7F05D6926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4456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4B5481-72F0-E8B2-AB7F-074836250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6129ABDA-6156-8C5D-87EB-B1BF094781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51786BF-6878-F095-89CD-7F997CEA3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5476CD79-2C03-1809-D465-DDD2ADA31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10. 11. 2025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303CEC7-EB06-5CF5-AFA5-7208882C7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2A4EDEC-CE3F-27B0-7792-4A4537390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2231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16443FAF-3BA1-C5F5-CF30-74A71153A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717477F-6838-2A16-D90F-38EDD52F8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4BFAB81-29CC-2E9B-470A-D769083486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69E454-FD84-477E-A0EA-C2D6234ED066}" type="datetimeFigureOut">
              <a:rPr lang="sk-SK" smtClean="0"/>
              <a:t>10. 11. 2025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B83779E-2A51-DE8E-5CD6-B3959EFC69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B32104D-0A3D-CAB7-29EA-A5D8ECA8A6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30535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FC3C4B-3BCC-D298-33AE-9CA3FA11D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4391" y="841809"/>
            <a:ext cx="9144000" cy="2387600"/>
          </a:xfrm>
        </p:spPr>
        <p:txBody>
          <a:bodyPr>
            <a:normAutofit/>
          </a:bodyPr>
          <a:lstStyle/>
          <a:p>
            <a:r>
              <a:rPr lang="sk-SK" sz="5400" dirty="0"/>
              <a:t>Základy programovania (</a:t>
            </a:r>
            <a:r>
              <a:rPr lang="sk-SK" sz="5400" dirty="0" err="1"/>
              <a:t>Python</a:t>
            </a:r>
            <a:r>
              <a:rPr lang="sk-SK" sz="5400" dirty="0"/>
              <a:t>)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5F78FCE9-7F9E-791B-2568-DABB4209DA51}"/>
              </a:ext>
            </a:extLst>
          </p:cNvPr>
          <p:cNvSpPr txBox="1"/>
          <p:nvPr/>
        </p:nvSpPr>
        <p:spPr>
          <a:xfrm>
            <a:off x="8990405" y="6040886"/>
            <a:ext cx="2502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/>
              <a:t>Mgr. Tomáš Fedor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B65A540F-21D0-165C-D155-F7469F9AA6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4391" y="3321484"/>
            <a:ext cx="9144000" cy="1655762"/>
          </a:xfrm>
        </p:spPr>
        <p:txBody>
          <a:bodyPr>
            <a:normAutofit/>
          </a:bodyPr>
          <a:lstStyle/>
          <a:p>
            <a:r>
              <a:rPr lang="sk-SK" sz="3200" dirty="0"/>
              <a:t>Úlohy na precvičenie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74156378-BFF1-2CA3-9236-D13A690C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82" y="4914899"/>
            <a:ext cx="1620982" cy="1620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9934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A0A12-DD00-85BB-6173-2F93F6DCA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EDEFA3-A4DF-5FC6-E068-9D73C074D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A33F38-A638-240A-289C-848BC8AFB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kalkulačku na základné aritmetické operácie s dvomi premennými.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6E6EA189-1E07-024B-5681-CEEEDCC3494C}"/>
              </a:ext>
            </a:extLst>
          </p:cNvPr>
          <p:cNvSpPr txBox="1"/>
          <p:nvPr/>
        </p:nvSpPr>
        <p:spPr>
          <a:xfrm>
            <a:off x="1137977" y="3018751"/>
            <a:ext cx="609432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a = 3</a:t>
            </a:r>
          </a:p>
          <a:p>
            <a:r>
              <a:rPr lang="sk-SK" sz="2400" dirty="0"/>
              <a:t>b = 6</a:t>
            </a:r>
          </a:p>
          <a:p>
            <a:endParaRPr lang="sk-SK" sz="2400" dirty="0"/>
          </a:p>
          <a:p>
            <a:r>
              <a:rPr lang="sk-SK" sz="2400" dirty="0" err="1"/>
              <a:t>print</a:t>
            </a:r>
            <a:r>
              <a:rPr lang="sk-SK" sz="2400" dirty="0"/>
              <a:t>("Súčet:", a + b)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("Rozdiel:", a - b)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("Násobenie:", a * b)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("Delenie:", a / b)</a:t>
            </a:r>
          </a:p>
        </p:txBody>
      </p:sp>
    </p:spTree>
    <p:extLst>
      <p:ext uri="{BB962C8B-B14F-4D97-AF65-F5344CB8AC3E}">
        <p14:creationId xmlns:p14="http://schemas.microsoft.com/office/powerpoint/2010/main" val="745181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E860CE-BB06-C58D-E351-6DC4C0DC9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81D69AB-B418-CE77-245F-18036FAF6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Máte 10 €, cena zemiakov je 0,65€. Môžete si za danú sumu kúpiť 15 kg zemiakov? Vypíšte cez logický operátor.</a:t>
            </a:r>
          </a:p>
        </p:txBody>
      </p:sp>
    </p:spTree>
    <p:extLst>
      <p:ext uri="{BB962C8B-B14F-4D97-AF65-F5344CB8AC3E}">
        <p14:creationId xmlns:p14="http://schemas.microsoft.com/office/powerpoint/2010/main" val="3245124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5A91C-E5E1-44F3-F97C-3A6925A67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F112EE-261C-6404-D052-89A419450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9C075E6-9349-2ABA-2F7A-A8E4C0AF9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Máte 10 €, cena zemiakov je 0,65€. Môžete si za danú sumu kúpiť 15 kg zemiakov? Vypíšte cez logický operátor.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4F247FC2-3E89-462B-FB23-D7906CA3F910}"/>
              </a:ext>
            </a:extLst>
          </p:cNvPr>
          <p:cNvSpPr txBox="1"/>
          <p:nvPr/>
        </p:nvSpPr>
        <p:spPr>
          <a:xfrm>
            <a:off x="1198267" y="3325894"/>
            <a:ext cx="609432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peniaze = 10</a:t>
            </a:r>
          </a:p>
          <a:p>
            <a:r>
              <a:rPr lang="sk-SK" sz="2400" dirty="0" err="1"/>
              <a:t>bandurky</a:t>
            </a:r>
            <a:r>
              <a:rPr lang="sk-SK" sz="2400" dirty="0"/>
              <a:t> = 0.65</a:t>
            </a:r>
          </a:p>
          <a:p>
            <a:r>
              <a:rPr lang="sk-SK" sz="2400" dirty="0"/>
              <a:t>kg = 15</a:t>
            </a:r>
          </a:p>
          <a:p>
            <a:r>
              <a:rPr lang="sk-SK" sz="2400" dirty="0"/>
              <a:t>cena = kg * </a:t>
            </a:r>
            <a:r>
              <a:rPr lang="sk-SK" sz="2400" dirty="0" err="1"/>
              <a:t>bandurky</a:t>
            </a:r>
            <a:endParaRPr lang="sk-SK" sz="2400" dirty="0"/>
          </a:p>
          <a:p>
            <a:r>
              <a:rPr lang="sk-SK" sz="2400" dirty="0" err="1"/>
              <a:t>print</a:t>
            </a:r>
            <a:r>
              <a:rPr lang="sk-SK" sz="2400" dirty="0"/>
              <a:t>(peniaze&gt;=cena)</a:t>
            </a:r>
          </a:p>
        </p:txBody>
      </p:sp>
    </p:spTree>
    <p:extLst>
      <p:ext uri="{BB962C8B-B14F-4D97-AF65-F5344CB8AC3E}">
        <p14:creationId xmlns:p14="http://schemas.microsoft.com/office/powerpoint/2010/main" val="173300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1FD16-C8D6-7564-DD71-BD037AA35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F04FCB-FF89-DC06-9D61-BCF38206D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0D7B82F-9F89-A529-D714-2FD0A7AAB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podmienku, či môže daná osoba šoférovať. Musí platiť: vek&gt;=18 rokov, platný vodičský preukaz, promile=0. Vstupy nech si skript pri spustení vypýta. Do </a:t>
            </a:r>
            <a:r>
              <a:rPr lang="sk-SK" dirty="0" err="1"/>
              <a:t>print</a:t>
            </a:r>
            <a:r>
              <a:rPr lang="sk-SK" dirty="0"/>
              <a:t> uveďte, ktorá podmienka nebola splnená.</a:t>
            </a:r>
          </a:p>
        </p:txBody>
      </p:sp>
    </p:spTree>
    <p:extLst>
      <p:ext uri="{BB962C8B-B14F-4D97-AF65-F5344CB8AC3E}">
        <p14:creationId xmlns:p14="http://schemas.microsoft.com/office/powerpoint/2010/main" val="3723351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E35E2-CB7E-59E3-1747-A289FA9DA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ADE65-0138-2D6E-EF97-C438256C1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3BBC7BB-F2E9-BBFE-2504-E67ECAD8B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72648" cy="4351338"/>
          </a:xfrm>
        </p:spPr>
        <p:txBody>
          <a:bodyPr/>
          <a:lstStyle/>
          <a:p>
            <a:r>
              <a:rPr lang="sk-SK" dirty="0"/>
              <a:t>Vytvorte podmienku, či môže daná osoba šoférovať. Musí platiť: vek&gt;=18 rokov, platný vodičský preukaz, promile=0. Vstupy nech si skript pri spustení vypýta. Do </a:t>
            </a:r>
            <a:r>
              <a:rPr lang="sk-SK" dirty="0" err="1"/>
              <a:t>print</a:t>
            </a:r>
            <a:r>
              <a:rPr lang="sk-SK" dirty="0"/>
              <a:t> uveďte, ktorá podmienka nebola splnená.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64F538B1-9DC5-534B-1F08-5F54EE955208}"/>
              </a:ext>
            </a:extLst>
          </p:cNvPr>
          <p:cNvSpPr txBox="1"/>
          <p:nvPr/>
        </p:nvSpPr>
        <p:spPr>
          <a:xfrm>
            <a:off x="6684666" y="1872740"/>
            <a:ext cx="609432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dirty="0"/>
              <a:t>vek = </a:t>
            </a:r>
            <a:r>
              <a:rPr lang="sk-SK" dirty="0" err="1"/>
              <a:t>int</a:t>
            </a:r>
            <a:r>
              <a:rPr lang="sk-SK" dirty="0"/>
              <a:t>(</a:t>
            </a:r>
            <a:r>
              <a:rPr lang="sk-SK" dirty="0" err="1"/>
              <a:t>input</a:t>
            </a:r>
            <a:r>
              <a:rPr lang="sk-SK" dirty="0"/>
              <a:t>("Zadajte vek: "))</a:t>
            </a:r>
          </a:p>
          <a:p>
            <a:r>
              <a:rPr lang="sk-SK" dirty="0"/>
              <a:t>preukaz = </a:t>
            </a:r>
            <a:r>
              <a:rPr lang="sk-SK" dirty="0" err="1"/>
              <a:t>input</a:t>
            </a:r>
            <a:r>
              <a:rPr lang="sk-SK" dirty="0"/>
              <a:t>("Máte vodičský preukaz? (áno/nie): ")</a:t>
            </a:r>
          </a:p>
          <a:p>
            <a:r>
              <a:rPr lang="sk-SK" dirty="0"/>
              <a:t>alkohol = </a:t>
            </a:r>
            <a:r>
              <a:rPr lang="sk-SK" dirty="0" err="1"/>
              <a:t>float</a:t>
            </a:r>
            <a:r>
              <a:rPr lang="sk-SK" dirty="0"/>
              <a:t>(</a:t>
            </a:r>
            <a:r>
              <a:rPr lang="sk-SK" dirty="0" err="1"/>
              <a:t>input</a:t>
            </a:r>
            <a:r>
              <a:rPr lang="sk-SK" dirty="0"/>
              <a:t>("Zadajte promile: "))</a:t>
            </a:r>
          </a:p>
          <a:p>
            <a:endParaRPr lang="sk-SK" dirty="0"/>
          </a:p>
          <a:p>
            <a:r>
              <a:rPr lang="sk-SK" dirty="0" err="1"/>
              <a:t>vodičský_preukaz</a:t>
            </a:r>
            <a:r>
              <a:rPr lang="sk-SK" dirty="0"/>
              <a:t> = preukaz == "áno"</a:t>
            </a:r>
          </a:p>
          <a:p>
            <a:r>
              <a:rPr lang="sk-SK" dirty="0" err="1"/>
              <a:t>if</a:t>
            </a:r>
            <a:r>
              <a:rPr lang="sk-SK" dirty="0"/>
              <a:t> vek &gt;= 18 and </a:t>
            </a:r>
            <a:r>
              <a:rPr lang="sk-SK" dirty="0" err="1"/>
              <a:t>vodičský_preukaz</a:t>
            </a:r>
            <a:r>
              <a:rPr lang="sk-SK" dirty="0"/>
              <a:t> and alkohol == 0:</a:t>
            </a:r>
          </a:p>
          <a:p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("Môžete šoférovať.")</a:t>
            </a:r>
          </a:p>
          <a:p>
            <a:r>
              <a:rPr lang="sk-SK" dirty="0" err="1"/>
              <a:t>else</a:t>
            </a:r>
            <a:r>
              <a:rPr lang="sk-SK" dirty="0"/>
              <a:t>:</a:t>
            </a:r>
          </a:p>
          <a:p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("Nemôžete šoférovať, lebo:")</a:t>
            </a:r>
          </a:p>
          <a:p>
            <a:endParaRPr lang="sk-SK" dirty="0"/>
          </a:p>
          <a:p>
            <a:r>
              <a:rPr lang="sk-SK" dirty="0"/>
              <a:t>    </a:t>
            </a:r>
            <a:r>
              <a:rPr lang="sk-SK" dirty="0" err="1"/>
              <a:t>if</a:t>
            </a:r>
            <a:r>
              <a:rPr lang="sk-SK" dirty="0"/>
              <a:t> vek &lt; 18:</a:t>
            </a:r>
          </a:p>
          <a:p>
            <a:r>
              <a:rPr lang="sk-SK" dirty="0"/>
              <a:t>        </a:t>
            </a:r>
            <a:r>
              <a:rPr lang="sk-SK" dirty="0" err="1"/>
              <a:t>print</a:t>
            </a:r>
            <a:r>
              <a:rPr lang="sk-SK" dirty="0"/>
              <a:t>("- Máte menej ako 18.")</a:t>
            </a:r>
          </a:p>
          <a:p>
            <a:r>
              <a:rPr lang="sk-SK" dirty="0"/>
              <a:t>    </a:t>
            </a:r>
            <a:r>
              <a:rPr lang="sk-SK" dirty="0" err="1"/>
              <a:t>if</a:t>
            </a:r>
            <a:r>
              <a:rPr lang="sk-SK" dirty="0"/>
              <a:t> </a:t>
            </a:r>
            <a:r>
              <a:rPr lang="sk-SK" dirty="0" err="1"/>
              <a:t>not</a:t>
            </a:r>
            <a:r>
              <a:rPr lang="sk-SK" dirty="0"/>
              <a:t> </a:t>
            </a:r>
            <a:r>
              <a:rPr lang="sk-SK" dirty="0" err="1"/>
              <a:t>vodičský_preukaz</a:t>
            </a:r>
            <a:r>
              <a:rPr lang="sk-SK" dirty="0"/>
              <a:t>:</a:t>
            </a:r>
          </a:p>
          <a:p>
            <a:r>
              <a:rPr lang="sk-SK" dirty="0"/>
              <a:t>        </a:t>
            </a:r>
            <a:r>
              <a:rPr lang="sk-SK" dirty="0" err="1"/>
              <a:t>print</a:t>
            </a:r>
            <a:r>
              <a:rPr lang="sk-SK" dirty="0"/>
              <a:t>("- Nemáte </a:t>
            </a:r>
            <a:r>
              <a:rPr lang="sk-SK" dirty="0" err="1"/>
              <a:t>platký</a:t>
            </a:r>
            <a:r>
              <a:rPr lang="sk-SK" dirty="0"/>
              <a:t> vodičský preukaz.")</a:t>
            </a:r>
          </a:p>
          <a:p>
            <a:r>
              <a:rPr lang="sk-SK" dirty="0"/>
              <a:t>    </a:t>
            </a:r>
            <a:r>
              <a:rPr lang="sk-SK" dirty="0" err="1"/>
              <a:t>if</a:t>
            </a:r>
            <a:r>
              <a:rPr lang="sk-SK" dirty="0"/>
              <a:t> alkohol != 0:</a:t>
            </a:r>
          </a:p>
          <a:p>
            <a:r>
              <a:rPr lang="sk-SK" dirty="0"/>
              <a:t>        </a:t>
            </a:r>
            <a:r>
              <a:rPr lang="sk-SK" dirty="0" err="1"/>
              <a:t>print</a:t>
            </a:r>
            <a:r>
              <a:rPr lang="sk-SK" dirty="0"/>
              <a:t>("- Nafúkali by ste.")</a:t>
            </a:r>
          </a:p>
        </p:txBody>
      </p:sp>
    </p:spTree>
    <p:extLst>
      <p:ext uri="{BB962C8B-B14F-4D97-AF65-F5344CB8AC3E}">
        <p14:creationId xmlns:p14="http://schemas.microsoft.com/office/powerpoint/2010/main" val="42122817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5C33DC-190A-5601-A8E8-9278BDFE4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1CC2B54-6D00-2E68-7F99-6DC71BC17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pomocou cyklu </a:t>
            </a:r>
            <a:r>
              <a:rPr lang="sk-SK" dirty="0" err="1"/>
              <a:t>while</a:t>
            </a:r>
            <a:r>
              <a:rPr lang="sk-SK" dirty="0"/>
              <a:t> iteráciu, ktorá napočíta do 7.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93159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715A9-0474-D975-D1CD-3F0A91E20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5F493F-6CFB-9325-3B2C-CC5B4576D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9EF7029-F382-24AE-5CC4-4A49DE093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pomocou cyklu </a:t>
            </a:r>
            <a:r>
              <a:rPr lang="sk-SK" dirty="0" err="1"/>
              <a:t>while</a:t>
            </a:r>
            <a:r>
              <a:rPr lang="sk-SK" dirty="0"/>
              <a:t> iteráciu, ktorá napočíta do 7.</a:t>
            </a:r>
          </a:p>
          <a:p>
            <a:endParaRPr lang="sk-SK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F5C52D25-FE5E-26B6-A287-CE29CD912EBC}"/>
              </a:ext>
            </a:extLst>
          </p:cNvPr>
          <p:cNvSpPr txBox="1"/>
          <p:nvPr/>
        </p:nvSpPr>
        <p:spPr>
          <a:xfrm>
            <a:off x="1178170" y="2755316"/>
            <a:ext cx="609432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i = 0</a:t>
            </a:r>
          </a:p>
          <a:p>
            <a:r>
              <a:rPr lang="sk-SK" sz="2400" dirty="0" err="1"/>
              <a:t>while</a:t>
            </a:r>
            <a:r>
              <a:rPr lang="sk-SK" sz="2400" dirty="0"/>
              <a:t> i &lt; 10:</a:t>
            </a:r>
          </a:p>
          <a:p>
            <a:r>
              <a:rPr lang="sk-SK" sz="2400" dirty="0"/>
              <a:t>  </a:t>
            </a:r>
            <a:r>
              <a:rPr lang="sk-SK" sz="2400" dirty="0" err="1"/>
              <a:t>print</a:t>
            </a:r>
            <a:r>
              <a:rPr lang="sk-SK" sz="2400" dirty="0"/>
              <a:t>(i)</a:t>
            </a:r>
          </a:p>
          <a:p>
            <a:r>
              <a:rPr lang="sk-SK" sz="2400" dirty="0"/>
              <a:t>  </a:t>
            </a:r>
            <a:r>
              <a:rPr lang="sk-SK" sz="2400" dirty="0" err="1"/>
              <a:t>if</a:t>
            </a:r>
            <a:r>
              <a:rPr lang="sk-SK" sz="2400" dirty="0"/>
              <a:t> i == 7:</a:t>
            </a:r>
          </a:p>
          <a:p>
            <a:r>
              <a:rPr lang="sk-SK" sz="2400" dirty="0"/>
              <a:t>    break</a:t>
            </a:r>
          </a:p>
          <a:p>
            <a:r>
              <a:rPr lang="sk-SK" sz="2400" dirty="0"/>
              <a:t>  i += 1</a:t>
            </a:r>
          </a:p>
        </p:txBody>
      </p:sp>
    </p:spTree>
    <p:extLst>
      <p:ext uri="{BB962C8B-B14F-4D97-AF65-F5344CB8AC3E}">
        <p14:creationId xmlns:p14="http://schemas.microsoft.com/office/powerpoint/2010/main" val="3512956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6FC821-98E1-945A-0372-211D6B41B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B50C29E-395C-DE87-122D-561C5179D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Pomocou iterácie </a:t>
            </a:r>
            <a:r>
              <a:rPr lang="sk-SK" dirty="0" err="1"/>
              <a:t>for</a:t>
            </a:r>
            <a:r>
              <a:rPr lang="sk-SK" dirty="0"/>
              <a:t> vypíšte prvé 3 položky z 5 miestneho zoznamu.</a:t>
            </a:r>
          </a:p>
        </p:txBody>
      </p:sp>
    </p:spTree>
    <p:extLst>
      <p:ext uri="{BB962C8B-B14F-4D97-AF65-F5344CB8AC3E}">
        <p14:creationId xmlns:p14="http://schemas.microsoft.com/office/powerpoint/2010/main" val="3332944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83F1E-8907-9122-F060-D93D98EDF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C95C75-7CE2-B245-DB51-980FE79F9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A47B1E8-353D-C864-2458-C041ABBE6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Pomocou iterácie </a:t>
            </a:r>
            <a:r>
              <a:rPr lang="sk-SK" dirty="0" err="1"/>
              <a:t>for</a:t>
            </a:r>
            <a:r>
              <a:rPr lang="sk-SK" dirty="0"/>
              <a:t> vypíšte prvé 3 položky z 5 miestneho zoznamu.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FAF28766-D603-A1AF-813E-DD8B30376C0F}"/>
              </a:ext>
            </a:extLst>
          </p:cNvPr>
          <p:cNvSpPr txBox="1"/>
          <p:nvPr/>
        </p:nvSpPr>
        <p:spPr>
          <a:xfrm>
            <a:off x="866669" y="3335943"/>
            <a:ext cx="87395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ovocie = ["jablko", "</a:t>
            </a:r>
            <a:r>
              <a:rPr lang="sk-SK" sz="2400" dirty="0" err="1"/>
              <a:t>citron</a:t>
            </a:r>
            <a:r>
              <a:rPr lang="sk-SK" sz="2400" dirty="0"/>
              <a:t>", "pomaranč", "</a:t>
            </a:r>
            <a:r>
              <a:rPr lang="sk-SK" sz="2400" dirty="0" err="1"/>
              <a:t>banan</a:t>
            </a:r>
            <a:r>
              <a:rPr lang="sk-SK" sz="2400" dirty="0"/>
              <a:t>", "</a:t>
            </a:r>
            <a:r>
              <a:rPr lang="sk-SK" sz="2400" dirty="0" err="1"/>
              <a:t>ananas</a:t>
            </a:r>
            <a:r>
              <a:rPr lang="sk-SK" sz="2400" dirty="0"/>
              <a:t>"]</a:t>
            </a:r>
          </a:p>
          <a:p>
            <a:r>
              <a:rPr lang="sk-SK" sz="2400" dirty="0" err="1"/>
              <a:t>for</a:t>
            </a:r>
            <a:r>
              <a:rPr lang="sk-SK" sz="2400" dirty="0"/>
              <a:t> x in ovocie:</a:t>
            </a:r>
          </a:p>
          <a:p>
            <a:r>
              <a:rPr lang="sk-SK" sz="2400" dirty="0"/>
              <a:t>  </a:t>
            </a:r>
            <a:r>
              <a:rPr lang="sk-SK" sz="2400" dirty="0" err="1"/>
              <a:t>print</a:t>
            </a:r>
            <a:r>
              <a:rPr lang="sk-SK" sz="2400" dirty="0"/>
              <a:t>(x)</a:t>
            </a:r>
          </a:p>
          <a:p>
            <a:r>
              <a:rPr lang="sk-SK" sz="2400" dirty="0"/>
              <a:t>  </a:t>
            </a:r>
            <a:r>
              <a:rPr lang="sk-SK" sz="2400" dirty="0" err="1"/>
              <a:t>if</a:t>
            </a:r>
            <a:r>
              <a:rPr lang="sk-SK" sz="2400" dirty="0"/>
              <a:t> x == "pomaranč":</a:t>
            </a:r>
          </a:p>
          <a:p>
            <a:r>
              <a:rPr lang="sk-SK" sz="2400" dirty="0"/>
              <a:t>    break</a:t>
            </a:r>
          </a:p>
        </p:txBody>
      </p:sp>
    </p:spTree>
    <p:extLst>
      <p:ext uri="{BB962C8B-B14F-4D97-AF65-F5344CB8AC3E}">
        <p14:creationId xmlns:p14="http://schemas.microsoft.com/office/powerpoint/2010/main" val="7760642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E54C40-9F2C-4B2D-AAE3-956066652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7C3BBDB-E075-2A28-340C-871A372A6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funkciu na súčet dvoch čísel.</a:t>
            </a:r>
          </a:p>
        </p:txBody>
      </p:sp>
    </p:spTree>
    <p:extLst>
      <p:ext uri="{BB962C8B-B14F-4D97-AF65-F5344CB8AC3E}">
        <p14:creationId xmlns:p14="http://schemas.microsoft.com/office/powerpoint/2010/main" val="2987044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1" name="Rectangle 3080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8B88E27-5A78-36DF-CECE-5BD119E6C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sk-SK" dirty="0"/>
              <a:t>Obsah cvičenia</a:t>
            </a:r>
          </a:p>
        </p:txBody>
      </p:sp>
      <p:sp>
        <p:nvSpPr>
          <p:cNvPr id="3083" name="Freeform: Shape 3082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C6E3B4E-E03E-38B4-3AE5-31B8E8CED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26282" cy="4351338"/>
          </a:xfrm>
        </p:spPr>
        <p:txBody>
          <a:bodyPr>
            <a:normAutofit/>
          </a:bodyPr>
          <a:lstStyle/>
          <a:p>
            <a:r>
              <a:rPr lang="sk-SK" dirty="0" err="1"/>
              <a:t>Print</a:t>
            </a:r>
            <a:r>
              <a:rPr lang="sk-SK" dirty="0"/>
              <a:t>/</a:t>
            </a:r>
            <a:r>
              <a:rPr lang="sk-SK" dirty="0" err="1"/>
              <a:t>input</a:t>
            </a:r>
            <a:endParaRPr lang="sk-SK" dirty="0"/>
          </a:p>
          <a:p>
            <a:r>
              <a:rPr lang="sk-SK" dirty="0"/>
              <a:t>Dátové typy</a:t>
            </a:r>
          </a:p>
          <a:p>
            <a:r>
              <a:rPr lang="sk-SK" dirty="0"/>
              <a:t>Operácie (aritmetické, logické)</a:t>
            </a:r>
          </a:p>
          <a:p>
            <a:r>
              <a:rPr lang="sk-SK" dirty="0"/>
              <a:t>Podmienky </a:t>
            </a:r>
            <a:r>
              <a:rPr lang="sk-SK" dirty="0" err="1"/>
              <a:t>if</a:t>
            </a:r>
            <a:r>
              <a:rPr lang="sk-SK" dirty="0"/>
              <a:t>, </a:t>
            </a:r>
            <a:r>
              <a:rPr lang="sk-SK" dirty="0" err="1"/>
              <a:t>elif</a:t>
            </a:r>
            <a:r>
              <a:rPr lang="sk-SK" dirty="0"/>
              <a:t>, </a:t>
            </a:r>
            <a:r>
              <a:rPr lang="sk-SK" dirty="0" err="1"/>
              <a:t>else</a:t>
            </a:r>
            <a:endParaRPr lang="sk-SK" dirty="0"/>
          </a:p>
          <a:p>
            <a:r>
              <a:rPr lang="sk-SK" dirty="0"/>
              <a:t>Cykly </a:t>
            </a:r>
            <a:r>
              <a:rPr lang="sk-SK" dirty="0" err="1"/>
              <a:t>for</a:t>
            </a:r>
            <a:r>
              <a:rPr lang="sk-SK" dirty="0"/>
              <a:t> a </a:t>
            </a:r>
            <a:r>
              <a:rPr lang="sk-SK" dirty="0" err="1"/>
              <a:t>while</a:t>
            </a:r>
            <a:endParaRPr lang="sk-SK" dirty="0"/>
          </a:p>
          <a:p>
            <a:r>
              <a:rPr lang="sk-SK" dirty="0"/>
              <a:t>Funkcie</a:t>
            </a:r>
          </a:p>
          <a:p>
            <a:endParaRPr lang="sk-SK" dirty="0"/>
          </a:p>
        </p:txBody>
      </p:sp>
      <p:sp>
        <p:nvSpPr>
          <p:cNvPr id="3085" name="Oval 3084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 descr="Task list - Free interface icons">
            <a:extLst>
              <a:ext uri="{FF2B5EF4-FFF2-40B4-BE49-F238E27FC236}">
                <a16:creationId xmlns:a16="http://schemas.microsoft.com/office/drawing/2014/main" id="{0E3AEACF-48A4-33DC-52E1-21CBC764D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7" name="Freeform: Shape 3086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089" name="Straight Connector 3088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1" name="Freeform: Shape 3090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93" name="Freeform: Shape 3092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95" name="Freeform: Shape 3094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834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B0124-C5CB-24AF-09BF-08EB9DF13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28C073-7CBB-BE45-1FE3-09BC2A67D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2512814-81E3-C9FD-49A9-967046FAD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funkciu na súčet dvoch čísel.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FF8EF8D9-0F01-E315-45D8-675A80521103}"/>
              </a:ext>
            </a:extLst>
          </p:cNvPr>
          <p:cNvSpPr txBox="1"/>
          <p:nvPr/>
        </p:nvSpPr>
        <p:spPr>
          <a:xfrm>
            <a:off x="1087734" y="2743089"/>
            <a:ext cx="609432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 err="1"/>
              <a:t>def</a:t>
            </a:r>
            <a:r>
              <a:rPr lang="sk-SK" sz="2400" dirty="0"/>
              <a:t> súčet(a, b):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return</a:t>
            </a:r>
            <a:r>
              <a:rPr lang="sk-SK" sz="2400" dirty="0"/>
              <a:t> a + b</a:t>
            </a:r>
          </a:p>
          <a:p>
            <a:endParaRPr lang="sk-SK" sz="2400" dirty="0"/>
          </a:p>
          <a:p>
            <a:r>
              <a:rPr lang="sk-SK" sz="2400" dirty="0"/>
              <a:t>výsledok = súčet(7, 4)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("Súčet je:", výsledok)</a:t>
            </a:r>
          </a:p>
        </p:txBody>
      </p:sp>
    </p:spTree>
    <p:extLst>
      <p:ext uri="{BB962C8B-B14F-4D97-AF65-F5344CB8AC3E}">
        <p14:creationId xmlns:p14="http://schemas.microsoft.com/office/powerpoint/2010/main" val="26410852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E26EC7-0BAF-7958-B997-87C02646D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9A44E6D-A87B-5DEA-545E-E471E25DB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Definujte funkciu, ktorá Vám vypíše, či máte alebo nemáte občiansky preukaz na základe Vášho veku (&gt;=15 rokov).</a:t>
            </a:r>
          </a:p>
        </p:txBody>
      </p:sp>
    </p:spTree>
    <p:extLst>
      <p:ext uri="{BB962C8B-B14F-4D97-AF65-F5344CB8AC3E}">
        <p14:creationId xmlns:p14="http://schemas.microsoft.com/office/powerpoint/2010/main" val="39864894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44CFE-7957-911B-64A6-5891D9EBA9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7AA3BD-0F4B-A326-6B52-775B204B3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77C810A-6CED-0271-55EB-C0A9D7140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Definujte funkciu, ktorá Vám vypíše, či máte alebo nemáte občiansky preukaz na základe Vášho veku (&gt;=15 rokov).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ED6879B9-5426-2B82-2258-0D934D5C6140}"/>
              </a:ext>
            </a:extLst>
          </p:cNvPr>
          <p:cNvSpPr txBox="1"/>
          <p:nvPr/>
        </p:nvSpPr>
        <p:spPr>
          <a:xfrm>
            <a:off x="1228411" y="3071170"/>
            <a:ext cx="609432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 err="1"/>
              <a:t>def</a:t>
            </a:r>
            <a:r>
              <a:rPr lang="sk-SK" sz="2400" dirty="0"/>
              <a:t> </a:t>
            </a:r>
            <a:r>
              <a:rPr lang="sk-SK" sz="2400" dirty="0" err="1"/>
              <a:t>kontrola_veku</a:t>
            </a:r>
            <a:r>
              <a:rPr lang="sk-SK" sz="2400" dirty="0"/>
              <a:t>(vek):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if</a:t>
            </a:r>
            <a:r>
              <a:rPr lang="sk-SK" sz="2400" dirty="0"/>
              <a:t> vek &gt;= 15:</a:t>
            </a:r>
          </a:p>
          <a:p>
            <a:r>
              <a:rPr lang="sk-SK" sz="2400" dirty="0"/>
              <a:t>        </a:t>
            </a:r>
            <a:r>
              <a:rPr lang="sk-SK" sz="2400" dirty="0" err="1"/>
              <a:t>return</a:t>
            </a:r>
            <a:r>
              <a:rPr lang="sk-SK" sz="2400" dirty="0"/>
              <a:t> "Máte občiansky preukaz"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else</a:t>
            </a:r>
            <a:r>
              <a:rPr lang="sk-SK" sz="2400" dirty="0"/>
              <a:t>:</a:t>
            </a:r>
          </a:p>
          <a:p>
            <a:r>
              <a:rPr lang="sk-SK" sz="2400" dirty="0"/>
              <a:t>        </a:t>
            </a:r>
            <a:r>
              <a:rPr lang="sk-SK" sz="2400" dirty="0" err="1"/>
              <a:t>return</a:t>
            </a:r>
            <a:r>
              <a:rPr lang="sk-SK" sz="2400" dirty="0"/>
              <a:t> "Nemáte občiansky preukaz"</a:t>
            </a:r>
          </a:p>
          <a:p>
            <a:endParaRPr lang="sk-SK" sz="2400" dirty="0"/>
          </a:p>
          <a:p>
            <a:r>
              <a:rPr lang="sk-SK" sz="2400" dirty="0"/>
              <a:t>stav = </a:t>
            </a:r>
            <a:r>
              <a:rPr lang="sk-SK" sz="2400" dirty="0" err="1"/>
              <a:t>kontrola_veku</a:t>
            </a:r>
            <a:r>
              <a:rPr lang="sk-SK" sz="2400" dirty="0"/>
              <a:t>(14)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("Váš stav:", stav)</a:t>
            </a:r>
          </a:p>
        </p:txBody>
      </p:sp>
    </p:spTree>
    <p:extLst>
      <p:ext uri="{BB962C8B-B14F-4D97-AF65-F5344CB8AC3E}">
        <p14:creationId xmlns:p14="http://schemas.microsoft.com/office/powerpoint/2010/main" val="3842096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7FA28F-163B-A70F-E72A-28A2D4E93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21B5932-96DC-F15E-D999-8833476D9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jednoduchý skript, ktorý si vypýta Vaše meno a priezvisko a vypíše ho.</a:t>
            </a:r>
          </a:p>
        </p:txBody>
      </p:sp>
    </p:spTree>
    <p:extLst>
      <p:ext uri="{BB962C8B-B14F-4D97-AF65-F5344CB8AC3E}">
        <p14:creationId xmlns:p14="http://schemas.microsoft.com/office/powerpoint/2010/main" val="3694853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DD6A6-ABFB-727C-8C7E-84937DB51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ACC9E5-1B85-AF68-9353-21D6DBAE2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6B89298-1F58-41D4-21CD-1671AE757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jednoduchý skript, ktorý si vypýta Vaše meno a priezvisko a vypíše ho.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03C6ECD1-F938-1E26-496F-98AD886A0A5C}"/>
              </a:ext>
            </a:extLst>
          </p:cNvPr>
          <p:cNvSpPr txBox="1"/>
          <p:nvPr/>
        </p:nvSpPr>
        <p:spPr>
          <a:xfrm>
            <a:off x="987251" y="3261250"/>
            <a:ext cx="60943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meno = </a:t>
            </a:r>
            <a:r>
              <a:rPr lang="sk-SK" sz="2400" dirty="0" err="1"/>
              <a:t>input</a:t>
            </a:r>
            <a:r>
              <a:rPr lang="sk-SK" sz="2400" dirty="0"/>
              <a:t>("Zadajte meno: ")</a:t>
            </a:r>
          </a:p>
          <a:p>
            <a:r>
              <a:rPr lang="sk-SK" sz="2400" dirty="0"/>
              <a:t>priezvisko = </a:t>
            </a:r>
            <a:r>
              <a:rPr lang="sk-SK" sz="2400" dirty="0" err="1"/>
              <a:t>input</a:t>
            </a:r>
            <a:r>
              <a:rPr lang="sk-SK" sz="2400" dirty="0"/>
              <a:t>("Zadajte meno: ")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("</a:t>
            </a:r>
            <a:r>
              <a:rPr lang="sk-SK" sz="2400" dirty="0" err="1"/>
              <a:t>Hello</a:t>
            </a:r>
            <a:r>
              <a:rPr lang="sk-SK" sz="2400" dirty="0"/>
              <a:t>,", meno, priezvisko, "!")</a:t>
            </a:r>
          </a:p>
        </p:txBody>
      </p:sp>
    </p:spTree>
    <p:extLst>
      <p:ext uri="{BB962C8B-B14F-4D97-AF65-F5344CB8AC3E}">
        <p14:creationId xmlns:p14="http://schemas.microsoft.com/office/powerpoint/2010/main" val="2172695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B615DF-5795-0020-11A9-450ED89EA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1921887-B357-4149-21E7-71F74B578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Zistite dátový typ pre premenné: a=4, b=4.8, c=„c“, d=</a:t>
            </a:r>
            <a:r>
              <a:rPr lang="sk-SK" dirty="0" err="1"/>
              <a:t>True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49478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5BC32-52A6-C9A4-23FE-6D1F15E82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4E7B6B-79F4-AED1-8AEE-6835CE1D4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AD15E45-A2E5-C109-48C5-87414AA9D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Zistite dátový typ pre premenné: a=4, b=4.8, c=„c“, d=</a:t>
            </a:r>
            <a:r>
              <a:rPr lang="sk-SK" dirty="0" err="1"/>
              <a:t>True</a:t>
            </a:r>
            <a:endParaRPr lang="sk-SK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9A41640E-EF14-02E2-5CE1-3DD444D5300C}"/>
              </a:ext>
            </a:extLst>
          </p:cNvPr>
          <p:cNvSpPr txBox="1"/>
          <p:nvPr/>
        </p:nvSpPr>
        <p:spPr>
          <a:xfrm>
            <a:off x="1127927" y="2799865"/>
            <a:ext cx="609432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a=4</a:t>
            </a:r>
          </a:p>
          <a:p>
            <a:r>
              <a:rPr lang="sk-SK" sz="2400" dirty="0"/>
              <a:t>b=4.6</a:t>
            </a:r>
          </a:p>
          <a:p>
            <a:r>
              <a:rPr lang="sk-SK" sz="2400" dirty="0"/>
              <a:t>c="c"</a:t>
            </a:r>
          </a:p>
          <a:p>
            <a:r>
              <a:rPr lang="sk-SK" sz="2400" dirty="0"/>
              <a:t>d=</a:t>
            </a:r>
            <a:r>
              <a:rPr lang="sk-SK" sz="2400" dirty="0" err="1"/>
              <a:t>True</a:t>
            </a:r>
            <a:endParaRPr lang="sk-SK" sz="2400" dirty="0"/>
          </a:p>
          <a:p>
            <a:r>
              <a:rPr lang="sk-SK" sz="2400" dirty="0" err="1"/>
              <a:t>print</a:t>
            </a:r>
            <a:r>
              <a:rPr lang="sk-SK" sz="2400" dirty="0"/>
              <a:t>(type(a))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(type(b))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(type(c))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(type(d))</a:t>
            </a:r>
          </a:p>
        </p:txBody>
      </p:sp>
    </p:spTree>
    <p:extLst>
      <p:ext uri="{BB962C8B-B14F-4D97-AF65-F5344CB8AC3E}">
        <p14:creationId xmlns:p14="http://schemas.microsoft.com/office/powerpoint/2010/main" val="2203648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3CD54-B7B9-345E-58EC-692043B1D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458139-143D-74ED-8381-624E48E84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7D90A78-4645-1D5E-7B18-B397DB941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zoznam 5 položiek, vypíšte všetky položky, 3. položku zvlášť a o aký dátový typ ide.</a:t>
            </a:r>
          </a:p>
        </p:txBody>
      </p:sp>
    </p:spTree>
    <p:extLst>
      <p:ext uri="{BB962C8B-B14F-4D97-AF65-F5344CB8AC3E}">
        <p14:creationId xmlns:p14="http://schemas.microsoft.com/office/powerpoint/2010/main" val="3657869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E09B9-C3BD-9319-D62A-F936F9A2B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350AC4-765E-6627-7965-CE2426726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5597C04-4A87-23CD-C11E-DC3CB5E45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zoznam 5 položiek, vypíšte všetky položky, 3. položku zvlášť a o aký dátový typ ide.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EB2E0E29-EA3E-E6FD-CC94-31A25D27B15D}"/>
              </a:ext>
            </a:extLst>
          </p:cNvPr>
          <p:cNvSpPr txBox="1"/>
          <p:nvPr/>
        </p:nvSpPr>
        <p:spPr>
          <a:xfrm>
            <a:off x="1148024" y="3052411"/>
            <a:ext cx="851848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ovocie = ["jablko", "</a:t>
            </a:r>
            <a:r>
              <a:rPr lang="sk-SK" sz="2400" dirty="0" err="1"/>
              <a:t>citron</a:t>
            </a:r>
            <a:r>
              <a:rPr lang="sk-SK" sz="2400" dirty="0"/>
              <a:t>", "pomaranč", "</a:t>
            </a:r>
            <a:r>
              <a:rPr lang="sk-SK" sz="2400" dirty="0" err="1"/>
              <a:t>banan</a:t>
            </a:r>
            <a:r>
              <a:rPr lang="sk-SK" sz="2400" dirty="0"/>
              <a:t>", "</a:t>
            </a:r>
            <a:r>
              <a:rPr lang="sk-SK" sz="2400" dirty="0" err="1"/>
              <a:t>ananas</a:t>
            </a:r>
            <a:r>
              <a:rPr lang="sk-SK" sz="2400" dirty="0"/>
              <a:t>"]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(ovocie)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(ovocie[3])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(type(ovocie))</a:t>
            </a:r>
          </a:p>
        </p:txBody>
      </p:sp>
    </p:spTree>
    <p:extLst>
      <p:ext uri="{BB962C8B-B14F-4D97-AF65-F5344CB8AC3E}">
        <p14:creationId xmlns:p14="http://schemas.microsoft.com/office/powerpoint/2010/main" val="21651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7FAE6C-087B-C8BB-AFF3-119E84485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339F398-F80E-6545-E8C8-6C1F0F93C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kalkulačku na základné aritmetické operácie s dvomi premennými.</a:t>
            </a:r>
          </a:p>
        </p:txBody>
      </p:sp>
    </p:spTree>
    <p:extLst>
      <p:ext uri="{BB962C8B-B14F-4D97-AF65-F5344CB8AC3E}">
        <p14:creationId xmlns:p14="http://schemas.microsoft.com/office/powerpoint/2010/main" val="257998616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6069</TotalTime>
  <Words>824</Words>
  <Application>Microsoft Office PowerPoint</Application>
  <PresentationFormat>Širokouhlá</PresentationFormat>
  <Paragraphs>117</Paragraphs>
  <Slides>22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22</vt:i4>
      </vt:variant>
    </vt:vector>
  </HeadingPairs>
  <TitlesOfParts>
    <vt:vector size="26" baseType="lpstr">
      <vt:lpstr>Aptos</vt:lpstr>
      <vt:lpstr>Aptos Display</vt:lpstr>
      <vt:lpstr>Arial</vt:lpstr>
      <vt:lpstr>Motív Office</vt:lpstr>
      <vt:lpstr>Základy programovania (Python)</vt:lpstr>
      <vt:lpstr>Obsah cvičenia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Tomáš Fedor</dc:creator>
  <cp:lastModifiedBy>Tomáš Fedor</cp:lastModifiedBy>
  <cp:revision>76</cp:revision>
  <dcterms:created xsi:type="dcterms:W3CDTF">2025-09-29T12:29:35Z</dcterms:created>
  <dcterms:modified xsi:type="dcterms:W3CDTF">2025-11-10T09:45:09Z</dcterms:modified>
</cp:coreProperties>
</file>