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6" r:id="rId5"/>
    <p:sldId id="332" r:id="rId6"/>
    <p:sldId id="333" r:id="rId7"/>
    <p:sldId id="335" r:id="rId8"/>
    <p:sldId id="347" r:id="rId9"/>
    <p:sldId id="336" r:id="rId10"/>
    <p:sldId id="337" r:id="rId11"/>
    <p:sldId id="338" r:id="rId12"/>
    <p:sldId id="339" r:id="rId13"/>
    <p:sldId id="325" r:id="rId14"/>
    <p:sldId id="327" r:id="rId15"/>
    <p:sldId id="328" r:id="rId16"/>
    <p:sldId id="330" r:id="rId17"/>
    <p:sldId id="326" r:id="rId18"/>
    <p:sldId id="340" r:id="rId19"/>
    <p:sldId id="341" r:id="rId20"/>
    <p:sldId id="348" r:id="rId21"/>
    <p:sldId id="342" r:id="rId22"/>
    <p:sldId id="344" r:id="rId23"/>
    <p:sldId id="343" r:id="rId24"/>
    <p:sldId id="345" r:id="rId25"/>
    <p:sldId id="346" r:id="rId26"/>
    <p:sldId id="334" r:id="rId27"/>
    <p:sldId id="270" r:id="rId2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643"/>
    <a:srgbClr val="326D29"/>
    <a:srgbClr val="33CC33"/>
    <a:srgbClr val="FC3C22"/>
    <a:srgbClr val="F48024"/>
    <a:srgbClr val="78B601"/>
    <a:srgbClr val="FCDC47"/>
    <a:srgbClr val="3771A1"/>
    <a:srgbClr val="0F3258"/>
    <a:srgbClr val="213F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B1F08-516D-4BE5-95F5-E88EE8D4B2C9}" v="6" dt="2022-10-06T14:08:47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8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Jozef Bogľarský" userId="S::5252592@upjs.sk::550431b2-fa33-4497-98d7-1f21d4e0f2f5" providerId="AD" clId="Web-{29DB1F08-516D-4BE5-95F5-E88EE8D4B2C9}"/>
    <pc:docChg chg="modSld">
      <pc:chgData name="Mgr. Jozef Bogľarský" userId="S::5252592@upjs.sk::550431b2-fa33-4497-98d7-1f21d4e0f2f5" providerId="AD" clId="Web-{29DB1F08-516D-4BE5-95F5-E88EE8D4B2C9}" dt="2022-10-06T14:08:47.871" v="5" actId="1076"/>
      <pc:docMkLst>
        <pc:docMk/>
      </pc:docMkLst>
      <pc:sldChg chg="addSp delSp modSp">
        <pc:chgData name="Mgr. Jozef Bogľarský" userId="S::5252592@upjs.sk::550431b2-fa33-4497-98d7-1f21d4e0f2f5" providerId="AD" clId="Web-{29DB1F08-516D-4BE5-95F5-E88EE8D4B2C9}" dt="2022-10-06T14:08:47.871" v="5" actId="1076"/>
        <pc:sldMkLst>
          <pc:docMk/>
          <pc:sldMk cId="3378783547" sldId="256"/>
        </pc:sldMkLst>
        <pc:spChg chg="add mod">
          <ac:chgData name="Mgr. Jozef Bogľarský" userId="S::5252592@upjs.sk::550431b2-fa33-4497-98d7-1f21d4e0f2f5" providerId="AD" clId="Web-{29DB1F08-516D-4BE5-95F5-E88EE8D4B2C9}" dt="2022-10-06T14:08:40.965" v="4" actId="1076"/>
          <ac:spMkLst>
            <pc:docMk/>
            <pc:sldMk cId="3378783547" sldId="256"/>
            <ac:spMk id="3" creationId="{23135FF2-67F2-FE5E-7F95-4AA4B314879A}"/>
          </ac:spMkLst>
        </pc:spChg>
        <pc:spChg chg="mod">
          <ac:chgData name="Mgr. Jozef Bogľarský" userId="S::5252592@upjs.sk::550431b2-fa33-4497-98d7-1f21d4e0f2f5" providerId="AD" clId="Web-{29DB1F08-516D-4BE5-95F5-E88EE8D4B2C9}" dt="2022-10-06T14:08:18.902" v="1" actId="1076"/>
          <ac:spMkLst>
            <pc:docMk/>
            <pc:sldMk cId="3378783547" sldId="256"/>
            <ac:spMk id="6" creationId="{00000000-0000-0000-0000-000000000000}"/>
          </ac:spMkLst>
        </pc:spChg>
        <pc:spChg chg="del">
          <ac:chgData name="Mgr. Jozef Bogľarský" userId="S::5252592@upjs.sk::550431b2-fa33-4497-98d7-1f21d4e0f2f5" providerId="AD" clId="Web-{29DB1F08-516D-4BE5-95F5-E88EE8D4B2C9}" dt="2022-10-06T14:08:33.574" v="2"/>
          <ac:spMkLst>
            <pc:docMk/>
            <pc:sldMk cId="3378783547" sldId="256"/>
            <ac:spMk id="9" creationId="{00000000-0000-0000-0000-000000000000}"/>
          </ac:spMkLst>
        </pc:spChg>
        <pc:spChg chg="mod">
          <ac:chgData name="Mgr. Jozef Bogľarský" userId="S::5252592@upjs.sk::550431b2-fa33-4497-98d7-1f21d4e0f2f5" providerId="AD" clId="Web-{29DB1F08-516D-4BE5-95F5-E88EE8D4B2C9}" dt="2022-10-06T14:08:47.871" v="5" actId="1076"/>
          <ac:spMkLst>
            <pc:docMk/>
            <pc:sldMk cId="3378783547" sldId="256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81946-F129-4DBF-A943-6B05DDE22CF8}" type="datetimeFigureOut">
              <a:rPr lang="sk-SK" smtClean="0"/>
              <a:t>25. 11. 2025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B3669-731F-49A0-A172-5D389C1CA6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7905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E03E-5382-4780-8A03-808D0253782B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702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B820-1EBB-41A3-A66B-8DA93DDE0BE1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640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E3EF-11AD-4F5D-A6AC-C7F706658DAC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559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ED41-C996-43AA-936F-7A3CDE49F1DF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340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1380-7EB7-4880-B3B2-A3201D393012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706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82C5F-A442-45F1-98FE-D5904A0406A4}" type="datetime1">
              <a:rPr lang="sk-SK" smtClean="0"/>
              <a:t>25. 11. 2025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679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8CD9-443C-4741-ABAB-FB914EB54C6B}" type="datetime1">
              <a:rPr lang="sk-SK" smtClean="0"/>
              <a:t>25. 11. 2025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355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4D6-28E7-424C-B83F-FA847A41095C}" type="datetime1">
              <a:rPr lang="sk-SK" smtClean="0"/>
              <a:t>25. 11. 2025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321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3ABA-2ABE-4D4A-93B5-36F8BE10B32F}" type="datetime1">
              <a:rPr lang="sk-SK" smtClean="0"/>
              <a:t>25. 11. 2025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302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9330-D4E1-4C58-B8B7-E1A497C7A5CF}" type="datetime1">
              <a:rPr lang="sk-SK" smtClean="0"/>
              <a:t>25. 11. 2025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956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B53-3EFC-457E-B681-7EFD39196161}" type="datetime1">
              <a:rPr lang="sk-SK" smtClean="0"/>
              <a:t>25. 11. 2025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318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36851-0D52-4BAD-88A4-F33F6711DF8D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4171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opensourceoptions/videos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qgis.org/pyqgis/master/index.html" TargetMode="External"/><Relationship Id="rId4" Type="http://schemas.openxmlformats.org/officeDocument/2006/relationships/hyperlink" Target="https://opensourceoptions.com/qgis-python-tutorial-pyqgis-tutorial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0" y="3657602"/>
            <a:ext cx="12191999" cy="889686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1967725" y="2767676"/>
            <a:ext cx="7846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Základy programovania (Python)</a:t>
            </a:r>
            <a:endParaRPr lang="sk-SK" sz="4400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288" y="223950"/>
            <a:ext cx="3510855" cy="650928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4170414" y="5332325"/>
            <a:ext cx="385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Mgr. Tomáš Fedor</a:t>
            </a:r>
          </a:p>
          <a:p>
            <a:pPr algn="ctr"/>
            <a:r>
              <a:rPr lang="sk-SK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tomas.fedor</a:t>
            </a:r>
            <a:r>
              <a:rPr lang="en-US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@</a:t>
            </a:r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student.upjs.sk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2378864" y="3748502"/>
            <a:ext cx="7023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Pyqgis, skriptovanie v QGIS, editácia a štruktúra skriptu</a:t>
            </a:r>
          </a:p>
        </p:txBody>
      </p:sp>
      <p:pic>
        <p:nvPicPr>
          <p:cNvPr id="1026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29" y="251848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jekt pre pätu 8">
            <a:extLst>
              <a:ext uri="{FF2B5EF4-FFF2-40B4-BE49-F238E27FC236}">
                <a16:creationId xmlns:a16="http://schemas.microsoft.com/office/drawing/2014/main" id="{23135FF2-67F2-FE5E-7F95-4AA4B3148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38" y="6411365"/>
            <a:ext cx="5141539" cy="365125"/>
          </a:xfrm>
        </p:spPr>
        <p:txBody>
          <a:bodyPr/>
          <a:lstStyle/>
          <a:p>
            <a:r>
              <a:rPr lang="sk-SK"/>
              <a:t>Prednáška č.3 – Podmienky (IF), podmienené vetvenie (IF), operácie s reťazcami a metódy reťazcov, presmerovanie vstupu a výstupu</a:t>
            </a:r>
          </a:p>
        </p:txBody>
      </p:sp>
    </p:spTree>
    <p:extLst>
      <p:ext uri="{BB962C8B-B14F-4D97-AF65-F5344CB8AC3E}">
        <p14:creationId xmlns:p14="http://schemas.microsoft.com/office/powerpoint/2010/main" val="3378783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Vytvorte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script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ktorý Vám umožní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oklipovať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2 vektorové vrstvy.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42905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 funkcií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premenných a ciest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funkcie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013288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1) Import funkcií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nástroje potrebné na operácie s dátami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2) Zadefinovanie premenných a ich ciest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 tejto časti si zadefinujeme náš vstup, ktorý chceme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clipovať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vrstvu, na základe ktorej chceme vykonať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 zapísať výstup.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cvičenia/vrstvy_python/vodne_toky_sjtsk.shp"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 "D:/PHD/výučba/Python/2024/cvičenia/vrstvy_python/ke_kraj_sjtsk.shp"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cvičenia/vrstvy_python/ke_kraj_toky.shp"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2158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3) Zadefinovanie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clipu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Pomocou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vyvoláme funkciu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(“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native:clip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“), do zložených zátvoriek*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python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dictionary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priradíme, kde sa nachádza náš vstup (v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dictionary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definovaný ako INPUT),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vrstvy (OVERLAY) a výstup (OUTPUT)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processing.run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native:clip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",{"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"OVERLAY":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"OUTPUT":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})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Vrstvu následne pridáme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dirty="0">
                <a:solidFill>
                  <a:srgbClr val="326D29"/>
                </a:solidFill>
              </a:rPr>
              <a:t>*zložené zátvorky: </a:t>
            </a:r>
            <a:r>
              <a:rPr lang="sk-SK" sz="1600" dirty="0" err="1">
                <a:solidFill>
                  <a:srgbClr val="326D29"/>
                </a:solidFill>
              </a:rPr>
              <a:t>AltGr+B</a:t>
            </a:r>
            <a:r>
              <a:rPr lang="sk-SK" sz="1600" dirty="0">
                <a:solidFill>
                  <a:srgbClr val="326D29"/>
                </a:solidFill>
              </a:rPr>
              <a:t>, </a:t>
            </a:r>
            <a:r>
              <a:rPr lang="sk-SK" sz="1600" dirty="0" err="1">
                <a:solidFill>
                  <a:srgbClr val="326D29"/>
                </a:solidFill>
              </a:rPr>
              <a:t>AltGr+N</a:t>
            </a:r>
            <a:r>
              <a:rPr lang="sk-SK" sz="1600" dirty="0">
                <a:solidFill>
                  <a:srgbClr val="326D29"/>
                </a:solidFill>
              </a:rPr>
              <a:t>; v prípade MAC Alt + čiarka, Alt + bodka?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264979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vrstvy_python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vodne_toky_sjtsk.shp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 "D:/PHD/výučba/Python/2024/cvičenia/vrstvy_python/ke_kraj_sjtsk.shp"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vrstvy_python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ke_kraj_toky.shp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processing.run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native:clip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",{"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"OVERLAY":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"OUTPUT":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})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949792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Vytvorte buffer údajov pre jednu z vektorových vrstiev pomocou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skriptu.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875438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 súčastí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vstupov a výstupov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vrstvy, zadefinovanie polí a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zápisu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875225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B431B-029E-9FC8-8415-B16F2931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B5015756-C72B-288C-6F2D-87C8C59720D6}"/>
              </a:ext>
            </a:extLst>
          </p:cNvPr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DEBEBE20-8970-E4DC-9B09-ADF38B57D8B1}"/>
              </a:ext>
            </a:extLst>
          </p:cNvPr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CB0FE0FF-F81D-5AE4-3C8A-5A6FA0AB3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B4434F79-A846-F9AE-3C35-660FDB43D341}"/>
              </a:ext>
            </a:extLst>
          </p:cNvPr>
          <p:cNvSpPr txBox="1"/>
          <p:nvPr/>
        </p:nvSpPr>
        <p:spPr>
          <a:xfrm>
            <a:off x="387178" y="1832166"/>
            <a:ext cx="9867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1) Import súčastí</a:t>
            </a:r>
          </a:p>
          <a:p>
            <a:pPr marL="342900" indent="-342900">
              <a:buAutoNum type="arabicParenR"/>
            </a:pP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>
            <a:extLst>
              <a:ext uri="{FF2B5EF4-FFF2-40B4-BE49-F238E27FC236}">
                <a16:creationId xmlns:a16="http://schemas.microsoft.com/office/drawing/2014/main" id="{EC9A6C0B-65D4-B268-5F4C-533F66F38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>
            <a:extLst>
              <a:ext uri="{FF2B5EF4-FFF2-40B4-BE49-F238E27FC236}">
                <a16:creationId xmlns:a16="http://schemas.microsoft.com/office/drawing/2014/main" id="{B67D6A89-35AD-D392-DA34-899D0EDD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759933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2) Zadefinovanie vstupov a výstupov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Pridáme vrstvu z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zadefinovanie cestu výstupu. Zadefinujeme veľkosť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buffra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pozor! Uvádza sa v mapových jednotkách, v tomto prípade (SJTSK) sú to metre.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vodne_toky_sjtsk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"D:/PHD/výučba/Python/2024/cvičenia/vrstvy_python/toky_buffer.shp„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500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424507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3) Selekcia vrstvy, zadefinovanie polí a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Vyberieme si náš vstup z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Preberieme polia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fields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prvky/objekty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z vstupnej vrstvy.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(vstup)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polia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vrstva.fields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vrstva.getFeatures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84183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Náplň cvičenia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Vytvorenie jednoduchých skriptov pre základné operácie s priestorovými údajmi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 a jej export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vektorovej vrstvy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 vektorovej vrstvy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  <p:pic>
        <p:nvPicPr>
          <p:cNvPr id="2" name="Picture 4" descr="Cat Coding GIF - Cat Coding - Discover &amp; Share GIFs">
            <a:extLst>
              <a:ext uri="{FF2B5EF4-FFF2-40B4-BE49-F238E27FC236}">
                <a16:creationId xmlns:a16="http://schemas.microsoft.com/office/drawing/2014/main" id="{717958E1-75BC-739F-E18F-EBA02E300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5754" y="3868406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442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4) Zadefinovanie zápisu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Zadefinujeme zápis novej vrstvy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buffra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 Uvedieme náš výstup, kódovanie utf-8, prevezmeme polia, typ geometrie definujeme ako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polygon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QgsWkbTypes.Polygon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), prevezmeme koordinačný systém z pôvodnej vrstvy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vrstva.sourceCrs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priradíme formát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polia,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QgsWkbTypes.Polygon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vrstva.sourceCrs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883804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5) Buffer</a:t>
            </a:r>
          </a:p>
          <a:p>
            <a:endParaRPr lang="sk-SK" sz="1600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Vytvoríme iteráciu, ktorá prejde všetkými prvkami/objektami (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vrstvy. Prevezmeme z vrstvy jej geometriu (tvar) ako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Zadefinujeme buffer – možnosť zadať viacero parametrov, potrebujeme najprv prevziať tvar objektu pre buffer 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geom.buffer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priradiť k nemu veľkosť 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buffra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(buď číslom alebo ako vstup zo začiatku) a počet bodov, ktorý bude tvoriť jeho okraj (skript môže padať – ak zbehne ale vygeneruje prázdnu vrstvu, tak zmeniť počet bodov, ideálne 5-50). Následne prevezmeme jednotlivé geometrie objektov (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priradíme im buffer 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feat.setGeometry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 Objekt (feature) následne zapíšeme 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zapis.addFeature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 Nakoniec pridáme do 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endParaRPr lang="sk-SK" sz="16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600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geom.buffer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6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feat.setGeometry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zapis.addFeature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sz="16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876623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74203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</a:t>
            </a:r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 =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sz="12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vodne_toky_sjtsk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"D:/PHD/výučba/Python/2024/cvičenia/vrstvy_python/toky_buffer.shp„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500</a:t>
            </a:r>
          </a:p>
          <a:p>
            <a:endParaRPr lang="sk-SK" sz="12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(vstup)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vrstvy[</a:t>
            </a:r>
            <a:r>
              <a:rPr lang="sk-SK" sz="12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polia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vrstva.fields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vrstva.getFeatures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endParaRPr lang="sk-SK" sz="12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polia,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QgsWkbTypes.Polygon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vrstva.sourceCrs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(),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sz="12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feat.geometry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geom.buffer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feat.setGeometry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zapis.addFeature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sz="12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7046559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Zdroje na precvičenie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3"/>
              </a:rPr>
              <a:t>https://www.youtube.com/@opensourceoptions/videos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4"/>
              </a:rPr>
              <a:t>https://opensourceoptions.com/qgis-python-tutorial-pyqgis-tutorial/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5"/>
              </a:rPr>
              <a:t>https://qgis.org/pyqgis/master/index.html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0669874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lokTextu 7"/>
          <p:cNvSpPr txBox="1"/>
          <p:nvPr/>
        </p:nvSpPr>
        <p:spPr>
          <a:xfrm>
            <a:off x="4170414" y="5323951"/>
            <a:ext cx="385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Mgr. Tomáš Fedor</a:t>
            </a:r>
          </a:p>
          <a:p>
            <a:pPr algn="ctr"/>
            <a:r>
              <a:rPr lang="sk-SK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tomas.fedor</a:t>
            </a:r>
            <a:r>
              <a:rPr lang="en-US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@</a:t>
            </a:r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student.upjs.sk</a:t>
            </a:r>
          </a:p>
        </p:txBody>
      </p:sp>
      <p:sp>
        <p:nvSpPr>
          <p:cNvPr id="5" name="Obdĺžnik 4"/>
          <p:cNvSpPr/>
          <p:nvPr/>
        </p:nvSpPr>
        <p:spPr>
          <a:xfrm>
            <a:off x="0" y="3657602"/>
            <a:ext cx="12191999" cy="889686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1101424" y="2429505"/>
            <a:ext cx="9989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r>
              <a:rPr lang="sk-SK" sz="28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skriptovanie v QGIS, editácia a štruktúra skriptu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3676481" y="3795150"/>
            <a:ext cx="9630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Ďakujem za pozornosť </a:t>
            </a:r>
            <a:r>
              <a:rPr lang="sk-SK" sz="32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Wingdings" panose="05000000000000000000" pitchFamily="2" charset="2"/>
              </a:rPr>
              <a:t></a:t>
            </a:r>
            <a:endParaRPr lang="sk-SK" sz="320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3525228" y="6381820"/>
            <a:ext cx="5141539" cy="365125"/>
          </a:xfrm>
        </p:spPr>
        <p:txBody>
          <a:bodyPr/>
          <a:lstStyle/>
          <a:p>
            <a:r>
              <a:rPr lang="sk-SK"/>
              <a:t>Prednáška č.3 – Podmienky (IF), podmienené vetvenie (IF), operácie s reťazcami a metódy reťazcov, presmerovanie vstupu a výstupu</a:t>
            </a:r>
          </a:p>
        </p:txBody>
      </p:sp>
    </p:spTree>
    <p:extLst>
      <p:ext uri="{BB962C8B-B14F-4D97-AF65-F5344CB8AC3E}">
        <p14:creationId xmlns:p14="http://schemas.microsoft.com/office/powerpoint/2010/main" val="207299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sz="4400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Vyselektujte jeden z krajov z vrstvy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kraje_sjtsk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pomocou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skriptu.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12392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 súčastí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vrstvy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Exportovanie selekcie vrstvy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Pridanie vrstvy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87722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44CEF-E21E-4731-33DB-12791ACD1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9AD3ED85-D9F4-F414-ED87-64DE5D26E522}"/>
              </a:ext>
            </a:extLst>
          </p:cNvPr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C42BAC8C-9BC2-D9E7-FA5A-34AD6E9E1648}"/>
              </a:ext>
            </a:extLst>
          </p:cNvPr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4DC4C244-6A5C-3A04-49D5-B39B20737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7C52DAF5-639E-F366-DAB0-01F70687D49A}"/>
              </a:ext>
            </a:extLst>
          </p:cNvPr>
          <p:cNvSpPr txBox="1"/>
          <p:nvPr/>
        </p:nvSpPr>
        <p:spPr>
          <a:xfrm>
            <a:off x="387178" y="1832166"/>
            <a:ext cx="9867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1) Import súčastí</a:t>
            </a:r>
          </a:p>
          <a:p>
            <a:pPr marL="342900" indent="-342900">
              <a:buAutoNum type="arabicParenR"/>
            </a:pP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>
            <a:extLst>
              <a:ext uri="{FF2B5EF4-FFF2-40B4-BE49-F238E27FC236}">
                <a16:creationId xmlns:a16="http://schemas.microsoft.com/office/drawing/2014/main" id="{14160C2A-259A-C401-0F32-3E8069E2A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>
            <a:extLst>
              <a:ext uri="{FF2B5EF4-FFF2-40B4-BE49-F238E27FC236}">
                <a16:creationId xmlns:a16="http://schemas.microsoft.com/office/drawing/2014/main" id="{81887102-C976-C322-CF30-767F4AC84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74314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2) Selekcia vrstvy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Vrstvu si pridáme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 QGIS. Vyberieme, s ktorou vrstvou budeme pracovať. Vrstvy – volanie vrstiev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– selekcia vrstvy v projekte na základe mena. Vypíše nám všetky vrstvy s daným menom (ako zoznam). 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 zadefinuje, že sa má vybrať prvá vrstva zo zoznamu (jediná možnosť).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layer.selectByExpression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nám umožní vybrať konkrétnu časť vrstvy / atribút. Je potrebné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odlišiť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jednotlivé časti – </a:t>
            </a:r>
            <a:r>
              <a:rPr lang="sk-SK" b="1" dirty="0">
                <a:solidFill>
                  <a:srgbClr val="FC3C2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samotnú </a:t>
            </a:r>
            <a:r>
              <a:rPr lang="sk-SK" b="1" dirty="0" err="1">
                <a:solidFill>
                  <a:srgbClr val="FC3C2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expression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>
                <a:solidFill>
                  <a:srgbClr val="FFC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atribútový stĺpec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 </a:t>
            </a:r>
            <a:r>
              <a:rPr lang="sk-SK" b="1" dirty="0">
                <a:solidFill>
                  <a:srgbClr val="33CC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hodnotu v ňom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(ak ide 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string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napr. s diakritikou): 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>
                <a:solidFill>
                  <a:srgbClr val="FFC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NM2</a:t>
            </a:r>
            <a:r>
              <a:rPr lang="sk-SK" b="1" dirty="0">
                <a:solidFill>
                  <a:srgbClr val="FFC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</a:t>
            </a:r>
            <a:r>
              <a:rPr lang="sk-SK" b="1" dirty="0">
                <a:solidFill>
                  <a:srgbClr val="33CC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\'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Košický</a:t>
            </a:r>
            <a:r>
              <a:rPr lang="sk-SK" b="1" dirty="0">
                <a:solidFill>
                  <a:srgbClr val="33CC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\‚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‘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B264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Alt+039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kraje_sjtsk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vrstva.selectByExpression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'"NM2"=\'Košický\' 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Túto časť skriptu si už vieme spustiť a otestovať.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05457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3) Exportovanie selekcie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vrsty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Zadefinujeme lokalitu uloženia vrstvy (kraj) a jej názov. Vykonáme zápis vektorovej vrstvy 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QgsVectorFileWriter.writeAsVectorFormat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 zadefinujeme jej parametre (vstup, výstup, kódovanie, formát, exportovať len selekciu)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"D:/PHD/výučba/Python/cvičenia/vrstvy_python/ke_kraj_sjtsk.shp"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zápis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QgsVectorFileWriter.writeAsVectorFormat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(vrstva, kraj,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driverName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onlySelected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</a:t>
            </a:r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True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90228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4) Pridanie vrstvy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Vrstvu následne vieme pridať aj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 QGIS.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(interface)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addVectorLayer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pridanie vektorovej vrstvy.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výstup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clipu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 – názov vrstvy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(prázdne – rovnaký ako output), 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“ –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driver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pre náš zdroj údajov, dátová knižnica pre vektorové dáta (ekvivalent GDAL)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(kraj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"OGR"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419135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kraje_sjtsk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Vrstva.selectByExpression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'"NM2"=\'Košický\' 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"D:/PHD/výučba/Python/cvičenia/vrstvy_python/ke_kraj_sjtsk.shp"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zápis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QgsVectorFileWriter.writeAsVectorFormat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(vrstva, kraj,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driverName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onlySelected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</a:t>
            </a:r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True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(kraj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"OGR"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421859607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3DE401341B71438F88AD2C251328FA" ma:contentTypeVersion="2" ma:contentTypeDescription="Umožňuje vytvoriť nový dokument." ma:contentTypeScope="" ma:versionID="8e7075003c76424098716e5b04508a5f">
  <xsd:schema xmlns:xsd="http://www.w3.org/2001/XMLSchema" xmlns:xs="http://www.w3.org/2001/XMLSchema" xmlns:p="http://schemas.microsoft.com/office/2006/metadata/properties" xmlns:ns2="e03dc21f-a94a-4484-a612-8cfbee40929e" targetNamespace="http://schemas.microsoft.com/office/2006/metadata/properties" ma:root="true" ma:fieldsID="5d201ee8badd09835b0341f86ea4fa8e" ns2:_="">
    <xsd:import namespace="e03dc21f-a94a-4484-a612-8cfbee4092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3dc21f-a94a-4484-a612-8cfbee4092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663002-5238-486F-A6C8-936306234B3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2E2E64-0148-4035-A6DD-A3B02FB8C96F}">
  <ds:schemaRefs>
    <ds:schemaRef ds:uri="e03dc21f-a94a-4484-a612-8cfbee4092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339B72C-B86D-4EC6-AE56-909FC0CCA7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2678</TotalTime>
  <Words>2103</Words>
  <Application>Microsoft Office PowerPoint</Application>
  <PresentationFormat>Širokouhlá</PresentationFormat>
  <Paragraphs>215</Paragraphs>
  <Slides>24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Segoe UI Light</vt:lpstr>
      <vt:lpstr>Motív balíka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Administrator</dc:creator>
  <cp:lastModifiedBy>Tomáš Fedor</cp:lastModifiedBy>
  <cp:revision>62</cp:revision>
  <dcterms:created xsi:type="dcterms:W3CDTF">2017-09-04T08:42:26Z</dcterms:created>
  <dcterms:modified xsi:type="dcterms:W3CDTF">2025-11-25T09:08:58Z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0x010100053DE401341B71438F88AD2C251328FA</vt:lpwstr>
  </property>
</Properties>
</file>