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4" r:id="rId2"/>
    <p:sldId id="275" r:id="rId3"/>
    <p:sldId id="276" r:id="rId4"/>
    <p:sldId id="300" r:id="rId5"/>
    <p:sldId id="30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276" y="12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6B2A0-716C-461D-AF6B-6E9C6F99A51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F4976-BEBA-493E-A611-EAFB99316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0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4976-BEBA-493E-A611-EAFB99316C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521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505" y="0"/>
                </a:lnTo>
                <a:lnTo>
                  <a:pt x="0" y="818388"/>
                </a:lnTo>
                <a:lnTo>
                  <a:pt x="48642" y="816990"/>
                </a:lnTo>
                <a:lnTo>
                  <a:pt x="96048" y="812926"/>
                </a:lnTo>
                <a:lnTo>
                  <a:pt x="142646" y="806068"/>
                </a:lnTo>
                <a:lnTo>
                  <a:pt x="188353" y="796798"/>
                </a:lnTo>
                <a:lnTo>
                  <a:pt x="233108" y="784987"/>
                </a:lnTo>
                <a:lnTo>
                  <a:pt x="276809" y="770636"/>
                </a:lnTo>
                <a:lnTo>
                  <a:pt x="319405" y="754126"/>
                </a:lnTo>
                <a:lnTo>
                  <a:pt x="360794" y="735202"/>
                </a:lnTo>
                <a:lnTo>
                  <a:pt x="400926" y="714120"/>
                </a:lnTo>
                <a:lnTo>
                  <a:pt x="439712" y="691006"/>
                </a:lnTo>
                <a:lnTo>
                  <a:pt x="477062" y="665733"/>
                </a:lnTo>
                <a:lnTo>
                  <a:pt x="512914" y="638555"/>
                </a:lnTo>
                <a:lnTo>
                  <a:pt x="547192" y="609473"/>
                </a:lnTo>
                <a:lnTo>
                  <a:pt x="579818" y="578738"/>
                </a:lnTo>
                <a:lnTo>
                  <a:pt x="610704" y="546100"/>
                </a:lnTo>
                <a:lnTo>
                  <a:pt x="639787" y="511810"/>
                </a:lnTo>
                <a:lnTo>
                  <a:pt x="666991" y="475995"/>
                </a:lnTo>
                <a:lnTo>
                  <a:pt x="692226" y="438657"/>
                </a:lnTo>
                <a:lnTo>
                  <a:pt x="715429" y="399923"/>
                </a:lnTo>
                <a:lnTo>
                  <a:pt x="736511" y="359917"/>
                </a:lnTo>
                <a:lnTo>
                  <a:pt x="755396" y="318516"/>
                </a:lnTo>
                <a:lnTo>
                  <a:pt x="772020" y="275971"/>
                </a:lnTo>
                <a:lnTo>
                  <a:pt x="786295" y="232282"/>
                </a:lnTo>
                <a:lnTo>
                  <a:pt x="798144" y="187578"/>
                </a:lnTo>
                <a:lnTo>
                  <a:pt x="807491" y="141985"/>
                </a:lnTo>
                <a:lnTo>
                  <a:pt x="814273" y="95376"/>
                </a:lnTo>
                <a:lnTo>
                  <a:pt x="818388" y="48132"/>
                </a:lnTo>
                <a:lnTo>
                  <a:pt x="819785" y="0"/>
                </a:lnTo>
                <a:close/>
              </a:path>
            </a:pathLst>
          </a:custGeom>
          <a:solidFill>
            <a:srgbClr val="FCF8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818388" y="48132"/>
                </a:lnTo>
                <a:lnTo>
                  <a:pt x="814273" y="95376"/>
                </a:lnTo>
                <a:lnTo>
                  <a:pt x="807491" y="141985"/>
                </a:lnTo>
                <a:lnTo>
                  <a:pt x="798144" y="187578"/>
                </a:lnTo>
                <a:lnTo>
                  <a:pt x="786295" y="232282"/>
                </a:lnTo>
                <a:lnTo>
                  <a:pt x="772020" y="275971"/>
                </a:lnTo>
                <a:lnTo>
                  <a:pt x="755396" y="318516"/>
                </a:lnTo>
                <a:lnTo>
                  <a:pt x="736511" y="359917"/>
                </a:lnTo>
                <a:lnTo>
                  <a:pt x="715429" y="399923"/>
                </a:lnTo>
                <a:lnTo>
                  <a:pt x="692226" y="438657"/>
                </a:lnTo>
                <a:lnTo>
                  <a:pt x="666991" y="475995"/>
                </a:lnTo>
                <a:lnTo>
                  <a:pt x="639787" y="511810"/>
                </a:lnTo>
                <a:lnTo>
                  <a:pt x="610704" y="546100"/>
                </a:lnTo>
                <a:lnTo>
                  <a:pt x="579818" y="578738"/>
                </a:lnTo>
                <a:lnTo>
                  <a:pt x="547192" y="609473"/>
                </a:lnTo>
                <a:lnTo>
                  <a:pt x="512914" y="638555"/>
                </a:lnTo>
                <a:lnTo>
                  <a:pt x="477062" y="665733"/>
                </a:lnTo>
                <a:lnTo>
                  <a:pt x="439712" y="691006"/>
                </a:lnTo>
                <a:lnTo>
                  <a:pt x="400926" y="714120"/>
                </a:lnTo>
                <a:lnTo>
                  <a:pt x="360794" y="735202"/>
                </a:lnTo>
                <a:lnTo>
                  <a:pt x="319405" y="754126"/>
                </a:lnTo>
                <a:lnTo>
                  <a:pt x="276809" y="770636"/>
                </a:lnTo>
                <a:lnTo>
                  <a:pt x="233108" y="784987"/>
                </a:lnTo>
                <a:lnTo>
                  <a:pt x="188353" y="796798"/>
                </a:lnTo>
                <a:lnTo>
                  <a:pt x="142646" y="806068"/>
                </a:lnTo>
                <a:lnTo>
                  <a:pt x="96048" y="812926"/>
                </a:lnTo>
                <a:lnTo>
                  <a:pt x="48642" y="816990"/>
                </a:lnTo>
                <a:lnTo>
                  <a:pt x="505" y="818388"/>
                </a:lnTo>
                <a:lnTo>
                  <a:pt x="336" y="818388"/>
                </a:lnTo>
                <a:lnTo>
                  <a:pt x="168" y="818388"/>
                </a:lnTo>
                <a:lnTo>
                  <a:pt x="0" y="818388"/>
                </a:lnTo>
                <a:lnTo>
                  <a:pt x="505" y="0"/>
                </a:lnTo>
                <a:lnTo>
                  <a:pt x="81978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6" y="802767"/>
                </a:lnTo>
                <a:lnTo>
                  <a:pt x="5346" y="755269"/>
                </a:lnTo>
                <a:lnTo>
                  <a:pt x="11912" y="708406"/>
                </a:lnTo>
                <a:lnTo>
                  <a:pt x="20980" y="662432"/>
                </a:lnTo>
                <a:lnTo>
                  <a:pt x="32486" y="617474"/>
                </a:lnTo>
                <a:lnTo>
                  <a:pt x="46342" y="573405"/>
                </a:lnTo>
                <a:lnTo>
                  <a:pt x="62496" y="530352"/>
                </a:lnTo>
                <a:lnTo>
                  <a:pt x="80860" y="488569"/>
                </a:lnTo>
                <a:lnTo>
                  <a:pt x="101371" y="447929"/>
                </a:lnTo>
                <a:lnTo>
                  <a:pt x="123951" y="408559"/>
                </a:lnTo>
                <a:lnTo>
                  <a:pt x="148526" y="370586"/>
                </a:lnTo>
                <a:lnTo>
                  <a:pt x="175044" y="334010"/>
                </a:lnTo>
                <a:lnTo>
                  <a:pt x="203403" y="298958"/>
                </a:lnTo>
                <a:lnTo>
                  <a:pt x="233553" y="265430"/>
                </a:lnTo>
                <a:lnTo>
                  <a:pt x="265417" y="233553"/>
                </a:lnTo>
                <a:lnTo>
                  <a:pt x="298919" y="203454"/>
                </a:lnTo>
                <a:lnTo>
                  <a:pt x="333997" y="175006"/>
                </a:lnTo>
                <a:lnTo>
                  <a:pt x="370560" y="148590"/>
                </a:lnTo>
                <a:lnTo>
                  <a:pt x="408559" y="123952"/>
                </a:lnTo>
                <a:lnTo>
                  <a:pt x="447903" y="101346"/>
                </a:lnTo>
                <a:lnTo>
                  <a:pt x="488543" y="80899"/>
                </a:lnTo>
                <a:lnTo>
                  <a:pt x="530377" y="62484"/>
                </a:lnTo>
                <a:lnTo>
                  <a:pt x="573354" y="46355"/>
                </a:lnTo>
                <a:lnTo>
                  <a:pt x="617397" y="32512"/>
                </a:lnTo>
                <a:lnTo>
                  <a:pt x="662432" y="20955"/>
                </a:lnTo>
                <a:lnTo>
                  <a:pt x="708393" y="11938"/>
                </a:lnTo>
                <a:lnTo>
                  <a:pt x="755205" y="5334"/>
                </a:lnTo>
                <a:lnTo>
                  <a:pt x="802792" y="1397"/>
                </a:lnTo>
                <a:lnTo>
                  <a:pt x="851090" y="0"/>
                </a:lnTo>
                <a:lnTo>
                  <a:pt x="899375" y="1397"/>
                </a:lnTo>
                <a:lnTo>
                  <a:pt x="946962" y="5334"/>
                </a:lnTo>
                <a:lnTo>
                  <a:pt x="993775" y="11938"/>
                </a:lnTo>
                <a:lnTo>
                  <a:pt x="1039723" y="20955"/>
                </a:lnTo>
                <a:lnTo>
                  <a:pt x="1084757" y="32512"/>
                </a:lnTo>
                <a:lnTo>
                  <a:pt x="1128776" y="46355"/>
                </a:lnTo>
                <a:lnTo>
                  <a:pt x="1171829" y="62484"/>
                </a:lnTo>
                <a:lnTo>
                  <a:pt x="1213612" y="80899"/>
                </a:lnTo>
                <a:lnTo>
                  <a:pt x="1254252" y="101346"/>
                </a:lnTo>
                <a:lnTo>
                  <a:pt x="1293622" y="123952"/>
                </a:lnTo>
                <a:lnTo>
                  <a:pt x="1331595" y="148590"/>
                </a:lnTo>
                <a:lnTo>
                  <a:pt x="1368170" y="175006"/>
                </a:lnTo>
                <a:lnTo>
                  <a:pt x="1403223" y="203454"/>
                </a:lnTo>
                <a:lnTo>
                  <a:pt x="1436751" y="233553"/>
                </a:lnTo>
                <a:lnTo>
                  <a:pt x="1468628" y="265430"/>
                </a:lnTo>
                <a:lnTo>
                  <a:pt x="1498727" y="298958"/>
                </a:lnTo>
                <a:lnTo>
                  <a:pt x="1527175" y="334010"/>
                </a:lnTo>
                <a:lnTo>
                  <a:pt x="1553591" y="370586"/>
                </a:lnTo>
                <a:lnTo>
                  <a:pt x="1578229" y="408559"/>
                </a:lnTo>
                <a:lnTo>
                  <a:pt x="1600835" y="447929"/>
                </a:lnTo>
                <a:lnTo>
                  <a:pt x="1621282" y="488569"/>
                </a:lnTo>
                <a:lnTo>
                  <a:pt x="1639697" y="530352"/>
                </a:lnTo>
                <a:lnTo>
                  <a:pt x="1655826" y="573405"/>
                </a:lnTo>
                <a:lnTo>
                  <a:pt x="1669669" y="617474"/>
                </a:lnTo>
                <a:lnTo>
                  <a:pt x="1681226" y="662432"/>
                </a:lnTo>
                <a:lnTo>
                  <a:pt x="1690243" y="708406"/>
                </a:lnTo>
                <a:lnTo>
                  <a:pt x="1696847" y="755269"/>
                </a:lnTo>
                <a:lnTo>
                  <a:pt x="1700784" y="802767"/>
                </a:lnTo>
                <a:lnTo>
                  <a:pt x="1702181" y="851154"/>
                </a:lnTo>
                <a:lnTo>
                  <a:pt x="1700784" y="899414"/>
                </a:lnTo>
                <a:lnTo>
                  <a:pt x="1696847" y="946912"/>
                </a:lnTo>
                <a:lnTo>
                  <a:pt x="1690243" y="993775"/>
                </a:lnTo>
                <a:lnTo>
                  <a:pt x="1681226" y="1039749"/>
                </a:lnTo>
                <a:lnTo>
                  <a:pt x="1669669" y="1084707"/>
                </a:lnTo>
                <a:lnTo>
                  <a:pt x="1655826" y="1128776"/>
                </a:lnTo>
                <a:lnTo>
                  <a:pt x="1639697" y="1171829"/>
                </a:lnTo>
                <a:lnTo>
                  <a:pt x="1621282" y="1213612"/>
                </a:lnTo>
                <a:lnTo>
                  <a:pt x="1600835" y="1254252"/>
                </a:lnTo>
                <a:lnTo>
                  <a:pt x="1578229" y="1293622"/>
                </a:lnTo>
                <a:lnTo>
                  <a:pt x="1553591" y="1331595"/>
                </a:lnTo>
                <a:lnTo>
                  <a:pt x="1527175" y="1368171"/>
                </a:lnTo>
                <a:lnTo>
                  <a:pt x="1498727" y="1403223"/>
                </a:lnTo>
                <a:lnTo>
                  <a:pt x="1468628" y="1436751"/>
                </a:lnTo>
                <a:lnTo>
                  <a:pt x="1436751" y="1468628"/>
                </a:lnTo>
                <a:lnTo>
                  <a:pt x="1403223" y="1498727"/>
                </a:lnTo>
                <a:lnTo>
                  <a:pt x="1368170" y="1527175"/>
                </a:lnTo>
                <a:lnTo>
                  <a:pt x="1331595" y="1553591"/>
                </a:lnTo>
                <a:lnTo>
                  <a:pt x="1293622" y="1578229"/>
                </a:lnTo>
                <a:lnTo>
                  <a:pt x="1254252" y="1600835"/>
                </a:lnTo>
                <a:lnTo>
                  <a:pt x="1213612" y="1621282"/>
                </a:lnTo>
                <a:lnTo>
                  <a:pt x="1171829" y="1639697"/>
                </a:lnTo>
                <a:lnTo>
                  <a:pt x="1128776" y="1655826"/>
                </a:lnTo>
                <a:lnTo>
                  <a:pt x="1084757" y="1669669"/>
                </a:lnTo>
                <a:lnTo>
                  <a:pt x="1039723" y="1681226"/>
                </a:lnTo>
                <a:lnTo>
                  <a:pt x="993775" y="1690243"/>
                </a:lnTo>
                <a:lnTo>
                  <a:pt x="946962" y="1696847"/>
                </a:lnTo>
                <a:lnTo>
                  <a:pt x="899375" y="1700784"/>
                </a:lnTo>
                <a:lnTo>
                  <a:pt x="851090" y="1702181"/>
                </a:lnTo>
                <a:lnTo>
                  <a:pt x="802792" y="1700784"/>
                </a:lnTo>
                <a:lnTo>
                  <a:pt x="755205" y="1696847"/>
                </a:lnTo>
                <a:lnTo>
                  <a:pt x="708393" y="1690243"/>
                </a:lnTo>
                <a:lnTo>
                  <a:pt x="662432" y="1681226"/>
                </a:lnTo>
                <a:lnTo>
                  <a:pt x="617397" y="1669669"/>
                </a:lnTo>
                <a:lnTo>
                  <a:pt x="573354" y="1655826"/>
                </a:lnTo>
                <a:lnTo>
                  <a:pt x="530377" y="1639697"/>
                </a:lnTo>
                <a:lnTo>
                  <a:pt x="488543" y="1621282"/>
                </a:lnTo>
                <a:lnTo>
                  <a:pt x="447903" y="1600835"/>
                </a:lnTo>
                <a:lnTo>
                  <a:pt x="408559" y="1578229"/>
                </a:lnTo>
                <a:lnTo>
                  <a:pt x="370560" y="1553591"/>
                </a:lnTo>
                <a:lnTo>
                  <a:pt x="333997" y="1527175"/>
                </a:lnTo>
                <a:lnTo>
                  <a:pt x="298919" y="1498727"/>
                </a:lnTo>
                <a:lnTo>
                  <a:pt x="265417" y="1468628"/>
                </a:lnTo>
                <a:lnTo>
                  <a:pt x="233553" y="1436751"/>
                </a:lnTo>
                <a:lnTo>
                  <a:pt x="203403" y="1403223"/>
                </a:lnTo>
                <a:lnTo>
                  <a:pt x="175044" y="1368171"/>
                </a:lnTo>
                <a:lnTo>
                  <a:pt x="148526" y="1331595"/>
                </a:lnTo>
                <a:lnTo>
                  <a:pt x="123951" y="1293622"/>
                </a:lnTo>
                <a:lnTo>
                  <a:pt x="101371" y="1254252"/>
                </a:lnTo>
                <a:lnTo>
                  <a:pt x="80860" y="1213612"/>
                </a:lnTo>
                <a:lnTo>
                  <a:pt x="62496" y="1171829"/>
                </a:lnTo>
                <a:lnTo>
                  <a:pt x="46342" y="1128776"/>
                </a:lnTo>
                <a:lnTo>
                  <a:pt x="32486" y="1084707"/>
                </a:lnTo>
                <a:lnTo>
                  <a:pt x="20980" y="1039749"/>
                </a:lnTo>
                <a:lnTo>
                  <a:pt x="11912" y="993775"/>
                </a:lnTo>
                <a:lnTo>
                  <a:pt x="5346" y="946912"/>
                </a:lnTo>
                <a:lnTo>
                  <a:pt x="1346" y="89941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521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521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505" y="0"/>
                </a:lnTo>
                <a:lnTo>
                  <a:pt x="0" y="818388"/>
                </a:lnTo>
                <a:lnTo>
                  <a:pt x="48642" y="816990"/>
                </a:lnTo>
                <a:lnTo>
                  <a:pt x="96048" y="812926"/>
                </a:lnTo>
                <a:lnTo>
                  <a:pt x="142646" y="806068"/>
                </a:lnTo>
                <a:lnTo>
                  <a:pt x="188353" y="796798"/>
                </a:lnTo>
                <a:lnTo>
                  <a:pt x="233108" y="784987"/>
                </a:lnTo>
                <a:lnTo>
                  <a:pt x="276809" y="770636"/>
                </a:lnTo>
                <a:lnTo>
                  <a:pt x="319405" y="754126"/>
                </a:lnTo>
                <a:lnTo>
                  <a:pt x="360794" y="735202"/>
                </a:lnTo>
                <a:lnTo>
                  <a:pt x="400926" y="714120"/>
                </a:lnTo>
                <a:lnTo>
                  <a:pt x="439712" y="691006"/>
                </a:lnTo>
                <a:lnTo>
                  <a:pt x="477062" y="665733"/>
                </a:lnTo>
                <a:lnTo>
                  <a:pt x="512914" y="638555"/>
                </a:lnTo>
                <a:lnTo>
                  <a:pt x="547192" y="609473"/>
                </a:lnTo>
                <a:lnTo>
                  <a:pt x="579818" y="578738"/>
                </a:lnTo>
                <a:lnTo>
                  <a:pt x="610704" y="546100"/>
                </a:lnTo>
                <a:lnTo>
                  <a:pt x="639787" y="511810"/>
                </a:lnTo>
                <a:lnTo>
                  <a:pt x="666991" y="475995"/>
                </a:lnTo>
                <a:lnTo>
                  <a:pt x="692226" y="438657"/>
                </a:lnTo>
                <a:lnTo>
                  <a:pt x="715429" y="399923"/>
                </a:lnTo>
                <a:lnTo>
                  <a:pt x="736511" y="359917"/>
                </a:lnTo>
                <a:lnTo>
                  <a:pt x="755396" y="318516"/>
                </a:lnTo>
                <a:lnTo>
                  <a:pt x="772020" y="275971"/>
                </a:lnTo>
                <a:lnTo>
                  <a:pt x="786295" y="232282"/>
                </a:lnTo>
                <a:lnTo>
                  <a:pt x="798144" y="187578"/>
                </a:lnTo>
                <a:lnTo>
                  <a:pt x="807491" y="141985"/>
                </a:lnTo>
                <a:lnTo>
                  <a:pt x="814273" y="95376"/>
                </a:lnTo>
                <a:lnTo>
                  <a:pt x="818388" y="48132"/>
                </a:lnTo>
                <a:lnTo>
                  <a:pt x="819785" y="0"/>
                </a:lnTo>
                <a:close/>
              </a:path>
            </a:pathLst>
          </a:custGeom>
          <a:solidFill>
            <a:srgbClr val="FCF8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818388" y="48132"/>
                </a:lnTo>
                <a:lnTo>
                  <a:pt x="814273" y="95376"/>
                </a:lnTo>
                <a:lnTo>
                  <a:pt x="807491" y="141985"/>
                </a:lnTo>
                <a:lnTo>
                  <a:pt x="798144" y="187578"/>
                </a:lnTo>
                <a:lnTo>
                  <a:pt x="786295" y="232282"/>
                </a:lnTo>
                <a:lnTo>
                  <a:pt x="772020" y="275971"/>
                </a:lnTo>
                <a:lnTo>
                  <a:pt x="755396" y="318516"/>
                </a:lnTo>
                <a:lnTo>
                  <a:pt x="736511" y="359917"/>
                </a:lnTo>
                <a:lnTo>
                  <a:pt x="715429" y="399923"/>
                </a:lnTo>
                <a:lnTo>
                  <a:pt x="692226" y="438657"/>
                </a:lnTo>
                <a:lnTo>
                  <a:pt x="666991" y="475995"/>
                </a:lnTo>
                <a:lnTo>
                  <a:pt x="639787" y="511810"/>
                </a:lnTo>
                <a:lnTo>
                  <a:pt x="610704" y="546100"/>
                </a:lnTo>
                <a:lnTo>
                  <a:pt x="579818" y="578738"/>
                </a:lnTo>
                <a:lnTo>
                  <a:pt x="547192" y="609473"/>
                </a:lnTo>
                <a:lnTo>
                  <a:pt x="512914" y="638555"/>
                </a:lnTo>
                <a:lnTo>
                  <a:pt x="477062" y="665733"/>
                </a:lnTo>
                <a:lnTo>
                  <a:pt x="439712" y="691006"/>
                </a:lnTo>
                <a:lnTo>
                  <a:pt x="400926" y="714120"/>
                </a:lnTo>
                <a:lnTo>
                  <a:pt x="360794" y="735202"/>
                </a:lnTo>
                <a:lnTo>
                  <a:pt x="319405" y="754126"/>
                </a:lnTo>
                <a:lnTo>
                  <a:pt x="276809" y="770636"/>
                </a:lnTo>
                <a:lnTo>
                  <a:pt x="233108" y="784987"/>
                </a:lnTo>
                <a:lnTo>
                  <a:pt x="188353" y="796798"/>
                </a:lnTo>
                <a:lnTo>
                  <a:pt x="142646" y="806068"/>
                </a:lnTo>
                <a:lnTo>
                  <a:pt x="96048" y="812926"/>
                </a:lnTo>
                <a:lnTo>
                  <a:pt x="48642" y="816990"/>
                </a:lnTo>
                <a:lnTo>
                  <a:pt x="505" y="818388"/>
                </a:lnTo>
                <a:lnTo>
                  <a:pt x="336" y="818388"/>
                </a:lnTo>
                <a:lnTo>
                  <a:pt x="168" y="818388"/>
                </a:lnTo>
                <a:lnTo>
                  <a:pt x="0" y="818388"/>
                </a:lnTo>
                <a:lnTo>
                  <a:pt x="505" y="0"/>
                </a:lnTo>
                <a:lnTo>
                  <a:pt x="81978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6" y="802767"/>
                </a:lnTo>
                <a:lnTo>
                  <a:pt x="5346" y="755269"/>
                </a:lnTo>
                <a:lnTo>
                  <a:pt x="11912" y="708406"/>
                </a:lnTo>
                <a:lnTo>
                  <a:pt x="20980" y="662432"/>
                </a:lnTo>
                <a:lnTo>
                  <a:pt x="32486" y="617474"/>
                </a:lnTo>
                <a:lnTo>
                  <a:pt x="46342" y="573405"/>
                </a:lnTo>
                <a:lnTo>
                  <a:pt x="62496" y="530352"/>
                </a:lnTo>
                <a:lnTo>
                  <a:pt x="80860" y="488569"/>
                </a:lnTo>
                <a:lnTo>
                  <a:pt x="101371" y="447929"/>
                </a:lnTo>
                <a:lnTo>
                  <a:pt x="123951" y="408559"/>
                </a:lnTo>
                <a:lnTo>
                  <a:pt x="148526" y="370586"/>
                </a:lnTo>
                <a:lnTo>
                  <a:pt x="175044" y="334010"/>
                </a:lnTo>
                <a:lnTo>
                  <a:pt x="203403" y="298958"/>
                </a:lnTo>
                <a:lnTo>
                  <a:pt x="233553" y="265430"/>
                </a:lnTo>
                <a:lnTo>
                  <a:pt x="265417" y="233553"/>
                </a:lnTo>
                <a:lnTo>
                  <a:pt x="298919" y="203454"/>
                </a:lnTo>
                <a:lnTo>
                  <a:pt x="333997" y="175006"/>
                </a:lnTo>
                <a:lnTo>
                  <a:pt x="370560" y="148590"/>
                </a:lnTo>
                <a:lnTo>
                  <a:pt x="408559" y="123952"/>
                </a:lnTo>
                <a:lnTo>
                  <a:pt x="447903" y="101346"/>
                </a:lnTo>
                <a:lnTo>
                  <a:pt x="488543" y="80899"/>
                </a:lnTo>
                <a:lnTo>
                  <a:pt x="530377" y="62484"/>
                </a:lnTo>
                <a:lnTo>
                  <a:pt x="573354" y="46355"/>
                </a:lnTo>
                <a:lnTo>
                  <a:pt x="617397" y="32512"/>
                </a:lnTo>
                <a:lnTo>
                  <a:pt x="662432" y="20955"/>
                </a:lnTo>
                <a:lnTo>
                  <a:pt x="708393" y="11938"/>
                </a:lnTo>
                <a:lnTo>
                  <a:pt x="755205" y="5334"/>
                </a:lnTo>
                <a:lnTo>
                  <a:pt x="802792" y="1397"/>
                </a:lnTo>
                <a:lnTo>
                  <a:pt x="851090" y="0"/>
                </a:lnTo>
                <a:lnTo>
                  <a:pt x="899375" y="1397"/>
                </a:lnTo>
                <a:lnTo>
                  <a:pt x="946962" y="5334"/>
                </a:lnTo>
                <a:lnTo>
                  <a:pt x="993775" y="11938"/>
                </a:lnTo>
                <a:lnTo>
                  <a:pt x="1039723" y="20955"/>
                </a:lnTo>
                <a:lnTo>
                  <a:pt x="1084757" y="32512"/>
                </a:lnTo>
                <a:lnTo>
                  <a:pt x="1128776" y="46355"/>
                </a:lnTo>
                <a:lnTo>
                  <a:pt x="1171829" y="62484"/>
                </a:lnTo>
                <a:lnTo>
                  <a:pt x="1213612" y="80899"/>
                </a:lnTo>
                <a:lnTo>
                  <a:pt x="1254252" y="101346"/>
                </a:lnTo>
                <a:lnTo>
                  <a:pt x="1293622" y="123952"/>
                </a:lnTo>
                <a:lnTo>
                  <a:pt x="1331595" y="148590"/>
                </a:lnTo>
                <a:lnTo>
                  <a:pt x="1368170" y="175006"/>
                </a:lnTo>
                <a:lnTo>
                  <a:pt x="1403223" y="203454"/>
                </a:lnTo>
                <a:lnTo>
                  <a:pt x="1436751" y="233553"/>
                </a:lnTo>
                <a:lnTo>
                  <a:pt x="1468628" y="265430"/>
                </a:lnTo>
                <a:lnTo>
                  <a:pt x="1498727" y="298958"/>
                </a:lnTo>
                <a:lnTo>
                  <a:pt x="1527175" y="334010"/>
                </a:lnTo>
                <a:lnTo>
                  <a:pt x="1553591" y="370586"/>
                </a:lnTo>
                <a:lnTo>
                  <a:pt x="1578229" y="408559"/>
                </a:lnTo>
                <a:lnTo>
                  <a:pt x="1600835" y="447929"/>
                </a:lnTo>
                <a:lnTo>
                  <a:pt x="1621282" y="488569"/>
                </a:lnTo>
                <a:lnTo>
                  <a:pt x="1639697" y="530352"/>
                </a:lnTo>
                <a:lnTo>
                  <a:pt x="1655826" y="573405"/>
                </a:lnTo>
                <a:lnTo>
                  <a:pt x="1669669" y="617474"/>
                </a:lnTo>
                <a:lnTo>
                  <a:pt x="1681226" y="662432"/>
                </a:lnTo>
                <a:lnTo>
                  <a:pt x="1690243" y="708406"/>
                </a:lnTo>
                <a:lnTo>
                  <a:pt x="1696847" y="755269"/>
                </a:lnTo>
                <a:lnTo>
                  <a:pt x="1700784" y="802767"/>
                </a:lnTo>
                <a:lnTo>
                  <a:pt x="1702181" y="851154"/>
                </a:lnTo>
                <a:lnTo>
                  <a:pt x="1700784" y="899414"/>
                </a:lnTo>
                <a:lnTo>
                  <a:pt x="1696847" y="946912"/>
                </a:lnTo>
                <a:lnTo>
                  <a:pt x="1690243" y="993775"/>
                </a:lnTo>
                <a:lnTo>
                  <a:pt x="1681226" y="1039749"/>
                </a:lnTo>
                <a:lnTo>
                  <a:pt x="1669669" y="1084707"/>
                </a:lnTo>
                <a:lnTo>
                  <a:pt x="1655826" y="1128776"/>
                </a:lnTo>
                <a:lnTo>
                  <a:pt x="1639697" y="1171829"/>
                </a:lnTo>
                <a:lnTo>
                  <a:pt x="1621282" y="1213612"/>
                </a:lnTo>
                <a:lnTo>
                  <a:pt x="1600835" y="1254252"/>
                </a:lnTo>
                <a:lnTo>
                  <a:pt x="1578229" y="1293622"/>
                </a:lnTo>
                <a:lnTo>
                  <a:pt x="1553591" y="1331595"/>
                </a:lnTo>
                <a:lnTo>
                  <a:pt x="1527175" y="1368171"/>
                </a:lnTo>
                <a:lnTo>
                  <a:pt x="1498727" y="1403223"/>
                </a:lnTo>
                <a:lnTo>
                  <a:pt x="1468628" y="1436751"/>
                </a:lnTo>
                <a:lnTo>
                  <a:pt x="1436751" y="1468628"/>
                </a:lnTo>
                <a:lnTo>
                  <a:pt x="1403223" y="1498727"/>
                </a:lnTo>
                <a:lnTo>
                  <a:pt x="1368170" y="1527175"/>
                </a:lnTo>
                <a:lnTo>
                  <a:pt x="1331595" y="1553591"/>
                </a:lnTo>
                <a:lnTo>
                  <a:pt x="1293622" y="1578229"/>
                </a:lnTo>
                <a:lnTo>
                  <a:pt x="1254252" y="1600835"/>
                </a:lnTo>
                <a:lnTo>
                  <a:pt x="1213612" y="1621282"/>
                </a:lnTo>
                <a:lnTo>
                  <a:pt x="1171829" y="1639697"/>
                </a:lnTo>
                <a:lnTo>
                  <a:pt x="1128776" y="1655826"/>
                </a:lnTo>
                <a:lnTo>
                  <a:pt x="1084757" y="1669669"/>
                </a:lnTo>
                <a:lnTo>
                  <a:pt x="1039723" y="1681226"/>
                </a:lnTo>
                <a:lnTo>
                  <a:pt x="993775" y="1690243"/>
                </a:lnTo>
                <a:lnTo>
                  <a:pt x="946962" y="1696847"/>
                </a:lnTo>
                <a:lnTo>
                  <a:pt x="899375" y="1700784"/>
                </a:lnTo>
                <a:lnTo>
                  <a:pt x="851090" y="1702181"/>
                </a:lnTo>
                <a:lnTo>
                  <a:pt x="802792" y="1700784"/>
                </a:lnTo>
                <a:lnTo>
                  <a:pt x="755205" y="1696847"/>
                </a:lnTo>
                <a:lnTo>
                  <a:pt x="708393" y="1690243"/>
                </a:lnTo>
                <a:lnTo>
                  <a:pt x="662432" y="1681226"/>
                </a:lnTo>
                <a:lnTo>
                  <a:pt x="617397" y="1669669"/>
                </a:lnTo>
                <a:lnTo>
                  <a:pt x="573354" y="1655826"/>
                </a:lnTo>
                <a:lnTo>
                  <a:pt x="530377" y="1639697"/>
                </a:lnTo>
                <a:lnTo>
                  <a:pt x="488543" y="1621282"/>
                </a:lnTo>
                <a:lnTo>
                  <a:pt x="447903" y="1600835"/>
                </a:lnTo>
                <a:lnTo>
                  <a:pt x="408559" y="1578229"/>
                </a:lnTo>
                <a:lnTo>
                  <a:pt x="370560" y="1553591"/>
                </a:lnTo>
                <a:lnTo>
                  <a:pt x="333997" y="1527175"/>
                </a:lnTo>
                <a:lnTo>
                  <a:pt x="298919" y="1498727"/>
                </a:lnTo>
                <a:lnTo>
                  <a:pt x="265417" y="1468628"/>
                </a:lnTo>
                <a:lnTo>
                  <a:pt x="233553" y="1436751"/>
                </a:lnTo>
                <a:lnTo>
                  <a:pt x="203403" y="1403223"/>
                </a:lnTo>
                <a:lnTo>
                  <a:pt x="175044" y="1368171"/>
                </a:lnTo>
                <a:lnTo>
                  <a:pt x="148526" y="1331595"/>
                </a:lnTo>
                <a:lnTo>
                  <a:pt x="123951" y="1293622"/>
                </a:lnTo>
                <a:lnTo>
                  <a:pt x="101371" y="1254252"/>
                </a:lnTo>
                <a:lnTo>
                  <a:pt x="80860" y="1213612"/>
                </a:lnTo>
                <a:lnTo>
                  <a:pt x="62496" y="1171829"/>
                </a:lnTo>
                <a:lnTo>
                  <a:pt x="46342" y="1128776"/>
                </a:lnTo>
                <a:lnTo>
                  <a:pt x="32486" y="1084707"/>
                </a:lnTo>
                <a:lnTo>
                  <a:pt x="20980" y="1039749"/>
                </a:lnTo>
                <a:lnTo>
                  <a:pt x="11912" y="993775"/>
                </a:lnTo>
                <a:lnTo>
                  <a:pt x="5346" y="946912"/>
                </a:lnTo>
                <a:lnTo>
                  <a:pt x="1346" y="89941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572" y="4572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12" y="0"/>
                </a:moveTo>
                <a:lnTo>
                  <a:pt x="504" y="0"/>
                </a:lnTo>
                <a:lnTo>
                  <a:pt x="0" y="819403"/>
                </a:lnTo>
                <a:lnTo>
                  <a:pt x="48651" y="818006"/>
                </a:lnTo>
                <a:lnTo>
                  <a:pt x="96064" y="813942"/>
                </a:lnTo>
                <a:lnTo>
                  <a:pt x="142671" y="807085"/>
                </a:lnTo>
                <a:lnTo>
                  <a:pt x="188379" y="797813"/>
                </a:lnTo>
                <a:lnTo>
                  <a:pt x="233133" y="785876"/>
                </a:lnTo>
                <a:lnTo>
                  <a:pt x="276860" y="771651"/>
                </a:lnTo>
                <a:lnTo>
                  <a:pt x="319455" y="755014"/>
                </a:lnTo>
                <a:lnTo>
                  <a:pt x="360857" y="736091"/>
                </a:lnTo>
                <a:lnTo>
                  <a:pt x="400989" y="715010"/>
                </a:lnTo>
                <a:lnTo>
                  <a:pt x="439775" y="691895"/>
                </a:lnTo>
                <a:lnTo>
                  <a:pt x="477139" y="666623"/>
                </a:lnTo>
                <a:lnTo>
                  <a:pt x="513003" y="639444"/>
                </a:lnTo>
                <a:lnTo>
                  <a:pt x="547281" y="610362"/>
                </a:lnTo>
                <a:lnTo>
                  <a:pt x="579907" y="579374"/>
                </a:lnTo>
                <a:lnTo>
                  <a:pt x="610806" y="546862"/>
                </a:lnTo>
                <a:lnTo>
                  <a:pt x="639889" y="512572"/>
                </a:lnTo>
                <a:lnTo>
                  <a:pt x="667092" y="476630"/>
                </a:lnTo>
                <a:lnTo>
                  <a:pt x="692340" y="439292"/>
                </a:lnTo>
                <a:lnTo>
                  <a:pt x="715543" y="400557"/>
                </a:lnTo>
                <a:lnTo>
                  <a:pt x="736625" y="360425"/>
                </a:lnTo>
                <a:lnTo>
                  <a:pt x="755523" y="319024"/>
                </a:lnTo>
                <a:lnTo>
                  <a:pt x="772134" y="276351"/>
                </a:lnTo>
                <a:lnTo>
                  <a:pt x="786409" y="232663"/>
                </a:lnTo>
                <a:lnTo>
                  <a:pt x="798271" y="187959"/>
                </a:lnTo>
                <a:lnTo>
                  <a:pt x="807618" y="142239"/>
                </a:lnTo>
                <a:lnTo>
                  <a:pt x="814400" y="95630"/>
                </a:lnTo>
                <a:lnTo>
                  <a:pt x="818515" y="48132"/>
                </a:lnTo>
                <a:lnTo>
                  <a:pt x="819912" y="0"/>
                </a:lnTo>
                <a:close/>
              </a:path>
            </a:pathLst>
          </a:custGeom>
          <a:solidFill>
            <a:srgbClr val="FCF8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572" y="4572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12" y="0"/>
                </a:moveTo>
                <a:lnTo>
                  <a:pt x="818515" y="48132"/>
                </a:lnTo>
                <a:lnTo>
                  <a:pt x="814400" y="95630"/>
                </a:lnTo>
                <a:lnTo>
                  <a:pt x="807618" y="142239"/>
                </a:lnTo>
                <a:lnTo>
                  <a:pt x="798271" y="187959"/>
                </a:lnTo>
                <a:lnTo>
                  <a:pt x="786409" y="232663"/>
                </a:lnTo>
                <a:lnTo>
                  <a:pt x="772134" y="276351"/>
                </a:lnTo>
                <a:lnTo>
                  <a:pt x="755523" y="319024"/>
                </a:lnTo>
                <a:lnTo>
                  <a:pt x="736625" y="360425"/>
                </a:lnTo>
                <a:lnTo>
                  <a:pt x="715543" y="400557"/>
                </a:lnTo>
                <a:lnTo>
                  <a:pt x="692340" y="439292"/>
                </a:lnTo>
                <a:lnTo>
                  <a:pt x="667092" y="476630"/>
                </a:lnTo>
                <a:lnTo>
                  <a:pt x="639889" y="512572"/>
                </a:lnTo>
                <a:lnTo>
                  <a:pt x="610806" y="546862"/>
                </a:lnTo>
                <a:lnTo>
                  <a:pt x="579907" y="579374"/>
                </a:lnTo>
                <a:lnTo>
                  <a:pt x="547281" y="610362"/>
                </a:lnTo>
                <a:lnTo>
                  <a:pt x="513003" y="639444"/>
                </a:lnTo>
                <a:lnTo>
                  <a:pt x="477139" y="666623"/>
                </a:lnTo>
                <a:lnTo>
                  <a:pt x="439775" y="691895"/>
                </a:lnTo>
                <a:lnTo>
                  <a:pt x="400989" y="715010"/>
                </a:lnTo>
                <a:lnTo>
                  <a:pt x="360857" y="736091"/>
                </a:lnTo>
                <a:lnTo>
                  <a:pt x="319455" y="755014"/>
                </a:lnTo>
                <a:lnTo>
                  <a:pt x="276860" y="771651"/>
                </a:lnTo>
                <a:lnTo>
                  <a:pt x="233133" y="785876"/>
                </a:lnTo>
                <a:lnTo>
                  <a:pt x="188379" y="797813"/>
                </a:lnTo>
                <a:lnTo>
                  <a:pt x="142671" y="807085"/>
                </a:lnTo>
                <a:lnTo>
                  <a:pt x="96064" y="813942"/>
                </a:lnTo>
                <a:lnTo>
                  <a:pt x="48651" y="818006"/>
                </a:lnTo>
                <a:lnTo>
                  <a:pt x="504" y="819403"/>
                </a:lnTo>
                <a:lnTo>
                  <a:pt x="336" y="819403"/>
                </a:lnTo>
                <a:lnTo>
                  <a:pt x="167" y="819403"/>
                </a:lnTo>
                <a:lnTo>
                  <a:pt x="0" y="819403"/>
                </a:lnTo>
                <a:lnTo>
                  <a:pt x="504" y="0"/>
                </a:lnTo>
                <a:lnTo>
                  <a:pt x="819912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968" y="3047"/>
            <a:ext cx="1790700" cy="178612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69163" y="22859"/>
            <a:ext cx="1703705" cy="1700530"/>
          </a:xfrm>
          <a:custGeom>
            <a:avLst/>
            <a:gdLst/>
            <a:ahLst/>
            <a:cxnLst/>
            <a:rect l="l" t="t" r="r" b="b"/>
            <a:pathLst>
              <a:path w="1703705" h="1700530">
                <a:moveTo>
                  <a:pt x="0" y="850265"/>
                </a:moveTo>
                <a:lnTo>
                  <a:pt x="1346" y="802005"/>
                </a:lnTo>
                <a:lnTo>
                  <a:pt x="5346" y="754380"/>
                </a:lnTo>
                <a:lnTo>
                  <a:pt x="11912" y="707644"/>
                </a:lnTo>
                <a:lnTo>
                  <a:pt x="20993" y="661797"/>
                </a:lnTo>
                <a:lnTo>
                  <a:pt x="32512" y="616712"/>
                </a:lnTo>
                <a:lnTo>
                  <a:pt x="46380" y="572770"/>
                </a:lnTo>
                <a:lnTo>
                  <a:pt x="62534" y="529844"/>
                </a:lnTo>
                <a:lnTo>
                  <a:pt x="80911" y="488061"/>
                </a:lnTo>
                <a:lnTo>
                  <a:pt x="101434" y="447421"/>
                </a:lnTo>
                <a:lnTo>
                  <a:pt x="124040" y="408178"/>
                </a:lnTo>
                <a:lnTo>
                  <a:pt x="148628" y="370205"/>
                </a:lnTo>
                <a:lnTo>
                  <a:pt x="175158" y="333629"/>
                </a:lnTo>
                <a:lnTo>
                  <a:pt x="203542" y="298576"/>
                </a:lnTo>
                <a:lnTo>
                  <a:pt x="233718" y="265175"/>
                </a:lnTo>
                <a:lnTo>
                  <a:pt x="265595" y="233299"/>
                </a:lnTo>
                <a:lnTo>
                  <a:pt x="299123" y="203200"/>
                </a:lnTo>
                <a:lnTo>
                  <a:pt x="334225" y="174879"/>
                </a:lnTo>
                <a:lnTo>
                  <a:pt x="370814" y="148336"/>
                </a:lnTo>
                <a:lnTo>
                  <a:pt x="408838" y="123825"/>
                </a:lnTo>
                <a:lnTo>
                  <a:pt x="448208" y="101219"/>
                </a:lnTo>
                <a:lnTo>
                  <a:pt x="488861" y="80772"/>
                </a:lnTo>
                <a:lnTo>
                  <a:pt x="530733" y="62484"/>
                </a:lnTo>
                <a:lnTo>
                  <a:pt x="573735" y="46355"/>
                </a:lnTo>
                <a:lnTo>
                  <a:pt x="617816" y="32512"/>
                </a:lnTo>
                <a:lnTo>
                  <a:pt x="662876" y="20955"/>
                </a:lnTo>
                <a:lnTo>
                  <a:pt x="708875" y="11938"/>
                </a:lnTo>
                <a:lnTo>
                  <a:pt x="755713" y="5334"/>
                </a:lnTo>
                <a:lnTo>
                  <a:pt x="803338" y="1397"/>
                </a:lnTo>
                <a:lnTo>
                  <a:pt x="851662" y="0"/>
                </a:lnTo>
                <a:lnTo>
                  <a:pt x="899998" y="1397"/>
                </a:lnTo>
                <a:lnTo>
                  <a:pt x="947623" y="5334"/>
                </a:lnTo>
                <a:lnTo>
                  <a:pt x="994460" y="11938"/>
                </a:lnTo>
                <a:lnTo>
                  <a:pt x="1040460" y="20955"/>
                </a:lnTo>
                <a:lnTo>
                  <a:pt x="1085519" y="32512"/>
                </a:lnTo>
                <a:lnTo>
                  <a:pt x="1129538" y="46355"/>
                </a:lnTo>
                <a:lnTo>
                  <a:pt x="1172591" y="62484"/>
                </a:lnTo>
                <a:lnTo>
                  <a:pt x="1214501" y="80772"/>
                </a:lnTo>
                <a:lnTo>
                  <a:pt x="1255141" y="101219"/>
                </a:lnTo>
                <a:lnTo>
                  <a:pt x="1294511" y="123825"/>
                </a:lnTo>
                <a:lnTo>
                  <a:pt x="1332483" y="148336"/>
                </a:lnTo>
                <a:lnTo>
                  <a:pt x="1369060" y="174879"/>
                </a:lnTo>
                <a:lnTo>
                  <a:pt x="1404239" y="203200"/>
                </a:lnTo>
                <a:lnTo>
                  <a:pt x="1437767" y="233299"/>
                </a:lnTo>
                <a:lnTo>
                  <a:pt x="1469644" y="265175"/>
                </a:lnTo>
                <a:lnTo>
                  <a:pt x="1499743" y="298576"/>
                </a:lnTo>
                <a:lnTo>
                  <a:pt x="1528191" y="333629"/>
                </a:lnTo>
                <a:lnTo>
                  <a:pt x="1554734" y="370205"/>
                </a:lnTo>
                <a:lnTo>
                  <a:pt x="1579245" y="408178"/>
                </a:lnTo>
                <a:lnTo>
                  <a:pt x="1601851" y="447421"/>
                </a:lnTo>
                <a:lnTo>
                  <a:pt x="1622425" y="488061"/>
                </a:lnTo>
                <a:lnTo>
                  <a:pt x="1640840" y="529844"/>
                </a:lnTo>
                <a:lnTo>
                  <a:pt x="1656969" y="572770"/>
                </a:lnTo>
                <a:lnTo>
                  <a:pt x="1670812" y="616712"/>
                </a:lnTo>
                <a:lnTo>
                  <a:pt x="1682369" y="661797"/>
                </a:lnTo>
                <a:lnTo>
                  <a:pt x="1691386" y="707644"/>
                </a:lnTo>
                <a:lnTo>
                  <a:pt x="1697990" y="754380"/>
                </a:lnTo>
                <a:lnTo>
                  <a:pt x="1701927" y="802005"/>
                </a:lnTo>
                <a:lnTo>
                  <a:pt x="1703324" y="850265"/>
                </a:lnTo>
                <a:lnTo>
                  <a:pt x="1701927" y="898398"/>
                </a:lnTo>
                <a:lnTo>
                  <a:pt x="1697990" y="946023"/>
                </a:lnTo>
                <a:lnTo>
                  <a:pt x="1691386" y="992759"/>
                </a:lnTo>
                <a:lnTo>
                  <a:pt x="1682369" y="1038606"/>
                </a:lnTo>
                <a:lnTo>
                  <a:pt x="1670812" y="1083691"/>
                </a:lnTo>
                <a:lnTo>
                  <a:pt x="1656969" y="1127633"/>
                </a:lnTo>
                <a:lnTo>
                  <a:pt x="1640840" y="1170559"/>
                </a:lnTo>
                <a:lnTo>
                  <a:pt x="1622425" y="1212342"/>
                </a:lnTo>
                <a:lnTo>
                  <a:pt x="1601851" y="1252982"/>
                </a:lnTo>
                <a:lnTo>
                  <a:pt x="1579245" y="1292225"/>
                </a:lnTo>
                <a:lnTo>
                  <a:pt x="1554734" y="1330198"/>
                </a:lnTo>
                <a:lnTo>
                  <a:pt x="1528191" y="1366774"/>
                </a:lnTo>
                <a:lnTo>
                  <a:pt x="1499743" y="1401826"/>
                </a:lnTo>
                <a:lnTo>
                  <a:pt x="1469644" y="1435227"/>
                </a:lnTo>
                <a:lnTo>
                  <a:pt x="1437767" y="1467104"/>
                </a:lnTo>
                <a:lnTo>
                  <a:pt x="1404239" y="1497203"/>
                </a:lnTo>
                <a:lnTo>
                  <a:pt x="1369060" y="1525524"/>
                </a:lnTo>
                <a:lnTo>
                  <a:pt x="1332483" y="1552067"/>
                </a:lnTo>
                <a:lnTo>
                  <a:pt x="1294511" y="1576578"/>
                </a:lnTo>
                <a:lnTo>
                  <a:pt x="1255141" y="1599184"/>
                </a:lnTo>
                <a:lnTo>
                  <a:pt x="1214501" y="1619631"/>
                </a:lnTo>
                <a:lnTo>
                  <a:pt x="1172591" y="1637919"/>
                </a:lnTo>
                <a:lnTo>
                  <a:pt x="1129538" y="1654048"/>
                </a:lnTo>
                <a:lnTo>
                  <a:pt x="1085519" y="1667891"/>
                </a:lnTo>
                <a:lnTo>
                  <a:pt x="1040460" y="1679448"/>
                </a:lnTo>
                <a:lnTo>
                  <a:pt x="994460" y="1688465"/>
                </a:lnTo>
                <a:lnTo>
                  <a:pt x="947623" y="1695069"/>
                </a:lnTo>
                <a:lnTo>
                  <a:pt x="899998" y="1699006"/>
                </a:lnTo>
                <a:lnTo>
                  <a:pt x="851662" y="1700403"/>
                </a:lnTo>
                <a:lnTo>
                  <a:pt x="803338" y="1699006"/>
                </a:lnTo>
                <a:lnTo>
                  <a:pt x="755713" y="1695069"/>
                </a:lnTo>
                <a:lnTo>
                  <a:pt x="708875" y="1688465"/>
                </a:lnTo>
                <a:lnTo>
                  <a:pt x="662876" y="1679448"/>
                </a:lnTo>
                <a:lnTo>
                  <a:pt x="617816" y="1667891"/>
                </a:lnTo>
                <a:lnTo>
                  <a:pt x="573735" y="1654048"/>
                </a:lnTo>
                <a:lnTo>
                  <a:pt x="530733" y="1637919"/>
                </a:lnTo>
                <a:lnTo>
                  <a:pt x="488861" y="1619631"/>
                </a:lnTo>
                <a:lnTo>
                  <a:pt x="448208" y="1599184"/>
                </a:lnTo>
                <a:lnTo>
                  <a:pt x="408838" y="1576578"/>
                </a:lnTo>
                <a:lnTo>
                  <a:pt x="370814" y="1552067"/>
                </a:lnTo>
                <a:lnTo>
                  <a:pt x="334225" y="1525524"/>
                </a:lnTo>
                <a:lnTo>
                  <a:pt x="299123" y="1497203"/>
                </a:lnTo>
                <a:lnTo>
                  <a:pt x="265595" y="1467104"/>
                </a:lnTo>
                <a:lnTo>
                  <a:pt x="233718" y="1435227"/>
                </a:lnTo>
                <a:lnTo>
                  <a:pt x="203542" y="1401826"/>
                </a:lnTo>
                <a:lnTo>
                  <a:pt x="175158" y="1366774"/>
                </a:lnTo>
                <a:lnTo>
                  <a:pt x="148628" y="1330198"/>
                </a:lnTo>
                <a:lnTo>
                  <a:pt x="124040" y="1292225"/>
                </a:lnTo>
                <a:lnTo>
                  <a:pt x="101434" y="1252982"/>
                </a:lnTo>
                <a:lnTo>
                  <a:pt x="80911" y="1212342"/>
                </a:lnTo>
                <a:lnTo>
                  <a:pt x="62534" y="1170559"/>
                </a:lnTo>
                <a:lnTo>
                  <a:pt x="46380" y="1127633"/>
                </a:lnTo>
                <a:lnTo>
                  <a:pt x="32512" y="1083691"/>
                </a:lnTo>
                <a:lnTo>
                  <a:pt x="20993" y="1038606"/>
                </a:lnTo>
                <a:lnTo>
                  <a:pt x="11912" y="992759"/>
                </a:lnTo>
                <a:lnTo>
                  <a:pt x="5346" y="946023"/>
                </a:lnTo>
                <a:lnTo>
                  <a:pt x="1346" y="898398"/>
                </a:lnTo>
                <a:lnTo>
                  <a:pt x="0" y="850265"/>
                </a:lnTo>
                <a:close/>
              </a:path>
            </a:pathLst>
          </a:custGeom>
          <a:ln w="27431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87" y="1042416"/>
            <a:ext cx="1155192" cy="115214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11936" y="0"/>
            <a:ext cx="8131809" cy="6858000"/>
          </a:xfrm>
          <a:custGeom>
            <a:avLst/>
            <a:gdLst/>
            <a:ahLst/>
            <a:cxnLst/>
            <a:rect l="l" t="t" r="r" b="b"/>
            <a:pathLst>
              <a:path w="8131809" h="6858000">
                <a:moveTo>
                  <a:pt x="8131683" y="0"/>
                </a:moveTo>
                <a:lnTo>
                  <a:pt x="0" y="0"/>
                </a:lnTo>
                <a:lnTo>
                  <a:pt x="0" y="6858000"/>
                </a:lnTo>
                <a:lnTo>
                  <a:pt x="8131683" y="6858000"/>
                </a:lnTo>
                <a:lnTo>
                  <a:pt x="813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5736" y="0"/>
            <a:ext cx="156972" cy="6857998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014983" y="0"/>
            <a:ext cx="73025" cy="6858000"/>
          </a:xfrm>
          <a:custGeom>
            <a:avLst/>
            <a:gdLst/>
            <a:ahLst/>
            <a:cxnLst/>
            <a:rect l="l" t="t" r="r" b="b"/>
            <a:pathLst>
              <a:path w="73025" h="6858000">
                <a:moveTo>
                  <a:pt x="72649" y="0"/>
                </a:moveTo>
                <a:lnTo>
                  <a:pt x="0" y="0"/>
                </a:lnTo>
                <a:lnTo>
                  <a:pt x="0" y="6858000"/>
                </a:lnTo>
                <a:lnTo>
                  <a:pt x="72649" y="6858000"/>
                </a:lnTo>
                <a:lnTo>
                  <a:pt x="72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505" y="0"/>
                </a:lnTo>
                <a:lnTo>
                  <a:pt x="0" y="818388"/>
                </a:lnTo>
                <a:lnTo>
                  <a:pt x="48642" y="816990"/>
                </a:lnTo>
                <a:lnTo>
                  <a:pt x="96048" y="812926"/>
                </a:lnTo>
                <a:lnTo>
                  <a:pt x="142646" y="806068"/>
                </a:lnTo>
                <a:lnTo>
                  <a:pt x="188353" y="796798"/>
                </a:lnTo>
                <a:lnTo>
                  <a:pt x="233108" y="784987"/>
                </a:lnTo>
                <a:lnTo>
                  <a:pt x="276809" y="770636"/>
                </a:lnTo>
                <a:lnTo>
                  <a:pt x="319405" y="754126"/>
                </a:lnTo>
                <a:lnTo>
                  <a:pt x="360794" y="735202"/>
                </a:lnTo>
                <a:lnTo>
                  <a:pt x="400926" y="714120"/>
                </a:lnTo>
                <a:lnTo>
                  <a:pt x="439712" y="691006"/>
                </a:lnTo>
                <a:lnTo>
                  <a:pt x="477062" y="665733"/>
                </a:lnTo>
                <a:lnTo>
                  <a:pt x="512914" y="638555"/>
                </a:lnTo>
                <a:lnTo>
                  <a:pt x="547192" y="609473"/>
                </a:lnTo>
                <a:lnTo>
                  <a:pt x="579818" y="578738"/>
                </a:lnTo>
                <a:lnTo>
                  <a:pt x="610704" y="546100"/>
                </a:lnTo>
                <a:lnTo>
                  <a:pt x="639787" y="511810"/>
                </a:lnTo>
                <a:lnTo>
                  <a:pt x="666991" y="475995"/>
                </a:lnTo>
                <a:lnTo>
                  <a:pt x="692226" y="438657"/>
                </a:lnTo>
                <a:lnTo>
                  <a:pt x="715429" y="399923"/>
                </a:lnTo>
                <a:lnTo>
                  <a:pt x="736511" y="359917"/>
                </a:lnTo>
                <a:lnTo>
                  <a:pt x="755396" y="318516"/>
                </a:lnTo>
                <a:lnTo>
                  <a:pt x="772020" y="275971"/>
                </a:lnTo>
                <a:lnTo>
                  <a:pt x="786295" y="232282"/>
                </a:lnTo>
                <a:lnTo>
                  <a:pt x="798144" y="187578"/>
                </a:lnTo>
                <a:lnTo>
                  <a:pt x="807491" y="141985"/>
                </a:lnTo>
                <a:lnTo>
                  <a:pt x="814273" y="95376"/>
                </a:lnTo>
                <a:lnTo>
                  <a:pt x="818388" y="48132"/>
                </a:lnTo>
                <a:lnTo>
                  <a:pt x="819785" y="0"/>
                </a:lnTo>
                <a:close/>
              </a:path>
            </a:pathLst>
          </a:custGeom>
          <a:solidFill>
            <a:srgbClr val="FCF8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" y="4572"/>
            <a:ext cx="819785" cy="818515"/>
          </a:xfrm>
          <a:custGeom>
            <a:avLst/>
            <a:gdLst/>
            <a:ahLst/>
            <a:cxnLst/>
            <a:rect l="l" t="t" r="r" b="b"/>
            <a:pathLst>
              <a:path w="819785" h="818515">
                <a:moveTo>
                  <a:pt x="819785" y="0"/>
                </a:moveTo>
                <a:lnTo>
                  <a:pt x="818388" y="48132"/>
                </a:lnTo>
                <a:lnTo>
                  <a:pt x="814273" y="95376"/>
                </a:lnTo>
                <a:lnTo>
                  <a:pt x="807491" y="141985"/>
                </a:lnTo>
                <a:lnTo>
                  <a:pt x="798144" y="187578"/>
                </a:lnTo>
                <a:lnTo>
                  <a:pt x="786295" y="232282"/>
                </a:lnTo>
                <a:lnTo>
                  <a:pt x="772020" y="275971"/>
                </a:lnTo>
                <a:lnTo>
                  <a:pt x="755396" y="318516"/>
                </a:lnTo>
                <a:lnTo>
                  <a:pt x="736511" y="359917"/>
                </a:lnTo>
                <a:lnTo>
                  <a:pt x="715429" y="399923"/>
                </a:lnTo>
                <a:lnTo>
                  <a:pt x="692226" y="438657"/>
                </a:lnTo>
                <a:lnTo>
                  <a:pt x="666991" y="475995"/>
                </a:lnTo>
                <a:lnTo>
                  <a:pt x="639787" y="511810"/>
                </a:lnTo>
                <a:lnTo>
                  <a:pt x="610704" y="546100"/>
                </a:lnTo>
                <a:lnTo>
                  <a:pt x="579818" y="578738"/>
                </a:lnTo>
                <a:lnTo>
                  <a:pt x="547192" y="609473"/>
                </a:lnTo>
                <a:lnTo>
                  <a:pt x="512914" y="638555"/>
                </a:lnTo>
                <a:lnTo>
                  <a:pt x="477062" y="665733"/>
                </a:lnTo>
                <a:lnTo>
                  <a:pt x="439712" y="691006"/>
                </a:lnTo>
                <a:lnTo>
                  <a:pt x="400926" y="714120"/>
                </a:lnTo>
                <a:lnTo>
                  <a:pt x="360794" y="735202"/>
                </a:lnTo>
                <a:lnTo>
                  <a:pt x="319405" y="754126"/>
                </a:lnTo>
                <a:lnTo>
                  <a:pt x="276809" y="770636"/>
                </a:lnTo>
                <a:lnTo>
                  <a:pt x="233108" y="784987"/>
                </a:lnTo>
                <a:lnTo>
                  <a:pt x="188353" y="796798"/>
                </a:lnTo>
                <a:lnTo>
                  <a:pt x="142646" y="806068"/>
                </a:lnTo>
                <a:lnTo>
                  <a:pt x="96048" y="812926"/>
                </a:lnTo>
                <a:lnTo>
                  <a:pt x="48642" y="816990"/>
                </a:lnTo>
                <a:lnTo>
                  <a:pt x="505" y="818388"/>
                </a:lnTo>
                <a:lnTo>
                  <a:pt x="336" y="818388"/>
                </a:lnTo>
                <a:lnTo>
                  <a:pt x="168" y="818388"/>
                </a:lnTo>
                <a:lnTo>
                  <a:pt x="0" y="818388"/>
                </a:lnTo>
                <a:lnTo>
                  <a:pt x="505" y="0"/>
                </a:lnTo>
                <a:lnTo>
                  <a:pt x="81978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6" y="802767"/>
                </a:lnTo>
                <a:lnTo>
                  <a:pt x="5346" y="755269"/>
                </a:lnTo>
                <a:lnTo>
                  <a:pt x="11912" y="708406"/>
                </a:lnTo>
                <a:lnTo>
                  <a:pt x="20980" y="662432"/>
                </a:lnTo>
                <a:lnTo>
                  <a:pt x="32486" y="617474"/>
                </a:lnTo>
                <a:lnTo>
                  <a:pt x="46342" y="573405"/>
                </a:lnTo>
                <a:lnTo>
                  <a:pt x="62496" y="530352"/>
                </a:lnTo>
                <a:lnTo>
                  <a:pt x="80860" y="488569"/>
                </a:lnTo>
                <a:lnTo>
                  <a:pt x="101371" y="447929"/>
                </a:lnTo>
                <a:lnTo>
                  <a:pt x="123951" y="408559"/>
                </a:lnTo>
                <a:lnTo>
                  <a:pt x="148526" y="370586"/>
                </a:lnTo>
                <a:lnTo>
                  <a:pt x="175044" y="334010"/>
                </a:lnTo>
                <a:lnTo>
                  <a:pt x="203403" y="298958"/>
                </a:lnTo>
                <a:lnTo>
                  <a:pt x="233553" y="265430"/>
                </a:lnTo>
                <a:lnTo>
                  <a:pt x="265417" y="233553"/>
                </a:lnTo>
                <a:lnTo>
                  <a:pt x="298919" y="203454"/>
                </a:lnTo>
                <a:lnTo>
                  <a:pt x="333997" y="175006"/>
                </a:lnTo>
                <a:lnTo>
                  <a:pt x="370560" y="148590"/>
                </a:lnTo>
                <a:lnTo>
                  <a:pt x="408559" y="123952"/>
                </a:lnTo>
                <a:lnTo>
                  <a:pt x="447903" y="101346"/>
                </a:lnTo>
                <a:lnTo>
                  <a:pt x="488543" y="80899"/>
                </a:lnTo>
                <a:lnTo>
                  <a:pt x="530377" y="62484"/>
                </a:lnTo>
                <a:lnTo>
                  <a:pt x="573354" y="46355"/>
                </a:lnTo>
                <a:lnTo>
                  <a:pt x="617397" y="32512"/>
                </a:lnTo>
                <a:lnTo>
                  <a:pt x="662432" y="20955"/>
                </a:lnTo>
                <a:lnTo>
                  <a:pt x="708393" y="11938"/>
                </a:lnTo>
                <a:lnTo>
                  <a:pt x="755205" y="5334"/>
                </a:lnTo>
                <a:lnTo>
                  <a:pt x="802792" y="1397"/>
                </a:lnTo>
                <a:lnTo>
                  <a:pt x="851090" y="0"/>
                </a:lnTo>
                <a:lnTo>
                  <a:pt x="899375" y="1397"/>
                </a:lnTo>
                <a:lnTo>
                  <a:pt x="946962" y="5334"/>
                </a:lnTo>
                <a:lnTo>
                  <a:pt x="993775" y="11938"/>
                </a:lnTo>
                <a:lnTo>
                  <a:pt x="1039723" y="20955"/>
                </a:lnTo>
                <a:lnTo>
                  <a:pt x="1084757" y="32512"/>
                </a:lnTo>
                <a:lnTo>
                  <a:pt x="1128776" y="46355"/>
                </a:lnTo>
                <a:lnTo>
                  <a:pt x="1171829" y="62484"/>
                </a:lnTo>
                <a:lnTo>
                  <a:pt x="1213612" y="80899"/>
                </a:lnTo>
                <a:lnTo>
                  <a:pt x="1254252" y="101346"/>
                </a:lnTo>
                <a:lnTo>
                  <a:pt x="1293622" y="123952"/>
                </a:lnTo>
                <a:lnTo>
                  <a:pt x="1331595" y="148590"/>
                </a:lnTo>
                <a:lnTo>
                  <a:pt x="1368170" y="175006"/>
                </a:lnTo>
                <a:lnTo>
                  <a:pt x="1403223" y="203454"/>
                </a:lnTo>
                <a:lnTo>
                  <a:pt x="1436751" y="233553"/>
                </a:lnTo>
                <a:lnTo>
                  <a:pt x="1468628" y="265430"/>
                </a:lnTo>
                <a:lnTo>
                  <a:pt x="1498727" y="298958"/>
                </a:lnTo>
                <a:lnTo>
                  <a:pt x="1527175" y="334010"/>
                </a:lnTo>
                <a:lnTo>
                  <a:pt x="1553591" y="370586"/>
                </a:lnTo>
                <a:lnTo>
                  <a:pt x="1578229" y="408559"/>
                </a:lnTo>
                <a:lnTo>
                  <a:pt x="1600835" y="447929"/>
                </a:lnTo>
                <a:lnTo>
                  <a:pt x="1621282" y="488569"/>
                </a:lnTo>
                <a:lnTo>
                  <a:pt x="1639697" y="530352"/>
                </a:lnTo>
                <a:lnTo>
                  <a:pt x="1655826" y="573405"/>
                </a:lnTo>
                <a:lnTo>
                  <a:pt x="1669669" y="617474"/>
                </a:lnTo>
                <a:lnTo>
                  <a:pt x="1681226" y="662432"/>
                </a:lnTo>
                <a:lnTo>
                  <a:pt x="1690243" y="708406"/>
                </a:lnTo>
                <a:lnTo>
                  <a:pt x="1696847" y="755269"/>
                </a:lnTo>
                <a:lnTo>
                  <a:pt x="1700784" y="802767"/>
                </a:lnTo>
                <a:lnTo>
                  <a:pt x="1702181" y="851154"/>
                </a:lnTo>
                <a:lnTo>
                  <a:pt x="1700784" y="899414"/>
                </a:lnTo>
                <a:lnTo>
                  <a:pt x="1696847" y="946912"/>
                </a:lnTo>
                <a:lnTo>
                  <a:pt x="1690243" y="993775"/>
                </a:lnTo>
                <a:lnTo>
                  <a:pt x="1681226" y="1039749"/>
                </a:lnTo>
                <a:lnTo>
                  <a:pt x="1669669" y="1084707"/>
                </a:lnTo>
                <a:lnTo>
                  <a:pt x="1655826" y="1128776"/>
                </a:lnTo>
                <a:lnTo>
                  <a:pt x="1639697" y="1171829"/>
                </a:lnTo>
                <a:lnTo>
                  <a:pt x="1621282" y="1213612"/>
                </a:lnTo>
                <a:lnTo>
                  <a:pt x="1600835" y="1254252"/>
                </a:lnTo>
                <a:lnTo>
                  <a:pt x="1578229" y="1293622"/>
                </a:lnTo>
                <a:lnTo>
                  <a:pt x="1553591" y="1331595"/>
                </a:lnTo>
                <a:lnTo>
                  <a:pt x="1527175" y="1368171"/>
                </a:lnTo>
                <a:lnTo>
                  <a:pt x="1498727" y="1403223"/>
                </a:lnTo>
                <a:lnTo>
                  <a:pt x="1468628" y="1436751"/>
                </a:lnTo>
                <a:lnTo>
                  <a:pt x="1436751" y="1468628"/>
                </a:lnTo>
                <a:lnTo>
                  <a:pt x="1403223" y="1498727"/>
                </a:lnTo>
                <a:lnTo>
                  <a:pt x="1368170" y="1527175"/>
                </a:lnTo>
                <a:lnTo>
                  <a:pt x="1331595" y="1553591"/>
                </a:lnTo>
                <a:lnTo>
                  <a:pt x="1293622" y="1578229"/>
                </a:lnTo>
                <a:lnTo>
                  <a:pt x="1254252" y="1600835"/>
                </a:lnTo>
                <a:lnTo>
                  <a:pt x="1213612" y="1621282"/>
                </a:lnTo>
                <a:lnTo>
                  <a:pt x="1171829" y="1639697"/>
                </a:lnTo>
                <a:lnTo>
                  <a:pt x="1128776" y="1655826"/>
                </a:lnTo>
                <a:lnTo>
                  <a:pt x="1084757" y="1669669"/>
                </a:lnTo>
                <a:lnTo>
                  <a:pt x="1039723" y="1681226"/>
                </a:lnTo>
                <a:lnTo>
                  <a:pt x="993775" y="1690243"/>
                </a:lnTo>
                <a:lnTo>
                  <a:pt x="946962" y="1696847"/>
                </a:lnTo>
                <a:lnTo>
                  <a:pt x="899375" y="1700784"/>
                </a:lnTo>
                <a:lnTo>
                  <a:pt x="851090" y="1702181"/>
                </a:lnTo>
                <a:lnTo>
                  <a:pt x="802792" y="1700784"/>
                </a:lnTo>
                <a:lnTo>
                  <a:pt x="755205" y="1696847"/>
                </a:lnTo>
                <a:lnTo>
                  <a:pt x="708393" y="1690243"/>
                </a:lnTo>
                <a:lnTo>
                  <a:pt x="662432" y="1681226"/>
                </a:lnTo>
                <a:lnTo>
                  <a:pt x="617397" y="1669669"/>
                </a:lnTo>
                <a:lnTo>
                  <a:pt x="573354" y="1655826"/>
                </a:lnTo>
                <a:lnTo>
                  <a:pt x="530377" y="1639697"/>
                </a:lnTo>
                <a:lnTo>
                  <a:pt x="488543" y="1621282"/>
                </a:lnTo>
                <a:lnTo>
                  <a:pt x="447903" y="1600835"/>
                </a:lnTo>
                <a:lnTo>
                  <a:pt x="408559" y="1578229"/>
                </a:lnTo>
                <a:lnTo>
                  <a:pt x="370560" y="1553591"/>
                </a:lnTo>
                <a:lnTo>
                  <a:pt x="333997" y="1527175"/>
                </a:lnTo>
                <a:lnTo>
                  <a:pt x="298919" y="1498727"/>
                </a:lnTo>
                <a:lnTo>
                  <a:pt x="265417" y="1468628"/>
                </a:lnTo>
                <a:lnTo>
                  <a:pt x="233553" y="1436751"/>
                </a:lnTo>
                <a:lnTo>
                  <a:pt x="203403" y="1403223"/>
                </a:lnTo>
                <a:lnTo>
                  <a:pt x="175044" y="1368171"/>
                </a:lnTo>
                <a:lnTo>
                  <a:pt x="148526" y="1331595"/>
                </a:lnTo>
                <a:lnTo>
                  <a:pt x="123951" y="1293622"/>
                </a:lnTo>
                <a:lnTo>
                  <a:pt x="101371" y="1254252"/>
                </a:lnTo>
                <a:lnTo>
                  <a:pt x="80860" y="1213612"/>
                </a:lnTo>
                <a:lnTo>
                  <a:pt x="62496" y="1171829"/>
                </a:lnTo>
                <a:lnTo>
                  <a:pt x="46342" y="1128776"/>
                </a:lnTo>
                <a:lnTo>
                  <a:pt x="32486" y="1084707"/>
                </a:lnTo>
                <a:lnTo>
                  <a:pt x="20980" y="1039749"/>
                </a:lnTo>
                <a:lnTo>
                  <a:pt x="11912" y="993775"/>
                </a:lnTo>
                <a:lnTo>
                  <a:pt x="5346" y="946912"/>
                </a:lnTo>
                <a:lnTo>
                  <a:pt x="1346" y="89941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7452" y="1050036"/>
            <a:ext cx="1117092" cy="111252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8213" y="1050797"/>
            <a:ext cx="1116965" cy="1112520"/>
          </a:xfrm>
          <a:custGeom>
            <a:avLst/>
            <a:gdLst/>
            <a:ahLst/>
            <a:cxnLst/>
            <a:rect l="l" t="t" r="r" b="b"/>
            <a:pathLst>
              <a:path w="1116965" h="1112520">
                <a:moveTo>
                  <a:pt x="118503" y="204724"/>
                </a:moveTo>
                <a:lnTo>
                  <a:pt x="149796" y="168782"/>
                </a:lnTo>
                <a:lnTo>
                  <a:pt x="183540" y="136271"/>
                </a:lnTo>
                <a:lnTo>
                  <a:pt x="219481" y="107187"/>
                </a:lnTo>
                <a:lnTo>
                  <a:pt x="257390" y="81534"/>
                </a:lnTo>
                <a:lnTo>
                  <a:pt x="297027" y="59309"/>
                </a:lnTo>
                <a:lnTo>
                  <a:pt x="338175" y="40512"/>
                </a:lnTo>
                <a:lnTo>
                  <a:pt x="380580" y="25400"/>
                </a:lnTo>
                <a:lnTo>
                  <a:pt x="424014" y="13588"/>
                </a:lnTo>
                <a:lnTo>
                  <a:pt x="468248" y="5461"/>
                </a:lnTo>
                <a:lnTo>
                  <a:pt x="513041" y="1015"/>
                </a:lnTo>
                <a:lnTo>
                  <a:pt x="558152" y="0"/>
                </a:lnTo>
                <a:lnTo>
                  <a:pt x="603351" y="2666"/>
                </a:lnTo>
                <a:lnTo>
                  <a:pt x="648398" y="9016"/>
                </a:lnTo>
                <a:lnTo>
                  <a:pt x="693064" y="19050"/>
                </a:lnTo>
                <a:lnTo>
                  <a:pt x="737120" y="32638"/>
                </a:lnTo>
                <a:lnTo>
                  <a:pt x="780313" y="50164"/>
                </a:lnTo>
                <a:lnTo>
                  <a:pt x="822426" y="71247"/>
                </a:lnTo>
                <a:lnTo>
                  <a:pt x="863206" y="96265"/>
                </a:lnTo>
                <a:lnTo>
                  <a:pt x="902423" y="124967"/>
                </a:lnTo>
                <a:lnTo>
                  <a:pt x="939126" y="156844"/>
                </a:lnTo>
                <a:lnTo>
                  <a:pt x="972477" y="191135"/>
                </a:lnTo>
                <a:lnTo>
                  <a:pt x="1002436" y="227456"/>
                </a:lnTo>
                <a:lnTo>
                  <a:pt x="1028992" y="265811"/>
                </a:lnTo>
                <a:lnTo>
                  <a:pt x="1052106" y="305688"/>
                </a:lnTo>
                <a:lnTo>
                  <a:pt x="1071752" y="347090"/>
                </a:lnTo>
                <a:lnTo>
                  <a:pt x="1087882" y="389636"/>
                </a:lnTo>
                <a:lnTo>
                  <a:pt x="1100455" y="433069"/>
                </a:lnTo>
                <a:lnTo>
                  <a:pt x="1109599" y="477392"/>
                </a:lnTo>
                <a:lnTo>
                  <a:pt x="1115060" y="522097"/>
                </a:lnTo>
                <a:lnTo>
                  <a:pt x="1116964" y="567054"/>
                </a:lnTo>
                <a:lnTo>
                  <a:pt x="1115187" y="612013"/>
                </a:lnTo>
                <a:lnTo>
                  <a:pt x="1109726" y="656716"/>
                </a:lnTo>
                <a:lnTo>
                  <a:pt x="1100582" y="701039"/>
                </a:lnTo>
                <a:lnTo>
                  <a:pt x="1087755" y="744601"/>
                </a:lnTo>
                <a:lnTo>
                  <a:pt x="1071118" y="787273"/>
                </a:lnTo>
                <a:lnTo>
                  <a:pt x="1050721" y="828801"/>
                </a:lnTo>
                <a:lnTo>
                  <a:pt x="1026502" y="868806"/>
                </a:lnTo>
                <a:lnTo>
                  <a:pt x="998448" y="907288"/>
                </a:lnTo>
                <a:lnTo>
                  <a:pt x="967155" y="943228"/>
                </a:lnTo>
                <a:lnTo>
                  <a:pt x="933424" y="975740"/>
                </a:lnTo>
                <a:lnTo>
                  <a:pt x="897483" y="1004951"/>
                </a:lnTo>
                <a:lnTo>
                  <a:pt x="859574" y="1030604"/>
                </a:lnTo>
                <a:lnTo>
                  <a:pt x="819937" y="1052829"/>
                </a:lnTo>
                <a:lnTo>
                  <a:pt x="778789" y="1071499"/>
                </a:lnTo>
                <a:lnTo>
                  <a:pt x="736384" y="1086739"/>
                </a:lnTo>
                <a:lnTo>
                  <a:pt x="692950" y="1098423"/>
                </a:lnTo>
                <a:lnTo>
                  <a:pt x="648716" y="1106551"/>
                </a:lnTo>
                <a:lnTo>
                  <a:pt x="603923" y="1111123"/>
                </a:lnTo>
                <a:lnTo>
                  <a:pt x="558812" y="1112139"/>
                </a:lnTo>
                <a:lnTo>
                  <a:pt x="513613" y="1109472"/>
                </a:lnTo>
                <a:lnTo>
                  <a:pt x="468566" y="1103122"/>
                </a:lnTo>
                <a:lnTo>
                  <a:pt x="423900" y="1093089"/>
                </a:lnTo>
                <a:lnTo>
                  <a:pt x="379844" y="1079500"/>
                </a:lnTo>
                <a:lnTo>
                  <a:pt x="336651" y="1062101"/>
                </a:lnTo>
                <a:lnTo>
                  <a:pt x="294538" y="1040891"/>
                </a:lnTo>
                <a:lnTo>
                  <a:pt x="253758" y="1016000"/>
                </a:lnTo>
                <a:lnTo>
                  <a:pt x="214528" y="987298"/>
                </a:lnTo>
                <a:lnTo>
                  <a:pt x="177838" y="955421"/>
                </a:lnTo>
                <a:lnTo>
                  <a:pt x="144487" y="921130"/>
                </a:lnTo>
                <a:lnTo>
                  <a:pt x="114515" y="884681"/>
                </a:lnTo>
                <a:lnTo>
                  <a:pt x="87960" y="846454"/>
                </a:lnTo>
                <a:lnTo>
                  <a:pt x="64846" y="806450"/>
                </a:lnTo>
                <a:lnTo>
                  <a:pt x="45199" y="765175"/>
                </a:lnTo>
                <a:lnTo>
                  <a:pt x="29057" y="722629"/>
                </a:lnTo>
                <a:lnTo>
                  <a:pt x="16433" y="679068"/>
                </a:lnTo>
                <a:lnTo>
                  <a:pt x="7353" y="634873"/>
                </a:lnTo>
                <a:lnTo>
                  <a:pt x="1866" y="590168"/>
                </a:lnTo>
                <a:lnTo>
                  <a:pt x="0" y="545211"/>
                </a:lnTo>
                <a:lnTo>
                  <a:pt x="1765" y="500252"/>
                </a:lnTo>
                <a:lnTo>
                  <a:pt x="7200" y="455422"/>
                </a:lnTo>
                <a:lnTo>
                  <a:pt x="16344" y="411225"/>
                </a:lnTo>
                <a:lnTo>
                  <a:pt x="29197" y="367538"/>
                </a:lnTo>
                <a:lnTo>
                  <a:pt x="45821" y="324865"/>
                </a:lnTo>
                <a:lnTo>
                  <a:pt x="66230" y="283337"/>
                </a:lnTo>
                <a:lnTo>
                  <a:pt x="90449" y="243204"/>
                </a:lnTo>
                <a:lnTo>
                  <a:pt x="118503" y="204724"/>
                </a:lnTo>
                <a:close/>
              </a:path>
              <a:path w="1116965" h="1112520">
                <a:moveTo>
                  <a:pt x="220497" y="286257"/>
                </a:moveTo>
                <a:lnTo>
                  <a:pt x="193878" y="323596"/>
                </a:lnTo>
                <a:lnTo>
                  <a:pt x="171970" y="362965"/>
                </a:lnTo>
                <a:lnTo>
                  <a:pt x="154749" y="403987"/>
                </a:lnTo>
                <a:lnTo>
                  <a:pt x="142151" y="446150"/>
                </a:lnTo>
                <a:lnTo>
                  <a:pt x="134137" y="489203"/>
                </a:lnTo>
                <a:lnTo>
                  <a:pt x="130657" y="532638"/>
                </a:lnTo>
                <a:lnTo>
                  <a:pt x="131660" y="576199"/>
                </a:lnTo>
                <a:lnTo>
                  <a:pt x="137121" y="619632"/>
                </a:lnTo>
                <a:lnTo>
                  <a:pt x="146977" y="662304"/>
                </a:lnTo>
                <a:lnTo>
                  <a:pt x="161188" y="704088"/>
                </a:lnTo>
                <a:lnTo>
                  <a:pt x="179704" y="744474"/>
                </a:lnTo>
                <a:lnTo>
                  <a:pt x="202488" y="783081"/>
                </a:lnTo>
                <a:lnTo>
                  <a:pt x="229489" y="819785"/>
                </a:lnTo>
                <a:lnTo>
                  <a:pt x="260642" y="853821"/>
                </a:lnTo>
                <a:lnTo>
                  <a:pt x="295935" y="885189"/>
                </a:lnTo>
                <a:lnTo>
                  <a:pt x="334302" y="912749"/>
                </a:lnTo>
                <a:lnTo>
                  <a:pt x="374497" y="935481"/>
                </a:lnTo>
                <a:lnTo>
                  <a:pt x="416153" y="953769"/>
                </a:lnTo>
                <a:lnTo>
                  <a:pt x="458889" y="967359"/>
                </a:lnTo>
                <a:lnTo>
                  <a:pt x="502361" y="976502"/>
                </a:lnTo>
                <a:lnTo>
                  <a:pt x="546201" y="981075"/>
                </a:lnTo>
                <a:lnTo>
                  <a:pt x="590029" y="981201"/>
                </a:lnTo>
                <a:lnTo>
                  <a:pt x="633476" y="977011"/>
                </a:lnTo>
                <a:lnTo>
                  <a:pt x="676198" y="968248"/>
                </a:lnTo>
                <a:lnTo>
                  <a:pt x="717804" y="955293"/>
                </a:lnTo>
                <a:lnTo>
                  <a:pt x="757948" y="937894"/>
                </a:lnTo>
                <a:lnTo>
                  <a:pt x="796239" y="916304"/>
                </a:lnTo>
                <a:lnTo>
                  <a:pt x="832345" y="890397"/>
                </a:lnTo>
                <a:lnTo>
                  <a:pt x="865873" y="860298"/>
                </a:lnTo>
                <a:lnTo>
                  <a:pt x="896454" y="826007"/>
                </a:lnTo>
                <a:lnTo>
                  <a:pt x="923086" y="788542"/>
                </a:lnTo>
                <a:lnTo>
                  <a:pt x="944994" y="749173"/>
                </a:lnTo>
                <a:lnTo>
                  <a:pt x="962215" y="708151"/>
                </a:lnTo>
                <a:lnTo>
                  <a:pt x="974813" y="665988"/>
                </a:lnTo>
                <a:lnTo>
                  <a:pt x="982840" y="623062"/>
                </a:lnTo>
                <a:lnTo>
                  <a:pt x="986320" y="579501"/>
                </a:lnTo>
                <a:lnTo>
                  <a:pt x="985304" y="535939"/>
                </a:lnTo>
                <a:lnTo>
                  <a:pt x="979843" y="492632"/>
                </a:lnTo>
                <a:lnTo>
                  <a:pt x="969987" y="449834"/>
                </a:lnTo>
                <a:lnTo>
                  <a:pt x="955776" y="408177"/>
                </a:lnTo>
                <a:lnTo>
                  <a:pt x="937260" y="367791"/>
                </a:lnTo>
                <a:lnTo>
                  <a:pt x="914476" y="329056"/>
                </a:lnTo>
                <a:lnTo>
                  <a:pt x="887488" y="292480"/>
                </a:lnTo>
                <a:lnTo>
                  <a:pt x="856322" y="258317"/>
                </a:lnTo>
                <a:lnTo>
                  <a:pt x="821042" y="226949"/>
                </a:lnTo>
                <a:lnTo>
                  <a:pt x="782675" y="199516"/>
                </a:lnTo>
                <a:lnTo>
                  <a:pt x="742480" y="176656"/>
                </a:lnTo>
                <a:lnTo>
                  <a:pt x="700824" y="158496"/>
                </a:lnTo>
                <a:lnTo>
                  <a:pt x="658075" y="144779"/>
                </a:lnTo>
                <a:lnTo>
                  <a:pt x="614603" y="135762"/>
                </a:lnTo>
                <a:lnTo>
                  <a:pt x="570763" y="131063"/>
                </a:lnTo>
                <a:lnTo>
                  <a:pt x="526935" y="130937"/>
                </a:lnTo>
                <a:lnTo>
                  <a:pt x="483489" y="135254"/>
                </a:lnTo>
                <a:lnTo>
                  <a:pt x="440766" y="143890"/>
                </a:lnTo>
                <a:lnTo>
                  <a:pt x="399161" y="156972"/>
                </a:lnTo>
                <a:lnTo>
                  <a:pt x="359016" y="174371"/>
                </a:lnTo>
                <a:lnTo>
                  <a:pt x="320713" y="195961"/>
                </a:lnTo>
                <a:lnTo>
                  <a:pt x="284619" y="221868"/>
                </a:lnTo>
                <a:lnTo>
                  <a:pt x="251091" y="251967"/>
                </a:lnTo>
                <a:lnTo>
                  <a:pt x="220497" y="286257"/>
                </a:lnTo>
                <a:close/>
              </a:path>
            </a:pathLst>
          </a:custGeom>
          <a:ln w="7620">
            <a:solidFill>
              <a:srgbClr val="C5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062" y="1422272"/>
            <a:ext cx="713587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5521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6225" y="1898396"/>
            <a:ext cx="4829809" cy="401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pradar.com/utctime" TargetMode="Externa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4671" y="2782011"/>
            <a:ext cx="5692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75" dirty="0">
                <a:solidFill>
                  <a:srgbClr val="00AEEE"/>
                </a:solidFill>
              </a:rPr>
              <a:t>Zem</a:t>
            </a:r>
            <a:r>
              <a:rPr sz="4000" spc="165" dirty="0">
                <a:solidFill>
                  <a:srgbClr val="00AEEE"/>
                </a:solidFill>
              </a:rPr>
              <a:t> </a:t>
            </a:r>
            <a:r>
              <a:rPr sz="4000" spc="-5" dirty="0">
                <a:solidFill>
                  <a:srgbClr val="00AEEE"/>
                </a:solidFill>
              </a:rPr>
              <a:t>a</a:t>
            </a:r>
            <a:r>
              <a:rPr sz="4000" spc="-160" dirty="0">
                <a:solidFill>
                  <a:srgbClr val="00AEEE"/>
                </a:solidFill>
              </a:rPr>
              <a:t> </a:t>
            </a:r>
            <a:r>
              <a:rPr sz="4000" spc="-30" dirty="0">
                <a:solidFill>
                  <a:srgbClr val="00AEEE"/>
                </a:solidFill>
              </a:rPr>
              <a:t>podnebné</a:t>
            </a:r>
            <a:r>
              <a:rPr sz="4000" spc="-70" dirty="0">
                <a:solidFill>
                  <a:srgbClr val="00AEEE"/>
                </a:solidFill>
              </a:rPr>
              <a:t> </a:t>
            </a:r>
            <a:r>
              <a:rPr sz="4000" spc="45" dirty="0">
                <a:solidFill>
                  <a:srgbClr val="00AEEE"/>
                </a:solidFill>
              </a:rPr>
              <a:t>pásma</a:t>
            </a:r>
            <a:endParaRPr sz="4000"/>
          </a:p>
        </p:txBody>
      </p:sp>
      <p:sp>
        <p:nvSpPr>
          <p:cNvPr id="13" name="object 13"/>
          <p:cNvSpPr/>
          <p:nvPr/>
        </p:nvSpPr>
        <p:spPr>
          <a:xfrm>
            <a:off x="1187196" y="2493264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>
                <a:moveTo>
                  <a:pt x="0" y="0"/>
                </a:moveTo>
                <a:lnTo>
                  <a:pt x="7560436" y="0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189" y="280797"/>
            <a:ext cx="34747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10" dirty="0"/>
              <a:t> </a:t>
            </a:r>
            <a:r>
              <a:rPr sz="4300" spc="-20" dirty="0"/>
              <a:t>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7045579" y="581025"/>
            <a:ext cx="150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F8852F"/>
                </a:solidFill>
                <a:latin typeface="Trebuchet MS"/>
                <a:cs typeface="Trebuchet MS"/>
              </a:rPr>
              <a:t>Pás</a:t>
            </a: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2000" b="1" spc="25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2000" b="1" spc="2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20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96" y="1469212"/>
            <a:ext cx="789114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275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Segoe UI Symbol"/>
              <a:buChar char="●"/>
              <a:tabLst>
                <a:tab pos="296545" algn="l"/>
              </a:tabLst>
            </a:pP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EEE"/>
                </a:solidFill>
                <a:latin typeface="Calibri"/>
                <a:cs typeface="Calibri"/>
              </a:rPr>
              <a:t>rozvojom</a:t>
            </a:r>
            <a:r>
              <a:rPr sz="2400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dopravy</a:t>
            </a:r>
            <a:r>
              <a:rPr sz="24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komunikácie </a:t>
            </a: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–</a:t>
            </a:r>
            <a:r>
              <a:rPr sz="24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EEE"/>
                </a:solidFill>
                <a:latin typeface="Calibri"/>
                <a:cs typeface="Calibri"/>
              </a:rPr>
              <a:t>prechod</a:t>
            </a: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pásmový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čas</a:t>
            </a:r>
            <a:endParaRPr sz="2400">
              <a:latin typeface="Calibri"/>
              <a:cs typeface="Calibri"/>
            </a:endParaRPr>
          </a:p>
          <a:p>
            <a:pPr marL="295910" marR="487045">
              <a:lnSpc>
                <a:spcPct val="89700"/>
              </a:lnSpc>
              <a:spcBef>
                <a:spcPts val="165"/>
              </a:spcBef>
              <a:tabLst>
                <a:tab pos="525780" algn="l"/>
                <a:tab pos="2815590" algn="l"/>
              </a:tabLst>
            </a:pPr>
            <a:r>
              <a:rPr sz="2400" dirty="0">
                <a:latin typeface="Calibri"/>
                <a:cs typeface="Calibri"/>
              </a:rPr>
              <a:t>-	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lá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obla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ť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	zhruba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°</a:t>
            </a:r>
            <a:r>
              <a:rPr sz="2400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danéh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poludní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spc="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15" dirty="0">
                <a:latin typeface="Calibri"/>
                <a:cs typeface="Calibri"/>
              </a:rPr>
              <a:t>používa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rovnaký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čas,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ktorý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určený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svojím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posunom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od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UTC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koordinovaného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svetového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času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(väčšinou je posun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určený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celistvým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počtom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hodín, </a:t>
            </a:r>
            <a:r>
              <a:rPr sz="2400" spc="-10" dirty="0">
                <a:latin typeface="Calibri"/>
                <a:cs typeface="Calibri"/>
              </a:rPr>
              <a:t>existujú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však</a:t>
            </a:r>
            <a:r>
              <a:rPr sz="2400" dirty="0">
                <a:latin typeface="Calibri"/>
                <a:cs typeface="Calibri"/>
              </a:rPr>
              <a:t> aj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výnimky)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3939" y="1120139"/>
            <a:ext cx="8100059" cy="5486400"/>
            <a:chOff x="1043939" y="1120139"/>
            <a:chExt cx="8100059" cy="5486400"/>
          </a:xfrm>
        </p:grpSpPr>
        <p:sp>
          <p:nvSpPr>
            <p:cNvPr id="7" name="object 7"/>
            <p:cNvSpPr/>
            <p:nvPr/>
          </p:nvSpPr>
          <p:spPr>
            <a:xfrm>
              <a:off x="1205483" y="3276600"/>
              <a:ext cx="7777480" cy="0"/>
            </a:xfrm>
            <a:custGeom>
              <a:avLst/>
              <a:gdLst/>
              <a:ahLst/>
              <a:cxnLst/>
              <a:rect l="l" t="t" r="r" b="b"/>
              <a:pathLst>
                <a:path w="7777480">
                  <a:moveTo>
                    <a:pt x="0" y="0"/>
                  </a:moveTo>
                  <a:lnTo>
                    <a:pt x="7776972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39" y="1124711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36" y="3505200"/>
              <a:ext cx="5612892" cy="3101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66189" y="280797"/>
            <a:ext cx="34747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10" dirty="0"/>
              <a:t> </a:t>
            </a:r>
            <a:r>
              <a:rPr sz="4300" spc="-20" dirty="0"/>
              <a:t>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8112632" y="581025"/>
            <a:ext cx="614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80" dirty="0">
                <a:solidFill>
                  <a:srgbClr val="F8852F"/>
                </a:solidFill>
                <a:latin typeface="Trebuchet MS"/>
                <a:cs typeface="Trebuchet MS"/>
              </a:rPr>
              <a:t>UTC</a:t>
            </a:r>
            <a:r>
              <a:rPr sz="2000" b="1" spc="-33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2311" y="1048511"/>
            <a:ext cx="8171815" cy="5809615"/>
            <a:chOff x="972311" y="1048511"/>
            <a:chExt cx="8171815" cy="5809615"/>
          </a:xfrm>
        </p:grpSpPr>
        <p:sp>
          <p:nvSpPr>
            <p:cNvPr id="15" name="object 15"/>
            <p:cNvSpPr/>
            <p:nvPr/>
          </p:nvSpPr>
          <p:spPr>
            <a:xfrm>
              <a:off x="1103375" y="1048511"/>
              <a:ext cx="8040370" cy="9525"/>
            </a:xfrm>
            <a:custGeom>
              <a:avLst/>
              <a:gdLst/>
              <a:ahLst/>
              <a:cxnLst/>
              <a:rect l="l" t="t" r="r" b="b"/>
              <a:pathLst>
                <a:path w="8040370" h="9525">
                  <a:moveTo>
                    <a:pt x="8040243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8040243" y="9143"/>
                  </a:lnTo>
                  <a:lnTo>
                    <a:pt x="8040243" y="0"/>
                  </a:lnTo>
                  <a:close/>
                </a:path>
              </a:pathLst>
            </a:custGeom>
            <a:solidFill>
              <a:srgbClr val="3891A7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3375" y="1062227"/>
              <a:ext cx="7879080" cy="2670175"/>
            </a:xfrm>
            <a:custGeom>
              <a:avLst/>
              <a:gdLst/>
              <a:ahLst/>
              <a:cxnLst/>
              <a:rect l="l" t="t" r="r" b="b"/>
              <a:pathLst>
                <a:path w="7879080" h="2670175">
                  <a:moveTo>
                    <a:pt x="0" y="831723"/>
                  </a:moveTo>
                  <a:lnTo>
                    <a:pt x="7879080" y="831723"/>
                  </a:lnTo>
                  <a:lnTo>
                    <a:pt x="7879080" y="0"/>
                  </a:lnTo>
                  <a:lnTo>
                    <a:pt x="0" y="0"/>
                  </a:lnTo>
                  <a:lnTo>
                    <a:pt x="0" y="831723"/>
                  </a:lnTo>
                  <a:close/>
                </a:path>
                <a:path w="7879080" h="2670175">
                  <a:moveTo>
                    <a:pt x="102108" y="2670048"/>
                  </a:moveTo>
                  <a:lnTo>
                    <a:pt x="7879080" y="2670048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11" y="1946147"/>
              <a:ext cx="8142732" cy="491185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07947" y="1066800"/>
            <a:ext cx="7870190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86995" marR="222885">
              <a:lnSpc>
                <a:spcPct val="100000"/>
              </a:lnSpc>
              <a:spcBef>
                <a:spcPts val="245"/>
              </a:spcBef>
              <a:tabLst>
                <a:tab pos="5314950" algn="l"/>
              </a:tabLst>
            </a:pPr>
            <a:r>
              <a:rPr sz="1200" b="1" i="1" spc="-50" dirty="0">
                <a:solidFill>
                  <a:srgbClr val="004882"/>
                </a:solidFill>
                <a:latin typeface="Trebuchet MS"/>
                <a:cs typeface="Trebuchet MS"/>
              </a:rPr>
              <a:t>Coordinated </a:t>
            </a:r>
            <a:r>
              <a:rPr sz="1200" b="1" i="1" spc="-60" dirty="0">
                <a:solidFill>
                  <a:srgbClr val="004882"/>
                </a:solidFill>
                <a:latin typeface="Trebuchet MS"/>
                <a:cs typeface="Trebuchet MS"/>
              </a:rPr>
              <a:t>Universal Time </a:t>
            </a:r>
            <a:r>
              <a:rPr sz="1200" b="1" i="1" spc="-50" dirty="0">
                <a:solidFill>
                  <a:srgbClr val="004882"/>
                </a:solidFill>
                <a:latin typeface="Trebuchet MS"/>
                <a:cs typeface="Trebuchet MS"/>
              </a:rPr>
              <a:t>(Universal </a:t>
            </a:r>
            <a:r>
              <a:rPr sz="1200" b="1" i="1" spc="-60" dirty="0">
                <a:solidFill>
                  <a:srgbClr val="004882"/>
                </a:solidFill>
                <a:latin typeface="Trebuchet MS"/>
                <a:cs typeface="Trebuchet MS"/>
              </a:rPr>
              <a:t>Time </a:t>
            </a:r>
            <a:r>
              <a:rPr sz="1200" b="1" i="1" spc="-50" dirty="0">
                <a:solidFill>
                  <a:srgbClr val="004882"/>
                </a:solidFill>
                <a:latin typeface="Trebuchet MS"/>
                <a:cs typeface="Trebuchet MS"/>
              </a:rPr>
              <a:t>Coordinated </a:t>
            </a:r>
            <a:r>
              <a:rPr sz="1200" b="1" i="1" dirty="0">
                <a:solidFill>
                  <a:srgbClr val="004882"/>
                </a:solidFill>
                <a:latin typeface="Trebuchet MS"/>
                <a:cs typeface="Trebuchet MS"/>
              </a:rPr>
              <a:t>- </a:t>
            </a:r>
            <a:r>
              <a:rPr sz="1200" b="1" i="1" spc="-15" dirty="0">
                <a:solidFill>
                  <a:srgbClr val="004882"/>
                </a:solidFill>
                <a:latin typeface="Trebuchet MS"/>
                <a:cs typeface="Trebuchet MS"/>
              </a:rPr>
              <a:t>UTC), </a:t>
            </a:r>
            <a:r>
              <a:rPr sz="1200" i="1" spc="-85" dirty="0">
                <a:latin typeface="Trebuchet MS"/>
                <a:cs typeface="Trebuchet MS"/>
              </a:rPr>
              <a:t>also referredtoas </a:t>
            </a:r>
            <a:r>
              <a:rPr sz="1200" b="1" i="1" spc="-20" dirty="0">
                <a:latin typeface="Trebuchet MS"/>
                <a:cs typeface="Trebuchet MS"/>
              </a:rPr>
              <a:t>Zulu </a:t>
            </a:r>
            <a:r>
              <a:rPr sz="1200" b="1" i="1" spc="-60" dirty="0">
                <a:latin typeface="Trebuchet MS"/>
                <a:cs typeface="Trebuchet MS"/>
              </a:rPr>
              <a:t>Time </a:t>
            </a:r>
            <a:r>
              <a:rPr sz="1200" i="1" spc="-65" dirty="0">
                <a:latin typeface="Trebuchet MS"/>
                <a:cs typeface="Trebuchet MS"/>
              </a:rPr>
              <a:t>by </a:t>
            </a:r>
            <a:r>
              <a:rPr sz="1200" i="1" spc="-75" dirty="0">
                <a:latin typeface="Trebuchet MS"/>
                <a:cs typeface="Trebuchet MS"/>
              </a:rPr>
              <a:t>theU.S. </a:t>
            </a:r>
            <a:r>
              <a:rPr sz="1200" i="1" spc="-120" dirty="0">
                <a:latin typeface="Trebuchet MS"/>
                <a:cs typeface="Trebuchet MS"/>
              </a:rPr>
              <a:t>military,and </a:t>
            </a:r>
            <a:r>
              <a:rPr sz="1200" i="1" spc="-114" dirty="0">
                <a:latin typeface="Trebuchet MS"/>
                <a:cs typeface="Trebuchet MS"/>
              </a:rPr>
              <a:t> mistakenly </a:t>
            </a:r>
            <a:r>
              <a:rPr sz="1200" i="1" spc="-85" dirty="0">
                <a:latin typeface="Trebuchet MS"/>
                <a:cs typeface="Trebuchet MS"/>
              </a:rPr>
              <a:t>(due </a:t>
            </a:r>
            <a:r>
              <a:rPr sz="1200" i="1" spc="-75" dirty="0">
                <a:latin typeface="Trebuchet MS"/>
                <a:cs typeface="Trebuchet MS"/>
              </a:rPr>
              <a:t>to </a:t>
            </a:r>
            <a:r>
              <a:rPr sz="1200" i="1" spc="-110" dirty="0">
                <a:latin typeface="Trebuchet MS"/>
                <a:cs typeface="Trebuchet MS"/>
              </a:rPr>
              <a:t>differentmeasuring methodologies </a:t>
            </a:r>
            <a:r>
              <a:rPr sz="1200" i="1" spc="-100" dirty="0">
                <a:latin typeface="Trebuchet MS"/>
                <a:cs typeface="Trebuchet MS"/>
              </a:rPr>
              <a:t>thatresult </a:t>
            </a:r>
            <a:r>
              <a:rPr sz="1200" i="1" spc="-60" dirty="0">
                <a:latin typeface="Trebuchet MS"/>
                <a:cs typeface="Trebuchet MS"/>
              </a:rPr>
              <a:t>in </a:t>
            </a:r>
            <a:r>
              <a:rPr sz="1200" i="1" spc="-114" dirty="0">
                <a:latin typeface="Trebuchet MS"/>
                <a:cs typeface="Trebuchet MS"/>
              </a:rPr>
              <a:t>differences </a:t>
            </a:r>
            <a:r>
              <a:rPr sz="1200" i="1" spc="-55" dirty="0">
                <a:latin typeface="Trebuchet MS"/>
                <a:cs typeface="Trebuchet MS"/>
              </a:rPr>
              <a:t>on </a:t>
            </a:r>
            <a:r>
              <a:rPr sz="1200" i="1" spc="-90" dirty="0">
                <a:latin typeface="Trebuchet MS"/>
                <a:cs typeface="Trebuchet MS"/>
              </a:rPr>
              <a:t>the </a:t>
            </a:r>
            <a:r>
              <a:rPr sz="1200" i="1" spc="-95" dirty="0">
                <a:latin typeface="Trebuchet MS"/>
                <a:cs typeface="Trebuchet MS"/>
              </a:rPr>
              <a:t>order </a:t>
            </a:r>
            <a:r>
              <a:rPr sz="1200" i="1" spc="-65" dirty="0">
                <a:latin typeface="Trebuchet MS"/>
                <a:cs typeface="Trebuchet MS"/>
              </a:rPr>
              <a:t>of </a:t>
            </a:r>
            <a:r>
              <a:rPr sz="1200" i="1" dirty="0">
                <a:latin typeface="Trebuchet MS"/>
                <a:cs typeface="Trebuchet MS"/>
              </a:rPr>
              <a:t>a </a:t>
            </a:r>
            <a:r>
              <a:rPr sz="1200" i="1" spc="-85" dirty="0">
                <a:latin typeface="Trebuchet MS"/>
                <a:cs typeface="Trebuchet MS"/>
              </a:rPr>
              <a:t>second) </a:t>
            </a:r>
            <a:r>
              <a:rPr sz="1200" i="1" spc="-114" dirty="0">
                <a:latin typeface="Trebuchet MS"/>
                <a:cs typeface="Trebuchet MS"/>
              </a:rPr>
              <a:t>referred </a:t>
            </a:r>
            <a:r>
              <a:rPr sz="1200" i="1" spc="-75" dirty="0">
                <a:latin typeface="Trebuchet MS"/>
                <a:cs typeface="Trebuchet MS"/>
              </a:rPr>
              <a:t>to </a:t>
            </a:r>
            <a:r>
              <a:rPr sz="1200" i="1" spc="-35" dirty="0">
                <a:latin typeface="Trebuchet MS"/>
                <a:cs typeface="Trebuchet MS"/>
              </a:rPr>
              <a:t>as </a:t>
            </a:r>
            <a:r>
              <a:rPr sz="1200" i="1" spc="-105" dirty="0">
                <a:latin typeface="Trebuchet MS"/>
                <a:cs typeface="Trebuchet MS"/>
              </a:rPr>
              <a:t>Greenwich 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MeanTime</a:t>
            </a:r>
            <a:r>
              <a:rPr sz="1200" i="1" spc="-14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(GMT)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110" dirty="0">
                <a:latin typeface="Trebuchet MS"/>
                <a:cs typeface="Trebuchet MS"/>
              </a:rPr>
              <a:t>(time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in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100" dirty="0">
                <a:latin typeface="Trebuchet MS"/>
                <a:cs typeface="Trebuchet MS"/>
              </a:rPr>
              <a:t>Greenwich,England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100" dirty="0">
                <a:latin typeface="Trebuchet MS"/>
                <a:cs typeface="Trebuchet MS"/>
              </a:rPr>
              <a:t>recognized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by</a:t>
            </a:r>
            <a:r>
              <a:rPr sz="1200" i="1" spc="-175" dirty="0">
                <a:latin typeface="Trebuchet MS"/>
                <a:cs typeface="Trebuchet MS"/>
              </a:rPr>
              <a:t> </a:t>
            </a:r>
            <a:r>
              <a:rPr sz="1200" i="1" spc="-114" dirty="0">
                <a:latin typeface="Trebuchet MS"/>
                <a:cs typeface="Trebuchet MS"/>
              </a:rPr>
              <a:t>international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110" dirty="0">
                <a:latin typeface="Trebuchet MS"/>
                <a:cs typeface="Trebuchet MS"/>
              </a:rPr>
              <a:t>conference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in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15" dirty="0">
                <a:latin typeface="Trebuchet MS"/>
                <a:cs typeface="Trebuchet MS"/>
              </a:rPr>
              <a:t>1884</a:t>
            </a:r>
            <a:r>
              <a:rPr sz="1200" i="1" spc="-1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as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90" dirty="0">
                <a:latin typeface="Trebuchet MS"/>
                <a:cs typeface="Trebuchet MS"/>
              </a:rPr>
              <a:t>the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105" dirty="0">
                <a:latin typeface="Trebuchet MS"/>
                <a:cs typeface="Trebuchet MS"/>
              </a:rPr>
              <a:t>InternationalTime),is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spc="-90" dirty="0">
                <a:latin typeface="Trebuchet MS"/>
                <a:cs typeface="Trebuchet MS"/>
              </a:rPr>
              <a:t>the</a:t>
            </a:r>
            <a:r>
              <a:rPr sz="1200" i="1" spc="-130" dirty="0">
                <a:latin typeface="Trebuchet MS"/>
                <a:cs typeface="Trebuchet MS"/>
              </a:rPr>
              <a:t> </a:t>
            </a:r>
            <a:r>
              <a:rPr sz="1200" i="1" spc="-110" dirty="0">
                <a:latin typeface="Trebuchet MS"/>
                <a:cs typeface="Trebuchet MS"/>
              </a:rPr>
              <a:t>time 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at</a:t>
            </a:r>
            <a:r>
              <a:rPr sz="1200" i="1" spc="-155" dirty="0">
                <a:latin typeface="Trebuchet MS"/>
                <a:cs typeface="Trebuchet MS"/>
              </a:rPr>
              <a:t> </a:t>
            </a:r>
            <a:r>
              <a:rPr sz="1200" i="1" spc="-90" dirty="0">
                <a:latin typeface="Trebuchet MS"/>
                <a:cs typeface="Trebuchet MS"/>
              </a:rPr>
              <a:t>the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90" dirty="0">
                <a:latin typeface="Trebuchet MS"/>
                <a:cs typeface="Trebuchet MS"/>
              </a:rPr>
              <a:t>prime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100" dirty="0">
                <a:latin typeface="Trebuchet MS"/>
                <a:cs typeface="Trebuchet MS"/>
              </a:rPr>
              <a:t>meridian</a:t>
            </a:r>
            <a:r>
              <a:rPr sz="1200" i="1" spc="-16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(0°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dirty="0">
                <a:latin typeface="Trebuchet MS"/>
                <a:cs typeface="Trebuchet MS"/>
              </a:rPr>
              <a:t>±</a:t>
            </a:r>
            <a:r>
              <a:rPr sz="1200" i="1" spc="5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7.5°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120" dirty="0">
                <a:latin typeface="Trebuchet MS"/>
                <a:cs typeface="Trebuchet MS"/>
              </a:rPr>
              <a:t>longitude).	</a:t>
            </a:r>
            <a:r>
              <a:rPr sz="1200" b="1" i="1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5"/>
              </a:rPr>
              <a:t>http://copradar.com/utctime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4347" y="209168"/>
            <a:ext cx="34728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30" dirty="0"/>
              <a:t> </a:t>
            </a:r>
            <a:r>
              <a:rPr sz="4300" spc="-20" dirty="0"/>
              <a:t>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7293609" y="509143"/>
            <a:ext cx="150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Pás</a:t>
            </a:r>
            <a:r>
              <a:rPr sz="2000" b="1" spc="40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2000" b="1" spc="30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2000" b="1" spc="2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2000" b="1" spc="-15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616" y="2956558"/>
            <a:ext cx="7927848" cy="38694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60500" y="1129030"/>
            <a:ext cx="7410450" cy="206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296545" algn="l"/>
              </a:tabLst>
            </a:pP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Základným</a:t>
            </a:r>
            <a:r>
              <a:rPr sz="2000" spc="-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časovým</a:t>
            </a:r>
            <a:r>
              <a:rPr sz="2000" spc="-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pásmom</a:t>
            </a:r>
            <a:r>
              <a:rPr sz="20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pásmo,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 ktorom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platí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UTC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ktoré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rozkladá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okolo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nultého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poludníka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ktorý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prechádza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Kráľovskou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hvezdárňou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Greenwichi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(Londýn,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Anglicko).</a:t>
            </a:r>
            <a:endParaRPr sz="2000">
              <a:latin typeface="Calibri"/>
              <a:cs typeface="Calibri"/>
            </a:endParaRPr>
          </a:p>
          <a:p>
            <a:pPr marL="295910" marR="1308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296545" algn="l"/>
              </a:tabLst>
            </a:pPr>
            <a:r>
              <a:rPr sz="2000" dirty="0">
                <a:solidFill>
                  <a:srgbClr val="00AEEE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EEE"/>
                </a:solidFill>
                <a:latin typeface="Calibri"/>
                <a:cs typeface="Calibri"/>
              </a:rPr>
              <a:t>tohto</a:t>
            </a:r>
            <a:r>
              <a:rPr sz="2000" spc="-10" dirty="0">
                <a:solidFill>
                  <a:srgbClr val="00AEEE"/>
                </a:solidFill>
                <a:latin typeface="Calibri"/>
                <a:cs typeface="Calibri"/>
              </a:rPr>
              <a:t> dôvodu</a:t>
            </a:r>
            <a:r>
              <a:rPr sz="2000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sa</a:t>
            </a:r>
            <a:r>
              <a:rPr sz="20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Calibri"/>
                <a:cs typeface="Calibri"/>
              </a:rPr>
              <a:t>pásmovému</a:t>
            </a:r>
            <a:r>
              <a:rPr sz="2000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času</a:t>
            </a:r>
            <a:r>
              <a:rPr sz="20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zodpovedajúcemu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UTC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niekedy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hovorí </a:t>
            </a:r>
            <a:r>
              <a:rPr sz="2000" spc="-5" dirty="0">
                <a:latin typeface="Calibri"/>
                <a:cs typeface="Calibri"/>
              </a:rPr>
              <a:t>greenwichský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stredný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čas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(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GMT,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Greenwich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Mean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2000" spc="-5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1530"/>
              </a:spcBef>
            </a:pP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Mapa</a:t>
            </a:r>
            <a:r>
              <a:rPr sz="1600" i="1" spc="-10" dirty="0">
                <a:solidFill>
                  <a:srgbClr val="004882"/>
                </a:solidFill>
                <a:latin typeface="Calibri"/>
                <a:cs typeface="Calibri"/>
              </a:rPr>
              <a:t> časových</a:t>
            </a:r>
            <a:r>
              <a:rPr sz="1600" i="1" spc="1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pásiem.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43939" y="981455"/>
            <a:ext cx="8100059" cy="0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347" y="313435"/>
            <a:ext cx="31521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85" dirty="0"/>
              <a:t>Časy</a:t>
            </a:r>
            <a:r>
              <a:rPr sz="3900" spc="-30" dirty="0"/>
              <a:t> </a:t>
            </a:r>
            <a:r>
              <a:rPr sz="3900" spc="-15" dirty="0"/>
              <a:t>na</a:t>
            </a:r>
            <a:r>
              <a:rPr sz="3900" spc="-200" dirty="0"/>
              <a:t> </a:t>
            </a:r>
            <a:r>
              <a:rPr sz="3900" spc="130" dirty="0"/>
              <a:t>Zemi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6202171" y="589534"/>
            <a:ext cx="236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8852F"/>
                </a:solidFill>
                <a:latin typeface="Trebuchet MS"/>
                <a:cs typeface="Trebuchet MS"/>
              </a:rPr>
              <a:t>Pá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20" dirty="0">
                <a:solidFill>
                  <a:srgbClr val="F8852F"/>
                </a:solidFill>
                <a:latin typeface="Trebuchet MS"/>
                <a:cs typeface="Trebuchet MS"/>
              </a:rPr>
              <a:t>mov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18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11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1800" b="1" spc="-1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F8852F"/>
                </a:solidFill>
                <a:latin typeface="Trebuchet MS"/>
                <a:cs typeface="Trebuchet MS"/>
              </a:rPr>
              <a:t>E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20" dirty="0">
                <a:solidFill>
                  <a:srgbClr val="F8852F"/>
                </a:solidFill>
                <a:latin typeface="Trebuchet MS"/>
                <a:cs typeface="Trebuchet MS"/>
              </a:rPr>
              <a:t>r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ó</a:t>
            </a:r>
            <a:r>
              <a:rPr sz="1800" b="1" spc="2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7564" y="1493125"/>
            <a:ext cx="3490595" cy="47847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Modrý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región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západoeurópsky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alebo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GMT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alebo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UTC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3891A7"/>
              </a:buClr>
              <a:buSzPct val="79166"/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Červený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región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  <a:tabLst>
                <a:tab pos="355600" algn="l"/>
              </a:tabLst>
            </a:pPr>
            <a:r>
              <a:rPr sz="1900" spc="5" dirty="0">
                <a:solidFill>
                  <a:srgbClr val="3891A7"/>
                </a:solidFill>
                <a:latin typeface="Calibri"/>
                <a:cs typeface="Calibri"/>
              </a:rPr>
              <a:t>-	</a:t>
            </a:r>
            <a:r>
              <a:rPr sz="2400" spc="-10" dirty="0">
                <a:latin typeface="Calibri"/>
                <a:cs typeface="Calibri"/>
              </a:rPr>
              <a:t>stredoeurópsky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čas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3891A7"/>
              </a:buClr>
              <a:buSzPct val="79166"/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Žltý</a:t>
            </a:r>
            <a:r>
              <a:rPr sz="2400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región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55600" algn="l"/>
              </a:tabLst>
            </a:pPr>
            <a:r>
              <a:rPr sz="1900" spc="5" dirty="0">
                <a:solidFill>
                  <a:srgbClr val="3891A7"/>
                </a:solidFill>
                <a:latin typeface="Calibri"/>
                <a:cs typeface="Calibri"/>
              </a:rPr>
              <a:t>-	</a:t>
            </a:r>
            <a:r>
              <a:rPr sz="2400" spc="-10" dirty="0">
                <a:latin typeface="Calibri"/>
                <a:cs typeface="Calibri"/>
              </a:rPr>
              <a:t>východoeurópsky čas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3891A7"/>
              </a:buClr>
              <a:buSzPct val="79166"/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92D050"/>
                </a:solidFill>
                <a:latin typeface="Calibri"/>
                <a:cs typeface="Calibri"/>
              </a:rPr>
              <a:t>Zelený</a:t>
            </a:r>
            <a:r>
              <a:rPr sz="2400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2D050"/>
                </a:solidFill>
                <a:latin typeface="Calibri"/>
                <a:cs typeface="Calibri"/>
              </a:rPr>
              <a:t>región</a:t>
            </a:r>
            <a:endParaRPr sz="240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Moskovský</a:t>
            </a:r>
            <a:r>
              <a:rPr sz="2400" spc="-10" dirty="0">
                <a:latin typeface="Calibri"/>
                <a:cs typeface="Calibri"/>
              </a:rPr>
              <a:t> čas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6240" y="1120139"/>
            <a:ext cx="8747760" cy="5169535"/>
            <a:chOff x="396240" y="1120139"/>
            <a:chExt cx="8747760" cy="51695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699259"/>
              <a:ext cx="4296156" cy="45902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3940" y="1124711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66138" y="75387"/>
            <a:ext cx="34747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15" dirty="0"/>
              <a:t> </a:t>
            </a:r>
            <a:r>
              <a:rPr sz="4300" spc="-20" dirty="0"/>
              <a:t>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1866138" y="740156"/>
            <a:ext cx="5692140" cy="401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8852F"/>
                </a:solidFill>
                <a:latin typeface="Calibri"/>
                <a:cs typeface="Calibri"/>
              </a:rPr>
              <a:t>Greenwich</a:t>
            </a:r>
            <a:r>
              <a:rPr sz="2000" b="1" spc="-20" dirty="0">
                <a:solidFill>
                  <a:srgbClr val="F8852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8852F"/>
                </a:solidFill>
                <a:latin typeface="Calibri"/>
                <a:cs typeface="Calibri"/>
              </a:rPr>
              <a:t>Observatory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Calibri"/>
              <a:cs typeface="Calibri"/>
            </a:endParaRPr>
          </a:p>
          <a:p>
            <a:pPr marL="40132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●"/>
              <a:tabLst>
                <a:tab pos="400685" algn="l"/>
                <a:tab pos="401320" algn="l"/>
              </a:tabLst>
            </a:pPr>
            <a:r>
              <a:rPr sz="1500" b="1" spc="-15" dirty="0">
                <a:solidFill>
                  <a:srgbClr val="00AEEE"/>
                </a:solidFill>
                <a:latin typeface="Calibri"/>
                <a:cs typeface="Calibri"/>
              </a:rPr>
              <a:t>Kráľovské</a:t>
            </a:r>
            <a:r>
              <a:rPr sz="1500" b="1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AEEE"/>
                </a:solidFill>
                <a:latin typeface="Calibri"/>
                <a:cs typeface="Calibri"/>
              </a:rPr>
              <a:t>observatórium,</a:t>
            </a:r>
            <a:r>
              <a:rPr sz="1500" b="1" spc="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AEEE"/>
                </a:solidFill>
                <a:latin typeface="Calibri"/>
                <a:cs typeface="Calibri"/>
              </a:rPr>
              <a:t>Greenwich</a:t>
            </a:r>
            <a:endParaRPr sz="1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</a:pPr>
            <a:r>
              <a:rPr sz="1500" b="1" dirty="0">
                <a:solidFill>
                  <a:srgbClr val="00AEEE"/>
                </a:solidFill>
                <a:latin typeface="Calibri"/>
                <a:cs typeface="Calibri"/>
              </a:rPr>
              <a:t>-</a:t>
            </a:r>
            <a:r>
              <a:rPr sz="1500" b="1" spc="-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národné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observatórium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londýnskom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Greenwichi</a:t>
            </a:r>
            <a:endParaRPr sz="1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15"/>
              </a:spcBef>
            </a:pP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(0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°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0,0';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+51</a:t>
            </a: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°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28,6'; 47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m)</a:t>
            </a:r>
            <a:endParaRPr sz="1500">
              <a:latin typeface="Calibri"/>
              <a:cs typeface="Calibri"/>
            </a:endParaRPr>
          </a:p>
          <a:p>
            <a:pPr marL="400685" marR="22225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400685" algn="l"/>
                <a:tab pos="401320" algn="l"/>
              </a:tabLst>
            </a:pPr>
            <a:r>
              <a:rPr sz="1500" spc="-10" dirty="0">
                <a:solidFill>
                  <a:srgbClr val="00AEEE"/>
                </a:solidFill>
                <a:latin typeface="Calibri"/>
                <a:cs typeface="Calibri"/>
              </a:rPr>
              <a:t>Založené</a:t>
            </a:r>
            <a:r>
              <a:rPr sz="1500" spc="8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00AEEE"/>
                </a:solidFill>
                <a:latin typeface="Calibri"/>
                <a:cs typeface="Calibri"/>
              </a:rPr>
              <a:t>roku</a:t>
            </a:r>
            <a:r>
              <a:rPr sz="1500" spc="9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1675</a:t>
            </a:r>
            <a:r>
              <a:rPr sz="1500" spc="9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podľa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medzinárodnej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dohody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z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roku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1884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ním</a:t>
            </a:r>
            <a:r>
              <a:rPr sz="1500" spc="-5" dirty="0">
                <a:latin typeface="Calibri"/>
                <a:cs typeface="Calibri"/>
              </a:rPr>
              <a:t> prechádzal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nultý</a:t>
            </a:r>
            <a:r>
              <a:rPr sz="15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poludník</a:t>
            </a:r>
            <a:endParaRPr sz="1500">
              <a:latin typeface="Calibri"/>
              <a:cs typeface="Calibri"/>
            </a:endParaRPr>
          </a:p>
          <a:p>
            <a:pPr marL="40132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400685" algn="l"/>
                <a:tab pos="401320" algn="l"/>
              </a:tabLst>
            </a:pPr>
            <a:r>
              <a:rPr sz="1500" spc="-10" dirty="0">
                <a:solidFill>
                  <a:srgbClr val="00AEEE"/>
                </a:solidFill>
                <a:latin typeface="Calibri"/>
                <a:cs typeface="Calibri"/>
              </a:rPr>
              <a:t>Pre</a:t>
            </a:r>
            <a:r>
              <a:rPr sz="1500" spc="2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zlé</a:t>
            </a:r>
            <a:r>
              <a:rPr sz="1500" spc="2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00AEEE"/>
                </a:solidFill>
                <a:latin typeface="Calibri"/>
                <a:cs typeface="Calibri"/>
              </a:rPr>
              <a:t>pozorovacie</a:t>
            </a:r>
            <a:r>
              <a:rPr sz="1500" spc="254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podmienky</a:t>
            </a:r>
            <a:r>
              <a:rPr sz="1500" spc="254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observatórium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85" dirty="0">
                <a:latin typeface="Calibri"/>
                <a:cs typeface="Calibri"/>
              </a:rPr>
              <a:t>r.</a:t>
            </a:r>
            <a:r>
              <a:rPr sz="1500" spc="245" dirty="0"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1957</a:t>
            </a:r>
            <a:r>
              <a:rPr sz="1500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preložili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do</a:t>
            </a:r>
            <a:endParaRPr sz="1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15"/>
              </a:spcBef>
            </a:pPr>
            <a:r>
              <a:rPr sz="1500" spc="-15" dirty="0">
                <a:latin typeface="Calibri"/>
                <a:cs typeface="Calibri"/>
              </a:rPr>
              <a:t>zámku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Herstmonceux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 </a:t>
            </a:r>
            <a:r>
              <a:rPr sz="1500" spc="-5" dirty="0">
                <a:latin typeface="Calibri"/>
                <a:cs typeface="Calibri"/>
              </a:rPr>
              <a:t>Hailshame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Sussexe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(+0</a:t>
            </a:r>
            <a:r>
              <a:rPr sz="1500" spc="-5" dirty="0">
                <a:latin typeface="Trebuchet MS"/>
                <a:cs typeface="Trebuchet MS"/>
              </a:rPr>
              <a:t>°</a:t>
            </a:r>
            <a:r>
              <a:rPr sz="1500" spc="-5" dirty="0">
                <a:latin typeface="Calibri"/>
                <a:cs typeface="Calibri"/>
              </a:rPr>
              <a:t>20,3';</a:t>
            </a:r>
            <a:endParaRPr sz="1500">
              <a:latin typeface="Calibri"/>
              <a:cs typeface="Calibri"/>
            </a:endParaRPr>
          </a:p>
          <a:p>
            <a:pPr marL="400685" marR="180975">
              <a:lnSpc>
                <a:spcPts val="1789"/>
              </a:lnSpc>
              <a:spcBef>
                <a:spcPts val="70"/>
              </a:spcBef>
            </a:pPr>
            <a:r>
              <a:rPr sz="1500" spc="-5" dirty="0">
                <a:latin typeface="Calibri"/>
                <a:cs typeface="Calibri"/>
              </a:rPr>
              <a:t>+50</a:t>
            </a:r>
            <a:r>
              <a:rPr sz="1500" spc="-5" dirty="0">
                <a:latin typeface="Trebuchet MS"/>
                <a:cs typeface="Trebuchet MS"/>
              </a:rPr>
              <a:t>°</a:t>
            </a:r>
            <a:r>
              <a:rPr sz="1500" spc="-5" dirty="0">
                <a:latin typeface="Calibri"/>
                <a:cs typeface="Calibri"/>
              </a:rPr>
              <a:t>52,3'; 32 </a:t>
            </a:r>
            <a:r>
              <a:rPr sz="1500" dirty="0">
                <a:latin typeface="Calibri"/>
                <a:cs typeface="Calibri"/>
              </a:rPr>
              <a:t>m), ale </a:t>
            </a:r>
            <a:r>
              <a:rPr sz="1500" spc="-5" dirty="0">
                <a:latin typeface="Calibri"/>
                <a:cs typeface="Calibri"/>
              </a:rPr>
              <a:t>poloha nultého poludníka </a:t>
            </a:r>
            <a:r>
              <a:rPr sz="1500" spc="-10" dirty="0">
                <a:latin typeface="Calibri"/>
                <a:cs typeface="Calibri"/>
              </a:rPr>
              <a:t>ostala </a:t>
            </a:r>
            <a:r>
              <a:rPr sz="1500" spc="-5" dirty="0">
                <a:latin typeface="Calibri"/>
                <a:cs typeface="Calibri"/>
              </a:rPr>
              <a:t>nezmenená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zrušené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observatórium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premenilo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múzeum</a:t>
            </a:r>
            <a:endParaRPr sz="1500">
              <a:latin typeface="Calibri"/>
              <a:cs typeface="Calibri"/>
            </a:endParaRPr>
          </a:p>
          <a:p>
            <a:pPr marL="400685" marR="266065" indent="-283845">
              <a:lnSpc>
                <a:spcPct val="100000"/>
              </a:lnSpc>
              <a:spcBef>
                <a:spcPts val="145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400685" algn="l"/>
                <a:tab pos="401320" algn="l"/>
              </a:tabLst>
            </a:pPr>
            <a:r>
              <a:rPr sz="1500" dirty="0">
                <a:solidFill>
                  <a:srgbClr val="00AEEE"/>
                </a:solidFill>
                <a:latin typeface="Calibri"/>
                <a:cs typeface="Calibri"/>
              </a:rPr>
              <a:t>V </a:t>
            </a:r>
            <a:r>
              <a:rPr sz="1500" spc="-15" dirty="0">
                <a:solidFill>
                  <a:srgbClr val="00AEEE"/>
                </a:solidFill>
                <a:latin typeface="Calibri"/>
                <a:cs typeface="Calibri"/>
              </a:rPr>
              <a:t>roku</a:t>
            </a:r>
            <a:r>
              <a:rPr sz="15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1990</a:t>
            </a:r>
            <a:r>
              <a:rPr sz="1500" spc="2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EEE"/>
                </a:solidFill>
                <a:latin typeface="Calibri"/>
                <a:cs typeface="Calibri"/>
              </a:rPr>
              <a:t>sa </a:t>
            </a:r>
            <a:r>
              <a:rPr sz="1500" spc="-10" dirty="0">
                <a:solidFill>
                  <a:srgbClr val="00AEEE"/>
                </a:solidFill>
                <a:latin typeface="Calibri"/>
                <a:cs typeface="Calibri"/>
              </a:rPr>
              <a:t>observatórium </a:t>
            </a:r>
            <a:r>
              <a:rPr sz="1500" spc="-5" dirty="0">
                <a:latin typeface="Calibri"/>
                <a:cs typeface="Calibri"/>
              </a:rPr>
              <a:t>presunulo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Cambridge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kde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bolo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</a:t>
            </a:r>
            <a:r>
              <a:rPr sz="1500" spc="-15" dirty="0">
                <a:latin typeface="Calibri"/>
                <a:cs typeface="Calibri"/>
              </a:rPr>
              <a:t> roku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1998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zavreté</a:t>
            </a:r>
            <a:endParaRPr sz="1500">
              <a:latin typeface="Calibri"/>
              <a:cs typeface="Calibri"/>
            </a:endParaRPr>
          </a:p>
          <a:p>
            <a:pPr marL="40132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400685" algn="l"/>
                <a:tab pos="401320" algn="l"/>
              </a:tabLst>
            </a:pPr>
            <a:r>
              <a:rPr sz="1500" spc="-10" dirty="0">
                <a:solidFill>
                  <a:srgbClr val="00AEEE"/>
                </a:solidFill>
                <a:latin typeface="Calibri"/>
                <a:cs typeface="Calibri"/>
              </a:rPr>
              <a:t>Pôvodne</a:t>
            </a:r>
            <a:r>
              <a:rPr sz="1500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miesto</a:t>
            </a:r>
            <a:r>
              <a:rPr sz="1500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AEEE"/>
                </a:solidFill>
                <a:latin typeface="Calibri"/>
                <a:cs typeface="Calibri"/>
              </a:rPr>
              <a:t>observatória</a:t>
            </a:r>
            <a:r>
              <a:rPr sz="1500" spc="-3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EEE"/>
                </a:solidFill>
                <a:latin typeface="Calibri"/>
                <a:cs typeface="Calibri"/>
              </a:rPr>
              <a:t>v </a:t>
            </a:r>
            <a:r>
              <a:rPr sz="1500" spc="-5" dirty="0">
                <a:solidFill>
                  <a:srgbClr val="00AEEE"/>
                </a:solidFill>
                <a:latin typeface="Calibri"/>
                <a:cs typeface="Calibri"/>
              </a:rPr>
              <a:t>Greenwichi</a:t>
            </a:r>
            <a:r>
              <a:rPr sz="1500" spc="3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teda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opäť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stalo</a:t>
            </a:r>
            <a:endParaRPr sz="1500">
              <a:latin typeface="Calibri"/>
              <a:cs typeface="Calibri"/>
            </a:endParaRPr>
          </a:p>
          <a:p>
            <a:pPr marL="400685" marR="315595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kráľovským observatóriom, tento-krát 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10" dirty="0">
                <a:latin typeface="Calibri"/>
                <a:cs typeface="Calibri"/>
              </a:rPr>
              <a:t>názvom </a:t>
            </a:r>
            <a:r>
              <a:rPr sz="1500" spc="-15" dirty="0">
                <a:solidFill>
                  <a:srgbClr val="FF0000"/>
                </a:solidFill>
                <a:latin typeface="Calibri"/>
                <a:cs typeface="Calibri"/>
              </a:rPr>
              <a:t>Royal 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0000"/>
                </a:solidFill>
                <a:latin typeface="Calibri"/>
                <a:cs typeface="Calibri"/>
              </a:rPr>
              <a:t>Observatory,</a:t>
            </a:r>
            <a:r>
              <a:rPr sz="15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libri"/>
                <a:cs typeface="Calibri"/>
              </a:rPr>
              <a:t>Greenwich</a:t>
            </a:r>
            <a:r>
              <a:rPr sz="15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je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časťou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National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Maritime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Museum.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716" y="0"/>
            <a:ext cx="9130665" cy="6858000"/>
            <a:chOff x="13716" y="0"/>
            <a:chExt cx="9130665" cy="6858000"/>
          </a:xfrm>
        </p:grpSpPr>
        <p:sp>
          <p:nvSpPr>
            <p:cNvPr id="15" name="object 15"/>
            <p:cNvSpPr/>
            <p:nvPr/>
          </p:nvSpPr>
          <p:spPr>
            <a:xfrm>
              <a:off x="1228343" y="4809744"/>
              <a:ext cx="7777480" cy="0"/>
            </a:xfrm>
            <a:custGeom>
              <a:avLst/>
              <a:gdLst/>
              <a:ahLst/>
              <a:cxnLst/>
              <a:rect l="l" t="t" r="r" b="b"/>
              <a:pathLst>
                <a:path w="7777480">
                  <a:moveTo>
                    <a:pt x="0" y="0"/>
                  </a:moveTo>
                  <a:lnTo>
                    <a:pt x="7776972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1971" y="4809743"/>
              <a:ext cx="1574291" cy="20482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6" y="4826507"/>
              <a:ext cx="2705099" cy="20284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556" y="2543555"/>
              <a:ext cx="1540764" cy="2404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" y="5113020"/>
              <a:ext cx="2369820" cy="15803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8644" y="3630167"/>
              <a:ext cx="1705355" cy="12115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0856" y="1572767"/>
              <a:ext cx="1517903" cy="20284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43940" y="1124711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6" y="1124711"/>
              <a:ext cx="1796795" cy="1382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0359" y="0"/>
              <a:ext cx="2444496" cy="14843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6263" y="5094730"/>
              <a:ext cx="2554224" cy="1697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7238" y="358521"/>
            <a:ext cx="34740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20" dirty="0"/>
              <a:t> 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7056501" y="658749"/>
            <a:ext cx="150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F8852F"/>
                </a:solidFill>
                <a:latin typeface="Trebuchet MS"/>
                <a:cs typeface="Trebuchet MS"/>
              </a:rPr>
              <a:t>Pás</a:t>
            </a: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2000" b="1" spc="25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2000" b="1" spc="2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20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4671" y="1081785"/>
            <a:ext cx="7498080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6637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6545" algn="l"/>
              </a:tabLst>
            </a:pP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Ostatné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časové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pásma </a:t>
            </a:r>
            <a:r>
              <a:rPr sz="1800" spc="-5" dirty="0">
                <a:latin typeface="Calibri"/>
                <a:cs typeface="Calibri"/>
              </a:rPr>
              <a:t>sú </a:t>
            </a:r>
            <a:r>
              <a:rPr sz="1800" spc="-10" dirty="0">
                <a:latin typeface="Calibri"/>
                <a:cs typeface="Calibri"/>
              </a:rPr>
              <a:t>definované počtom </a:t>
            </a:r>
            <a:r>
              <a:rPr sz="1800" spc="-5" dirty="0">
                <a:latin typeface="Calibri"/>
                <a:cs typeface="Calibri"/>
              </a:rPr>
              <a:t>hodín,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5" dirty="0">
                <a:latin typeface="Calibri"/>
                <a:cs typeface="Calibri"/>
              </a:rPr>
              <a:t>ktoré </a:t>
            </a:r>
            <a:r>
              <a:rPr sz="1800" dirty="0">
                <a:latin typeface="Calibri"/>
                <a:cs typeface="Calibri"/>
              </a:rPr>
              <a:t>sa v </a:t>
            </a:r>
            <a:r>
              <a:rPr sz="1800" spc="-5" dirty="0">
                <a:latin typeface="Calibri"/>
                <a:cs typeface="Calibri"/>
              </a:rPr>
              <a:t>nich </a:t>
            </a:r>
            <a:r>
              <a:rPr sz="1800" spc="-15" dirty="0">
                <a:latin typeface="Calibri"/>
                <a:cs typeface="Calibri"/>
              </a:rPr>
              <a:t>platný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čas</a:t>
            </a:r>
            <a:r>
              <a:rPr sz="1800" spc="-5" dirty="0">
                <a:latin typeface="Calibri"/>
                <a:cs typeface="Calibri"/>
              </a:rPr>
              <a:t> líši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UTC</a:t>
            </a:r>
            <a:endParaRPr sz="1800">
              <a:latin typeface="Calibri"/>
              <a:cs typeface="Calibri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6545" algn="l"/>
              </a:tabLst>
            </a:pPr>
            <a:r>
              <a:rPr sz="1800" spc="-40" dirty="0">
                <a:solidFill>
                  <a:srgbClr val="00AEEE"/>
                </a:solidFill>
                <a:latin typeface="Calibri"/>
                <a:cs typeface="Calibri"/>
              </a:rPr>
              <a:t>Napr.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stredoeurópsky čas </a:t>
            </a:r>
            <a:r>
              <a:rPr sz="1800" spc="-5" dirty="0">
                <a:latin typeface="Calibri"/>
                <a:cs typeface="Calibri"/>
              </a:rPr>
              <a:t>je </a:t>
            </a:r>
            <a:r>
              <a:rPr sz="1800" spc="-10" dirty="0">
                <a:latin typeface="Calibri"/>
                <a:cs typeface="Calibri"/>
              </a:rPr>
              <a:t>označený </a:t>
            </a:r>
            <a:r>
              <a:rPr sz="1800" spc="-25" dirty="0">
                <a:latin typeface="Calibri"/>
                <a:cs typeface="Calibri"/>
              </a:rPr>
              <a:t>ako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UTC+1 </a:t>
            </a:r>
            <a:r>
              <a:rPr sz="1800" spc="-10" dirty="0">
                <a:latin typeface="Calibri"/>
                <a:cs typeface="Calibri"/>
              </a:rPr>
              <a:t>(pozn. LSEČ </a:t>
            </a:r>
            <a:r>
              <a:rPr sz="1800" spc="-5" dirty="0">
                <a:latin typeface="Calibri"/>
                <a:cs typeface="Calibri"/>
              </a:rPr>
              <a:t>umelo posunutý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čas </a:t>
            </a:r>
            <a:r>
              <a:rPr sz="1800" dirty="0">
                <a:latin typeface="Calibri"/>
                <a:cs typeface="Calibri"/>
              </a:rPr>
              <a:t>v </a:t>
            </a:r>
            <a:r>
              <a:rPr sz="1800" spc="-15" dirty="0">
                <a:latin typeface="Calibri"/>
                <a:cs typeface="Calibri"/>
              </a:rPr>
              <a:t>jarných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letných </a:t>
            </a:r>
            <a:r>
              <a:rPr sz="1800" spc="-5" dirty="0">
                <a:latin typeface="Calibri"/>
                <a:cs typeface="Calibri"/>
              </a:rPr>
              <a:t>mesiacoch </a:t>
            </a:r>
            <a:r>
              <a:rPr sz="1800" spc="-10" dirty="0">
                <a:latin typeface="Calibri"/>
                <a:cs typeface="Calibri"/>
              </a:rPr>
              <a:t>oproti </a:t>
            </a:r>
            <a:r>
              <a:rPr sz="1800" spc="-5" dirty="0">
                <a:latin typeface="Calibri"/>
                <a:cs typeface="Calibri"/>
              </a:rPr>
              <a:t>pásmovému </a:t>
            </a:r>
            <a:r>
              <a:rPr sz="1800" spc="-10" dirty="0">
                <a:latin typeface="Calibri"/>
                <a:cs typeface="Calibri"/>
              </a:rPr>
              <a:t>stredoeurópskemu </a:t>
            </a:r>
            <a:r>
              <a:rPr sz="1800" spc="-5" dirty="0">
                <a:latin typeface="Calibri"/>
                <a:cs typeface="Calibri"/>
              </a:rPr>
              <a:t>času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1 </a:t>
            </a:r>
            <a:r>
              <a:rPr sz="1800" spc="-5" dirty="0">
                <a:latin typeface="Calibri"/>
                <a:cs typeface="Calibri"/>
              </a:rPr>
              <a:t>hodinu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dopredu)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1080" y="1048511"/>
            <a:ext cx="8122920" cy="5809615"/>
            <a:chOff x="1021080" y="1048511"/>
            <a:chExt cx="8122920" cy="5809615"/>
          </a:xfrm>
        </p:grpSpPr>
        <p:sp>
          <p:nvSpPr>
            <p:cNvPr id="7" name="object 7"/>
            <p:cNvSpPr/>
            <p:nvPr/>
          </p:nvSpPr>
          <p:spPr>
            <a:xfrm>
              <a:off x="1021080" y="2852927"/>
              <a:ext cx="7777480" cy="0"/>
            </a:xfrm>
            <a:custGeom>
              <a:avLst/>
              <a:gdLst/>
              <a:ahLst/>
              <a:cxnLst/>
              <a:rect l="l" t="t" r="r" b="b"/>
              <a:pathLst>
                <a:path w="7777480">
                  <a:moveTo>
                    <a:pt x="0" y="0"/>
                  </a:moveTo>
                  <a:lnTo>
                    <a:pt x="7776972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40" y="1053083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3035806"/>
              <a:ext cx="6842759" cy="38221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75857" y="447497"/>
            <a:ext cx="2363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Niektoré</a:t>
            </a:r>
            <a:r>
              <a:rPr sz="18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zaujímavosti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03732"/>
            <a:ext cx="9144000" cy="5954395"/>
            <a:chOff x="0" y="903732"/>
            <a:chExt cx="9144000" cy="5954395"/>
          </a:xfrm>
        </p:grpSpPr>
        <p:sp>
          <p:nvSpPr>
            <p:cNvPr id="6" name="object 6"/>
            <p:cNvSpPr/>
            <p:nvPr/>
          </p:nvSpPr>
          <p:spPr>
            <a:xfrm>
              <a:off x="1043939" y="908304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4890"/>
              <a:ext cx="9144000" cy="42931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82344" y="1179068"/>
            <a:ext cx="2630805" cy="7785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Letný</a:t>
            </a:r>
            <a:r>
              <a:rPr sz="1800" b="1" spc="-4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sezónny</a:t>
            </a:r>
            <a:r>
              <a:rPr sz="1800" b="1" spc="-6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čas</a:t>
            </a:r>
            <a:endParaRPr sz="18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spcBef>
                <a:spcPts val="805"/>
              </a:spcBef>
              <a:buFont typeface="Tahoma"/>
              <a:buChar char="•"/>
              <a:tabLst>
                <a:tab pos="156210" algn="l"/>
              </a:tabLst>
            </a:pPr>
            <a:r>
              <a:rPr sz="1800" spc="-10" dirty="0">
                <a:latin typeface="Calibri"/>
                <a:cs typeface="Calibri"/>
              </a:rPr>
              <a:t>Daylight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Saving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(DST)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2344" y="1934336"/>
            <a:ext cx="447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156210" algn="l"/>
              </a:tabLst>
            </a:pPr>
            <a:r>
              <a:rPr sz="1800" dirty="0">
                <a:latin typeface="Trebuchet MS"/>
                <a:cs typeface="Trebuchet MS"/>
              </a:rPr>
              <a:t>Od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1916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(DE,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AU-HU), </a:t>
            </a:r>
            <a:r>
              <a:rPr sz="1800" dirty="0">
                <a:latin typeface="Trebuchet MS"/>
                <a:cs typeface="Trebuchet MS"/>
              </a:rPr>
              <a:t>1970s –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energ. kríza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2278" y="1007745"/>
            <a:ext cx="32429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A80E6"/>
                </a:solidFill>
                <a:latin typeface="Tahoma"/>
                <a:cs typeface="Tahoma"/>
              </a:rPr>
              <a:t>██</a:t>
            </a:r>
            <a:r>
              <a:rPr sz="1400" spc="-140" dirty="0">
                <a:solidFill>
                  <a:srgbClr val="1A80E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latin typeface="Calibri"/>
                <a:cs typeface="Calibri"/>
              </a:rPr>
              <a:t>Ob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ouží</a:t>
            </a:r>
            <a:r>
              <a:rPr sz="1400" spc="-3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aj</a:t>
            </a:r>
            <a:r>
              <a:rPr sz="1400" spc="-10" dirty="0">
                <a:latin typeface="Calibri"/>
                <a:cs typeface="Calibri"/>
              </a:rPr>
              <a:t>úc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ý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č</a:t>
            </a:r>
            <a:r>
              <a:rPr sz="1400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ED6909"/>
                </a:solidFill>
                <a:latin typeface="Tahoma"/>
                <a:cs typeface="Tahoma"/>
              </a:rPr>
              <a:t>██</a:t>
            </a:r>
            <a:r>
              <a:rPr sz="1400" spc="-140" dirty="0">
                <a:solidFill>
                  <a:srgbClr val="ED690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latin typeface="Calibri"/>
                <a:cs typeface="Calibri"/>
              </a:rPr>
              <a:t>Ob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ti, </a:t>
            </a:r>
            <a:r>
              <a:rPr sz="1400" spc="-15" dirty="0">
                <a:latin typeface="Calibri"/>
                <a:cs typeface="Calibri"/>
              </a:rPr>
              <a:t>kt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é 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ouží</a:t>
            </a:r>
            <a:r>
              <a:rPr sz="1400" spc="-3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ajú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ý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č</a:t>
            </a:r>
            <a:r>
              <a:rPr sz="1400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Tahoma"/>
                <a:cs typeface="Tahoma"/>
              </a:rPr>
              <a:t>█</a:t>
            </a:r>
            <a:r>
              <a:rPr sz="1400" dirty="0">
                <a:solidFill>
                  <a:srgbClr val="C00000"/>
                </a:solidFill>
                <a:latin typeface="Tahoma"/>
                <a:cs typeface="Tahoma"/>
              </a:rPr>
              <a:t>█</a:t>
            </a:r>
            <a:r>
              <a:rPr sz="1400" spc="-1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latin typeface="Calibri"/>
                <a:cs typeface="Calibri"/>
              </a:rPr>
              <a:t>Ob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ti, </a:t>
            </a:r>
            <a:r>
              <a:rPr sz="1400" spc="-15" dirty="0">
                <a:latin typeface="Calibri"/>
                <a:cs typeface="Calibri"/>
              </a:rPr>
              <a:t>k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é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k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10" dirty="0">
                <a:latin typeface="Calibri"/>
                <a:cs typeface="Calibri"/>
              </a:rPr>
              <a:t>ž</a:t>
            </a:r>
            <a:r>
              <a:rPr sz="1400" dirty="0">
                <a:latin typeface="Calibri"/>
                <a:cs typeface="Calibri"/>
              </a:rPr>
              <a:t>í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ý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č</a:t>
            </a:r>
            <a:r>
              <a:rPr sz="1400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25625" y="286892"/>
            <a:ext cx="34747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25" dirty="0"/>
              <a:t> </a:t>
            </a:r>
            <a:r>
              <a:rPr sz="4300" spc="-20" dirty="0"/>
              <a:t>na</a:t>
            </a:r>
            <a:r>
              <a:rPr sz="4300" spc="-160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7105015" y="586866"/>
            <a:ext cx="150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F8852F"/>
                </a:solidFill>
                <a:latin typeface="Trebuchet MS"/>
                <a:cs typeface="Trebuchet MS"/>
              </a:rPr>
              <a:t>Pás</a:t>
            </a: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2000" b="1" spc="25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2000" b="1" spc="2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20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4671" y="1413713"/>
            <a:ext cx="760984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296545" algn="l"/>
              </a:tabLst>
            </a:pPr>
            <a:r>
              <a:rPr sz="2000" dirty="0">
                <a:solidFill>
                  <a:srgbClr val="00AEEE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00AEEE"/>
                </a:solidFill>
                <a:latin typeface="Calibri"/>
                <a:cs typeface="Calibri"/>
              </a:rPr>
              <a:t> praktických</a:t>
            </a:r>
            <a:r>
              <a:rPr sz="2000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Calibri"/>
                <a:cs typeface="Calibri"/>
              </a:rPr>
              <a:t>dôvodov</a:t>
            </a:r>
            <a:r>
              <a:rPr sz="2000" spc="-2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 </a:t>
            </a:r>
            <a:r>
              <a:rPr sz="2000" spc="-10" dirty="0">
                <a:latin typeface="Calibri"/>
                <a:cs typeface="Calibri"/>
              </a:rPr>
              <a:t>stanovili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také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tvary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časových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pásiem,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ktoré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endParaRPr sz="200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prispôsobujú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hraniciam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štátov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či </a:t>
            </a:r>
            <a:r>
              <a:rPr sz="2000" spc="-10" dirty="0">
                <a:latin typeface="Calibri"/>
                <a:cs typeface="Calibri"/>
              </a:rPr>
              <a:t>iných</a:t>
            </a:r>
            <a:r>
              <a:rPr sz="2000" spc="-15" dirty="0">
                <a:latin typeface="Calibri"/>
                <a:cs typeface="Calibri"/>
              </a:rPr>
              <a:t> územných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celkov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939" y="1048511"/>
            <a:ext cx="8100059" cy="5727700"/>
            <a:chOff x="1043939" y="1048511"/>
            <a:chExt cx="8100059" cy="5727700"/>
          </a:xfrm>
        </p:grpSpPr>
        <p:sp>
          <p:nvSpPr>
            <p:cNvPr id="16" name="object 16"/>
            <p:cNvSpPr/>
            <p:nvPr/>
          </p:nvSpPr>
          <p:spPr>
            <a:xfrm>
              <a:off x="1043939" y="1053083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319" y="2636518"/>
              <a:ext cx="7149083" cy="4139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7238" y="229565"/>
            <a:ext cx="290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5" dirty="0"/>
              <a:t>Časy</a:t>
            </a:r>
            <a:r>
              <a:rPr sz="3600" spc="-40" dirty="0"/>
              <a:t> </a:t>
            </a:r>
            <a:r>
              <a:rPr sz="3600" spc="-15" dirty="0"/>
              <a:t>na</a:t>
            </a:r>
            <a:r>
              <a:rPr sz="3600" spc="-170" dirty="0"/>
              <a:t> </a:t>
            </a:r>
            <a:r>
              <a:rPr sz="3600" spc="110" dirty="0"/>
              <a:t>Zemi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257793" y="439674"/>
            <a:ext cx="410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30" dirty="0">
                <a:solidFill>
                  <a:srgbClr val="F8852F"/>
                </a:solidFill>
                <a:latin typeface="Trebuchet MS"/>
                <a:cs typeface="Trebuchet MS"/>
              </a:rPr>
              <a:t>DT</a:t>
            </a:r>
            <a:r>
              <a:rPr sz="2000" b="1" spc="-34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432" y="902673"/>
            <a:ext cx="5676797" cy="2074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Dátumová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hranica</a:t>
            </a:r>
            <a:r>
              <a:rPr sz="1800" b="1" spc="-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(DT)</a:t>
            </a: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dátum </a:t>
            </a:r>
            <a:r>
              <a:rPr sz="1800" dirty="0">
                <a:latin typeface="Calibri"/>
                <a:cs typeface="Calibri"/>
              </a:rPr>
              <a:t>musí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niekde</a:t>
            </a:r>
            <a:endParaRPr sz="1800" dirty="0">
              <a:latin typeface="Calibri"/>
              <a:cs typeface="Calibri"/>
            </a:endParaRPr>
          </a:p>
          <a:p>
            <a:pPr marL="295910" marR="5080">
              <a:lnSpc>
                <a:spcPct val="100000"/>
              </a:lnSpc>
              <a:spcBef>
                <a:spcPts val="204"/>
              </a:spcBef>
            </a:pPr>
            <a:r>
              <a:rPr sz="1800" spc="-15" dirty="0">
                <a:latin typeface="Calibri"/>
                <a:cs typeface="Calibri"/>
              </a:rPr>
              <a:t>„vzniknúť“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„zaniknúť“.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Miesto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„vzniku“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čiara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vedená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približne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180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°</a:t>
            </a:r>
            <a:r>
              <a:rPr sz="180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latin typeface="Calibri"/>
                <a:cs typeface="Calibri"/>
              </a:rPr>
              <a:t>poludníku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vyhýbajúci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spc="-10" dirty="0">
                <a:latin typeface="Calibri"/>
                <a:cs typeface="Calibri"/>
              </a:rPr>
              <a:t> obývaným </a:t>
            </a:r>
            <a:r>
              <a:rPr sz="1800" spc="-5" dirty="0">
                <a:latin typeface="Calibri"/>
                <a:cs typeface="Calibri"/>
              </a:rPr>
              <a:t> krajinám.</a:t>
            </a:r>
            <a:endParaRPr sz="1800" dirty="0">
              <a:latin typeface="Calibri"/>
              <a:cs typeface="Calibri"/>
            </a:endParaRPr>
          </a:p>
          <a:p>
            <a:pPr marL="295910" marR="19113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Na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tejto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dátumovej</a:t>
            </a: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hranici</a:t>
            </a:r>
            <a:r>
              <a:rPr sz="1800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dátum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„vzniká“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polnoci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postupuje</a:t>
            </a:r>
            <a:r>
              <a:rPr sz="1800" dirty="0">
                <a:latin typeface="Calibri"/>
                <a:cs typeface="Calibri"/>
              </a:rPr>
              <a:t> 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polnocou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smerom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západ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opäť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zaniká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 dátumovej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hranici.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070" y="5271642"/>
            <a:ext cx="547751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Dátumová</a:t>
            </a: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hranica</a:t>
            </a: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je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myslená čiara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prechádzajúca približne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poludníkom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180</a:t>
            </a:r>
            <a:r>
              <a:rPr sz="1400" i="1" dirty="0">
                <a:solidFill>
                  <a:srgbClr val="FF0000"/>
                </a:solidFill>
                <a:latin typeface="Trebuchet MS"/>
                <a:cs typeface="Trebuchet MS"/>
              </a:rPr>
              <a:t>° </a:t>
            </a:r>
            <a:r>
              <a:rPr sz="1400" i="1" spc="-15" dirty="0">
                <a:solidFill>
                  <a:srgbClr val="FF0000"/>
                </a:solidFill>
                <a:latin typeface="Calibri"/>
                <a:cs typeface="Calibri"/>
              </a:rPr>
              <a:t>ze. </a:t>
            </a:r>
            <a:r>
              <a:rPr sz="1400" i="1" spc="-20" dirty="0">
                <a:solidFill>
                  <a:srgbClr val="FF0000"/>
                </a:solidFill>
                <a:latin typeface="Calibri"/>
                <a:cs typeface="Calibri"/>
              </a:rPr>
              <a:t>dĺžky</a:t>
            </a:r>
            <a:r>
              <a:rPr sz="1400" i="1" spc="-20" dirty="0">
                <a:solidFill>
                  <a:srgbClr val="004882"/>
                </a:solidFill>
                <a:latin typeface="Calibri"/>
                <a:cs typeface="Calibri"/>
              </a:rPr>
              <a:t>,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určená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na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základe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medzinárodnej </a:t>
            </a:r>
            <a:r>
              <a:rPr sz="1400" i="1" spc="-15" dirty="0">
                <a:solidFill>
                  <a:srgbClr val="004882"/>
                </a:solidFill>
                <a:latin typeface="Calibri"/>
                <a:cs typeface="Calibri"/>
              </a:rPr>
              <a:t>dohody.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Prechádza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málo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osídlenými oblasíami </a:t>
            </a:r>
            <a:r>
              <a:rPr sz="1400" i="1" spc="-5" dirty="0">
                <a:solidFill>
                  <a:srgbClr val="FF0000"/>
                </a:solidFill>
                <a:latin typeface="Calibri"/>
                <a:cs typeface="Calibri"/>
              </a:rPr>
              <a:t>Tichého oceána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, vyhýba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sa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kontinentom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ostrovom.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Pri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jej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prekročení východným smerom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sa z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dátumu odpočíta jeden deň, pri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prechode na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západ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sa dátum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posúva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o jeden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deň dopredu. Pri prechode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dátumovou hranicou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sa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mení len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dátum, ale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miestny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čas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sa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mení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spojite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nezávisí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od</a:t>
            </a:r>
            <a:r>
              <a:rPr sz="1400" i="1" spc="-2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prechodu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dátumovou</a:t>
            </a:r>
            <a:r>
              <a:rPr sz="1400" i="1" spc="29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hranicou.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98841" y="1484375"/>
            <a:ext cx="7745730" cy="5041900"/>
            <a:chOff x="1398841" y="1484375"/>
            <a:chExt cx="7745730" cy="5041900"/>
          </a:xfrm>
        </p:grpSpPr>
        <p:sp>
          <p:nvSpPr>
            <p:cNvPr id="8" name="object 8"/>
            <p:cNvSpPr/>
            <p:nvPr/>
          </p:nvSpPr>
          <p:spPr>
            <a:xfrm>
              <a:off x="1403603" y="2997708"/>
              <a:ext cx="7633334" cy="0"/>
            </a:xfrm>
            <a:custGeom>
              <a:avLst/>
              <a:gdLst/>
              <a:ahLst/>
              <a:cxnLst/>
              <a:rect l="l" t="t" r="r" b="b"/>
              <a:pathLst>
                <a:path w="7633334">
                  <a:moveTo>
                    <a:pt x="0" y="0"/>
                  </a:moveTo>
                  <a:lnTo>
                    <a:pt x="7633208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232" y="1484375"/>
              <a:ext cx="2334767" cy="504139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30390" y="1218438"/>
            <a:ext cx="2039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004882"/>
                </a:solidFill>
                <a:latin typeface="Trebuchet MS"/>
                <a:cs typeface="Trebuchet MS"/>
              </a:rPr>
              <a:t>Línia</a:t>
            </a:r>
            <a:r>
              <a:rPr sz="1400" i="1" spc="-2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Trebuchet MS"/>
                <a:cs typeface="Trebuchet MS"/>
              </a:rPr>
              <a:t>dátumovej</a:t>
            </a:r>
            <a:r>
              <a:rPr sz="1400" i="1" spc="-3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Trebuchet MS"/>
                <a:cs typeface="Trebuchet MS"/>
              </a:rPr>
              <a:t>hranice.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3939" y="903732"/>
            <a:ext cx="8100059" cy="4208145"/>
            <a:chOff x="1043939" y="903732"/>
            <a:chExt cx="8100059" cy="4208145"/>
          </a:xfrm>
        </p:grpSpPr>
        <p:sp>
          <p:nvSpPr>
            <p:cNvPr id="12" name="object 12"/>
            <p:cNvSpPr/>
            <p:nvPr/>
          </p:nvSpPr>
          <p:spPr>
            <a:xfrm>
              <a:off x="1043939" y="908304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419" y="3069336"/>
              <a:ext cx="3921252" cy="2042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77238" y="229565"/>
            <a:ext cx="290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5" dirty="0"/>
              <a:t>Časy</a:t>
            </a:r>
            <a:r>
              <a:rPr sz="3600" spc="-40" dirty="0"/>
              <a:t> </a:t>
            </a:r>
            <a:r>
              <a:rPr sz="3600" spc="-15" dirty="0"/>
              <a:t>na</a:t>
            </a:r>
            <a:r>
              <a:rPr sz="3600" spc="-170" dirty="0"/>
              <a:t> </a:t>
            </a:r>
            <a:r>
              <a:rPr sz="3600" spc="110" dirty="0"/>
              <a:t>Zemi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8257793" y="439674"/>
            <a:ext cx="410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30" dirty="0">
                <a:solidFill>
                  <a:srgbClr val="F8852F"/>
                </a:solidFill>
                <a:latin typeface="Trebuchet MS"/>
                <a:cs typeface="Trebuchet MS"/>
              </a:rPr>
              <a:t>DT</a:t>
            </a:r>
            <a:r>
              <a:rPr sz="2000" b="1" spc="-34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4671" y="1066962"/>
            <a:ext cx="6655434" cy="16268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Pri prechode</a:t>
            </a:r>
            <a:r>
              <a:rPr sz="1800" spc="2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dátumovej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 hranice</a:t>
            </a:r>
            <a:r>
              <a:rPr sz="1800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 nutné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upraviť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dátum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nasledovne:</a:t>
            </a:r>
            <a:endParaRPr sz="1800">
              <a:latin typeface="Calibri"/>
              <a:cs typeface="Calibri"/>
            </a:endParaRPr>
          </a:p>
          <a:p>
            <a:pPr marL="297180" marR="5715" indent="-28511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Char char="-"/>
              <a:tabLst>
                <a:tab pos="297180" algn="l"/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pri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prestupe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smerom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východ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(z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východnej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západnú pologuľu):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znížiť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dátum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jeden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deň</a:t>
            </a:r>
            <a:r>
              <a:rPr sz="1800" spc="-5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Char char="-"/>
              <a:tabLst>
                <a:tab pos="297180" algn="l"/>
                <a:tab pos="297815" algn="l"/>
              </a:tabLst>
            </a:pPr>
            <a:r>
              <a:rPr sz="1800" spc="-5" dirty="0">
                <a:latin typeface="Calibri"/>
                <a:cs typeface="Calibri"/>
              </a:rPr>
              <a:t>pri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prestupe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smerom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 západ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(zo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západnej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 </a:t>
            </a:r>
            <a:r>
              <a:rPr sz="1800" spc="-5" dirty="0">
                <a:latin typeface="Calibri"/>
                <a:cs typeface="Calibri"/>
              </a:rPr>
              <a:t>východnú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pologuľu):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zvýšiť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dátum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 jeden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deň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7549" y="903541"/>
            <a:ext cx="8181340" cy="5955030"/>
            <a:chOff x="967549" y="903541"/>
            <a:chExt cx="8181340" cy="5955030"/>
          </a:xfrm>
        </p:grpSpPr>
        <p:sp>
          <p:nvSpPr>
            <p:cNvPr id="16" name="object 16"/>
            <p:cNvSpPr/>
            <p:nvPr/>
          </p:nvSpPr>
          <p:spPr>
            <a:xfrm>
              <a:off x="1043939" y="908303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7467" y="4218432"/>
              <a:ext cx="2263139" cy="22768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2311" y="3712463"/>
              <a:ext cx="7633334" cy="0"/>
            </a:xfrm>
            <a:custGeom>
              <a:avLst/>
              <a:gdLst/>
              <a:ahLst/>
              <a:cxnLst/>
              <a:rect l="l" t="t" r="r" b="b"/>
              <a:pathLst>
                <a:path w="7633334">
                  <a:moveTo>
                    <a:pt x="0" y="0"/>
                  </a:moveTo>
                  <a:lnTo>
                    <a:pt x="2795904" y="0"/>
                  </a:lnTo>
                </a:path>
                <a:path w="7633334">
                  <a:moveTo>
                    <a:pt x="4079240" y="0"/>
                  </a:moveTo>
                  <a:lnTo>
                    <a:pt x="7633208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8204" y="3468623"/>
              <a:ext cx="5052059" cy="33893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30165" y="3687317"/>
            <a:ext cx="770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+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eň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08746" y="6142126"/>
            <a:ext cx="704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5" dirty="0">
                <a:latin typeface="Arial"/>
                <a:cs typeface="Arial"/>
              </a:rPr>
              <a:t>1deň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56596" y="3645344"/>
            <a:ext cx="1309370" cy="426720"/>
            <a:chOff x="3756596" y="3645344"/>
            <a:chExt cx="1309370" cy="426720"/>
          </a:xfrm>
        </p:grpSpPr>
        <p:sp>
          <p:nvSpPr>
            <p:cNvPr id="23" name="object 23"/>
            <p:cNvSpPr/>
            <p:nvPr/>
          </p:nvSpPr>
          <p:spPr>
            <a:xfrm>
              <a:off x="3769614" y="3658362"/>
              <a:ext cx="1283335" cy="400685"/>
            </a:xfrm>
            <a:custGeom>
              <a:avLst/>
              <a:gdLst/>
              <a:ahLst/>
              <a:cxnLst/>
              <a:rect l="l" t="t" r="r" b="b"/>
              <a:pathLst>
                <a:path w="1283335" h="400685">
                  <a:moveTo>
                    <a:pt x="1283081" y="0"/>
                  </a:moveTo>
                  <a:lnTo>
                    <a:pt x="0" y="0"/>
                  </a:lnTo>
                  <a:lnTo>
                    <a:pt x="0" y="400304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8156" y="3657600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0"/>
                  </a:moveTo>
                  <a:lnTo>
                    <a:pt x="0" y="400304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8852" y="3657600"/>
              <a:ext cx="1283335" cy="400685"/>
            </a:xfrm>
            <a:custGeom>
              <a:avLst/>
              <a:gdLst/>
              <a:ahLst/>
              <a:cxnLst/>
              <a:rect l="l" t="t" r="r" b="b"/>
              <a:pathLst>
                <a:path w="1283335" h="400685">
                  <a:moveTo>
                    <a:pt x="1283080" y="0"/>
                  </a:moveTo>
                  <a:lnTo>
                    <a:pt x="0" y="0"/>
                  </a:lnTo>
                  <a:lnTo>
                    <a:pt x="0" y="400304"/>
                  </a:lnTo>
                  <a:lnTo>
                    <a:pt x="1283080" y="400304"/>
                  </a:lnTo>
                  <a:lnTo>
                    <a:pt x="1283080" y="0"/>
                  </a:lnTo>
                  <a:close/>
                </a:path>
              </a:pathLst>
            </a:custGeom>
            <a:solidFill>
              <a:srgbClr val="FC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9614" y="3658362"/>
              <a:ext cx="1283335" cy="400685"/>
            </a:xfrm>
            <a:custGeom>
              <a:avLst/>
              <a:gdLst/>
              <a:ahLst/>
              <a:cxnLst/>
              <a:rect l="l" t="t" r="r" b="b"/>
              <a:pathLst>
                <a:path w="1283335" h="400685">
                  <a:moveTo>
                    <a:pt x="0" y="400304"/>
                  </a:moveTo>
                  <a:lnTo>
                    <a:pt x="1283081" y="400304"/>
                  </a:lnTo>
                  <a:lnTo>
                    <a:pt x="1283081" y="0"/>
                  </a:lnTo>
                  <a:lnTo>
                    <a:pt x="0" y="0"/>
                  </a:lnTo>
                  <a:lnTo>
                    <a:pt x="0" y="4003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68852" y="3657600"/>
            <a:ext cx="1283335" cy="400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VÝCH.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90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906704" y="6083744"/>
            <a:ext cx="1036319" cy="426720"/>
            <a:chOff x="6906704" y="6083744"/>
            <a:chExt cx="1036319" cy="426720"/>
          </a:xfrm>
        </p:grpSpPr>
        <p:sp>
          <p:nvSpPr>
            <p:cNvPr id="29" name="object 29"/>
            <p:cNvSpPr/>
            <p:nvPr/>
          </p:nvSpPr>
          <p:spPr>
            <a:xfrm>
              <a:off x="6918960" y="6496685"/>
              <a:ext cx="1010285" cy="12700"/>
            </a:xfrm>
            <a:custGeom>
              <a:avLst/>
              <a:gdLst/>
              <a:ahLst/>
              <a:cxnLst/>
              <a:rect l="l" t="t" r="r" b="b"/>
              <a:pathLst>
                <a:path w="1010284" h="12700">
                  <a:moveTo>
                    <a:pt x="0" y="12318"/>
                  </a:moveTo>
                  <a:lnTo>
                    <a:pt x="1010284" y="12318"/>
                  </a:lnTo>
                  <a:lnTo>
                    <a:pt x="1010284" y="0"/>
                  </a:lnTo>
                  <a:lnTo>
                    <a:pt x="0" y="0"/>
                  </a:lnTo>
                  <a:lnTo>
                    <a:pt x="0" y="12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9722" y="6096762"/>
              <a:ext cx="1010285" cy="400685"/>
            </a:xfrm>
            <a:custGeom>
              <a:avLst/>
              <a:gdLst/>
              <a:ahLst/>
              <a:cxnLst/>
              <a:rect l="l" t="t" r="r" b="b"/>
              <a:pathLst>
                <a:path w="1010284" h="400685">
                  <a:moveTo>
                    <a:pt x="1010284" y="0"/>
                  </a:moveTo>
                  <a:lnTo>
                    <a:pt x="0" y="0"/>
                  </a:lnTo>
                  <a:lnTo>
                    <a:pt x="0" y="400684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35468" y="6096000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0"/>
                  </a:moveTo>
                  <a:lnTo>
                    <a:pt x="0" y="40068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8960" y="6096000"/>
              <a:ext cx="1010285" cy="400685"/>
            </a:xfrm>
            <a:custGeom>
              <a:avLst/>
              <a:gdLst/>
              <a:ahLst/>
              <a:cxnLst/>
              <a:rect l="l" t="t" r="r" b="b"/>
              <a:pathLst>
                <a:path w="1010284" h="400685">
                  <a:moveTo>
                    <a:pt x="1010284" y="0"/>
                  </a:moveTo>
                  <a:lnTo>
                    <a:pt x="0" y="0"/>
                  </a:lnTo>
                  <a:lnTo>
                    <a:pt x="0" y="400685"/>
                  </a:lnTo>
                  <a:lnTo>
                    <a:pt x="1010284" y="400685"/>
                  </a:lnTo>
                  <a:lnTo>
                    <a:pt x="101028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9722" y="6096762"/>
              <a:ext cx="1010285" cy="400685"/>
            </a:xfrm>
            <a:custGeom>
              <a:avLst/>
              <a:gdLst/>
              <a:ahLst/>
              <a:cxnLst/>
              <a:rect l="l" t="t" r="r" b="b"/>
              <a:pathLst>
                <a:path w="1010284" h="400685">
                  <a:moveTo>
                    <a:pt x="0" y="400684"/>
                  </a:moveTo>
                  <a:lnTo>
                    <a:pt x="1010284" y="400684"/>
                  </a:lnTo>
                  <a:lnTo>
                    <a:pt x="1010284" y="0"/>
                  </a:lnTo>
                  <a:lnTo>
                    <a:pt x="0" y="0"/>
                  </a:lnTo>
                  <a:lnTo>
                    <a:pt x="0" y="4006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19721" y="6116218"/>
            <a:ext cx="10045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3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90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46776" y="5204459"/>
            <a:ext cx="828675" cy="228600"/>
            <a:chOff x="5446776" y="5204459"/>
            <a:chExt cx="828675" cy="228600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9391" y="5278119"/>
              <a:ext cx="226060" cy="1544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46776" y="5204472"/>
              <a:ext cx="767080" cy="189865"/>
            </a:xfrm>
            <a:custGeom>
              <a:avLst/>
              <a:gdLst/>
              <a:ahLst/>
              <a:cxnLst/>
              <a:rect l="l" t="t" r="r" b="b"/>
              <a:pathLst>
                <a:path w="767079" h="189864">
                  <a:moveTo>
                    <a:pt x="766953" y="73647"/>
                  </a:moveTo>
                  <a:lnTo>
                    <a:pt x="593090" y="0"/>
                  </a:lnTo>
                  <a:lnTo>
                    <a:pt x="597789" y="76060"/>
                  </a:lnTo>
                  <a:lnTo>
                    <a:pt x="0" y="113271"/>
                  </a:lnTo>
                  <a:lnTo>
                    <a:pt x="4826" y="189344"/>
                  </a:lnTo>
                  <a:lnTo>
                    <a:pt x="602615" y="152133"/>
                  </a:lnTo>
                  <a:lnTo>
                    <a:pt x="640588" y="149720"/>
                  </a:lnTo>
                  <a:lnTo>
                    <a:pt x="635889" y="73647"/>
                  </a:lnTo>
                  <a:lnTo>
                    <a:pt x="766953" y="7364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0732" y="359791"/>
            <a:ext cx="8125459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12125" algn="l"/>
              </a:tabLst>
            </a:pPr>
            <a:r>
              <a:rPr sz="4300" u="heavy" spc="-5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4300" u="heavy" spc="-73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4300" u="heavy" spc="195" dirty="0">
                <a:uFill>
                  <a:solidFill>
                    <a:srgbClr val="3891A7"/>
                  </a:solidFill>
                </a:uFill>
              </a:rPr>
              <a:t>Zem</a:t>
            </a:r>
            <a:r>
              <a:rPr sz="4300" u="heavy" spc="185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200" u="heavy" spc="-5" dirty="0">
                <a:uFill>
                  <a:solidFill>
                    <a:srgbClr val="3891A7"/>
                  </a:solidFill>
                </a:uFill>
              </a:rPr>
              <a:t>a</a:t>
            </a:r>
            <a:r>
              <a:rPr sz="2200" u="heavy" spc="-8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200" u="heavy" spc="-15" dirty="0">
                <a:uFill>
                  <a:solidFill>
                    <a:srgbClr val="3891A7"/>
                  </a:solidFill>
                </a:uFill>
              </a:rPr>
              <a:t>podnebné</a:t>
            </a:r>
            <a:r>
              <a:rPr sz="2200" u="heavy" spc="-35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200" u="heavy" spc="20" dirty="0">
                <a:uFill>
                  <a:solidFill>
                    <a:srgbClr val="3891A7"/>
                  </a:solidFill>
                </a:uFill>
              </a:rPr>
              <a:t>pásma	</a:t>
            </a:r>
            <a:endParaRPr sz="2200"/>
          </a:p>
        </p:txBody>
      </p:sp>
      <p:sp>
        <p:nvSpPr>
          <p:cNvPr id="13" name="object 13"/>
          <p:cNvSpPr txBox="1"/>
          <p:nvPr/>
        </p:nvSpPr>
        <p:spPr>
          <a:xfrm>
            <a:off x="1221739" y="1367600"/>
            <a:ext cx="7671434" cy="143319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200" spc="-5" dirty="0">
                <a:latin typeface="Calibri"/>
                <a:cs typeface="Calibri"/>
              </a:rPr>
              <a:t>Podnebné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pásma</a:t>
            </a:r>
            <a:endParaRPr sz="22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Oblasti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zemskom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povrchu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rovnakým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charakterom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makroklímy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usporiadané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prevažne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zonálne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vytvárané</a:t>
            </a:r>
            <a:r>
              <a:rPr sz="1800" spc="-5" dirty="0">
                <a:latin typeface="Calibri"/>
                <a:cs typeface="Calibri"/>
              </a:rPr>
              <a:t> spolupôsobením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hlavných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klimatických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faktorov,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najmä slnečného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žiarenia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všeobecnej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cirkulácie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atmosféry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4671" y="5016246"/>
            <a:ext cx="389572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Podnebné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pásmo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je základná </a:t>
            </a:r>
            <a:r>
              <a:rPr sz="1400" i="1" spc="-10" dirty="0">
                <a:solidFill>
                  <a:srgbClr val="002E52"/>
                </a:solidFill>
                <a:latin typeface="Calibri"/>
                <a:cs typeface="Calibri"/>
              </a:rPr>
              <a:t>kategória zemského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 podnebia.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Je členené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podľa zemepisnej </a:t>
            </a:r>
            <a:r>
              <a:rPr sz="1400" i="1" spc="-15" dirty="0">
                <a:solidFill>
                  <a:srgbClr val="002E52"/>
                </a:solidFill>
                <a:latin typeface="Calibri"/>
                <a:cs typeface="Calibri"/>
              </a:rPr>
              <a:t>šírky, </a:t>
            </a:r>
            <a:r>
              <a:rPr sz="1400" i="1" spc="-10" dirty="0">
                <a:solidFill>
                  <a:srgbClr val="002E52"/>
                </a:solidFill>
                <a:latin typeface="Calibri"/>
                <a:cs typeface="Calibri"/>
              </a:rPr>
              <a:t>ktorou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je </a:t>
            </a:r>
            <a:r>
              <a:rPr sz="1400" i="1" spc="-305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podmienený príjem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slnečného žiarenia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na určitom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mieste</a:t>
            </a:r>
            <a:r>
              <a:rPr sz="1400" spc="-5" dirty="0">
                <a:solidFill>
                  <a:srgbClr val="002E52"/>
                </a:solidFill>
                <a:latin typeface="Calibri"/>
                <a:cs typeface="Calibri"/>
              </a:rPr>
              <a:t>.</a:t>
            </a:r>
            <a:r>
              <a:rPr sz="1400" spc="-40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002E52"/>
                </a:solidFill>
                <a:latin typeface="Calibri"/>
                <a:cs typeface="Calibri"/>
              </a:rPr>
              <a:t>Podnebné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pásma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prebiehajú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 približne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rovnobežne</a:t>
            </a:r>
            <a:r>
              <a:rPr sz="1400" i="1" spc="-40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s </a:t>
            </a:r>
            <a:r>
              <a:rPr sz="1400" i="1" spc="-10" dirty="0">
                <a:solidFill>
                  <a:srgbClr val="002E52"/>
                </a:solidFill>
                <a:latin typeface="Calibri"/>
                <a:cs typeface="Calibri"/>
              </a:rPr>
              <a:t>rovníkom</a:t>
            </a:r>
            <a:r>
              <a:rPr sz="1400" i="1" spc="-20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2E52"/>
                </a:solidFill>
                <a:latin typeface="Calibri"/>
                <a:cs typeface="Calibri"/>
              </a:rPr>
              <a:t>a tiahnu</a:t>
            </a:r>
            <a:r>
              <a:rPr sz="1400" i="1" spc="10" dirty="0">
                <a:solidFill>
                  <a:srgbClr val="002E52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002E52"/>
                </a:solidFill>
                <a:latin typeface="Calibri"/>
                <a:cs typeface="Calibri"/>
              </a:rPr>
              <a:t>okolo </a:t>
            </a:r>
            <a:r>
              <a:rPr sz="1400" i="1" spc="-5" dirty="0">
                <a:solidFill>
                  <a:srgbClr val="002E52"/>
                </a:solidFill>
                <a:latin typeface="Calibri"/>
                <a:cs typeface="Calibri"/>
              </a:rPr>
              <a:t>zemegule.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87196" y="3657600"/>
            <a:ext cx="7957184" cy="2688590"/>
            <a:chOff x="1187196" y="3657600"/>
            <a:chExt cx="7957184" cy="2688590"/>
          </a:xfrm>
        </p:grpSpPr>
        <p:sp>
          <p:nvSpPr>
            <p:cNvPr id="16" name="object 16"/>
            <p:cNvSpPr/>
            <p:nvPr/>
          </p:nvSpPr>
          <p:spPr>
            <a:xfrm>
              <a:off x="1187196" y="4788408"/>
              <a:ext cx="7560945" cy="0"/>
            </a:xfrm>
            <a:custGeom>
              <a:avLst/>
              <a:gdLst/>
              <a:ahLst/>
              <a:cxnLst/>
              <a:rect l="l" t="t" r="r" b="b"/>
              <a:pathLst>
                <a:path w="7560945">
                  <a:moveTo>
                    <a:pt x="0" y="0"/>
                  </a:moveTo>
                  <a:lnTo>
                    <a:pt x="756043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067" y="3657600"/>
              <a:ext cx="4027931" cy="2688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4036" y="99771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604507" y="284175"/>
            <a:ext cx="1833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solidFill>
                  <a:srgbClr val="F8852F"/>
                </a:solidFill>
                <a:latin typeface="Trebuchet MS"/>
                <a:cs typeface="Trebuchet MS"/>
              </a:rPr>
              <a:t>Za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125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9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105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1800" b="1" spc="1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9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3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229" dirty="0">
                <a:solidFill>
                  <a:srgbClr val="F8852F"/>
                </a:solidFill>
                <a:latin typeface="Trebuchet MS"/>
                <a:cs typeface="Trebuchet MS"/>
              </a:rPr>
              <a:t>D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1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35" y="685800"/>
            <a:ext cx="9123045" cy="6172200"/>
            <a:chOff x="21335" y="685800"/>
            <a:chExt cx="9123045" cy="6172200"/>
          </a:xfrm>
        </p:grpSpPr>
        <p:sp>
          <p:nvSpPr>
            <p:cNvPr id="6" name="object 6"/>
            <p:cNvSpPr/>
            <p:nvPr/>
          </p:nvSpPr>
          <p:spPr>
            <a:xfrm>
              <a:off x="1208532" y="3285744"/>
              <a:ext cx="7633334" cy="0"/>
            </a:xfrm>
            <a:custGeom>
              <a:avLst/>
              <a:gdLst/>
              <a:ahLst/>
              <a:cxnLst/>
              <a:rect l="l" t="t" r="r" b="b"/>
              <a:pathLst>
                <a:path w="7633334">
                  <a:moveTo>
                    <a:pt x="0" y="0"/>
                  </a:moveTo>
                  <a:lnTo>
                    <a:pt x="7633208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7612" y="3285743"/>
              <a:ext cx="3866387" cy="35722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" y="3913631"/>
              <a:ext cx="5239512" cy="29443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1663" y="685800"/>
              <a:ext cx="8022590" cy="9525"/>
            </a:xfrm>
            <a:custGeom>
              <a:avLst/>
              <a:gdLst/>
              <a:ahLst/>
              <a:cxnLst/>
              <a:rect l="l" t="t" r="r" b="b"/>
              <a:pathLst>
                <a:path w="8022590" h="9525">
                  <a:moveTo>
                    <a:pt x="802208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22082" y="9144"/>
                  </a:lnTo>
                  <a:lnTo>
                    <a:pt x="8022082" y="0"/>
                  </a:lnTo>
                  <a:close/>
                </a:path>
              </a:pathLst>
            </a:custGeom>
            <a:solidFill>
              <a:srgbClr val="3891A7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5724" y="750824"/>
            <a:ext cx="3816985" cy="317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6160" marR="508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The Samoan Islands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,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now divided into </a:t>
            </a:r>
            <a:r>
              <a:rPr sz="1400" i="1" spc="-30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Samoa and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American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Samoa,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were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west of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the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IDL until 1892,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when King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Malietoa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Laupepa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was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persuaded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by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American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traders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to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adopt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the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American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date,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three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hours behind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California,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to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replace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the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former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Asian </a:t>
            </a:r>
            <a:r>
              <a:rPr sz="1400" i="1" spc="-30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date, four hours ahead of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Japan. The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change was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made </a:t>
            </a:r>
            <a:r>
              <a:rPr sz="1400" i="1" spc="-10" dirty="0">
                <a:solidFill>
                  <a:srgbClr val="004882"/>
                </a:solidFill>
                <a:latin typeface="Calibri"/>
                <a:cs typeface="Calibri"/>
              </a:rPr>
              <a:t>by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repeating </a:t>
            </a:r>
            <a:r>
              <a:rPr sz="1400" i="1" spc="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Monday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4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 July</a:t>
            </a:r>
            <a:r>
              <a:rPr sz="1400" i="1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4882"/>
                </a:solidFill>
                <a:latin typeface="Calibri"/>
                <a:cs typeface="Calibri"/>
              </a:rPr>
              <a:t>1892,</a:t>
            </a:r>
            <a:r>
              <a:rPr sz="1400" i="1" spc="1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4882"/>
                </a:solidFill>
                <a:latin typeface="Calibri"/>
                <a:cs typeface="Calibri"/>
              </a:rPr>
              <a:t>American 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4882"/>
                </a:solidFill>
                <a:latin typeface="Calibri"/>
                <a:cs typeface="Calibri"/>
              </a:rPr>
              <a:t>Independence</a:t>
            </a:r>
            <a:r>
              <a:rPr sz="1600" i="1" spc="3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30" dirty="0">
                <a:solidFill>
                  <a:srgbClr val="004882"/>
                </a:solidFill>
                <a:latin typeface="Calibri"/>
                <a:cs typeface="Calibri"/>
              </a:rPr>
              <a:t>Day.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solidFill>
                  <a:srgbClr val="006EC0"/>
                </a:solidFill>
                <a:latin typeface="Calibri"/>
                <a:cs typeface="Calibri"/>
              </a:rPr>
              <a:t>1892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690372"/>
            <a:ext cx="3454907" cy="25953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75857" y="447497"/>
            <a:ext cx="2363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Niektoré</a:t>
            </a:r>
            <a:r>
              <a:rPr sz="18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zaujímavosti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9177" y="903541"/>
            <a:ext cx="8109584" cy="3740150"/>
            <a:chOff x="1039177" y="903541"/>
            <a:chExt cx="8109584" cy="3740150"/>
          </a:xfrm>
        </p:grpSpPr>
        <p:sp>
          <p:nvSpPr>
            <p:cNvPr id="6" name="object 6"/>
            <p:cNvSpPr/>
            <p:nvPr/>
          </p:nvSpPr>
          <p:spPr>
            <a:xfrm>
              <a:off x="1043939" y="908303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5" y="923543"/>
              <a:ext cx="4867656" cy="3648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1053083"/>
              <a:ext cx="2517648" cy="18897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39" y="3966971"/>
              <a:ext cx="1408175" cy="6766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67180" y="2983230"/>
            <a:ext cx="246634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Orloj</a:t>
            </a:r>
            <a:r>
              <a:rPr sz="1400" b="1" i="1" spc="-1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v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 Starej</a:t>
            </a:r>
            <a:r>
              <a:rPr sz="1400" b="1" i="1" spc="-3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Bystrici</a:t>
            </a:r>
            <a:r>
              <a:rPr sz="1400" b="1" i="1" spc="-3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15" dirty="0">
                <a:solidFill>
                  <a:srgbClr val="004882"/>
                </a:solidFill>
                <a:latin typeface="Calibri"/>
                <a:cs typeface="Calibri"/>
              </a:rPr>
              <a:t>(Kysuce)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ukazuje</a:t>
            </a:r>
            <a:r>
              <a:rPr sz="1400" b="1" i="1" spc="-3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04882"/>
                </a:solidFill>
                <a:latin typeface="Calibri"/>
                <a:cs typeface="Calibri"/>
              </a:rPr>
              <a:t>tzv.</a:t>
            </a:r>
            <a:r>
              <a:rPr sz="1400" b="1" i="1" spc="-1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pravý</a:t>
            </a:r>
            <a:r>
              <a:rPr sz="1400" b="1" i="1" spc="-4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slnečný</a:t>
            </a:r>
            <a:r>
              <a:rPr sz="1400" b="1" i="1" spc="-2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čas,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400" b="1" i="1" spc="-2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je</a:t>
            </a:r>
            <a:r>
              <a:rPr sz="1400" b="1" i="1" spc="-1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4882"/>
                </a:solidFill>
                <a:latin typeface="Calibri"/>
                <a:cs typeface="Calibri"/>
              </a:rPr>
              <a:t>údajne</a:t>
            </a:r>
            <a:r>
              <a:rPr sz="1400" b="1" i="1" spc="-4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najpresnejší</a:t>
            </a:r>
            <a:r>
              <a:rPr sz="1400" b="1" i="1" spc="-2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4882"/>
                </a:solidFill>
                <a:latin typeface="Calibri"/>
                <a:cs typeface="Calibri"/>
              </a:rPr>
              <a:t>na</a:t>
            </a:r>
            <a:r>
              <a:rPr sz="1400" b="1" i="1" spc="-2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4882"/>
                </a:solidFill>
                <a:latin typeface="Calibri"/>
                <a:cs typeface="Calibri"/>
              </a:rPr>
              <a:t>svete.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2541" y="4618482"/>
            <a:ext cx="4799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785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Orloj</a:t>
            </a:r>
            <a:r>
              <a:rPr sz="1200" i="1" spc="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v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Starej</a:t>
            </a:r>
            <a:r>
              <a:rPr sz="1200" i="1" spc="-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Bystrici </a:t>
            </a:r>
            <a:r>
              <a:rPr sz="1200" i="1" spc="-20" dirty="0">
                <a:solidFill>
                  <a:srgbClr val="006EC0"/>
                </a:solidFill>
                <a:latin typeface="Calibri"/>
                <a:cs typeface="Calibri"/>
              </a:rPr>
              <a:t>ako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jediný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na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svete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ukazuje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006EC0"/>
                </a:solidFill>
                <a:latin typeface="Calibri"/>
                <a:cs typeface="Calibri"/>
              </a:rPr>
              <a:t>tzv.</a:t>
            </a:r>
            <a:r>
              <a:rPr sz="1200" i="1" spc="-2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pravý</a:t>
            </a:r>
            <a:r>
              <a:rPr sz="1200" i="1" spc="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slnečný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čas,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a </a:t>
            </a:r>
            <a:r>
              <a:rPr sz="1200" i="1" spc="-25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údajne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je</a:t>
            </a:r>
            <a:r>
              <a:rPr sz="1200" i="1" spc="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najpresnejší.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Okrem</a:t>
            </a:r>
            <a:r>
              <a:rPr sz="1200" i="1" spc="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toho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astroláb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 ukazuje</a:t>
            </a:r>
            <a:r>
              <a:rPr sz="1200" i="1" spc="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fázy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mesiaca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a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jeho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polohu na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006EC0"/>
                </a:solidFill>
                <a:latin typeface="Calibri"/>
                <a:cs typeface="Calibri"/>
              </a:rPr>
              <a:t>oblohe.Vo</a:t>
            </a:r>
            <a:r>
              <a:rPr sz="1200" i="1" spc="2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vežičke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orloja</a:t>
            </a:r>
            <a:r>
              <a:rPr sz="1200" i="1" spc="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sú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dva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006EC0"/>
                </a:solidFill>
                <a:latin typeface="Calibri"/>
                <a:cs typeface="Calibri"/>
              </a:rPr>
              <a:t>zvony.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Jeden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zvon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odbíja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čas,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druhý </a:t>
            </a:r>
            <a:r>
              <a:rPr sz="1200" i="1" spc="-26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vytvára</a:t>
            </a:r>
            <a:r>
              <a:rPr sz="1200" i="1" spc="-2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zvukovú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6EC0"/>
                </a:solidFill>
                <a:latin typeface="Calibri"/>
                <a:cs typeface="Calibri"/>
              </a:rPr>
              <a:t>kulisu</a:t>
            </a:r>
            <a:r>
              <a:rPr sz="1200" i="1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počas</a:t>
            </a:r>
            <a:r>
              <a:rPr sz="1200" i="1" spc="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6EC0"/>
                </a:solidFill>
                <a:latin typeface="Calibri"/>
                <a:cs typeface="Calibri"/>
              </a:rPr>
              <a:t>promenády</a:t>
            </a:r>
            <a:r>
              <a:rPr sz="1200" i="1" spc="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006EC0"/>
                </a:solidFill>
                <a:latin typeface="Calibri"/>
                <a:cs typeface="Calibri"/>
              </a:rPr>
              <a:t>apoštolov.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35" y="4750307"/>
            <a:ext cx="8886825" cy="2108200"/>
            <a:chOff x="59435" y="4750307"/>
            <a:chExt cx="8886825" cy="21082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" y="4750307"/>
              <a:ext cx="3817620" cy="2107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1415" y="5399530"/>
              <a:ext cx="2075688" cy="1380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8188" y="5379720"/>
              <a:ext cx="2107692" cy="1455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75857" y="447497"/>
            <a:ext cx="2363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Niektoré</a:t>
            </a:r>
            <a:r>
              <a:rPr sz="18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zaujímavosti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3939" y="903732"/>
            <a:ext cx="8100059" cy="5954395"/>
            <a:chOff x="1043939" y="903732"/>
            <a:chExt cx="8100059" cy="5954395"/>
          </a:xfrm>
        </p:grpSpPr>
        <p:sp>
          <p:nvSpPr>
            <p:cNvPr id="6" name="object 6"/>
            <p:cNvSpPr/>
            <p:nvPr/>
          </p:nvSpPr>
          <p:spPr>
            <a:xfrm>
              <a:off x="1043939" y="908304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876042"/>
              <a:ext cx="6926580" cy="49819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85873" y="1358849"/>
            <a:ext cx="3063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AEEE"/>
                </a:solidFill>
                <a:latin typeface="Trebuchet MS"/>
                <a:cs typeface="Trebuchet MS"/>
              </a:rPr>
              <a:t>A</a:t>
            </a:r>
            <a:r>
              <a:rPr sz="1800" b="1" spc="10" dirty="0">
                <a:solidFill>
                  <a:srgbClr val="00AEEE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t</a:t>
            </a:r>
            <a:r>
              <a:rPr sz="1800" b="1" spc="5" dirty="0">
                <a:solidFill>
                  <a:srgbClr val="00AEEE"/>
                </a:solidFill>
                <a:latin typeface="Trebuchet MS"/>
                <a:cs typeface="Trebuchet MS"/>
              </a:rPr>
              <a:t>ark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t</a:t>
            </a:r>
            <a:r>
              <a:rPr sz="1800" b="1" spc="10" dirty="0">
                <a:solidFill>
                  <a:srgbClr val="00AEEE"/>
                </a:solidFill>
                <a:latin typeface="Trebuchet MS"/>
                <a:cs typeface="Trebuchet MS"/>
              </a:rPr>
              <a:t>í</a:t>
            </a:r>
            <a:r>
              <a:rPr sz="1800" b="1" spc="5" dirty="0">
                <a:solidFill>
                  <a:srgbClr val="00AEEE"/>
                </a:solidFill>
                <a:latin typeface="Trebuchet MS"/>
                <a:cs typeface="Trebuchet MS"/>
              </a:rPr>
              <a:t>da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?</a:t>
            </a:r>
            <a:r>
              <a:rPr sz="1800" b="1" spc="-7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EEE"/>
                </a:solidFill>
                <a:latin typeface="Trebuchet MS"/>
                <a:cs typeface="Trebuchet MS"/>
              </a:rPr>
              <a:t>(ča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s</a:t>
            </a:r>
            <a:r>
              <a:rPr sz="1800" b="1" spc="-8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00AEEE"/>
                </a:solidFill>
                <a:latin typeface="Trebuchet MS"/>
                <a:cs typeface="Trebuchet MS"/>
              </a:rPr>
              <a:t>p</a:t>
            </a:r>
            <a:r>
              <a:rPr sz="1800" b="1" spc="-40" dirty="0">
                <a:solidFill>
                  <a:srgbClr val="00AEEE"/>
                </a:solidFill>
                <a:latin typeface="Trebuchet MS"/>
                <a:cs typeface="Trebuchet MS"/>
              </a:rPr>
              <a:t>od</a:t>
            </a:r>
            <a:r>
              <a:rPr sz="1800" b="1" spc="-35" dirty="0">
                <a:solidFill>
                  <a:srgbClr val="00AEEE"/>
                </a:solidFill>
                <a:latin typeface="Trebuchet MS"/>
                <a:cs typeface="Trebuchet MS"/>
              </a:rPr>
              <a:t>ľ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a</a:t>
            </a:r>
            <a:r>
              <a:rPr sz="1800" b="1" spc="-8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let</a:t>
            </a:r>
            <a:r>
              <a:rPr sz="1800" b="1" spc="-15" dirty="0">
                <a:solidFill>
                  <a:srgbClr val="00AEEE"/>
                </a:solidFill>
                <a:latin typeface="Trebuchet MS"/>
                <a:cs typeface="Trebuchet MS"/>
              </a:rPr>
              <a:t>ov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4897882" y="447497"/>
            <a:ext cx="3914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18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ek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or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é</a:t>
            </a:r>
            <a:r>
              <a:rPr sz="1800" b="1" spc="-2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mavo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ásmové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čas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7868" y="903732"/>
            <a:ext cx="8676005" cy="5954395"/>
            <a:chOff x="467868" y="903732"/>
            <a:chExt cx="8676005" cy="5954395"/>
          </a:xfrm>
        </p:grpSpPr>
        <p:sp>
          <p:nvSpPr>
            <p:cNvPr id="15" name="object 15"/>
            <p:cNvSpPr/>
            <p:nvPr/>
          </p:nvSpPr>
          <p:spPr>
            <a:xfrm>
              <a:off x="1043940" y="908304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1885188"/>
              <a:ext cx="6480047" cy="460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943356"/>
              <a:ext cx="2095500" cy="1828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1736" y="2731006"/>
              <a:ext cx="1927860" cy="412699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14017" y="1143127"/>
            <a:ext cx="344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00AEEE"/>
                </a:solidFill>
                <a:latin typeface="Trebuchet MS"/>
                <a:cs typeface="Trebuchet MS"/>
              </a:rPr>
              <a:t>M</a:t>
            </a:r>
            <a:r>
              <a:rPr sz="1800" b="1" spc="30" dirty="0">
                <a:solidFill>
                  <a:srgbClr val="00AEEE"/>
                </a:solidFill>
                <a:latin typeface="Trebuchet MS"/>
                <a:cs typeface="Trebuchet MS"/>
              </a:rPr>
              <a:t>ärke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R</a:t>
            </a:r>
            <a:r>
              <a:rPr sz="1800" b="1" spc="-30" dirty="0">
                <a:solidFill>
                  <a:srgbClr val="00AEEE"/>
                </a:solidFill>
                <a:latin typeface="Trebuchet MS"/>
                <a:cs typeface="Trebuchet MS"/>
              </a:rPr>
              <a:t>ee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f</a:t>
            </a:r>
            <a:r>
              <a:rPr sz="1800" b="1" spc="-12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(</a:t>
            </a:r>
            <a:r>
              <a:rPr sz="1800" b="1" spc="-30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S</a:t>
            </a:r>
            <a:r>
              <a:rPr sz="1800" b="1" spc="-30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W</a:t>
            </a:r>
            <a:r>
              <a:rPr sz="1800" b="1" spc="17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–</a:t>
            </a:r>
            <a:r>
              <a:rPr sz="1800" b="1" spc="18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155" dirty="0">
                <a:solidFill>
                  <a:srgbClr val="00AEEE"/>
                </a:solidFill>
                <a:latin typeface="Trebuchet MS"/>
                <a:cs typeface="Trebuchet MS"/>
              </a:rPr>
              <a:t>FI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N</a:t>
            </a:r>
            <a:r>
              <a:rPr sz="1800" b="1" spc="7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EEE"/>
                </a:solidFill>
                <a:latin typeface="Trebuchet MS"/>
                <a:cs typeface="Trebuchet MS"/>
              </a:rPr>
              <a:t>h</a:t>
            </a:r>
            <a:r>
              <a:rPr sz="1800" b="1" spc="-75" dirty="0">
                <a:solidFill>
                  <a:srgbClr val="00AEEE"/>
                </a:solidFill>
                <a:latin typeface="Trebuchet MS"/>
                <a:cs typeface="Trebuchet MS"/>
              </a:rPr>
              <a:t>r</a:t>
            </a:r>
            <a:r>
              <a:rPr sz="1800" b="1" spc="-15" dirty="0">
                <a:solidFill>
                  <a:srgbClr val="00AEEE"/>
                </a:solidFill>
                <a:latin typeface="Trebuchet MS"/>
                <a:cs typeface="Trebuchet MS"/>
              </a:rPr>
              <a:t>a</a:t>
            </a:r>
            <a:r>
              <a:rPr sz="1800" b="1" spc="-10" dirty="0">
                <a:solidFill>
                  <a:srgbClr val="00AEEE"/>
                </a:solidFill>
                <a:latin typeface="Trebuchet MS"/>
                <a:cs typeface="Trebuchet MS"/>
              </a:rPr>
              <a:t>nic</a:t>
            </a:r>
            <a:r>
              <a:rPr sz="1800" b="1" spc="-15" dirty="0">
                <a:solidFill>
                  <a:srgbClr val="00AEEE"/>
                </a:solidFill>
                <a:latin typeface="Trebuchet MS"/>
                <a:cs typeface="Trebuchet MS"/>
              </a:rPr>
              <a:t>a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897882" y="447497"/>
            <a:ext cx="3914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18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ek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or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é</a:t>
            </a:r>
            <a:r>
              <a:rPr sz="1800" b="1" spc="-2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mavo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ásmové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čas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4255" y="832103"/>
            <a:ext cx="8620125" cy="6026150"/>
            <a:chOff x="524255" y="832103"/>
            <a:chExt cx="8620125" cy="6026150"/>
          </a:xfrm>
        </p:grpSpPr>
        <p:sp>
          <p:nvSpPr>
            <p:cNvPr id="6" name="object 6"/>
            <p:cNvSpPr/>
            <p:nvPr/>
          </p:nvSpPr>
          <p:spPr>
            <a:xfrm>
              <a:off x="1043939" y="836675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3709415"/>
              <a:ext cx="4541520" cy="2994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7908" y="3933443"/>
              <a:ext cx="4546091" cy="29245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19022" y="947420"/>
            <a:ext cx="2171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800" b="1" spc="30" dirty="0">
                <a:solidFill>
                  <a:srgbClr val="00AEEE"/>
                </a:solidFill>
                <a:latin typeface="Trebuchet MS"/>
                <a:cs typeface="Trebuchet MS"/>
              </a:rPr>
              <a:t>Ne</a:t>
            </a:r>
            <a:r>
              <a:rPr sz="1800" b="1" spc="25" dirty="0">
                <a:solidFill>
                  <a:srgbClr val="00AEEE"/>
                </a:solidFill>
                <a:latin typeface="Trebuchet MS"/>
                <a:cs typeface="Trebuchet MS"/>
              </a:rPr>
              <a:t>p</a:t>
            </a:r>
            <a:r>
              <a:rPr sz="1800" b="1" spc="30" dirty="0">
                <a:solidFill>
                  <a:srgbClr val="00AEEE"/>
                </a:solidFill>
                <a:latin typeface="Trebuchet MS"/>
                <a:cs typeface="Trebuchet MS"/>
              </a:rPr>
              <a:t>á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l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U</a:t>
            </a:r>
            <a:r>
              <a:rPr sz="1800" b="1" spc="-30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T</a:t>
            </a:r>
            <a:r>
              <a:rPr sz="1800" b="1" spc="-30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C</a:t>
            </a:r>
            <a:r>
              <a:rPr sz="1800" b="1" spc="17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00AEEE"/>
                </a:solidFill>
                <a:latin typeface="Trebuchet MS"/>
                <a:cs typeface="Trebuchet MS"/>
              </a:rPr>
              <a:t>+5:4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00AEEE"/>
                </a:solidFill>
                <a:latin typeface="Trebuchet MS"/>
                <a:cs typeface="Trebuchet MS"/>
              </a:rPr>
              <a:t>Vesmír</a:t>
            </a:r>
            <a:r>
              <a:rPr sz="1800" b="1" spc="-7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0AEEE"/>
                </a:solidFill>
                <a:latin typeface="Trebuchet MS"/>
                <a:cs typeface="Trebuchet MS"/>
              </a:rPr>
              <a:t>UTC+0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1459" y="917447"/>
            <a:ext cx="8892540" cy="2830195"/>
            <a:chOff x="251459" y="917447"/>
            <a:chExt cx="8892540" cy="28301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171" y="1438655"/>
              <a:ext cx="2836164" cy="2308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2593847"/>
              <a:ext cx="1429512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300" y="917447"/>
              <a:ext cx="5219699" cy="2561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897882" y="447497"/>
            <a:ext cx="3914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18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ek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or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é</a:t>
            </a:r>
            <a:r>
              <a:rPr sz="1800" b="1" spc="-2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mavo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ásmové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čas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3939" y="832103"/>
            <a:ext cx="8100059" cy="5902960"/>
            <a:chOff x="1043939" y="832103"/>
            <a:chExt cx="8100059" cy="5902960"/>
          </a:xfrm>
        </p:grpSpPr>
        <p:sp>
          <p:nvSpPr>
            <p:cNvPr id="6" name="object 6"/>
            <p:cNvSpPr/>
            <p:nvPr/>
          </p:nvSpPr>
          <p:spPr>
            <a:xfrm>
              <a:off x="1043939" y="836675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567" y="1917190"/>
              <a:ext cx="7955280" cy="48173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75994" y="1216914"/>
            <a:ext cx="2560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00AEEE"/>
                </a:solidFill>
                <a:latin typeface="Trebuchet MS"/>
                <a:cs typeface="Trebuchet MS"/>
              </a:rPr>
              <a:t>Č</a:t>
            </a:r>
            <a:r>
              <a:rPr sz="1800" b="1" spc="85" dirty="0">
                <a:solidFill>
                  <a:srgbClr val="00AEEE"/>
                </a:solidFill>
                <a:latin typeface="Trebuchet MS"/>
                <a:cs typeface="Trebuchet MS"/>
              </a:rPr>
              <a:t>í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n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a</a:t>
            </a:r>
            <a:r>
              <a:rPr sz="1800" b="1" spc="-7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EEE"/>
                </a:solidFill>
                <a:latin typeface="Trebuchet MS"/>
                <a:cs typeface="Trebuchet MS"/>
              </a:rPr>
              <a:t>(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5</a:t>
            </a:r>
            <a:r>
              <a:rPr sz="1800" b="1" spc="-9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p</a:t>
            </a:r>
            <a:r>
              <a:rPr sz="1800" b="1" spc="-25" dirty="0">
                <a:solidFill>
                  <a:srgbClr val="00AEEE"/>
                </a:solidFill>
                <a:latin typeface="Trebuchet MS"/>
                <a:cs typeface="Trebuchet MS"/>
              </a:rPr>
              <a:t>á</a:t>
            </a:r>
            <a:r>
              <a:rPr sz="1800" b="1" spc="-20" dirty="0">
                <a:solidFill>
                  <a:srgbClr val="00AEEE"/>
                </a:solidFill>
                <a:latin typeface="Trebuchet MS"/>
                <a:cs typeface="Trebuchet MS"/>
              </a:rPr>
              <a:t>s</a:t>
            </a:r>
            <a:r>
              <a:rPr sz="1800" b="1" spc="-30" dirty="0">
                <a:solidFill>
                  <a:srgbClr val="00AEEE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m,</a:t>
            </a:r>
            <a:r>
              <a:rPr sz="1800" b="1" spc="-235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00AEEE"/>
                </a:solidFill>
                <a:latin typeface="Trebuchet MS"/>
                <a:cs typeface="Trebuchet MS"/>
              </a:rPr>
              <a:t>o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d</a:t>
            </a:r>
            <a:r>
              <a:rPr sz="1800" b="1" spc="-3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00AEEE"/>
                </a:solidFill>
                <a:latin typeface="Trebuchet MS"/>
                <a:cs typeface="Trebuchet MS"/>
              </a:rPr>
              <a:t>194</a:t>
            </a:r>
            <a:r>
              <a:rPr sz="1800" b="1" spc="-120" dirty="0">
                <a:solidFill>
                  <a:srgbClr val="00AEEE"/>
                </a:solidFill>
                <a:latin typeface="Trebuchet MS"/>
                <a:cs typeface="Trebuchet MS"/>
              </a:rPr>
              <a:t>9</a:t>
            </a:r>
            <a:r>
              <a:rPr sz="1800" b="1" dirty="0">
                <a:solidFill>
                  <a:srgbClr val="00AEEE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4897882" y="447497"/>
            <a:ext cx="3914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18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ek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or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é</a:t>
            </a:r>
            <a:r>
              <a:rPr sz="1800" b="1" spc="-2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mavo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ásmové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čas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20" y="832103"/>
            <a:ext cx="9136380" cy="5466715"/>
            <a:chOff x="7620" y="832103"/>
            <a:chExt cx="9136380" cy="5466715"/>
          </a:xfrm>
        </p:grpSpPr>
        <p:sp>
          <p:nvSpPr>
            <p:cNvPr id="15" name="object 15"/>
            <p:cNvSpPr/>
            <p:nvPr/>
          </p:nvSpPr>
          <p:spPr>
            <a:xfrm>
              <a:off x="1043939" y="836675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196339"/>
              <a:ext cx="9070848" cy="510235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10461" y="6406692"/>
            <a:ext cx="322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S</a:t>
            </a:r>
            <a:r>
              <a:rPr sz="1200" spc="-5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-</a:t>
            </a:r>
            <a:r>
              <a:rPr sz="1200" spc="-8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006EC0"/>
                </a:solidFill>
                <a:latin typeface="Trebuchet MS"/>
                <a:cs typeface="Trebuchet MS"/>
              </a:rPr>
              <a:t>S</a:t>
            </a:r>
            <a:r>
              <a:rPr sz="1200" spc="-60" dirty="0">
                <a:solidFill>
                  <a:srgbClr val="006EC0"/>
                </a:solidFill>
                <a:latin typeface="Trebuchet MS"/>
                <a:cs typeface="Trebuchet MS"/>
              </a:rPr>
              <a:t>t</a:t>
            </a:r>
            <a:r>
              <a:rPr sz="1200" spc="-55" dirty="0">
                <a:solidFill>
                  <a:srgbClr val="006EC0"/>
                </a:solidFill>
                <a:latin typeface="Trebuchet MS"/>
                <a:cs typeface="Trebuchet MS"/>
              </a:rPr>
              <a:t>a</a:t>
            </a:r>
            <a:r>
              <a:rPr sz="1200" spc="-70" dirty="0">
                <a:solidFill>
                  <a:srgbClr val="006EC0"/>
                </a:solidFill>
                <a:latin typeface="Trebuchet MS"/>
                <a:cs typeface="Trebuchet MS"/>
              </a:rPr>
              <a:t>n</a:t>
            </a:r>
            <a:r>
              <a:rPr sz="1200" spc="-85" dirty="0">
                <a:solidFill>
                  <a:srgbClr val="006EC0"/>
                </a:solidFill>
                <a:latin typeface="Trebuchet MS"/>
                <a:cs typeface="Trebuchet MS"/>
              </a:rPr>
              <a:t>d</a:t>
            </a:r>
            <a:r>
              <a:rPr sz="1200" spc="-70" dirty="0">
                <a:solidFill>
                  <a:srgbClr val="006EC0"/>
                </a:solidFill>
                <a:latin typeface="Trebuchet MS"/>
                <a:cs typeface="Trebuchet MS"/>
              </a:rPr>
              <a:t>a</a:t>
            </a:r>
            <a:r>
              <a:rPr sz="1200" spc="-75" dirty="0">
                <a:solidFill>
                  <a:srgbClr val="006EC0"/>
                </a:solidFill>
                <a:latin typeface="Trebuchet MS"/>
                <a:cs typeface="Trebuchet MS"/>
              </a:rPr>
              <a:t>r</a:t>
            </a:r>
            <a:r>
              <a:rPr sz="1200" spc="100" dirty="0">
                <a:solidFill>
                  <a:srgbClr val="006EC0"/>
                </a:solidFill>
                <a:latin typeface="Trebuchet MS"/>
                <a:cs typeface="Trebuchet MS"/>
              </a:rPr>
              <a:t>t</a:t>
            </a:r>
            <a:r>
              <a:rPr sz="1200" spc="-135" dirty="0">
                <a:solidFill>
                  <a:srgbClr val="006EC0"/>
                </a:solidFill>
                <a:latin typeface="Trebuchet MS"/>
                <a:cs typeface="Trebuchet MS"/>
              </a:rPr>
              <a:t>T</a:t>
            </a:r>
            <a:r>
              <a:rPr sz="1200" spc="-80" dirty="0">
                <a:solidFill>
                  <a:srgbClr val="006EC0"/>
                </a:solidFill>
                <a:latin typeface="Trebuchet MS"/>
                <a:cs typeface="Trebuchet MS"/>
              </a:rPr>
              <a:t>i</a:t>
            </a:r>
            <a:r>
              <a:rPr sz="1200" spc="-85" dirty="0">
                <a:solidFill>
                  <a:srgbClr val="006EC0"/>
                </a:solidFill>
                <a:latin typeface="Trebuchet MS"/>
                <a:cs typeface="Trebuchet MS"/>
              </a:rPr>
              <a:t>m</a:t>
            </a:r>
            <a:r>
              <a:rPr sz="1200" spc="-80" dirty="0">
                <a:solidFill>
                  <a:srgbClr val="006EC0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;</a:t>
            </a:r>
            <a:r>
              <a:rPr sz="1200" spc="8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D</a:t>
            </a:r>
            <a:r>
              <a:rPr sz="1200" spc="13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-</a:t>
            </a:r>
            <a:r>
              <a:rPr sz="1200" spc="-8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006EC0"/>
                </a:solidFill>
                <a:latin typeface="Trebuchet MS"/>
                <a:cs typeface="Trebuchet MS"/>
              </a:rPr>
              <a:t>D</a:t>
            </a:r>
            <a:r>
              <a:rPr sz="1200" spc="-55" dirty="0">
                <a:solidFill>
                  <a:srgbClr val="006EC0"/>
                </a:solidFill>
                <a:latin typeface="Trebuchet MS"/>
                <a:cs typeface="Trebuchet MS"/>
              </a:rPr>
              <a:t>a</a:t>
            </a:r>
            <a:r>
              <a:rPr sz="1200" spc="-65" dirty="0">
                <a:solidFill>
                  <a:srgbClr val="006EC0"/>
                </a:solidFill>
                <a:latin typeface="Trebuchet MS"/>
                <a:cs typeface="Trebuchet MS"/>
              </a:rPr>
              <a:t>y</a:t>
            </a:r>
            <a:r>
              <a:rPr sz="1200" spc="-70" dirty="0">
                <a:solidFill>
                  <a:srgbClr val="006EC0"/>
                </a:solidFill>
                <a:latin typeface="Trebuchet MS"/>
                <a:cs typeface="Trebuchet MS"/>
              </a:rPr>
              <a:t>l</a:t>
            </a:r>
            <a:r>
              <a:rPr sz="1200" spc="-55" dirty="0">
                <a:solidFill>
                  <a:srgbClr val="006EC0"/>
                </a:solidFill>
                <a:latin typeface="Trebuchet MS"/>
                <a:cs typeface="Trebuchet MS"/>
              </a:rPr>
              <a:t>i</a:t>
            </a:r>
            <a:r>
              <a:rPr sz="1200" spc="-65" dirty="0">
                <a:solidFill>
                  <a:srgbClr val="006EC0"/>
                </a:solidFill>
                <a:latin typeface="Trebuchet MS"/>
                <a:cs typeface="Trebuchet MS"/>
              </a:rPr>
              <a:t>g</a:t>
            </a:r>
            <a:r>
              <a:rPr sz="1200" spc="-60" dirty="0">
                <a:solidFill>
                  <a:srgbClr val="006EC0"/>
                </a:solidFill>
                <a:latin typeface="Trebuchet MS"/>
                <a:cs typeface="Trebuchet MS"/>
              </a:rPr>
              <a:t>h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t</a:t>
            </a:r>
            <a:r>
              <a:rPr sz="1200" spc="-110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006EC0"/>
                </a:solidFill>
                <a:latin typeface="Trebuchet MS"/>
                <a:cs typeface="Trebuchet MS"/>
              </a:rPr>
              <a:t>S</a:t>
            </a:r>
            <a:r>
              <a:rPr sz="1200" spc="-80" dirty="0">
                <a:solidFill>
                  <a:srgbClr val="006EC0"/>
                </a:solidFill>
                <a:latin typeface="Trebuchet MS"/>
                <a:cs typeface="Trebuchet MS"/>
              </a:rPr>
              <a:t>a</a:t>
            </a:r>
            <a:r>
              <a:rPr sz="1200" spc="-85" dirty="0">
                <a:solidFill>
                  <a:srgbClr val="006EC0"/>
                </a:solidFill>
                <a:latin typeface="Trebuchet MS"/>
                <a:cs typeface="Trebuchet MS"/>
              </a:rPr>
              <a:t>v</a:t>
            </a:r>
            <a:r>
              <a:rPr sz="1200" spc="-80" dirty="0">
                <a:solidFill>
                  <a:srgbClr val="006EC0"/>
                </a:solidFill>
                <a:latin typeface="Trebuchet MS"/>
                <a:cs typeface="Trebuchet MS"/>
              </a:rPr>
              <a:t>in</a:t>
            </a:r>
            <a:r>
              <a:rPr sz="1200" spc="45" dirty="0">
                <a:solidFill>
                  <a:srgbClr val="006EC0"/>
                </a:solidFill>
                <a:latin typeface="Trebuchet MS"/>
                <a:cs typeface="Trebuchet MS"/>
              </a:rPr>
              <a:t>g</a:t>
            </a:r>
            <a:r>
              <a:rPr sz="1200" spc="-145" dirty="0">
                <a:solidFill>
                  <a:srgbClr val="006EC0"/>
                </a:solidFill>
                <a:latin typeface="Trebuchet MS"/>
                <a:cs typeface="Trebuchet MS"/>
              </a:rPr>
              <a:t>T</a:t>
            </a:r>
            <a:r>
              <a:rPr sz="1200" spc="-95" dirty="0">
                <a:solidFill>
                  <a:srgbClr val="006EC0"/>
                </a:solidFill>
                <a:latin typeface="Trebuchet MS"/>
                <a:cs typeface="Trebuchet MS"/>
              </a:rPr>
              <a:t>i</a:t>
            </a:r>
            <a:r>
              <a:rPr sz="1200" spc="-100" dirty="0">
                <a:solidFill>
                  <a:srgbClr val="006EC0"/>
                </a:solidFill>
                <a:latin typeface="Trebuchet MS"/>
                <a:cs typeface="Trebuchet MS"/>
              </a:rPr>
              <a:t>m</a:t>
            </a:r>
            <a:r>
              <a:rPr sz="1200" spc="-95" dirty="0">
                <a:solidFill>
                  <a:srgbClr val="006EC0"/>
                </a:solidFill>
                <a:latin typeface="Trebuchet MS"/>
                <a:cs typeface="Trebuchet MS"/>
              </a:rPr>
              <a:t>e</a:t>
            </a:r>
            <a:r>
              <a:rPr sz="1200" spc="-105" dirty="0">
                <a:solidFill>
                  <a:srgbClr val="006EC0"/>
                </a:solidFill>
                <a:latin typeface="Trebuchet MS"/>
                <a:cs typeface="Trebuchet MS"/>
              </a:rPr>
              <a:t>/l</a:t>
            </a:r>
            <a:r>
              <a:rPr sz="1200" spc="-95" dirty="0">
                <a:solidFill>
                  <a:srgbClr val="006EC0"/>
                </a:solidFill>
                <a:latin typeface="Trebuchet MS"/>
                <a:cs typeface="Trebuchet MS"/>
              </a:rPr>
              <a:t>etn</a:t>
            </a:r>
            <a:r>
              <a:rPr sz="1200" dirty="0">
                <a:solidFill>
                  <a:srgbClr val="006EC0"/>
                </a:solidFill>
                <a:latin typeface="Trebuchet MS"/>
                <a:cs typeface="Trebuchet MS"/>
              </a:rPr>
              <a:t>ý</a:t>
            </a:r>
            <a:r>
              <a:rPr sz="1200" spc="-100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006EC0"/>
                </a:solidFill>
                <a:latin typeface="Trebuchet MS"/>
                <a:cs typeface="Trebuchet MS"/>
              </a:rPr>
              <a:t>čas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7907" y="263093"/>
            <a:ext cx="258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5" dirty="0"/>
              <a:t>Časy</a:t>
            </a:r>
            <a:r>
              <a:rPr sz="3200" spc="-60" dirty="0"/>
              <a:t> </a:t>
            </a:r>
            <a:r>
              <a:rPr sz="3200" spc="-10" dirty="0"/>
              <a:t>na</a:t>
            </a:r>
            <a:r>
              <a:rPr sz="3200" spc="-175" dirty="0"/>
              <a:t> </a:t>
            </a:r>
            <a:r>
              <a:rPr sz="3200" spc="100" dirty="0"/>
              <a:t>Zemi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4897882" y="447497"/>
            <a:ext cx="3914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18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ek</a:t>
            </a:r>
            <a:r>
              <a:rPr sz="1800" b="1" spc="2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F8852F"/>
                </a:solidFill>
                <a:latin typeface="Trebuchet MS"/>
                <a:cs typeface="Trebuchet MS"/>
              </a:rPr>
              <a:t>or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é</a:t>
            </a:r>
            <a:r>
              <a:rPr sz="1800" b="1" spc="-2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u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j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í</a:t>
            </a:r>
            <a:r>
              <a:rPr sz="1800" b="1" spc="-40" dirty="0">
                <a:solidFill>
                  <a:srgbClr val="F8852F"/>
                </a:solidFill>
                <a:latin typeface="Trebuchet MS"/>
                <a:cs typeface="Trebuchet MS"/>
              </a:rPr>
              <a:t>mavo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r>
              <a:rPr sz="1800" b="1" spc="-45" dirty="0">
                <a:solidFill>
                  <a:srgbClr val="F8852F"/>
                </a:solidFill>
                <a:latin typeface="Trebuchet MS"/>
                <a:cs typeface="Trebuchet MS"/>
              </a:rPr>
              <a:t>t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:</a:t>
            </a:r>
            <a:r>
              <a:rPr sz="1800" b="1" spc="-30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8852F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ásmové</a:t>
            </a:r>
            <a:r>
              <a:rPr sz="1800" b="1" spc="-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8852F"/>
                </a:solidFill>
                <a:latin typeface="Trebuchet MS"/>
                <a:cs typeface="Trebuchet MS"/>
              </a:rPr>
              <a:t>čas</a:t>
            </a:r>
            <a:r>
              <a:rPr sz="18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2019" y="685800"/>
            <a:ext cx="8221980" cy="6172200"/>
            <a:chOff x="922019" y="685800"/>
            <a:chExt cx="8221980" cy="6172200"/>
          </a:xfrm>
        </p:grpSpPr>
        <p:sp>
          <p:nvSpPr>
            <p:cNvPr id="15" name="object 15"/>
            <p:cNvSpPr/>
            <p:nvPr/>
          </p:nvSpPr>
          <p:spPr>
            <a:xfrm>
              <a:off x="1043939" y="836676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19" y="2933699"/>
              <a:ext cx="5138928" cy="39242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552" y="685800"/>
              <a:ext cx="3203448" cy="27462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8672" y="2857499"/>
              <a:ext cx="3005328" cy="40004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5567" y="1429512"/>
              <a:ext cx="1143000" cy="142798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645411" y="865377"/>
            <a:ext cx="3699510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AEEE"/>
                </a:solidFill>
                <a:latin typeface="Calibri"/>
                <a:cs typeface="Calibri"/>
              </a:rPr>
              <a:t>Ind</a:t>
            </a:r>
            <a:r>
              <a:rPr sz="2000" b="1" spc="-25" dirty="0">
                <a:solidFill>
                  <a:srgbClr val="00AEEE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00AEEE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AEEE"/>
                </a:solidFill>
                <a:latin typeface="Calibri"/>
                <a:cs typeface="Calibri"/>
              </a:rPr>
              <a:t>,</a:t>
            </a:r>
            <a:r>
              <a:rPr sz="2000" b="1" spc="-27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00AEEE"/>
                </a:solidFill>
                <a:latin typeface="Calibri"/>
                <a:cs typeface="Calibri"/>
              </a:rPr>
              <a:t>U</a:t>
            </a:r>
            <a:r>
              <a:rPr sz="2000" b="1" spc="90" dirty="0">
                <a:solidFill>
                  <a:srgbClr val="00AEEE"/>
                </a:solidFill>
                <a:latin typeface="Calibri"/>
                <a:cs typeface="Calibri"/>
              </a:rPr>
              <a:t>S</a:t>
            </a:r>
            <a:r>
              <a:rPr sz="2000" b="1" spc="114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AEEE"/>
                </a:solidFill>
                <a:latin typeface="Calibri"/>
                <a:cs typeface="Calibri"/>
              </a:rPr>
              <a:t>:</a:t>
            </a:r>
            <a:r>
              <a:rPr sz="2000" b="1" spc="-8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EEE"/>
                </a:solidFill>
                <a:latin typeface="Calibri"/>
                <a:cs typeface="Calibri"/>
              </a:rPr>
              <a:t>(</a:t>
            </a:r>
            <a:r>
              <a:rPr sz="2000" b="1" spc="10" dirty="0">
                <a:solidFill>
                  <a:srgbClr val="00AEEE"/>
                </a:solidFill>
                <a:latin typeface="Calibri"/>
                <a:cs typeface="Calibri"/>
              </a:rPr>
              <a:t>U</a:t>
            </a:r>
            <a:r>
              <a:rPr sz="2000" b="1" spc="-35" dirty="0">
                <a:solidFill>
                  <a:srgbClr val="00AEEE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00AEEE"/>
                </a:solidFill>
                <a:latin typeface="Calibri"/>
                <a:cs typeface="Calibri"/>
              </a:rPr>
              <a:t>C-5</a:t>
            </a:r>
            <a:r>
              <a:rPr sz="2000" b="1" spc="5" dirty="0">
                <a:solidFill>
                  <a:srgbClr val="00AEEE"/>
                </a:solidFill>
                <a:latin typeface="Calibri"/>
                <a:cs typeface="Calibri"/>
              </a:rPr>
              <a:t>:</a:t>
            </a:r>
            <a:r>
              <a:rPr sz="2000" b="1" spc="10" dirty="0">
                <a:solidFill>
                  <a:srgbClr val="00AEEE"/>
                </a:solidFill>
                <a:latin typeface="Calibri"/>
                <a:cs typeface="Calibri"/>
              </a:rPr>
              <a:t>00</a:t>
            </a:r>
            <a:r>
              <a:rPr sz="2000" b="1" dirty="0">
                <a:solidFill>
                  <a:srgbClr val="00AEEE"/>
                </a:solidFill>
                <a:latin typeface="Calibri"/>
                <a:cs typeface="Calibri"/>
              </a:rPr>
              <a:t>,</a:t>
            </a:r>
            <a:r>
              <a:rPr sz="2000" b="1" spc="-24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AEEE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00AEEE"/>
                </a:solidFill>
                <a:latin typeface="Calibri"/>
                <a:cs typeface="Calibri"/>
              </a:rPr>
              <a:t>T</a:t>
            </a:r>
            <a:r>
              <a:rPr sz="2000" b="1" spc="25" dirty="0">
                <a:solidFill>
                  <a:srgbClr val="00AEEE"/>
                </a:solidFill>
                <a:latin typeface="Calibri"/>
                <a:cs typeface="Calibri"/>
              </a:rPr>
              <a:t>C</a:t>
            </a:r>
            <a:r>
              <a:rPr sz="2000" b="1" spc="30" dirty="0">
                <a:solidFill>
                  <a:srgbClr val="00AEEE"/>
                </a:solidFill>
                <a:latin typeface="Calibri"/>
                <a:cs typeface="Calibri"/>
              </a:rPr>
              <a:t>-</a:t>
            </a:r>
            <a:r>
              <a:rPr sz="2000" b="1" spc="35" dirty="0">
                <a:solidFill>
                  <a:srgbClr val="00AEEE"/>
                </a:solidFill>
                <a:latin typeface="Calibri"/>
                <a:cs typeface="Calibri"/>
              </a:rPr>
              <a:t>6</a:t>
            </a:r>
            <a:r>
              <a:rPr sz="2000" b="1" spc="30" dirty="0">
                <a:solidFill>
                  <a:srgbClr val="00AEEE"/>
                </a:solidFill>
                <a:latin typeface="Calibri"/>
                <a:cs typeface="Calibri"/>
              </a:rPr>
              <a:t>:</a:t>
            </a:r>
            <a:r>
              <a:rPr sz="2000" b="1" spc="35" dirty="0">
                <a:solidFill>
                  <a:srgbClr val="00AEEE"/>
                </a:solidFill>
                <a:latin typeface="Calibri"/>
                <a:cs typeface="Calibri"/>
              </a:rPr>
              <a:t>00</a:t>
            </a:r>
            <a:r>
              <a:rPr sz="2000" b="1" dirty="0">
                <a:solidFill>
                  <a:srgbClr val="00AEEE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091565" marR="567055">
              <a:lnSpc>
                <a:spcPct val="100000"/>
              </a:lnSpc>
              <a:spcBef>
                <a:spcPts val="1765"/>
              </a:spcBef>
            </a:pPr>
            <a:r>
              <a:rPr sz="1600" b="1" i="1" spc="-55" dirty="0">
                <a:solidFill>
                  <a:srgbClr val="00AEEE"/>
                </a:solidFill>
                <a:latin typeface="Calibri"/>
                <a:cs typeface="Calibri"/>
              </a:rPr>
              <a:t>S</a:t>
            </a:r>
            <a:r>
              <a:rPr sz="1600" b="1" i="1" spc="-85" dirty="0">
                <a:solidFill>
                  <a:srgbClr val="00AEEE"/>
                </a:solidFill>
                <a:latin typeface="Calibri"/>
                <a:cs typeface="Calibri"/>
              </a:rPr>
              <a:t>e</a:t>
            </a:r>
            <a:r>
              <a:rPr sz="1600" b="1" i="1" spc="-80" dirty="0">
                <a:solidFill>
                  <a:srgbClr val="00AEEE"/>
                </a:solidFill>
                <a:latin typeface="Calibri"/>
                <a:cs typeface="Calibri"/>
              </a:rPr>
              <a:t>z</a:t>
            </a:r>
            <a:r>
              <a:rPr sz="1600" b="1" i="1" spc="-20" dirty="0">
                <a:solidFill>
                  <a:srgbClr val="00AEEE"/>
                </a:solidFill>
                <a:latin typeface="Calibri"/>
                <a:cs typeface="Calibri"/>
              </a:rPr>
              <a:t>ón</a:t>
            </a:r>
            <a:r>
              <a:rPr sz="1600" b="1" i="1" spc="-10" dirty="0">
                <a:solidFill>
                  <a:srgbClr val="00AEEE"/>
                </a:solidFill>
                <a:latin typeface="Calibri"/>
                <a:cs typeface="Calibri"/>
              </a:rPr>
              <a:t>n</a:t>
            </a:r>
            <a:r>
              <a:rPr sz="1600" b="1" i="1" spc="-5" dirty="0">
                <a:solidFill>
                  <a:srgbClr val="00AEEE"/>
                </a:solidFill>
                <a:latin typeface="Calibri"/>
                <a:cs typeface="Calibri"/>
              </a:rPr>
              <a:t>í</a:t>
            </a:r>
            <a:r>
              <a:rPr sz="1600" b="1" i="1" spc="-1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600" b="1" i="1" spc="-90" dirty="0">
                <a:solidFill>
                  <a:srgbClr val="00AEEE"/>
                </a:solidFill>
                <a:latin typeface="Calibri"/>
                <a:cs typeface="Calibri"/>
              </a:rPr>
              <a:t>č</a:t>
            </a:r>
            <a:r>
              <a:rPr sz="1600" b="1" i="1" spc="-8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1600" b="1" i="1" spc="-5" dirty="0">
                <a:solidFill>
                  <a:srgbClr val="00AEEE"/>
                </a:solidFill>
                <a:latin typeface="Calibri"/>
                <a:cs typeface="Calibri"/>
              </a:rPr>
              <a:t>s</a:t>
            </a:r>
            <a:r>
              <a:rPr sz="1600" b="1" i="1" spc="-9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600" b="1" i="1" spc="70" dirty="0">
                <a:solidFill>
                  <a:srgbClr val="00AEEE"/>
                </a:solidFill>
                <a:latin typeface="Calibri"/>
                <a:cs typeface="Calibri"/>
              </a:rPr>
              <a:t>v</a:t>
            </a:r>
            <a:r>
              <a:rPr sz="1600" b="1" i="1" spc="-5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1600" b="1" i="1" spc="-55" dirty="0">
                <a:solidFill>
                  <a:srgbClr val="00AEEE"/>
                </a:solidFill>
                <a:latin typeface="Calibri"/>
                <a:cs typeface="Calibri"/>
              </a:rPr>
              <a:t>r</a:t>
            </a:r>
            <a:r>
              <a:rPr sz="1600" b="1" i="1" spc="-110" dirty="0">
                <a:solidFill>
                  <a:srgbClr val="00AEEE"/>
                </a:solidFill>
                <a:latin typeface="Calibri"/>
                <a:cs typeface="Calibri"/>
              </a:rPr>
              <a:t>i</a:t>
            </a:r>
            <a:r>
              <a:rPr sz="1600" b="1" i="1" spc="-150" dirty="0">
                <a:solidFill>
                  <a:srgbClr val="00AEEE"/>
                </a:solidFill>
                <a:latin typeface="Calibri"/>
                <a:cs typeface="Calibri"/>
              </a:rPr>
              <a:t>z</a:t>
            </a:r>
            <a:r>
              <a:rPr sz="1600" b="1" i="1" spc="-20" dirty="0">
                <a:solidFill>
                  <a:srgbClr val="00AEEE"/>
                </a:solidFill>
                <a:latin typeface="Calibri"/>
                <a:cs typeface="Calibri"/>
              </a:rPr>
              <a:t>o</a:t>
            </a:r>
            <a:r>
              <a:rPr sz="1600" b="1" i="1" spc="-5" dirty="0">
                <a:solidFill>
                  <a:srgbClr val="00AEEE"/>
                </a:solidFill>
                <a:latin typeface="Calibri"/>
                <a:cs typeface="Calibri"/>
              </a:rPr>
              <a:t>n</a:t>
            </a:r>
            <a:r>
              <a:rPr sz="1600" b="1" i="1" spc="-70" dirty="0">
                <a:solidFill>
                  <a:srgbClr val="00AEEE"/>
                </a:solidFill>
                <a:latin typeface="Calibri"/>
                <a:cs typeface="Calibri"/>
              </a:rPr>
              <a:t>ě</a:t>
            </a:r>
            <a:r>
              <a:rPr sz="1600" b="1" i="1" spc="-5" dirty="0">
                <a:solidFill>
                  <a:srgbClr val="00AEEE"/>
                </a:solidFill>
                <a:latin typeface="Calibri"/>
                <a:cs typeface="Calibri"/>
              </a:rPr>
              <a:t>:  </a:t>
            </a:r>
            <a:r>
              <a:rPr sz="1600" i="1" spc="-30" dirty="0">
                <a:solidFill>
                  <a:srgbClr val="004882"/>
                </a:solidFill>
                <a:latin typeface="Calibri"/>
                <a:cs typeface="Calibri"/>
              </a:rPr>
              <a:t>H</a:t>
            </a:r>
            <a:r>
              <a:rPr sz="1600" i="1" spc="-35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135" dirty="0">
                <a:solidFill>
                  <a:srgbClr val="004882"/>
                </a:solidFill>
                <a:latin typeface="Calibri"/>
                <a:cs typeface="Calibri"/>
              </a:rPr>
              <a:t>ě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dé</a:t>
            </a:r>
            <a:r>
              <a:rPr sz="1600" i="1" spc="-65" dirty="0">
                <a:solidFill>
                  <a:srgbClr val="004882"/>
                </a:solidFill>
                <a:latin typeface="Calibri"/>
                <a:cs typeface="Calibri"/>
              </a:rPr>
              <a:t>: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ú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55" dirty="0">
                <a:solidFill>
                  <a:srgbClr val="004882"/>
                </a:solidFill>
                <a:latin typeface="Calibri"/>
                <a:cs typeface="Calibri"/>
              </a:rPr>
              <a:t>m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í</a:t>
            </a:r>
            <a:r>
              <a:rPr sz="1600" i="1" spc="-20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be</a:t>
            </a:r>
            <a:r>
              <a:rPr sz="1600" i="1" spc="-135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9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125" dirty="0">
                <a:solidFill>
                  <a:srgbClr val="004882"/>
                </a:solidFill>
                <a:latin typeface="Calibri"/>
                <a:cs typeface="Calibri"/>
              </a:rPr>
              <a:t>m</a:t>
            </a:r>
            <a:r>
              <a:rPr sz="1600" i="1" spc="-180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y  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č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90" dirty="0">
                <a:solidFill>
                  <a:srgbClr val="004882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u</a:t>
            </a:r>
            <a:r>
              <a:rPr sz="1600" i="1" spc="12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Ž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l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ut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é</a:t>
            </a:r>
            <a:r>
              <a:rPr sz="1600" i="1" spc="-100" dirty="0">
                <a:solidFill>
                  <a:srgbClr val="004882"/>
                </a:solidFill>
                <a:latin typeface="Calibri"/>
                <a:cs typeface="Calibri"/>
              </a:rPr>
              <a:t>: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ú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55" dirty="0">
                <a:solidFill>
                  <a:srgbClr val="004882"/>
                </a:solidFill>
                <a:latin typeface="Calibri"/>
                <a:cs typeface="Calibri"/>
              </a:rPr>
              <a:t>m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í</a:t>
            </a:r>
            <a:r>
              <a:rPr sz="1600" i="1" spc="-21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00" dirty="0">
                <a:solidFill>
                  <a:srgbClr val="004882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5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125" dirty="0">
                <a:solidFill>
                  <a:srgbClr val="004882"/>
                </a:solidFill>
                <a:latin typeface="Calibri"/>
                <a:cs typeface="Calibri"/>
              </a:rPr>
              <a:t>m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ě</a:t>
            </a:r>
            <a:r>
              <a:rPr sz="1600" i="1" spc="-130" dirty="0">
                <a:solidFill>
                  <a:srgbClr val="004882"/>
                </a:solidFill>
                <a:latin typeface="Calibri"/>
                <a:cs typeface="Calibri"/>
              </a:rPr>
              <a:t>no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u  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č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90" dirty="0">
                <a:solidFill>
                  <a:srgbClr val="004882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u</a:t>
            </a:r>
            <a:r>
              <a:rPr sz="1600" i="1" spc="12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6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85" dirty="0">
                <a:solidFill>
                  <a:srgbClr val="004882"/>
                </a:solidFill>
                <a:latin typeface="Calibri"/>
                <a:cs typeface="Calibri"/>
              </a:rPr>
              <a:t>r</a:t>
            </a:r>
            <a:r>
              <a:rPr sz="1600" i="1" spc="-75" dirty="0">
                <a:solidFill>
                  <a:srgbClr val="004882"/>
                </a:solidFill>
                <a:latin typeface="Calibri"/>
                <a:cs typeface="Calibri"/>
              </a:rPr>
              <a:t>i</a:t>
            </a:r>
            <a:r>
              <a:rPr sz="1600" i="1" spc="-155" dirty="0">
                <a:solidFill>
                  <a:srgbClr val="004882"/>
                </a:solidFill>
                <a:latin typeface="Calibri"/>
                <a:cs typeface="Calibri"/>
              </a:rPr>
              <a:t>z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o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14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30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30" dirty="0">
                <a:solidFill>
                  <a:srgbClr val="004882"/>
                </a:solidFill>
                <a:latin typeface="Calibri"/>
                <a:cs typeface="Calibri"/>
              </a:rPr>
              <a:t>p</a:t>
            </a:r>
            <a:r>
              <a:rPr sz="1600" i="1" spc="-140" dirty="0">
                <a:solidFill>
                  <a:srgbClr val="004882"/>
                </a:solidFill>
                <a:latin typeface="Calibri"/>
                <a:cs typeface="Calibri"/>
              </a:rPr>
              <a:t>o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u</a:t>
            </a:r>
            <a:r>
              <a:rPr sz="1600" i="1" spc="-60" dirty="0">
                <a:solidFill>
                  <a:srgbClr val="004882"/>
                </a:solidFill>
                <a:latin typeface="Calibri"/>
                <a:cs typeface="Calibri"/>
              </a:rPr>
              <a:t>ž</a:t>
            </a:r>
            <a:r>
              <a:rPr sz="1600" i="1" spc="-135" dirty="0">
                <a:solidFill>
                  <a:srgbClr val="004882"/>
                </a:solidFill>
                <a:latin typeface="Calibri"/>
                <a:cs typeface="Calibri"/>
              </a:rPr>
              <a:t>í</a:t>
            </a:r>
            <a:r>
              <a:rPr sz="1600" i="1" spc="-140" dirty="0">
                <a:solidFill>
                  <a:srgbClr val="004882"/>
                </a:solidFill>
                <a:latin typeface="Calibri"/>
                <a:cs typeface="Calibri"/>
              </a:rPr>
              <a:t>v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165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l</a:t>
            </a:r>
            <a:r>
              <a:rPr sz="1600" i="1" spc="-229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155" dirty="0">
                <a:solidFill>
                  <a:srgbClr val="004882"/>
                </a:solidFill>
                <a:latin typeface="Calibri"/>
                <a:cs typeface="Calibri"/>
              </a:rPr>
              <a:t>t</a:t>
            </a:r>
            <a:r>
              <a:rPr sz="1600" i="1" spc="-195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ý  </a:t>
            </a:r>
            <a:r>
              <a:rPr sz="1600" i="1" spc="-110" dirty="0">
                <a:solidFill>
                  <a:srgbClr val="004882"/>
                </a:solidFill>
                <a:latin typeface="Calibri"/>
                <a:cs typeface="Calibri"/>
              </a:rPr>
              <a:t>č</a:t>
            </a:r>
            <a:r>
              <a:rPr sz="1600" i="1" spc="-95" dirty="0">
                <a:solidFill>
                  <a:srgbClr val="004882"/>
                </a:solidFill>
                <a:latin typeface="Calibri"/>
                <a:cs typeface="Calibri"/>
              </a:rPr>
              <a:t>a</a:t>
            </a:r>
            <a:r>
              <a:rPr sz="1600" i="1" spc="-55" dirty="0">
                <a:solidFill>
                  <a:srgbClr val="004882"/>
                </a:solidFill>
                <a:latin typeface="Calibri"/>
                <a:cs typeface="Calibri"/>
              </a:rPr>
              <a:t>s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,</a:t>
            </a:r>
            <a:r>
              <a:rPr sz="1600" i="1" spc="-26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-145" dirty="0">
                <a:solidFill>
                  <a:srgbClr val="004882"/>
                </a:solidFill>
                <a:latin typeface="Calibri"/>
                <a:cs typeface="Calibri"/>
              </a:rPr>
              <a:t>o</a:t>
            </a:r>
            <a:r>
              <a:rPr sz="1600" i="1" spc="-75" dirty="0">
                <a:solidFill>
                  <a:srgbClr val="004882"/>
                </a:solidFill>
                <a:latin typeface="Calibri"/>
                <a:cs typeface="Calibri"/>
              </a:rPr>
              <a:t>k</a:t>
            </a:r>
            <a:r>
              <a:rPr sz="1600" i="1" spc="-160" dirty="0">
                <a:solidFill>
                  <a:srgbClr val="004882"/>
                </a:solidFill>
                <a:latin typeface="Calibri"/>
                <a:cs typeface="Calibri"/>
              </a:rPr>
              <a:t>r</a:t>
            </a:r>
            <a:r>
              <a:rPr sz="1600" i="1" spc="-135" dirty="0">
                <a:solidFill>
                  <a:srgbClr val="004882"/>
                </a:solidFill>
                <a:latin typeface="Calibri"/>
                <a:cs typeface="Calibri"/>
              </a:rPr>
              <a:t>e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m</a:t>
            </a:r>
            <a:r>
              <a:rPr sz="1600" i="1" spc="-200" dirty="0">
                <a:solidFill>
                  <a:srgbClr val="004882"/>
                </a:solidFill>
                <a:latin typeface="Calibri"/>
                <a:cs typeface="Calibri"/>
              </a:rPr>
              <a:t> </a:t>
            </a:r>
            <a:r>
              <a:rPr sz="1600" i="1" spc="55" dirty="0">
                <a:solidFill>
                  <a:srgbClr val="004882"/>
                </a:solidFill>
                <a:latin typeface="Calibri"/>
                <a:cs typeface="Calibri"/>
              </a:rPr>
              <a:t>N</a:t>
            </a:r>
            <a:r>
              <a:rPr sz="1600" i="1" spc="-120" dirty="0">
                <a:solidFill>
                  <a:srgbClr val="004882"/>
                </a:solidFill>
                <a:latin typeface="Calibri"/>
                <a:cs typeface="Calibri"/>
              </a:rPr>
              <a:t>ava</a:t>
            </a:r>
            <a:r>
              <a:rPr sz="1600" i="1" spc="-160" dirty="0">
                <a:solidFill>
                  <a:srgbClr val="004882"/>
                </a:solidFill>
                <a:latin typeface="Calibri"/>
                <a:cs typeface="Calibri"/>
              </a:rPr>
              <a:t>j</a:t>
            </a:r>
            <a:r>
              <a:rPr sz="1600" i="1" spc="-275" dirty="0">
                <a:solidFill>
                  <a:srgbClr val="004882"/>
                </a:solidFill>
                <a:latin typeface="Calibri"/>
                <a:cs typeface="Calibri"/>
              </a:rPr>
              <a:t>o</a:t>
            </a:r>
            <a:r>
              <a:rPr sz="1600" i="1" spc="-5" dirty="0">
                <a:solidFill>
                  <a:srgbClr val="004882"/>
                </a:solidFill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732" y="217805"/>
            <a:ext cx="812545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12125" algn="l"/>
              </a:tabLst>
            </a:pPr>
            <a:r>
              <a:rPr sz="3900" u="heavy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3900" u="heavy" spc="-505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3900" u="heavy" spc="175" dirty="0">
                <a:uFill>
                  <a:solidFill>
                    <a:srgbClr val="3891A7"/>
                  </a:solidFill>
                </a:uFill>
              </a:rPr>
              <a:t>Zem</a:t>
            </a:r>
            <a:r>
              <a:rPr sz="3900" u="heavy" spc="16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000" u="heavy" dirty="0">
                <a:uFill>
                  <a:solidFill>
                    <a:srgbClr val="3891A7"/>
                  </a:solidFill>
                </a:uFill>
              </a:rPr>
              <a:t>-</a:t>
            </a:r>
            <a:r>
              <a:rPr sz="2000" u="heavy" spc="-145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000" u="heavy" spc="-10" dirty="0">
                <a:uFill>
                  <a:solidFill>
                    <a:srgbClr val="3891A7"/>
                  </a:solidFill>
                </a:uFill>
              </a:rPr>
              <a:t>podnebné</a:t>
            </a:r>
            <a:r>
              <a:rPr sz="2000" u="heavy" spc="-11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000" u="heavy" spc="25" dirty="0">
                <a:uFill>
                  <a:solidFill>
                    <a:srgbClr val="3891A7"/>
                  </a:solidFill>
                </a:uFill>
              </a:rPr>
              <a:t>pásma</a:t>
            </a:r>
            <a:r>
              <a:rPr sz="2000" u="heavy" spc="-7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000" u="heavy" dirty="0">
                <a:uFill>
                  <a:solidFill>
                    <a:srgbClr val="3891A7"/>
                  </a:solidFill>
                </a:uFill>
              </a:rPr>
              <a:t>a</a:t>
            </a:r>
            <a:r>
              <a:rPr sz="2000" u="heavy" spc="-80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2000" u="heavy" spc="-5" dirty="0">
                <a:uFill>
                  <a:solidFill>
                    <a:srgbClr val="3891A7"/>
                  </a:solidFill>
                </a:uFill>
              </a:rPr>
              <a:t>obratníky	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1255572" y="1108709"/>
            <a:ext cx="7659828" cy="2208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25475" indent="-28702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Približne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medzi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obratníkom</a:t>
            </a:r>
            <a:r>
              <a:rPr sz="18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Raka</a:t>
            </a:r>
            <a:r>
              <a:rPr sz="18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AEEE"/>
                </a:solidFill>
                <a:latin typeface="Calibri"/>
                <a:cs typeface="Calibri"/>
              </a:rPr>
              <a:t>Kozorožca</a:t>
            </a:r>
            <a:r>
              <a:rPr sz="1800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teplé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(tropické)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pásmo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299085" marR="304165" indent="-287020">
              <a:lnSpc>
                <a:spcPct val="100000"/>
              </a:lnSpc>
              <a:spcBef>
                <a:spcPts val="1010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Medzi </a:t>
            </a:r>
            <a:r>
              <a:rPr sz="1800" spc="-15" dirty="0">
                <a:latin typeface="Calibri"/>
                <a:cs typeface="Calibri"/>
              </a:rPr>
              <a:t>obratníkom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Raka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severným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polárnym</a:t>
            </a:r>
            <a:r>
              <a:rPr sz="1800" spc="7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kruhom</a:t>
            </a:r>
            <a:r>
              <a:rPr sz="1800" spc="7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severnej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pologuli 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taktiež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medzi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EEE"/>
                </a:solidFill>
                <a:latin typeface="Calibri"/>
                <a:cs typeface="Calibri"/>
              </a:rPr>
              <a:t>obratníkom</a:t>
            </a: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AEEE"/>
                </a:solidFill>
                <a:latin typeface="Calibri"/>
                <a:cs typeface="Calibri"/>
              </a:rPr>
              <a:t>Kozorožca</a:t>
            </a:r>
            <a:r>
              <a:rPr sz="1800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južným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polárnym</a:t>
            </a:r>
            <a:r>
              <a:rPr sz="1800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kruhom</a:t>
            </a:r>
            <a:r>
              <a:rPr sz="1800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mierne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(severné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južné)</a:t>
            </a:r>
            <a:r>
              <a:rPr sz="18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pásma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Arktické</a:t>
            </a:r>
            <a:r>
              <a:rPr sz="18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(studené)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pásmo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od</a:t>
            </a:r>
            <a:r>
              <a:rPr sz="1800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severného </a:t>
            </a:r>
            <a:r>
              <a:rPr sz="1800" spc="-39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polárneho</a:t>
            </a:r>
            <a:r>
              <a:rPr sz="1800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kruhu</a:t>
            </a: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k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severnému</a:t>
            </a:r>
            <a:r>
              <a:rPr sz="18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pólu</a:t>
            </a:r>
            <a:r>
              <a:rPr sz="1800" spc="3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antarktické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(studené)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pásmo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 </a:t>
            </a:r>
            <a:r>
              <a:rPr sz="1800" spc="-5" dirty="0" smtClean="0">
                <a:solidFill>
                  <a:srgbClr val="00AEEE"/>
                </a:solidFill>
                <a:latin typeface="Calibri"/>
                <a:cs typeface="Calibri"/>
              </a:rPr>
              <a:t>od</a:t>
            </a:r>
            <a:r>
              <a:rPr lang="sk-SK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solidFill>
                  <a:srgbClr val="00AEEE"/>
                </a:solidFill>
                <a:latin typeface="Calibri"/>
                <a:cs typeface="Calibri"/>
              </a:rPr>
              <a:t>južného</a:t>
            </a:r>
            <a:r>
              <a:rPr sz="1800" spc="5" dirty="0" smtClean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polárneho</a:t>
            </a:r>
            <a:r>
              <a:rPr sz="1800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kruhu</a:t>
            </a:r>
            <a:r>
              <a:rPr sz="1800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00AEEE"/>
                </a:solidFill>
                <a:latin typeface="Calibri"/>
                <a:cs typeface="Calibri"/>
              </a:rPr>
              <a:t> južnému</a:t>
            </a:r>
            <a:r>
              <a:rPr sz="1800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pólu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1260348" y="4509516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555" y="0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/>
          <a:srcRect l="11875" t="38148" r="62292" b="25555"/>
          <a:stretch/>
        </p:blipFill>
        <p:spPr>
          <a:xfrm>
            <a:off x="1274621" y="3835938"/>
            <a:ext cx="7474281" cy="2953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43000" y="228600"/>
            <a:ext cx="723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Köppen</a:t>
            </a:r>
            <a:r>
              <a:rPr lang="sk-SK" b="1" i="0" dirty="0" err="1" smtClean="0">
                <a:solidFill>
                  <a:srgbClr val="121212"/>
                </a:solidFill>
                <a:effectLst/>
                <a:latin typeface="+mj-lt"/>
              </a:rPr>
              <a:t>ov</a:t>
            </a:r>
            <a:r>
              <a:rPr lang="sk-SK" b="1" i="0" dirty="0" smtClean="0">
                <a:solidFill>
                  <a:srgbClr val="121212"/>
                </a:solidFill>
                <a:effectLst/>
                <a:latin typeface="+mj-lt"/>
              </a:rPr>
              <a:t> klimatický </a:t>
            </a:r>
            <a:r>
              <a:rPr lang="sk-SK" b="1" dirty="0">
                <a:solidFill>
                  <a:srgbClr val="121212"/>
                </a:solidFill>
                <a:latin typeface="+mj-lt"/>
              </a:rPr>
              <a:t>k</a:t>
            </a:r>
            <a:r>
              <a:rPr lang="sk-SK" b="1" i="0" dirty="0" smtClean="0">
                <a:solidFill>
                  <a:srgbClr val="121212"/>
                </a:solidFill>
                <a:effectLst/>
                <a:latin typeface="+mj-lt"/>
              </a:rPr>
              <a:t>lasifikačný systém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endParaRPr lang="sk-SK" b="1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algn="just"/>
            <a:endParaRPr lang="sk-SK" sz="1000" b="1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algn="just"/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Köppenov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klimatický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klasifikačný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systém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je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jedným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z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najbežnejších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klimatických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klasifikačných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systémov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svete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.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Používa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sk-SK" b="0" i="0" dirty="0" smtClean="0">
                <a:solidFill>
                  <a:srgbClr val="121212"/>
                </a:solidFill>
                <a:effectLst/>
                <a:latin typeface="+mj-lt"/>
              </a:rPr>
              <a:t>klasifikáciu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klimatických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oblastí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Zemi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základe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miestnej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vegetácie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.</a:t>
            </a:r>
            <a:endParaRPr lang="en-GB" b="0" i="0" dirty="0">
              <a:solidFill>
                <a:srgbClr val="121212"/>
              </a:solidFill>
              <a:effectLst/>
              <a:latin typeface="+mj-lt"/>
            </a:endParaRPr>
          </a:p>
        </p:txBody>
      </p:sp>
      <p:pic>
        <p:nvPicPr>
          <p:cNvPr id="1026" name="Picture 2" descr="The Köppen-Geiger system uses colors and shades to classify the world into five climate zones based on criteria like temperature, which allows for different vegetation growt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239000" cy="48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8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66800" y="228600"/>
            <a:ext cx="52578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Systém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rozdeľuje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svet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5 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klimatických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 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sk-SK" b="1" i="0" dirty="0" smtClean="0">
                <a:solidFill>
                  <a:srgbClr val="121212"/>
                </a:solidFill>
                <a:effectLst/>
                <a:latin typeface="+mj-lt"/>
              </a:rPr>
              <a:t>(pásem).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Každá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je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ďalej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rozdelená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základe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teploty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alebo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suchosti</a:t>
            </a:r>
            <a:r>
              <a:rPr lang="sk-SK" b="1" i="0" dirty="0" smtClean="0">
                <a:solidFill>
                  <a:srgbClr val="121212"/>
                </a:solidFill>
                <a:effectLst/>
                <a:latin typeface="+mj-lt"/>
              </a:rPr>
              <a:t> na </a:t>
            </a:r>
            <a:r>
              <a:rPr lang="sk-SK" b="1" i="0" dirty="0" err="1" smtClean="0">
                <a:solidFill>
                  <a:srgbClr val="121212"/>
                </a:solidFill>
                <a:effectLst/>
                <a:latin typeface="+mj-lt"/>
              </a:rPr>
              <a:t>podzóny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.</a:t>
            </a:r>
          </a:p>
          <a:p>
            <a:endParaRPr lang="en-GB" sz="1600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A: 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tropická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alebo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rovníková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(</a:t>
            </a:r>
            <a:r>
              <a:rPr lang="sk-SK" b="0" i="0" dirty="0" smtClean="0">
                <a:solidFill>
                  <a:srgbClr val="121212"/>
                </a:solidFill>
                <a:effectLst/>
                <a:latin typeface="+mj-lt"/>
              </a:rPr>
              <a:t>modrou farbou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)</a:t>
            </a:r>
            <a:endParaRPr lang="sk-SK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priemerná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teplota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každého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mesiaca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nad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18 °C, bez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zimného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obdobia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,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veľké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zrážky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prevažujúce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výpar</a:t>
            </a:r>
            <a:endParaRPr lang="en-GB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B: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 </a:t>
            </a:r>
            <a:r>
              <a:rPr lang="sk-SK" b="0" i="0" dirty="0" err="1" smtClean="0">
                <a:solidFill>
                  <a:srgbClr val="C00000"/>
                </a:solidFill>
                <a:effectLst/>
                <a:latin typeface="+mj-lt"/>
              </a:rPr>
              <a:t>aridn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á 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alebo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suchá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(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červenou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,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ružovou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a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oranžovou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farbou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väčšine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máp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)</a:t>
            </a:r>
            <a:endParaRPr lang="sk-SK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výpar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väčší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ako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zrážky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, bez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prebytku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vody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–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žiadne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stále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toky</a:t>
            </a:r>
            <a:endParaRPr lang="en-GB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C: 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mierne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k-SK" b="0" i="0" dirty="0" smtClean="0">
                <a:solidFill>
                  <a:srgbClr val="C00000"/>
                </a:solidFill>
                <a:effectLst/>
                <a:latin typeface="+mj-lt"/>
              </a:rPr>
              <a:t>teplá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(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zelenými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farbami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)</a:t>
            </a:r>
            <a:endParaRPr lang="sk-SK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121212"/>
                </a:solidFill>
                <a:latin typeface="+mj-lt"/>
              </a:rPr>
              <a:t>vy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medzený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izotermou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18 °C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najteplejšieho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a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izotermou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−3 °C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najchladnejšieho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mesiaca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,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vyjadrená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sezónnosť</a:t>
            </a:r>
            <a:endParaRPr lang="en-GB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D: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 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kontinentálna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(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fialovou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a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svetlomodrou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)</a:t>
            </a:r>
            <a:endParaRPr lang="sk-SK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obmedzen</a:t>
            </a:r>
            <a:r>
              <a:rPr lang="sk-SK" b="0" i="0" dirty="0" smtClean="0">
                <a:solidFill>
                  <a:srgbClr val="121212"/>
                </a:solidFill>
                <a:effectLst/>
                <a:latin typeface="+mj-lt"/>
              </a:rPr>
              <a:t>á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izotermou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10 °C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najteplejšieho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a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izotermou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−3 °C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najchladnejšieho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mesiaca</a:t>
            </a:r>
            <a:endParaRPr lang="en-GB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b="1" i="0" dirty="0" err="1" smtClean="0">
                <a:solidFill>
                  <a:srgbClr val="121212"/>
                </a:solidFill>
                <a:effectLst/>
                <a:latin typeface="+mj-lt"/>
              </a:rPr>
              <a:t>Zóna</a:t>
            </a:r>
            <a:r>
              <a:rPr lang="en-GB" b="1" i="0" dirty="0" smtClean="0">
                <a:solidFill>
                  <a:srgbClr val="121212"/>
                </a:solidFill>
                <a:effectLst/>
                <a:latin typeface="+mj-lt"/>
              </a:rPr>
              <a:t> E: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 </a:t>
            </a:r>
            <a:r>
              <a:rPr lang="en-GB" b="0" i="0" dirty="0" err="1" smtClean="0">
                <a:solidFill>
                  <a:srgbClr val="C00000"/>
                </a:solidFill>
                <a:effectLst/>
                <a:latin typeface="+mj-lt"/>
              </a:rPr>
              <a:t>polárna</a:t>
            </a:r>
            <a:r>
              <a:rPr lang="en-GB" b="0" i="0" dirty="0" smtClean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(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sivou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farbou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väčšine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máp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)</a:t>
            </a:r>
            <a:endParaRPr lang="sk-SK" b="0" i="0" dirty="0" smtClean="0">
              <a:solidFill>
                <a:srgbClr val="121212"/>
              </a:solidFill>
              <a:effectLst/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teplota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najteplejšieho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</a:t>
            </a:r>
            <a:r>
              <a:rPr lang="en-GB" b="0" i="0" dirty="0" err="1" smtClean="0">
                <a:solidFill>
                  <a:srgbClr val="121212"/>
                </a:solidFill>
                <a:effectLst/>
                <a:latin typeface="+mj-lt"/>
              </a:rPr>
              <a:t>mesiaca</a:t>
            </a:r>
            <a:r>
              <a:rPr lang="en-GB" b="0" i="0" dirty="0" smtClean="0">
                <a:solidFill>
                  <a:srgbClr val="121212"/>
                </a:solidFill>
                <a:effectLst/>
                <a:latin typeface="+mj-lt"/>
              </a:rPr>
              <a:t> pod 10 °C</a:t>
            </a:r>
          </a:p>
        </p:txBody>
      </p:sp>
      <p:pic>
        <p:nvPicPr>
          <p:cNvPr id="4098" name="Picture 2" descr="Kenya | People, Map, Flag, Religion, Language, Capital, &amp; Election | 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4846"/>
            <a:ext cx="1752600" cy="11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n Arid Climate? - WorldAt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34046"/>
            <a:ext cx="1752600" cy="11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1 Places with the Most Moderate Climate in the World - Insider Mon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53246"/>
            <a:ext cx="1767205" cy="11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umid Continental (Group D) | Physical Geograph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72446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mate change in the Polar Regions is a global probl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07558"/>
            <a:ext cx="1752600" cy="11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V="1">
            <a:off x="6019800" y="1143000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5867400" y="2552700"/>
            <a:ext cx="342900" cy="250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5867400" y="3759166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5924550" y="4947010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5924550" y="6264618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Planetárna</a:t>
            </a:r>
            <a:r>
              <a:rPr spc="-195" dirty="0"/>
              <a:t> </a:t>
            </a:r>
            <a:r>
              <a:rPr spc="-25" dirty="0"/>
              <a:t>geografia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96644" y="3070605"/>
            <a:ext cx="3225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80" dirty="0">
                <a:solidFill>
                  <a:srgbClr val="00AEEE"/>
                </a:solidFill>
                <a:latin typeface="Trebuchet MS"/>
                <a:cs typeface="Trebuchet MS"/>
              </a:rPr>
              <a:t>Časy</a:t>
            </a:r>
            <a:r>
              <a:rPr sz="4000" b="1" spc="-15" dirty="0">
                <a:solidFill>
                  <a:srgbClr val="00AEEE"/>
                </a:solidFill>
                <a:latin typeface="Trebuchet MS"/>
                <a:cs typeface="Trebuchet MS"/>
              </a:rPr>
              <a:t> na</a:t>
            </a:r>
            <a:r>
              <a:rPr sz="4000" b="1" spc="-210" dirty="0">
                <a:solidFill>
                  <a:srgbClr val="00AEEE"/>
                </a:solidFill>
                <a:latin typeface="Trebuchet MS"/>
                <a:cs typeface="Trebuchet MS"/>
              </a:rPr>
              <a:t> </a:t>
            </a:r>
            <a:r>
              <a:rPr sz="4000" b="1" spc="125" dirty="0">
                <a:solidFill>
                  <a:srgbClr val="00AEEE"/>
                </a:solidFill>
                <a:latin typeface="Trebuchet MS"/>
                <a:cs typeface="Trebuchet MS"/>
              </a:rPr>
              <a:t>Zemi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8383" y="2493264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4238" y="0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347" y="358521"/>
            <a:ext cx="34740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20" dirty="0"/>
              <a:t> 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7141209" y="658749"/>
            <a:ext cx="1568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80" dirty="0">
                <a:solidFill>
                  <a:srgbClr val="F8852F"/>
                </a:solidFill>
                <a:latin typeface="Trebuchet MS"/>
                <a:cs typeface="Trebuchet MS"/>
              </a:rPr>
              <a:t>H</a:t>
            </a:r>
            <a:r>
              <a:rPr sz="2000" b="1" spc="14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i</a:t>
            </a:r>
            <a:r>
              <a:rPr sz="2000" b="1" spc="-25" dirty="0">
                <a:solidFill>
                  <a:srgbClr val="F8852F"/>
                </a:solidFill>
                <a:latin typeface="Trebuchet MS"/>
                <a:cs typeface="Trebuchet MS"/>
              </a:rPr>
              <a:t>e</a:t>
            </a:r>
            <a:r>
              <a:rPr sz="2000" b="1" spc="-30" dirty="0">
                <a:solidFill>
                  <a:srgbClr val="F8852F"/>
                </a:solidFill>
                <a:latin typeface="Trebuchet MS"/>
                <a:cs typeface="Trebuchet MS"/>
              </a:rPr>
              <a:t>z</a:t>
            </a:r>
            <a:r>
              <a:rPr sz="2000" b="1" spc="-40" dirty="0">
                <a:solidFill>
                  <a:srgbClr val="F8852F"/>
                </a:solidFill>
                <a:latin typeface="Trebuchet MS"/>
                <a:cs typeface="Trebuchet MS"/>
              </a:rPr>
              <a:t>d</a:t>
            </a:r>
            <a:r>
              <a:rPr sz="2000" b="1" spc="-55" dirty="0">
                <a:solidFill>
                  <a:srgbClr val="F8852F"/>
                </a:solidFill>
                <a:latin typeface="Trebuchet MS"/>
                <a:cs typeface="Trebuchet MS"/>
              </a:rPr>
              <a:t>n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y</a:t>
            </a:r>
            <a:r>
              <a:rPr sz="2000" b="1" spc="-150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569" y="1312925"/>
            <a:ext cx="7553325" cy="195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●"/>
              <a:tabLst>
                <a:tab pos="296545" algn="l"/>
              </a:tabLst>
            </a:pPr>
            <a:r>
              <a:rPr sz="2500" b="1" u="heavy" spc="-15" dirty="0">
                <a:solidFill>
                  <a:srgbClr val="00AEEE"/>
                </a:solidFill>
                <a:uFill>
                  <a:solidFill>
                    <a:srgbClr val="00AEEE"/>
                  </a:solidFill>
                </a:uFill>
                <a:latin typeface="Calibri"/>
                <a:cs typeface="Calibri"/>
              </a:rPr>
              <a:t>Hviezdny</a:t>
            </a:r>
            <a:r>
              <a:rPr sz="2500" b="1" u="heavy" spc="-25" dirty="0">
                <a:solidFill>
                  <a:srgbClr val="00AEEE"/>
                </a:solidFill>
                <a:uFill>
                  <a:solidFill>
                    <a:srgbClr val="00AEEE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heavy" spc="-10" dirty="0">
                <a:solidFill>
                  <a:srgbClr val="00AEEE"/>
                </a:solidFill>
                <a:uFill>
                  <a:solidFill>
                    <a:srgbClr val="00AEEE"/>
                  </a:solidFill>
                </a:uFill>
                <a:latin typeface="Calibri"/>
                <a:cs typeface="Calibri"/>
              </a:rPr>
              <a:t>čas</a:t>
            </a:r>
            <a:r>
              <a:rPr sz="2500" b="1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</a:t>
            </a:r>
            <a:r>
              <a:rPr sz="2500" b="1" u="heavy" spc="-5" dirty="0">
                <a:solidFill>
                  <a:srgbClr val="00AEEE"/>
                </a:solidFill>
                <a:uFill>
                  <a:solidFill>
                    <a:srgbClr val="00AEEE"/>
                  </a:solidFill>
                </a:uFill>
                <a:latin typeface="Calibri"/>
                <a:cs typeface="Calibri"/>
              </a:rPr>
              <a:t>siderický </a:t>
            </a:r>
            <a:r>
              <a:rPr sz="2500" b="1" u="heavy" spc="-10" dirty="0">
                <a:solidFill>
                  <a:srgbClr val="00AEEE"/>
                </a:solidFill>
                <a:uFill>
                  <a:solidFill>
                    <a:srgbClr val="00AEEE"/>
                  </a:solidFill>
                </a:uFill>
                <a:latin typeface="Calibri"/>
                <a:cs typeface="Calibri"/>
              </a:rPr>
              <a:t>čas</a:t>
            </a:r>
            <a:r>
              <a:rPr sz="2500" spc="-10" dirty="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buChar char="-"/>
              <a:tabLst>
                <a:tab pos="262255" algn="l"/>
                <a:tab pos="262890" algn="l"/>
                <a:tab pos="1387475" algn="l"/>
                <a:tab pos="2275840" algn="l"/>
                <a:tab pos="3810635" algn="l"/>
                <a:tab pos="4932680" algn="l"/>
                <a:tab pos="5423535" algn="l"/>
                <a:tab pos="6106795" algn="l"/>
                <a:tab pos="7219315" algn="l"/>
              </a:tabLst>
            </a:pPr>
            <a:r>
              <a:rPr sz="2500" spc="-5" dirty="0">
                <a:latin typeface="Calibri"/>
                <a:cs typeface="Calibri"/>
              </a:rPr>
              <a:t>me</a:t>
            </a:r>
            <a:r>
              <a:rPr sz="2500" spc="-4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ý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podľ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danl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spc="-3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ého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ybu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ej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ej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spc="-5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dirty="0">
                <a:latin typeface="Calibri"/>
                <a:cs typeface="Calibri"/>
              </a:rPr>
              <a:t>na  </a:t>
            </a:r>
            <a:r>
              <a:rPr sz="2500" spc="-5" dirty="0">
                <a:latin typeface="Calibri"/>
                <a:cs typeface="Calibri"/>
              </a:rPr>
              <a:t>oblohe</a:t>
            </a:r>
            <a:r>
              <a:rPr sz="2500" spc="-10" dirty="0">
                <a:latin typeface="Calibri"/>
                <a:cs typeface="Calibri"/>
              </a:rPr>
              <a:t> (nie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Slnka)</a:t>
            </a:r>
            <a:endParaRPr sz="25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80000"/>
              <a:buChar char="-"/>
              <a:tabLst>
                <a:tab pos="355600" algn="l"/>
                <a:tab pos="356235" algn="l"/>
                <a:tab pos="1312545" algn="l"/>
                <a:tab pos="2240915" algn="l"/>
                <a:tab pos="3272790" algn="l"/>
                <a:tab pos="3821429" algn="l"/>
                <a:tab pos="4652645" algn="l"/>
                <a:tab pos="6518275" algn="l"/>
                <a:tab pos="7008495" algn="l"/>
              </a:tabLst>
            </a:pPr>
            <a:r>
              <a:rPr sz="2500" spc="-10" dirty="0">
                <a:latin typeface="Calibri"/>
                <a:cs typeface="Calibri"/>
              </a:rPr>
              <a:t>dob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medzi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d</a:t>
            </a:r>
            <a:r>
              <a:rPr sz="2500" spc="-35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om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hor</a:t>
            </a:r>
            <a:r>
              <a:rPr sz="2500" spc="-5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ými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40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u</a:t>
            </a:r>
            <a:r>
              <a:rPr sz="2500" spc="-5" dirty="0">
                <a:latin typeface="Calibri"/>
                <a:cs typeface="Calibri"/>
              </a:rPr>
              <a:t>lmináci</a:t>
            </a:r>
            <a:r>
              <a:rPr sz="2500" spc="15" dirty="0">
                <a:latin typeface="Calibri"/>
                <a:cs typeface="Calibri"/>
              </a:rPr>
              <a:t>a</a:t>
            </a:r>
            <a:r>
              <a:rPr sz="2500" spc="-5" dirty="0">
                <a:latin typeface="Calibri"/>
                <a:cs typeface="Calibri"/>
              </a:rPr>
              <a:t>mi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ej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i</a:t>
            </a:r>
            <a:r>
              <a:rPr sz="2500" spc="-30" dirty="0">
                <a:latin typeface="Calibri"/>
                <a:cs typeface="Calibri"/>
              </a:rPr>
              <a:t>s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ej  </a:t>
            </a:r>
            <a:r>
              <a:rPr sz="2500" spc="-45" dirty="0">
                <a:latin typeface="Calibri"/>
                <a:cs typeface="Calibri"/>
              </a:rPr>
              <a:t>hviezdy,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prípadne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jarného	</a:t>
            </a:r>
            <a:r>
              <a:rPr sz="2500" spc="-10" dirty="0">
                <a:latin typeface="Calibri"/>
                <a:cs typeface="Calibri"/>
              </a:rPr>
              <a:t>bodu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3939" y="1120139"/>
            <a:ext cx="8100059" cy="5122545"/>
            <a:chOff x="1043939" y="1120139"/>
            <a:chExt cx="8100059" cy="5122545"/>
          </a:xfrm>
        </p:grpSpPr>
        <p:sp>
          <p:nvSpPr>
            <p:cNvPr id="7" name="object 7"/>
            <p:cNvSpPr/>
            <p:nvPr/>
          </p:nvSpPr>
          <p:spPr>
            <a:xfrm>
              <a:off x="1386839" y="6233160"/>
              <a:ext cx="7757159" cy="9525"/>
            </a:xfrm>
            <a:custGeom>
              <a:avLst/>
              <a:gdLst/>
              <a:ahLst/>
              <a:cxnLst/>
              <a:rect l="l" t="t" r="r" b="b"/>
              <a:pathLst>
                <a:path w="7757159" h="9525">
                  <a:moveTo>
                    <a:pt x="775715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7757159" y="9143"/>
                  </a:lnTo>
                  <a:lnTo>
                    <a:pt x="775715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39" y="1124711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527" y="3805427"/>
              <a:ext cx="4029455" cy="23149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82700" y="3830192"/>
            <a:ext cx="127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dirty="0">
                <a:latin typeface="Calibri"/>
                <a:cs typeface="Calibri"/>
              </a:rPr>
              <a:t>Je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not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ou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1233" y="3830192"/>
            <a:ext cx="214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  <a:tab pos="1963420" algn="l"/>
              </a:tabLst>
            </a:pPr>
            <a:r>
              <a:rPr sz="1800" spc="-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ne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20" dirty="0">
                <a:latin typeface="Calibri"/>
                <a:cs typeface="Calibri"/>
              </a:rPr>
              <a:t>č</a:t>
            </a:r>
            <a:r>
              <a:rPr sz="1800" dirty="0">
                <a:latin typeface="Calibri"/>
                <a:cs typeface="Calibri"/>
              </a:rPr>
              <a:t>asu	je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2700" y="4104208"/>
            <a:ext cx="3624579" cy="169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5910" marR="6985" algn="just">
              <a:lnSpc>
                <a:spcPct val="100600"/>
              </a:lnSpc>
              <a:spcBef>
                <a:spcPts val="90"/>
              </a:spcBef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hviezdny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deň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(tiež siderický deň),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čomu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zodpovedá</a:t>
            </a:r>
            <a:r>
              <a:rPr sz="1800" spc="-5" dirty="0">
                <a:latin typeface="Calibri"/>
                <a:cs typeface="Calibri"/>
              </a:rPr>
              <a:t> jedno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otočenie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Zeme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okolo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svojej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osi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360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°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5910" indent="-283845" algn="just">
              <a:lnSpc>
                <a:spcPct val="100000"/>
              </a:lnSpc>
              <a:spcBef>
                <a:spcPts val="8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6545" algn="l"/>
              </a:tabLst>
            </a:pPr>
            <a:r>
              <a:rPr sz="1800" spc="-35" dirty="0">
                <a:latin typeface="Calibri"/>
                <a:cs typeface="Calibri"/>
              </a:rPr>
              <a:t>Trvá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23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hod. 56 min.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4,09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sek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6545" algn="l"/>
              </a:tabLst>
            </a:pPr>
            <a:r>
              <a:rPr sz="1800" spc="-15" dirty="0">
                <a:latin typeface="Calibri"/>
                <a:cs typeface="Calibri"/>
              </a:rPr>
              <a:t>Hviezdny</a:t>
            </a:r>
            <a:r>
              <a:rPr sz="1800" spc="375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čas</a:t>
            </a:r>
            <a:r>
              <a:rPr sz="1800" spc="38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sa        </a:t>
            </a:r>
            <a:r>
              <a:rPr sz="1800" spc="-5" dirty="0">
                <a:latin typeface="Calibri"/>
                <a:cs typeface="Calibri"/>
              </a:rPr>
              <a:t>používa </a:t>
            </a:r>
            <a:r>
              <a:rPr sz="1800" dirty="0">
                <a:latin typeface="Calibri"/>
                <a:cs typeface="Calibri"/>
              </a:rPr>
              <a:t> v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astronomickej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praxi.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4347" y="358521"/>
            <a:ext cx="50101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25" dirty="0"/>
              <a:t> </a:t>
            </a:r>
            <a:r>
              <a:rPr sz="4300" spc="-20" dirty="0"/>
              <a:t>na</a:t>
            </a:r>
            <a:r>
              <a:rPr sz="4300" spc="-135" dirty="0"/>
              <a:t> </a:t>
            </a:r>
            <a:r>
              <a:rPr sz="4300" spc="140" dirty="0"/>
              <a:t>Zemi</a:t>
            </a:r>
            <a:r>
              <a:rPr sz="4300" spc="125" dirty="0"/>
              <a:t> </a:t>
            </a:r>
            <a:r>
              <a:rPr sz="2000" spc="-5" dirty="0">
                <a:solidFill>
                  <a:srgbClr val="F8852F"/>
                </a:solidFill>
              </a:rPr>
              <a:t>Slnečný</a:t>
            </a:r>
            <a:r>
              <a:rPr sz="2000" spc="-135" dirty="0">
                <a:solidFill>
                  <a:srgbClr val="F8852F"/>
                </a:solidFill>
              </a:rPr>
              <a:t> </a:t>
            </a:r>
            <a:r>
              <a:rPr sz="2000" spc="-10" dirty="0">
                <a:solidFill>
                  <a:srgbClr val="F8852F"/>
                </a:solidFill>
              </a:rPr>
              <a:t>čas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1204671" y="1203452"/>
            <a:ext cx="5424805" cy="14249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5910" marR="5080" indent="-283845">
              <a:lnSpc>
                <a:spcPct val="84200"/>
              </a:lnSpc>
              <a:spcBef>
                <a:spcPts val="555"/>
              </a:spcBef>
              <a:buClr>
                <a:srgbClr val="3891A7"/>
              </a:buClr>
              <a:buSzPct val="79166"/>
              <a:buFont typeface="Segoe UI Symbol"/>
              <a:buChar char="●"/>
              <a:tabLst>
                <a:tab pos="296545" algn="l"/>
              </a:tabLst>
            </a:pPr>
            <a:r>
              <a:rPr sz="2400" b="1" spc="-10" dirty="0">
                <a:solidFill>
                  <a:srgbClr val="00AEEE"/>
                </a:solidFill>
                <a:latin typeface="Calibri"/>
                <a:cs typeface="Calibri"/>
              </a:rPr>
              <a:t>Slnečný </a:t>
            </a:r>
            <a:r>
              <a:rPr sz="2400" b="1" spc="-5" dirty="0">
                <a:solidFill>
                  <a:srgbClr val="00AEEE"/>
                </a:solidFill>
                <a:latin typeface="Calibri"/>
                <a:cs typeface="Calibri"/>
              </a:rPr>
              <a:t>čas</a:t>
            </a:r>
            <a:r>
              <a:rPr sz="2400" b="1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 </a:t>
            </a:r>
            <a:r>
              <a:rPr sz="1800" spc="-10" dirty="0">
                <a:latin typeface="Calibri"/>
                <a:cs typeface="Calibri"/>
              </a:rPr>
              <a:t>čas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používaný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bežnom </a:t>
            </a:r>
            <a:r>
              <a:rPr sz="1800" spc="-10" dirty="0">
                <a:latin typeface="Calibri"/>
                <a:cs typeface="Calibri"/>
              </a:rPr>
              <a:t>občianskom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živote</a:t>
            </a:r>
            <a:endParaRPr sz="1800">
              <a:latin typeface="Calibri"/>
              <a:cs typeface="Calibri"/>
            </a:endParaRPr>
          </a:p>
          <a:p>
            <a:pPr marL="295910" marR="105410" indent="-283845">
              <a:lnSpc>
                <a:spcPct val="82200"/>
              </a:lnSpc>
              <a:spcBef>
                <a:spcPts val="440"/>
              </a:spcBef>
              <a:buClr>
                <a:srgbClr val="3891A7"/>
              </a:buClr>
              <a:buSzPct val="79166"/>
              <a:buFont typeface="Segoe UI Symbol"/>
              <a:buChar char="●"/>
              <a:tabLst>
                <a:tab pos="296545" algn="l"/>
              </a:tabLst>
            </a:pPr>
            <a:r>
              <a:rPr sz="2400" b="1" spc="-10" dirty="0">
                <a:solidFill>
                  <a:srgbClr val="00AEEE"/>
                </a:solidFill>
                <a:latin typeface="Calibri"/>
                <a:cs typeface="Calibri"/>
              </a:rPr>
              <a:t>Slnečný</a:t>
            </a:r>
            <a:r>
              <a:rPr sz="2400" b="1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EE"/>
                </a:solidFill>
                <a:latin typeface="Calibri"/>
                <a:cs typeface="Calibri"/>
              </a:rPr>
              <a:t>čas</a:t>
            </a:r>
            <a:r>
              <a:rPr sz="24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čas </a:t>
            </a:r>
            <a:r>
              <a:rPr sz="1800" spc="-20" dirty="0">
                <a:latin typeface="Calibri"/>
                <a:cs typeface="Calibri"/>
              </a:rPr>
              <a:t>určovaný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zdanlivým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„pohybom“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Slnka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vzhľadom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pozorovateľa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Zemi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daným </a:t>
            </a:r>
            <a:r>
              <a:rPr sz="1800" spc="-5" dirty="0">
                <a:latin typeface="Calibri"/>
                <a:cs typeface="Calibri"/>
              </a:rPr>
              <a:t> hodinovým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uhlom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Slnka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8471" y="3137661"/>
            <a:ext cx="154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634A"/>
                </a:solidFill>
                <a:latin typeface="Calibri"/>
                <a:cs typeface="Calibri"/>
              </a:rPr>
              <a:t>Slnečný</a:t>
            </a:r>
            <a:r>
              <a:rPr sz="2400" b="1" spc="-55" dirty="0">
                <a:solidFill>
                  <a:srgbClr val="C0634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634A"/>
                </a:solidFill>
                <a:latin typeface="Calibri"/>
                <a:cs typeface="Calibri"/>
              </a:rPr>
              <a:t>čas: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8471" y="3579622"/>
            <a:ext cx="1676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5" dirty="0">
                <a:solidFill>
                  <a:srgbClr val="3891A7"/>
                </a:solidFill>
                <a:latin typeface="Calibri"/>
                <a:cs typeface="Calibri"/>
              </a:rPr>
              <a:t>1.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3633" y="3535426"/>
            <a:ext cx="486473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b="1" spc="-15" dirty="0">
                <a:solidFill>
                  <a:srgbClr val="00AEEE"/>
                </a:solidFill>
                <a:latin typeface="Calibri"/>
                <a:cs typeface="Calibri"/>
              </a:rPr>
              <a:t>Pravý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slnečný </a:t>
            </a: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čas (tempus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solare verum) </a:t>
            </a:r>
            <a:r>
              <a:rPr sz="1800" dirty="0">
                <a:latin typeface="Calibri"/>
                <a:cs typeface="Calibri"/>
              </a:rPr>
              <a:t>meria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pohybom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pravého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Slnka</a:t>
            </a:r>
            <a:r>
              <a:rPr sz="1800" spc="-10" dirty="0">
                <a:latin typeface="Calibri"/>
                <a:cs typeface="Calibri"/>
              </a:rPr>
              <a:t>;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nerovnomerná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časomiera.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8471" y="4355719"/>
            <a:ext cx="16764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5" dirty="0">
                <a:solidFill>
                  <a:srgbClr val="3891A7"/>
                </a:solidFill>
                <a:latin typeface="Calibri"/>
                <a:cs typeface="Calibri"/>
              </a:rPr>
              <a:t>2.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8471" y="4311522"/>
            <a:ext cx="5388610" cy="185038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27685" marR="191770">
              <a:lnSpc>
                <a:spcPts val="198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Stredný slnečný </a:t>
            </a: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čas (tempus solare medium) </a:t>
            </a:r>
            <a:r>
              <a:rPr sz="1800" dirty="0">
                <a:latin typeface="Calibri"/>
                <a:cs typeface="Calibri"/>
              </a:rPr>
              <a:t>sa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pomocou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fiktívneho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telesa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stredného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Slnka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1475"/>
              </a:lnSpc>
            </a:pPr>
            <a:r>
              <a:rPr sz="1800" spc="-10" dirty="0">
                <a:latin typeface="Calibri"/>
                <a:cs typeface="Calibri"/>
              </a:rPr>
              <a:t>Stredné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Slnko</a:t>
            </a:r>
            <a:r>
              <a:rPr sz="1800" spc="-5" dirty="0">
                <a:latin typeface="Calibri"/>
                <a:cs typeface="Calibri"/>
              </a:rPr>
              <a:t> 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pohybuje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rovnomerne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rovníku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527685" marR="83820" algn="just">
              <a:lnSpc>
                <a:spcPct val="80100"/>
              </a:lnSpc>
              <a:spcBef>
                <a:spcPts val="215"/>
              </a:spcBef>
            </a:pPr>
            <a:r>
              <a:rPr sz="1800" spc="-15" dirty="0">
                <a:latin typeface="Calibri"/>
                <a:cs typeface="Calibri"/>
              </a:rPr>
              <a:t>stredný </a:t>
            </a:r>
            <a:r>
              <a:rPr sz="1800" spc="-10" dirty="0">
                <a:latin typeface="Calibri"/>
                <a:cs typeface="Calibri"/>
              </a:rPr>
              <a:t>slnečný čas </a:t>
            </a:r>
            <a:r>
              <a:rPr sz="1800" spc="-5" dirty="0">
                <a:latin typeface="Calibri"/>
                <a:cs typeface="Calibri"/>
              </a:rPr>
              <a:t>je </a:t>
            </a:r>
            <a:r>
              <a:rPr sz="1800" spc="-10" dirty="0">
                <a:latin typeface="Calibri"/>
                <a:cs typeface="Calibri"/>
              </a:rPr>
              <a:t>daný </a:t>
            </a:r>
            <a:r>
              <a:rPr sz="1800" spc="-5" dirty="0">
                <a:latin typeface="Calibri"/>
                <a:cs typeface="Calibri"/>
              </a:rPr>
              <a:t>jeho hodinovým uhlom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t+12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. </a:t>
            </a:r>
            <a:r>
              <a:rPr sz="1800" spc="-40" dirty="0">
                <a:latin typeface="Calibri"/>
                <a:cs typeface="Calibri"/>
              </a:rPr>
              <a:t>Tento </a:t>
            </a:r>
            <a:r>
              <a:rPr sz="1800" spc="-10" dirty="0">
                <a:latin typeface="Calibri"/>
                <a:cs typeface="Calibri"/>
              </a:rPr>
              <a:t>čas </a:t>
            </a:r>
            <a:r>
              <a:rPr sz="1800" dirty="0">
                <a:latin typeface="Calibri"/>
                <a:cs typeface="Calibri"/>
              </a:rPr>
              <a:t>sa </a:t>
            </a:r>
            <a:r>
              <a:rPr sz="1800" spc="-10" dirty="0">
                <a:latin typeface="Calibri"/>
                <a:cs typeface="Calibri"/>
              </a:rPr>
              <a:t>používa </a:t>
            </a:r>
            <a:r>
              <a:rPr sz="1800" dirty="0">
                <a:latin typeface="Calibri"/>
                <a:cs typeface="Calibri"/>
              </a:rPr>
              <a:t>v </a:t>
            </a:r>
            <a:r>
              <a:rPr sz="1800" spc="-5" dirty="0">
                <a:latin typeface="Calibri"/>
                <a:cs typeface="Calibri"/>
              </a:rPr>
              <a:t>bežnom </a:t>
            </a:r>
            <a:r>
              <a:rPr sz="1800" spc="-15" dirty="0">
                <a:latin typeface="Calibri"/>
                <a:cs typeface="Calibri"/>
              </a:rPr>
              <a:t>živote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jeho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základnou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jednotkou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stredný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slnečný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deň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1150"/>
              </a:spcBef>
              <a:buClr>
                <a:srgbClr val="3891A7"/>
              </a:buClr>
              <a:buSzPct val="80555"/>
              <a:buFont typeface="Segoe UI Symbol"/>
              <a:buChar char="●"/>
              <a:tabLst>
                <a:tab pos="295910" algn="l"/>
                <a:tab pos="296545" algn="l"/>
              </a:tabLst>
            </a:pPr>
            <a:r>
              <a:rPr sz="1800" spc="-10" dirty="0">
                <a:solidFill>
                  <a:srgbClr val="00AEEE"/>
                </a:solidFill>
                <a:latin typeface="Calibri"/>
                <a:cs typeface="Calibri"/>
              </a:rPr>
              <a:t>Jednotkou</a:t>
            </a:r>
            <a:r>
              <a:rPr sz="18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slnečného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času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slnečný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deň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2433" y="4818888"/>
            <a:ext cx="7890509" cy="1739264"/>
            <a:chOff x="1182433" y="4818888"/>
            <a:chExt cx="7890509" cy="1739264"/>
          </a:xfrm>
        </p:grpSpPr>
        <p:sp>
          <p:nvSpPr>
            <p:cNvPr id="20" name="object 20"/>
            <p:cNvSpPr/>
            <p:nvPr/>
          </p:nvSpPr>
          <p:spPr>
            <a:xfrm>
              <a:off x="1187196" y="6553200"/>
              <a:ext cx="7777480" cy="0"/>
            </a:xfrm>
            <a:custGeom>
              <a:avLst/>
              <a:gdLst/>
              <a:ahLst/>
              <a:cxnLst/>
              <a:rect l="l" t="t" r="r" b="b"/>
              <a:pathLst>
                <a:path w="7777480">
                  <a:moveTo>
                    <a:pt x="0" y="0"/>
                  </a:moveTo>
                  <a:lnTo>
                    <a:pt x="7776972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4818888"/>
              <a:ext cx="1732787" cy="171754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014086" y="6560921"/>
            <a:ext cx="39655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90" dirty="0">
                <a:solidFill>
                  <a:srgbClr val="004882"/>
                </a:solidFill>
                <a:latin typeface="Trebuchet MS"/>
                <a:cs typeface="Trebuchet MS"/>
              </a:rPr>
              <a:t>"Dvojité" </a:t>
            </a:r>
            <a:r>
              <a:rPr sz="1200" i="1" spc="-95" dirty="0">
                <a:solidFill>
                  <a:srgbClr val="004882"/>
                </a:solidFill>
                <a:latin typeface="Trebuchet MS"/>
                <a:cs typeface="Trebuchet MS"/>
              </a:rPr>
              <a:t>slnečné</a:t>
            </a:r>
            <a:r>
              <a:rPr sz="1200" i="1" spc="-140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00" dirty="0">
                <a:solidFill>
                  <a:srgbClr val="004882"/>
                </a:solidFill>
                <a:latin typeface="Trebuchet MS"/>
                <a:cs typeface="Trebuchet MS"/>
              </a:rPr>
              <a:t>hodiny</a:t>
            </a:r>
            <a:r>
              <a:rPr sz="1200" i="1" spc="-18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v</a:t>
            </a:r>
            <a:r>
              <a:rPr sz="1200" i="1" spc="-14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80" dirty="0">
                <a:solidFill>
                  <a:srgbClr val="004882"/>
                </a:solidFill>
                <a:latin typeface="Trebuchet MS"/>
                <a:cs typeface="Trebuchet MS"/>
              </a:rPr>
              <a:t>Novém</a:t>
            </a:r>
            <a:r>
              <a:rPr sz="1200" i="1" spc="-9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75" dirty="0">
                <a:solidFill>
                  <a:srgbClr val="004882"/>
                </a:solidFill>
                <a:latin typeface="Trebuchet MS"/>
                <a:cs typeface="Trebuchet MS"/>
              </a:rPr>
              <a:t>Městě</a:t>
            </a:r>
            <a:r>
              <a:rPr sz="1200" i="1" spc="-8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65" dirty="0">
                <a:solidFill>
                  <a:srgbClr val="004882"/>
                </a:solidFill>
                <a:latin typeface="Trebuchet MS"/>
                <a:cs typeface="Trebuchet MS"/>
              </a:rPr>
              <a:t>nad</a:t>
            </a:r>
            <a:r>
              <a:rPr sz="1200" i="1" spc="-110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05" dirty="0">
                <a:solidFill>
                  <a:srgbClr val="004882"/>
                </a:solidFill>
                <a:latin typeface="Trebuchet MS"/>
                <a:cs typeface="Trebuchet MS"/>
              </a:rPr>
              <a:t>Metují,východné</a:t>
            </a:r>
            <a:r>
              <a:rPr sz="1200" i="1" spc="-16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30" dirty="0">
                <a:solidFill>
                  <a:srgbClr val="004882"/>
                </a:solidFill>
                <a:latin typeface="Trebuchet MS"/>
                <a:cs typeface="Trebuchet MS"/>
              </a:rPr>
              <a:t>Čechy.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43939" y="143255"/>
            <a:ext cx="8100059" cy="3863340"/>
            <a:chOff x="1043939" y="143255"/>
            <a:chExt cx="8100059" cy="386334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9460" y="143255"/>
              <a:ext cx="2016252" cy="15118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43939" y="1124711"/>
              <a:ext cx="5867400" cy="0"/>
            </a:xfrm>
            <a:custGeom>
              <a:avLst/>
              <a:gdLst/>
              <a:ahLst/>
              <a:cxnLst/>
              <a:rect l="l" t="t" r="r" b="b"/>
              <a:pathLst>
                <a:path w="5867400">
                  <a:moveTo>
                    <a:pt x="0" y="0"/>
                  </a:moveTo>
                  <a:lnTo>
                    <a:pt x="5867273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9483" y="2276855"/>
              <a:ext cx="2604515" cy="172974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189978" y="1724405"/>
            <a:ext cx="18789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solidFill>
                  <a:srgbClr val="004882"/>
                </a:solidFill>
                <a:latin typeface="Trebuchet MS"/>
                <a:cs typeface="Trebuchet MS"/>
              </a:rPr>
              <a:t>Z</a:t>
            </a:r>
            <a:r>
              <a:rPr sz="1200" i="1" spc="-114" dirty="0">
                <a:solidFill>
                  <a:srgbClr val="004882"/>
                </a:solidFill>
                <a:latin typeface="Trebuchet MS"/>
                <a:cs typeface="Trebuchet MS"/>
              </a:rPr>
              <a:t>da</a:t>
            </a:r>
            <a:r>
              <a:rPr sz="1200" i="1" spc="-130" dirty="0">
                <a:solidFill>
                  <a:srgbClr val="004882"/>
                </a:solidFill>
                <a:latin typeface="Trebuchet MS"/>
                <a:cs typeface="Trebuchet MS"/>
              </a:rPr>
              <a:t>n</a:t>
            </a:r>
            <a:r>
              <a:rPr sz="1200" i="1" spc="-75" dirty="0">
                <a:solidFill>
                  <a:srgbClr val="004882"/>
                </a:solidFill>
                <a:latin typeface="Trebuchet MS"/>
                <a:cs typeface="Trebuchet MS"/>
              </a:rPr>
              <a:t>l</a:t>
            </a:r>
            <a:r>
              <a:rPr sz="1200" i="1" spc="-120" dirty="0">
                <a:solidFill>
                  <a:srgbClr val="004882"/>
                </a:solidFill>
                <a:latin typeface="Trebuchet MS"/>
                <a:cs typeface="Trebuchet MS"/>
              </a:rPr>
              <a:t>i</a:t>
            </a:r>
            <a:r>
              <a:rPr sz="1200" i="1" spc="-170" dirty="0">
                <a:solidFill>
                  <a:srgbClr val="004882"/>
                </a:solidFill>
                <a:latin typeface="Trebuchet MS"/>
                <a:cs typeface="Trebuchet MS"/>
              </a:rPr>
              <a:t>v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ý</a:t>
            </a:r>
            <a:r>
              <a:rPr sz="1200" i="1" spc="-22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05" dirty="0">
                <a:solidFill>
                  <a:srgbClr val="004882"/>
                </a:solidFill>
                <a:latin typeface="Trebuchet MS"/>
                <a:cs typeface="Trebuchet MS"/>
              </a:rPr>
              <a:t>poh</a:t>
            </a:r>
            <a:r>
              <a:rPr sz="1200" i="1" spc="-150" dirty="0">
                <a:solidFill>
                  <a:srgbClr val="004882"/>
                </a:solidFill>
                <a:latin typeface="Trebuchet MS"/>
                <a:cs typeface="Trebuchet MS"/>
              </a:rPr>
              <a:t>y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b</a:t>
            </a:r>
            <a:r>
              <a:rPr sz="1200" i="1" spc="-180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00" dirty="0">
                <a:solidFill>
                  <a:srgbClr val="004882"/>
                </a:solidFill>
                <a:latin typeface="Trebuchet MS"/>
                <a:cs typeface="Trebuchet MS"/>
              </a:rPr>
              <a:t>Sl</a:t>
            </a:r>
            <a:r>
              <a:rPr sz="1200" i="1" spc="-80" dirty="0">
                <a:solidFill>
                  <a:srgbClr val="004882"/>
                </a:solidFill>
                <a:latin typeface="Trebuchet MS"/>
                <a:cs typeface="Trebuchet MS"/>
              </a:rPr>
              <a:t>n</a:t>
            </a:r>
            <a:r>
              <a:rPr sz="1200" i="1" spc="-90" dirty="0">
                <a:solidFill>
                  <a:srgbClr val="004882"/>
                </a:solidFill>
                <a:latin typeface="Trebuchet MS"/>
                <a:cs typeface="Trebuchet MS"/>
              </a:rPr>
              <a:t>k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a</a:t>
            </a:r>
            <a:r>
              <a:rPr sz="1200" i="1" spc="-105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95" dirty="0">
                <a:solidFill>
                  <a:srgbClr val="004882"/>
                </a:solidFill>
                <a:latin typeface="Trebuchet MS"/>
                <a:cs typeface="Trebuchet MS"/>
              </a:rPr>
              <a:t>p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o</a:t>
            </a:r>
            <a:r>
              <a:rPr sz="1200" i="1" spc="-120" dirty="0">
                <a:solidFill>
                  <a:srgbClr val="004882"/>
                </a:solidFill>
                <a:latin typeface="Trebuchet MS"/>
                <a:cs typeface="Trebuchet MS"/>
              </a:rPr>
              <a:t> </a:t>
            </a:r>
            <a:r>
              <a:rPr sz="1200" i="1" spc="-155" dirty="0">
                <a:solidFill>
                  <a:srgbClr val="004882"/>
                </a:solidFill>
                <a:latin typeface="Trebuchet MS"/>
                <a:cs typeface="Trebuchet MS"/>
              </a:rPr>
              <a:t>ob</a:t>
            </a:r>
            <a:r>
              <a:rPr sz="1200" i="1" spc="-85" dirty="0">
                <a:solidFill>
                  <a:srgbClr val="004882"/>
                </a:solidFill>
                <a:latin typeface="Trebuchet MS"/>
                <a:cs typeface="Trebuchet MS"/>
              </a:rPr>
              <a:t>l</a:t>
            </a:r>
            <a:r>
              <a:rPr sz="1200" i="1" spc="-120" dirty="0">
                <a:solidFill>
                  <a:srgbClr val="004882"/>
                </a:solidFill>
                <a:latin typeface="Trebuchet MS"/>
                <a:cs typeface="Trebuchet MS"/>
              </a:rPr>
              <a:t>oh</a:t>
            </a:r>
            <a:r>
              <a:rPr sz="1200" i="1" spc="-70" dirty="0">
                <a:solidFill>
                  <a:srgbClr val="004882"/>
                </a:solidFill>
                <a:latin typeface="Trebuchet MS"/>
                <a:cs typeface="Trebuchet MS"/>
              </a:rPr>
              <a:t>e</a:t>
            </a:r>
            <a:r>
              <a:rPr sz="1200" i="1" dirty="0">
                <a:solidFill>
                  <a:srgbClr val="004882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505" y="0"/>
                  </a:lnTo>
                  <a:lnTo>
                    <a:pt x="0" y="818388"/>
                  </a:lnTo>
                  <a:lnTo>
                    <a:pt x="48642" y="816990"/>
                  </a:lnTo>
                  <a:lnTo>
                    <a:pt x="96048" y="812926"/>
                  </a:lnTo>
                  <a:lnTo>
                    <a:pt x="142646" y="806068"/>
                  </a:lnTo>
                  <a:lnTo>
                    <a:pt x="188353" y="796798"/>
                  </a:lnTo>
                  <a:lnTo>
                    <a:pt x="233108" y="784987"/>
                  </a:lnTo>
                  <a:lnTo>
                    <a:pt x="276809" y="770636"/>
                  </a:lnTo>
                  <a:lnTo>
                    <a:pt x="319405" y="754126"/>
                  </a:lnTo>
                  <a:lnTo>
                    <a:pt x="360794" y="735202"/>
                  </a:lnTo>
                  <a:lnTo>
                    <a:pt x="400926" y="714120"/>
                  </a:lnTo>
                  <a:lnTo>
                    <a:pt x="439712" y="691006"/>
                  </a:lnTo>
                  <a:lnTo>
                    <a:pt x="477062" y="665733"/>
                  </a:lnTo>
                  <a:lnTo>
                    <a:pt x="512914" y="638555"/>
                  </a:lnTo>
                  <a:lnTo>
                    <a:pt x="547192" y="609473"/>
                  </a:lnTo>
                  <a:lnTo>
                    <a:pt x="579818" y="578738"/>
                  </a:lnTo>
                  <a:lnTo>
                    <a:pt x="610704" y="546100"/>
                  </a:lnTo>
                  <a:lnTo>
                    <a:pt x="639787" y="511810"/>
                  </a:lnTo>
                  <a:lnTo>
                    <a:pt x="666991" y="475995"/>
                  </a:lnTo>
                  <a:lnTo>
                    <a:pt x="692226" y="438657"/>
                  </a:lnTo>
                  <a:lnTo>
                    <a:pt x="715429" y="399923"/>
                  </a:lnTo>
                  <a:lnTo>
                    <a:pt x="736511" y="359917"/>
                  </a:lnTo>
                  <a:lnTo>
                    <a:pt x="755396" y="318516"/>
                  </a:lnTo>
                  <a:lnTo>
                    <a:pt x="772020" y="275971"/>
                  </a:lnTo>
                  <a:lnTo>
                    <a:pt x="786295" y="232282"/>
                  </a:lnTo>
                  <a:lnTo>
                    <a:pt x="798144" y="187578"/>
                  </a:lnTo>
                  <a:lnTo>
                    <a:pt x="807491" y="141985"/>
                  </a:lnTo>
                  <a:lnTo>
                    <a:pt x="814273" y="95376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4572"/>
              <a:ext cx="819785" cy="818515"/>
            </a:xfrm>
            <a:custGeom>
              <a:avLst/>
              <a:gdLst/>
              <a:ahLst/>
              <a:cxnLst/>
              <a:rect l="l" t="t" r="r" b="b"/>
              <a:pathLst>
                <a:path w="819785" h="818515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376"/>
                  </a:lnTo>
                  <a:lnTo>
                    <a:pt x="807491" y="141985"/>
                  </a:lnTo>
                  <a:lnTo>
                    <a:pt x="798144" y="187578"/>
                  </a:lnTo>
                  <a:lnTo>
                    <a:pt x="786295" y="232282"/>
                  </a:lnTo>
                  <a:lnTo>
                    <a:pt x="772020" y="275971"/>
                  </a:lnTo>
                  <a:lnTo>
                    <a:pt x="755396" y="318516"/>
                  </a:lnTo>
                  <a:lnTo>
                    <a:pt x="736511" y="359917"/>
                  </a:lnTo>
                  <a:lnTo>
                    <a:pt x="715429" y="399923"/>
                  </a:lnTo>
                  <a:lnTo>
                    <a:pt x="692226" y="438657"/>
                  </a:lnTo>
                  <a:lnTo>
                    <a:pt x="666991" y="475995"/>
                  </a:lnTo>
                  <a:lnTo>
                    <a:pt x="639787" y="511810"/>
                  </a:lnTo>
                  <a:lnTo>
                    <a:pt x="610704" y="546100"/>
                  </a:lnTo>
                  <a:lnTo>
                    <a:pt x="579818" y="578738"/>
                  </a:lnTo>
                  <a:lnTo>
                    <a:pt x="547192" y="609473"/>
                  </a:lnTo>
                  <a:lnTo>
                    <a:pt x="512914" y="638555"/>
                  </a:lnTo>
                  <a:lnTo>
                    <a:pt x="477062" y="665733"/>
                  </a:lnTo>
                  <a:lnTo>
                    <a:pt x="439712" y="691006"/>
                  </a:lnTo>
                  <a:lnTo>
                    <a:pt x="400926" y="714120"/>
                  </a:lnTo>
                  <a:lnTo>
                    <a:pt x="360794" y="735202"/>
                  </a:lnTo>
                  <a:lnTo>
                    <a:pt x="319405" y="754126"/>
                  </a:lnTo>
                  <a:lnTo>
                    <a:pt x="276809" y="770636"/>
                  </a:lnTo>
                  <a:lnTo>
                    <a:pt x="233108" y="784987"/>
                  </a:lnTo>
                  <a:lnTo>
                    <a:pt x="188353" y="796798"/>
                  </a:lnTo>
                  <a:lnTo>
                    <a:pt x="142646" y="806068"/>
                  </a:lnTo>
                  <a:lnTo>
                    <a:pt x="96048" y="812926"/>
                  </a:lnTo>
                  <a:lnTo>
                    <a:pt x="48642" y="816990"/>
                  </a:lnTo>
                  <a:lnTo>
                    <a:pt x="505" y="818388"/>
                  </a:lnTo>
                  <a:lnTo>
                    <a:pt x="336" y="818388"/>
                  </a:lnTo>
                  <a:lnTo>
                    <a:pt x="168" y="818388"/>
                  </a:lnTo>
                  <a:lnTo>
                    <a:pt x="0" y="818388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6" y="802767"/>
                  </a:lnTo>
                  <a:lnTo>
                    <a:pt x="5346" y="755269"/>
                  </a:lnTo>
                  <a:lnTo>
                    <a:pt x="11912" y="708406"/>
                  </a:lnTo>
                  <a:lnTo>
                    <a:pt x="20980" y="662432"/>
                  </a:lnTo>
                  <a:lnTo>
                    <a:pt x="32486" y="617474"/>
                  </a:lnTo>
                  <a:lnTo>
                    <a:pt x="46342" y="573405"/>
                  </a:lnTo>
                  <a:lnTo>
                    <a:pt x="62496" y="530352"/>
                  </a:lnTo>
                  <a:lnTo>
                    <a:pt x="80860" y="488569"/>
                  </a:lnTo>
                  <a:lnTo>
                    <a:pt x="101371" y="447929"/>
                  </a:lnTo>
                  <a:lnTo>
                    <a:pt x="123951" y="408559"/>
                  </a:lnTo>
                  <a:lnTo>
                    <a:pt x="148526" y="370586"/>
                  </a:lnTo>
                  <a:lnTo>
                    <a:pt x="175044" y="334010"/>
                  </a:lnTo>
                  <a:lnTo>
                    <a:pt x="203403" y="298958"/>
                  </a:lnTo>
                  <a:lnTo>
                    <a:pt x="233553" y="265430"/>
                  </a:lnTo>
                  <a:lnTo>
                    <a:pt x="265417" y="233553"/>
                  </a:lnTo>
                  <a:lnTo>
                    <a:pt x="298919" y="203454"/>
                  </a:lnTo>
                  <a:lnTo>
                    <a:pt x="333997" y="175006"/>
                  </a:lnTo>
                  <a:lnTo>
                    <a:pt x="370560" y="148590"/>
                  </a:lnTo>
                  <a:lnTo>
                    <a:pt x="408559" y="123952"/>
                  </a:lnTo>
                  <a:lnTo>
                    <a:pt x="447903" y="101346"/>
                  </a:lnTo>
                  <a:lnTo>
                    <a:pt x="488543" y="80899"/>
                  </a:lnTo>
                  <a:lnTo>
                    <a:pt x="530377" y="62484"/>
                  </a:lnTo>
                  <a:lnTo>
                    <a:pt x="573354" y="46355"/>
                  </a:lnTo>
                  <a:lnTo>
                    <a:pt x="617397" y="32512"/>
                  </a:lnTo>
                  <a:lnTo>
                    <a:pt x="662432" y="20955"/>
                  </a:lnTo>
                  <a:lnTo>
                    <a:pt x="708393" y="11938"/>
                  </a:lnTo>
                  <a:lnTo>
                    <a:pt x="755205" y="5334"/>
                  </a:lnTo>
                  <a:lnTo>
                    <a:pt x="802792" y="1397"/>
                  </a:lnTo>
                  <a:lnTo>
                    <a:pt x="851090" y="0"/>
                  </a:lnTo>
                  <a:lnTo>
                    <a:pt x="899375" y="1397"/>
                  </a:lnTo>
                  <a:lnTo>
                    <a:pt x="946962" y="5334"/>
                  </a:lnTo>
                  <a:lnTo>
                    <a:pt x="993775" y="11938"/>
                  </a:lnTo>
                  <a:lnTo>
                    <a:pt x="1039723" y="20955"/>
                  </a:lnTo>
                  <a:lnTo>
                    <a:pt x="1084757" y="32512"/>
                  </a:lnTo>
                  <a:lnTo>
                    <a:pt x="1128776" y="46355"/>
                  </a:lnTo>
                  <a:lnTo>
                    <a:pt x="1171829" y="62484"/>
                  </a:lnTo>
                  <a:lnTo>
                    <a:pt x="1213612" y="80899"/>
                  </a:lnTo>
                  <a:lnTo>
                    <a:pt x="1254252" y="101346"/>
                  </a:lnTo>
                  <a:lnTo>
                    <a:pt x="1293622" y="123952"/>
                  </a:lnTo>
                  <a:lnTo>
                    <a:pt x="1331595" y="148590"/>
                  </a:lnTo>
                  <a:lnTo>
                    <a:pt x="1368170" y="175006"/>
                  </a:lnTo>
                  <a:lnTo>
                    <a:pt x="1403223" y="203454"/>
                  </a:lnTo>
                  <a:lnTo>
                    <a:pt x="1436751" y="233553"/>
                  </a:lnTo>
                  <a:lnTo>
                    <a:pt x="1468628" y="265430"/>
                  </a:lnTo>
                  <a:lnTo>
                    <a:pt x="1498727" y="298958"/>
                  </a:lnTo>
                  <a:lnTo>
                    <a:pt x="1527175" y="334010"/>
                  </a:lnTo>
                  <a:lnTo>
                    <a:pt x="1553591" y="370586"/>
                  </a:lnTo>
                  <a:lnTo>
                    <a:pt x="1578229" y="408559"/>
                  </a:lnTo>
                  <a:lnTo>
                    <a:pt x="1600835" y="447929"/>
                  </a:lnTo>
                  <a:lnTo>
                    <a:pt x="1621282" y="488569"/>
                  </a:lnTo>
                  <a:lnTo>
                    <a:pt x="1639697" y="530352"/>
                  </a:lnTo>
                  <a:lnTo>
                    <a:pt x="1655826" y="573405"/>
                  </a:lnTo>
                  <a:lnTo>
                    <a:pt x="1669669" y="617474"/>
                  </a:lnTo>
                  <a:lnTo>
                    <a:pt x="1681226" y="662432"/>
                  </a:lnTo>
                  <a:lnTo>
                    <a:pt x="1690243" y="708406"/>
                  </a:lnTo>
                  <a:lnTo>
                    <a:pt x="1696847" y="755269"/>
                  </a:lnTo>
                  <a:lnTo>
                    <a:pt x="1700784" y="802767"/>
                  </a:lnTo>
                  <a:lnTo>
                    <a:pt x="1702181" y="851154"/>
                  </a:lnTo>
                  <a:lnTo>
                    <a:pt x="1700784" y="899414"/>
                  </a:lnTo>
                  <a:lnTo>
                    <a:pt x="1696847" y="946912"/>
                  </a:lnTo>
                  <a:lnTo>
                    <a:pt x="1690243" y="993775"/>
                  </a:lnTo>
                  <a:lnTo>
                    <a:pt x="1681226" y="1039749"/>
                  </a:lnTo>
                  <a:lnTo>
                    <a:pt x="1669669" y="1084707"/>
                  </a:lnTo>
                  <a:lnTo>
                    <a:pt x="1655826" y="1128776"/>
                  </a:lnTo>
                  <a:lnTo>
                    <a:pt x="1639697" y="1171829"/>
                  </a:lnTo>
                  <a:lnTo>
                    <a:pt x="1621282" y="1213612"/>
                  </a:lnTo>
                  <a:lnTo>
                    <a:pt x="1600835" y="1254252"/>
                  </a:lnTo>
                  <a:lnTo>
                    <a:pt x="1578229" y="1293622"/>
                  </a:lnTo>
                  <a:lnTo>
                    <a:pt x="1553591" y="1331595"/>
                  </a:lnTo>
                  <a:lnTo>
                    <a:pt x="1527175" y="1368171"/>
                  </a:lnTo>
                  <a:lnTo>
                    <a:pt x="1498727" y="1403223"/>
                  </a:lnTo>
                  <a:lnTo>
                    <a:pt x="1468628" y="1436751"/>
                  </a:lnTo>
                  <a:lnTo>
                    <a:pt x="1436751" y="1468628"/>
                  </a:lnTo>
                  <a:lnTo>
                    <a:pt x="1403223" y="1498727"/>
                  </a:lnTo>
                  <a:lnTo>
                    <a:pt x="1368170" y="1527175"/>
                  </a:lnTo>
                  <a:lnTo>
                    <a:pt x="1331595" y="1553591"/>
                  </a:lnTo>
                  <a:lnTo>
                    <a:pt x="1293622" y="1578229"/>
                  </a:lnTo>
                  <a:lnTo>
                    <a:pt x="1254252" y="1600835"/>
                  </a:lnTo>
                  <a:lnTo>
                    <a:pt x="1213612" y="1621282"/>
                  </a:lnTo>
                  <a:lnTo>
                    <a:pt x="1171829" y="1639697"/>
                  </a:lnTo>
                  <a:lnTo>
                    <a:pt x="1128776" y="1655826"/>
                  </a:lnTo>
                  <a:lnTo>
                    <a:pt x="1084757" y="1669669"/>
                  </a:lnTo>
                  <a:lnTo>
                    <a:pt x="1039723" y="1681226"/>
                  </a:lnTo>
                  <a:lnTo>
                    <a:pt x="993775" y="1690243"/>
                  </a:lnTo>
                  <a:lnTo>
                    <a:pt x="946962" y="1696847"/>
                  </a:lnTo>
                  <a:lnTo>
                    <a:pt x="899375" y="1700784"/>
                  </a:lnTo>
                  <a:lnTo>
                    <a:pt x="851090" y="1702181"/>
                  </a:lnTo>
                  <a:lnTo>
                    <a:pt x="802792" y="1700784"/>
                  </a:lnTo>
                  <a:lnTo>
                    <a:pt x="755205" y="1696847"/>
                  </a:lnTo>
                  <a:lnTo>
                    <a:pt x="708393" y="1690243"/>
                  </a:lnTo>
                  <a:lnTo>
                    <a:pt x="662432" y="1681226"/>
                  </a:lnTo>
                  <a:lnTo>
                    <a:pt x="617397" y="1669669"/>
                  </a:lnTo>
                  <a:lnTo>
                    <a:pt x="573354" y="1655826"/>
                  </a:lnTo>
                  <a:lnTo>
                    <a:pt x="530377" y="1639697"/>
                  </a:lnTo>
                  <a:lnTo>
                    <a:pt x="488543" y="1621282"/>
                  </a:lnTo>
                  <a:lnTo>
                    <a:pt x="447903" y="1600835"/>
                  </a:lnTo>
                  <a:lnTo>
                    <a:pt x="408559" y="1578229"/>
                  </a:lnTo>
                  <a:lnTo>
                    <a:pt x="370560" y="1553591"/>
                  </a:lnTo>
                  <a:lnTo>
                    <a:pt x="333997" y="1527175"/>
                  </a:lnTo>
                  <a:lnTo>
                    <a:pt x="298919" y="1498727"/>
                  </a:lnTo>
                  <a:lnTo>
                    <a:pt x="265417" y="1468628"/>
                  </a:lnTo>
                  <a:lnTo>
                    <a:pt x="233553" y="1436751"/>
                  </a:lnTo>
                  <a:lnTo>
                    <a:pt x="203403" y="1403223"/>
                  </a:lnTo>
                  <a:lnTo>
                    <a:pt x="175044" y="1368171"/>
                  </a:lnTo>
                  <a:lnTo>
                    <a:pt x="148526" y="1331595"/>
                  </a:lnTo>
                  <a:lnTo>
                    <a:pt x="123951" y="1293622"/>
                  </a:lnTo>
                  <a:lnTo>
                    <a:pt x="101371" y="1254252"/>
                  </a:lnTo>
                  <a:lnTo>
                    <a:pt x="80860" y="1213612"/>
                  </a:lnTo>
                  <a:lnTo>
                    <a:pt x="62496" y="1171829"/>
                  </a:lnTo>
                  <a:lnTo>
                    <a:pt x="46342" y="1128776"/>
                  </a:lnTo>
                  <a:lnTo>
                    <a:pt x="32486" y="1084707"/>
                  </a:lnTo>
                  <a:lnTo>
                    <a:pt x="20980" y="1039749"/>
                  </a:lnTo>
                  <a:lnTo>
                    <a:pt x="11912" y="993775"/>
                  </a:lnTo>
                  <a:lnTo>
                    <a:pt x="5346" y="946912"/>
                  </a:lnTo>
                  <a:lnTo>
                    <a:pt x="1346" y="899414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1050036"/>
              <a:ext cx="1117092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050797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03" y="204724"/>
                  </a:moveTo>
                  <a:lnTo>
                    <a:pt x="149796" y="168782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8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23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2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551"/>
                  </a:lnTo>
                  <a:lnTo>
                    <a:pt x="603923" y="1111123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122"/>
                  </a:lnTo>
                  <a:lnTo>
                    <a:pt x="423900" y="1093089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197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03" y="204724"/>
                  </a:lnTo>
                  <a:close/>
                </a:path>
                <a:path w="1116965" h="1112520">
                  <a:moveTo>
                    <a:pt x="220497" y="286257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60" y="576199"/>
                  </a:lnTo>
                  <a:lnTo>
                    <a:pt x="137121" y="619632"/>
                  </a:lnTo>
                  <a:lnTo>
                    <a:pt x="146977" y="662304"/>
                  </a:lnTo>
                  <a:lnTo>
                    <a:pt x="161188" y="704088"/>
                  </a:lnTo>
                  <a:lnTo>
                    <a:pt x="179704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42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7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13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2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7"/>
                  </a:lnTo>
                  <a:close/>
                </a:path>
              </a:pathLst>
            </a:custGeom>
            <a:ln w="7620">
              <a:solidFill>
                <a:srgbClr val="C5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66189" y="280797"/>
            <a:ext cx="34747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90" dirty="0"/>
              <a:t>Časy</a:t>
            </a:r>
            <a:r>
              <a:rPr sz="4300" spc="-10" dirty="0"/>
              <a:t> </a:t>
            </a:r>
            <a:r>
              <a:rPr sz="4300" spc="-20" dirty="0"/>
              <a:t>na</a:t>
            </a:r>
            <a:r>
              <a:rPr sz="4300" spc="-165" dirty="0"/>
              <a:t> </a:t>
            </a:r>
            <a:r>
              <a:rPr sz="4300" spc="140" dirty="0"/>
              <a:t>Zemi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7045579" y="581025"/>
            <a:ext cx="150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F8852F"/>
                </a:solidFill>
                <a:latin typeface="Trebuchet MS"/>
                <a:cs typeface="Trebuchet MS"/>
              </a:rPr>
              <a:t>Pás</a:t>
            </a:r>
            <a:r>
              <a:rPr sz="2000" b="1" spc="35" dirty="0">
                <a:solidFill>
                  <a:srgbClr val="F8852F"/>
                </a:solidFill>
                <a:latin typeface="Trebuchet MS"/>
                <a:cs typeface="Trebuchet MS"/>
              </a:rPr>
              <a:t>m</a:t>
            </a:r>
            <a:r>
              <a:rPr sz="2000" b="1" spc="25" dirty="0">
                <a:solidFill>
                  <a:srgbClr val="F8852F"/>
                </a:solidFill>
                <a:latin typeface="Trebuchet MS"/>
                <a:cs typeface="Trebuchet MS"/>
              </a:rPr>
              <a:t>o</a:t>
            </a:r>
            <a:r>
              <a:rPr sz="2000" b="1" spc="20" dirty="0">
                <a:solidFill>
                  <a:srgbClr val="F8852F"/>
                </a:solidFill>
                <a:latin typeface="Trebuchet MS"/>
                <a:cs typeface="Trebuchet MS"/>
              </a:rPr>
              <a:t>v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ý</a:t>
            </a:r>
            <a:r>
              <a:rPr sz="2000" b="1" spc="-135" dirty="0">
                <a:solidFill>
                  <a:srgbClr val="F8852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F8852F"/>
                </a:solidFill>
                <a:latin typeface="Trebuchet MS"/>
                <a:cs typeface="Trebuchet MS"/>
              </a:rPr>
              <a:t>č</a:t>
            </a:r>
            <a:r>
              <a:rPr sz="2000" b="1" spc="-15" dirty="0">
                <a:solidFill>
                  <a:srgbClr val="F8852F"/>
                </a:solid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F8852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4671" y="1119886"/>
            <a:ext cx="7760970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5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Časové</a:t>
            </a:r>
            <a:r>
              <a:rPr sz="2800" b="1" u="heavy" spc="-5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pásma</a:t>
            </a:r>
            <a:endParaRPr sz="2800" dirty="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1845"/>
              </a:spcBef>
              <a:buClr>
                <a:srgbClr val="3891A7"/>
              </a:buClr>
              <a:buSzPct val="79545"/>
              <a:buFont typeface="Segoe UI Symbol"/>
              <a:buChar char="●"/>
              <a:tabLst>
                <a:tab pos="296545" algn="l"/>
              </a:tabLst>
            </a:pP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Časové</a:t>
            </a:r>
            <a:r>
              <a:rPr sz="2200" b="1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pásmo</a:t>
            </a:r>
            <a:r>
              <a:rPr sz="2200" b="1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alebo 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časová</a:t>
            </a:r>
            <a:r>
              <a:rPr sz="2200" b="1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EEE"/>
                </a:solidFill>
                <a:latin typeface="Calibri"/>
                <a:cs typeface="Calibri"/>
              </a:rPr>
              <a:t>zóna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tá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časť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Zeme,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ktorá</a:t>
            </a:r>
            <a:endParaRPr sz="2200" dirty="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používa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rovnaký</a:t>
            </a:r>
            <a:r>
              <a:rPr sz="22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FF0000"/>
                </a:solidFill>
                <a:latin typeface="Calibri"/>
                <a:cs typeface="Calibri"/>
              </a:rPr>
              <a:t>štandardný</a:t>
            </a:r>
            <a:r>
              <a:rPr sz="22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FF0000"/>
                </a:solidFill>
                <a:latin typeface="Calibri"/>
                <a:cs typeface="Calibri"/>
              </a:rPr>
              <a:t>čas</a:t>
            </a:r>
            <a:endParaRPr sz="2200" dirty="0">
              <a:latin typeface="Calibri"/>
              <a:cs typeface="Calibri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●"/>
              <a:tabLst>
                <a:tab pos="296545" algn="l"/>
                <a:tab pos="6551295" algn="l"/>
              </a:tabLst>
            </a:pPr>
            <a:r>
              <a:rPr sz="2200" b="1" spc="-45" dirty="0">
                <a:solidFill>
                  <a:srgbClr val="00AEEE"/>
                </a:solidFill>
                <a:latin typeface="Calibri"/>
                <a:cs typeface="Calibri"/>
              </a:rPr>
              <a:t>P</a:t>
            </a:r>
            <a:r>
              <a:rPr sz="2200" b="1" spc="-25" dirty="0">
                <a:solidFill>
                  <a:srgbClr val="00AEEE"/>
                </a:solidFill>
                <a:latin typeface="Calibri"/>
                <a:cs typeface="Calibri"/>
              </a:rPr>
              <a:t>ô</a:t>
            </a:r>
            <a:r>
              <a:rPr sz="2200" b="1" spc="-30" dirty="0">
                <a:solidFill>
                  <a:srgbClr val="00AEEE"/>
                </a:solidFill>
                <a:latin typeface="Calibri"/>
                <a:cs typeface="Calibri"/>
              </a:rPr>
              <a:t>v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d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ne</a:t>
            </a:r>
            <a:r>
              <a:rPr sz="2200" b="1" spc="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EEE"/>
                </a:solidFill>
                <a:latin typeface="Calibri"/>
                <a:cs typeface="Calibri"/>
              </a:rPr>
              <a:t>ľud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i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200" b="1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po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u</a:t>
            </a:r>
            <a:r>
              <a:rPr sz="2200" b="1" spc="-10" dirty="0">
                <a:solidFill>
                  <a:srgbClr val="00AEEE"/>
                </a:solidFill>
                <a:latin typeface="Calibri"/>
                <a:cs typeface="Calibri"/>
              </a:rPr>
              <a:t>ží</a:t>
            </a:r>
            <a:r>
              <a:rPr sz="2200" b="1" spc="-35" dirty="0">
                <a:solidFill>
                  <a:srgbClr val="00AEEE"/>
                </a:solidFill>
                <a:latin typeface="Calibri"/>
                <a:cs typeface="Calibri"/>
              </a:rPr>
              <a:t>v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ali</a:t>
            </a:r>
            <a:r>
              <a:rPr sz="2200" b="1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slneč</a:t>
            </a:r>
            <a:r>
              <a:rPr sz="2200" b="1" spc="-45" dirty="0">
                <a:solidFill>
                  <a:srgbClr val="00AEEE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ý</a:t>
            </a:r>
            <a:r>
              <a:rPr sz="2200" b="1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EEE"/>
                </a:solidFill>
                <a:latin typeface="Calibri"/>
                <a:cs typeface="Calibri"/>
              </a:rPr>
              <a:t>č</a:t>
            </a:r>
            <a:r>
              <a:rPr sz="2200" b="1" spc="-5" dirty="0">
                <a:solidFill>
                  <a:srgbClr val="00AEEE"/>
                </a:solidFill>
                <a:latin typeface="Calibri"/>
                <a:cs typeface="Calibri"/>
              </a:rPr>
              <a:t>as,</a:t>
            </a:r>
            <a:r>
              <a:rPr sz="2200" b="1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má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vš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tú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ýh</a:t>
            </a:r>
            <a:r>
              <a:rPr sz="2200" spc="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du,  </a:t>
            </a:r>
            <a:r>
              <a:rPr sz="2200" spc="-30" dirty="0">
                <a:latin typeface="Calibri"/>
                <a:cs typeface="Calibri"/>
              </a:rPr>
              <a:t>že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líši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od </a:t>
            </a:r>
            <a:r>
              <a:rPr sz="2200" spc="-15" dirty="0">
                <a:latin typeface="Calibri"/>
                <a:cs typeface="Calibri"/>
              </a:rPr>
              <a:t>miesta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miestu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939" y="1120139"/>
            <a:ext cx="8100059" cy="5737860"/>
            <a:chOff x="1043939" y="1120139"/>
            <a:chExt cx="8100059" cy="5737860"/>
          </a:xfrm>
        </p:grpSpPr>
        <p:sp>
          <p:nvSpPr>
            <p:cNvPr id="16" name="object 16"/>
            <p:cNvSpPr/>
            <p:nvPr/>
          </p:nvSpPr>
          <p:spPr>
            <a:xfrm>
              <a:off x="1043939" y="1124711"/>
              <a:ext cx="8100059" cy="0"/>
            </a:xfrm>
            <a:custGeom>
              <a:avLst/>
              <a:gdLst/>
              <a:ahLst/>
              <a:cxnLst/>
              <a:rect l="l" t="t" r="r" b="b"/>
              <a:pathLst>
                <a:path w="8100059">
                  <a:moveTo>
                    <a:pt x="0" y="0"/>
                  </a:moveTo>
                  <a:lnTo>
                    <a:pt x="8099806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9763" y="3285744"/>
              <a:ext cx="7777480" cy="0"/>
            </a:xfrm>
            <a:custGeom>
              <a:avLst/>
              <a:gdLst/>
              <a:ahLst/>
              <a:cxnLst/>
              <a:rect l="l" t="t" r="r" b="b"/>
              <a:pathLst>
                <a:path w="7777480">
                  <a:moveTo>
                    <a:pt x="0" y="0"/>
                  </a:moveTo>
                  <a:lnTo>
                    <a:pt x="7776971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5" y="3357372"/>
              <a:ext cx="4430268" cy="23667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719" y="5085587"/>
              <a:ext cx="3381755" cy="17724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80" y="3162299"/>
              <a:ext cx="3131819" cy="3695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1289</Words>
  <Application>Microsoft Office PowerPoint</Application>
  <PresentationFormat>Prezentácia na obrazovke (4:3)</PresentationFormat>
  <Paragraphs>167</Paragraphs>
  <Slides>27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 Symbol</vt:lpstr>
      <vt:lpstr>Tahoma</vt:lpstr>
      <vt:lpstr>Trebuchet MS</vt:lpstr>
      <vt:lpstr>Office Theme</vt:lpstr>
      <vt:lpstr>Zem a podnebné pásma</vt:lpstr>
      <vt:lpstr>  Zem a podnebné pásma </vt:lpstr>
      <vt:lpstr>  Zem - podnebné pásma a obratníky </vt:lpstr>
      <vt:lpstr>Prezentácia programu PowerPoint</vt:lpstr>
      <vt:lpstr>Prezentácia programu PowerPoint</vt:lpstr>
      <vt:lpstr>Planetárna geografia</vt:lpstr>
      <vt:lpstr>Časy na Zemi</vt:lpstr>
      <vt:lpstr>Časy na Zemi Slnečný čas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  <vt:lpstr>Časy na Zemi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Planetárna geografia</dc:title>
  <dc:creator>pc</dc:creator>
  <cp:lastModifiedBy>Onačillová</cp:lastModifiedBy>
  <cp:revision>9</cp:revision>
  <dcterms:created xsi:type="dcterms:W3CDTF">2023-11-16T11:15:46Z</dcterms:created>
  <dcterms:modified xsi:type="dcterms:W3CDTF">2023-11-16T12:21:03Z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2023-11-16T00:00:00Z</vt:filetime>
  </property>
</Properties>
</file>