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6" r:id="rId4"/>
    <p:sldId id="275" r:id="rId5"/>
    <p:sldId id="276" r:id="rId6"/>
    <p:sldId id="277" r:id="rId7"/>
    <p:sldId id="257" r:id="rId8"/>
    <p:sldId id="260" r:id="rId9"/>
    <p:sldId id="264" r:id="rId10"/>
    <p:sldId id="263" r:id="rId11"/>
    <p:sldId id="265" r:id="rId12"/>
    <p:sldId id="272" r:id="rId13"/>
    <p:sldId id="273" r:id="rId14"/>
    <p:sldId id="269" r:id="rId15"/>
    <p:sldId id="270" r:id="rId16"/>
    <p:sldId id="268" r:id="rId17"/>
    <p:sldId id="267" r:id="rId18"/>
    <p:sldId id="271" r:id="rId19"/>
    <p:sldId id="274" r:id="rId20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71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8E4CFB-7D67-EF13-433C-64C4544EB9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B2DB0FF-3E55-A41E-C9E7-7EA59924E3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125187F3-99E5-8A23-92A6-B00F25FB0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91D08-7858-448D-89F8-93D9A48D17F2}" type="datetimeFigureOut">
              <a:rPr lang="sk-SK" smtClean="0"/>
              <a:t>9. 10. 2023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287098D9-1140-935D-5268-B23F8EDDF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F758F8DA-9587-0603-CDAC-79E57C7F6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4EC2F-0CBF-4383-BC66-055ED199DC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65604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4670D1-D52C-1C84-D2E8-927FC9AD7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6F5EDAF2-6749-EF0A-5920-24A16E6B95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2F28793E-3479-8830-0477-0856BC8DA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91D08-7858-448D-89F8-93D9A48D17F2}" type="datetimeFigureOut">
              <a:rPr lang="sk-SK" smtClean="0"/>
              <a:t>9. 10. 2023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1FD83487-3DA1-717E-4C0A-0176EC7F5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490CFEF7-274A-1736-3EEB-827157C02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4EC2F-0CBF-4383-BC66-055ED199DC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45171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F015F89C-65F1-47CF-7385-66DF01993C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6F9188EC-6E5C-3FE9-0D43-8AD30202DE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898B38D3-A433-74F4-0964-B0E8A9E0B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91D08-7858-448D-89F8-93D9A48D17F2}" type="datetimeFigureOut">
              <a:rPr lang="sk-SK" smtClean="0"/>
              <a:t>9. 10. 2023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D55538F3-31E5-336F-2331-A73212CFE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18A03974-FC24-F385-3BE0-06348A017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4EC2F-0CBF-4383-BC66-055ED199DC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22699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EB619E-90AF-79B2-6E07-3E9C53BC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9C3D6EC-0FF9-B2F4-BF1A-B6F9261A9A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13A503EC-2974-E82D-D11B-1839CF692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91D08-7858-448D-89F8-93D9A48D17F2}" type="datetimeFigureOut">
              <a:rPr lang="sk-SK" smtClean="0"/>
              <a:t>9. 10. 2023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3E0775A1-69EE-E809-47E9-18116F37C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5D817015-4BDD-2B60-9C9F-254ED6651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4EC2F-0CBF-4383-BC66-055ED199DC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95134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5B113F-F8BC-9429-F532-773E8F9DC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72FCE4F-B1E2-E7D3-C313-FA21F612C9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8F866AD0-ABB2-9D00-9023-254DD3D6C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91D08-7858-448D-89F8-93D9A48D17F2}" type="datetimeFigureOut">
              <a:rPr lang="sk-SK" smtClean="0"/>
              <a:t>9. 10. 2023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0066E173-6146-A496-3491-FD0F883B4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E7694CA6-2408-6F02-F024-D91422FE9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4EC2F-0CBF-4383-BC66-055ED199DC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63778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80AF8F-8DD7-C82F-A509-E1AE1D6B8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4A3EDEE-D24A-2BBC-AB61-790BCAFA13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205397F8-A25C-AF20-6915-9D16B3810B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B7261451-1A38-8805-8844-6FBFBC587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91D08-7858-448D-89F8-93D9A48D17F2}" type="datetimeFigureOut">
              <a:rPr lang="sk-SK" smtClean="0"/>
              <a:t>9. 10. 2023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3AED84F1-BCEE-DBAD-1DD2-BDDC6807B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18481517-565C-CE26-493C-ECD40FB67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4EC2F-0CBF-4383-BC66-055ED199DC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76175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455B6B-FC7C-0E37-0D8B-FE3F23DD8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65729AC-3CC8-1CA9-2A1D-283EACC6B9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59150DF1-D035-B0EB-61EA-8BA205B984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EA704AE-B3AD-BA97-01A1-29A79B3B18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48027888-050B-CB0B-4AF8-EE984AF455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1BFE8AEE-BDE6-3607-3930-F47E963EF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91D08-7858-448D-89F8-93D9A48D17F2}" type="datetimeFigureOut">
              <a:rPr lang="sk-SK" smtClean="0"/>
              <a:t>9. 10. 2023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A3BF807E-E4E9-2C28-1D91-05D8841AE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5ADC3F30-8B68-617B-95A8-6D9E4F6D9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4EC2F-0CBF-4383-BC66-055ED199DC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81105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1D3862-0270-C14E-7FC3-B967C2814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74D1F4D5-4A9B-5987-033B-1A45A94E8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91D08-7858-448D-89F8-93D9A48D17F2}" type="datetimeFigureOut">
              <a:rPr lang="sk-SK" smtClean="0"/>
              <a:t>9. 10. 2023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8F61ED4F-2346-E62C-5420-DBDEFF4A7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25CBD7BD-1006-704D-1025-3F8A99678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4EC2F-0CBF-4383-BC66-055ED199DC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95839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C4BD6F7C-ADD4-AD95-1159-5A415B170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91D08-7858-448D-89F8-93D9A48D17F2}" type="datetimeFigureOut">
              <a:rPr lang="sk-SK" smtClean="0"/>
              <a:t>9. 10. 2023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103AD11B-7D1F-499B-5480-074F41B27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D405154B-CB5C-08F5-6B60-75F603A25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4EC2F-0CBF-4383-BC66-055ED199DC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29063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518BD7-F38C-AFA1-D300-A7319C9184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793DCBB-73CA-9AD6-9B01-086775CA0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64ABB26-1B3D-593D-C401-669BE67200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33AB2114-2984-7039-F9BB-7CA3BC5DF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91D08-7858-448D-89F8-93D9A48D17F2}" type="datetimeFigureOut">
              <a:rPr lang="sk-SK" smtClean="0"/>
              <a:t>9. 10. 2023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24415401-09A4-E7F6-657F-BE3073A23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B5B35068-53CF-187F-F25A-B135CC526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4EC2F-0CBF-4383-BC66-055ED199DC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49400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B36615-B67D-2355-30AA-588410688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1CEAE2DC-5C4E-23B4-7E84-D3276DC7DD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A3FEBB7-C68C-756E-96BB-99DD7C62F4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E545C859-0FE5-1636-B7F7-DFAACF811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91D08-7858-448D-89F8-93D9A48D17F2}" type="datetimeFigureOut">
              <a:rPr lang="sk-SK" smtClean="0"/>
              <a:t>9. 10. 2023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BD2DD316-BCBE-46A7-7A7E-20B551709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D18331FF-C028-63EC-D298-7208F9877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4EC2F-0CBF-4383-BC66-055ED199DC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33408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46779326-A663-02B5-FA7A-FAD6C562E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798D635-8C6A-865A-D1F6-213F84FD58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A7D77A46-A773-8920-FD98-E66DC61CB6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A91D08-7858-448D-89F8-93D9A48D17F2}" type="datetimeFigureOut">
              <a:rPr lang="sk-SK" smtClean="0"/>
              <a:t>9. 10. 2023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6EA15ED6-DF54-F07A-810F-D511AEAA9F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B5649F71-BCEC-39F4-3076-C9898BCA0A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4EC2F-0CBF-4383-BC66-055ED199DC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90801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FAA2DA-1A24-82FD-7F46-D48E19F885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k-SK" dirty="0"/>
              <a:t>Priestorové databázové systémy</a:t>
            </a:r>
            <a:br>
              <a:rPr lang="sk-SK" dirty="0"/>
            </a:br>
            <a:r>
              <a:rPr lang="sk-SK" dirty="0"/>
              <a:t>import tabuľky, náhľady, dopyty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05AC7A1-3DC9-B316-8D3E-CDE96425678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 dirty="0"/>
          </a:p>
          <a:p>
            <a:endParaRPr lang="sk-SK" dirty="0"/>
          </a:p>
          <a:p>
            <a:r>
              <a:rPr lang="sk-SK" dirty="0"/>
              <a:t>Mgr. Tomáš Fedor</a:t>
            </a:r>
          </a:p>
        </p:txBody>
      </p:sp>
    </p:spTree>
    <p:extLst>
      <p:ext uri="{BB962C8B-B14F-4D97-AF65-F5344CB8AC3E}">
        <p14:creationId xmlns:p14="http://schemas.microsoft.com/office/powerpoint/2010/main" val="13311637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B9B866-8CD7-6F6F-2B27-DB9DA7384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Zobrazenie pomocou selekcie - ukážka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48B939C-C589-FCCB-FCD5-E81470794A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SELECT datum, cas, teplota</a:t>
            </a:r>
          </a:p>
          <a:p>
            <a:pPr marL="0" indent="0">
              <a:buNone/>
            </a:pPr>
            <a:r>
              <a:rPr lang="pt-BR" dirty="0"/>
              <a:t>FROM meteo_data2</a:t>
            </a:r>
          </a:p>
          <a:p>
            <a:pPr marL="0" indent="0">
              <a:buNone/>
            </a:pPr>
            <a:r>
              <a:rPr lang="pt-BR" dirty="0"/>
              <a:t>LIMIT 50</a:t>
            </a:r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Vyberie dátum, čas, teplotu z náhľadovej tabuľky pre prvých 50 riadkov.</a:t>
            </a:r>
          </a:p>
        </p:txBody>
      </p:sp>
    </p:spTree>
    <p:extLst>
      <p:ext uri="{BB962C8B-B14F-4D97-AF65-F5344CB8AC3E}">
        <p14:creationId xmlns:p14="http://schemas.microsoft.com/office/powerpoint/2010/main" val="31304685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28DB27-7190-75C6-76C0-F6ED4B6BA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Selekcia s podmienkou - ukážka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A0ED857-2E55-F69F-422F-00B0963840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SELECT </a:t>
            </a:r>
            <a:r>
              <a:rPr lang="sk-SK" dirty="0" err="1"/>
              <a:t>datum</a:t>
            </a:r>
            <a:r>
              <a:rPr lang="sk-SK" dirty="0"/>
              <a:t>, </a:t>
            </a:r>
            <a:r>
              <a:rPr lang="sk-SK" dirty="0" err="1"/>
              <a:t>cas</a:t>
            </a:r>
            <a:r>
              <a:rPr lang="sk-SK" dirty="0"/>
              <a:t>, teplota, vietor, </a:t>
            </a:r>
            <a:r>
              <a:rPr lang="sk-SK" dirty="0" err="1"/>
              <a:t>smer_vetra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FROM meteo_data2 WHERE vietor&gt;=10 AND </a:t>
            </a:r>
            <a:r>
              <a:rPr lang="sk-SK" dirty="0" err="1"/>
              <a:t>smer_vetra</a:t>
            </a:r>
            <a:r>
              <a:rPr lang="sk-SK" dirty="0"/>
              <a:t>='JJV' </a:t>
            </a:r>
          </a:p>
          <a:p>
            <a:pPr marL="0" indent="0">
              <a:buNone/>
            </a:pPr>
            <a:r>
              <a:rPr lang="sk-SK" dirty="0"/>
              <a:t>LIMIT 50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Vyberie hodnoty s rýchlosťou vetra nad 10 m/s zo smeru JJV </a:t>
            </a:r>
          </a:p>
          <a:p>
            <a:pPr marL="0" indent="0">
              <a:buNone/>
            </a:pPr>
            <a:r>
              <a:rPr lang="sk-SK" dirty="0"/>
              <a:t>(do 50 hodnôt)</a:t>
            </a:r>
          </a:p>
        </p:txBody>
      </p:sp>
    </p:spTree>
    <p:extLst>
      <p:ext uri="{BB962C8B-B14F-4D97-AF65-F5344CB8AC3E}">
        <p14:creationId xmlns:p14="http://schemas.microsoft.com/office/powerpoint/2010/main" val="9324217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5BBC8D-1318-A705-0386-A72BADD27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1863307-49C7-2874-75A2-588EC67521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Skúsme si otvoriť celú tabuľku.</a:t>
            </a:r>
          </a:p>
        </p:txBody>
      </p:sp>
    </p:spTree>
    <p:extLst>
      <p:ext uri="{BB962C8B-B14F-4D97-AF65-F5344CB8AC3E}">
        <p14:creationId xmlns:p14="http://schemas.microsoft.com/office/powerpoint/2010/main" val="11495104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A9CDBD-EA6F-24C6-3887-EC29C7C87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Riešenie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20FC185-F376-DB7E-06E3-789E02A60C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SELECT * FROM </a:t>
            </a:r>
            <a:r>
              <a:rPr lang="sk-SK" dirty="0" err="1"/>
              <a:t>meteo_data</a:t>
            </a:r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FDBE9FAC-711D-35F8-6AAF-F16A40EA2B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5800" y="2447925"/>
            <a:ext cx="7696200" cy="441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8488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A89B9E-CAD0-AD99-B4BE-B4D5D9D5C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6F7BD1D-C5BD-5611-519C-93C6B27EBD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Vyberte všetky stĺpce pre prvých 10 hodnôt.</a:t>
            </a:r>
          </a:p>
        </p:txBody>
      </p:sp>
    </p:spTree>
    <p:extLst>
      <p:ext uri="{BB962C8B-B14F-4D97-AF65-F5344CB8AC3E}">
        <p14:creationId xmlns:p14="http://schemas.microsoft.com/office/powerpoint/2010/main" val="16583227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F67250-FEBB-B66E-468F-7968B6821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Riešenie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656E849-0ECA-7A17-6992-809E3193D7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SELECT * FROM </a:t>
            </a:r>
            <a:r>
              <a:rPr lang="en-US" dirty="0" err="1"/>
              <a:t>meteo_data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LIMIT 10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184316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B9563B-C891-B080-0BB1-118431BB7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189035E-86D4-D946-EBE6-0FD44CD85A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Vyberte údaje pre 4.7.2022 14:15.</a:t>
            </a:r>
          </a:p>
        </p:txBody>
      </p:sp>
    </p:spTree>
    <p:extLst>
      <p:ext uri="{BB962C8B-B14F-4D97-AF65-F5344CB8AC3E}">
        <p14:creationId xmlns:p14="http://schemas.microsoft.com/office/powerpoint/2010/main" val="30738029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D1D934-4A92-B93E-F384-7EF066C3D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Riešenie 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56B1E12-1E95-819F-7D11-902100A40B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SELECT * FROM </a:t>
            </a:r>
            <a:r>
              <a:rPr lang="en-US" dirty="0" err="1"/>
              <a:t>meteo_data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WHERE datum='2022-04-07' AND </a:t>
            </a:r>
            <a:r>
              <a:rPr lang="en-US" dirty="0" err="1"/>
              <a:t>cas</a:t>
            </a:r>
            <a:r>
              <a:rPr lang="en-US" dirty="0"/>
              <a:t>='14:15:00‘</a:t>
            </a:r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Všimnime si, že je údaj v apostrofoch, nie v úvodzovkách – pri dopytoch takto uvádzame reťazce, medzi ktoré patrí aj dátum / čas</a:t>
            </a:r>
          </a:p>
        </p:txBody>
      </p:sp>
    </p:spTree>
    <p:extLst>
      <p:ext uri="{BB962C8B-B14F-4D97-AF65-F5344CB8AC3E}">
        <p14:creationId xmlns:p14="http://schemas.microsoft.com/office/powerpoint/2010/main" val="37210138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3047A8-FD0B-7A57-2950-13F0C988D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7610670-F716-AEF4-9904-8615E2E8EA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Vyberte údaje s teplotou vzduchu vyššou ako 30 °C a bezvetrím (v tabuľke ako „Bezvetrie“).</a:t>
            </a:r>
          </a:p>
        </p:txBody>
      </p:sp>
    </p:spTree>
    <p:extLst>
      <p:ext uri="{BB962C8B-B14F-4D97-AF65-F5344CB8AC3E}">
        <p14:creationId xmlns:p14="http://schemas.microsoft.com/office/powerpoint/2010/main" val="20082035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78F5A3-C8A7-2B13-008F-F3F9454A9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Riešenie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8922EE9-1639-5429-205B-3BA07EF531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SELECT </a:t>
            </a:r>
            <a:r>
              <a:rPr lang="sk-SK" dirty="0" err="1"/>
              <a:t>datum</a:t>
            </a:r>
            <a:r>
              <a:rPr lang="sk-SK" dirty="0"/>
              <a:t>, </a:t>
            </a:r>
            <a:r>
              <a:rPr lang="sk-SK" dirty="0" err="1"/>
              <a:t>cas</a:t>
            </a:r>
            <a:r>
              <a:rPr lang="sk-SK" dirty="0"/>
              <a:t>, teplota, vietor, </a:t>
            </a:r>
            <a:r>
              <a:rPr lang="sk-SK" dirty="0" err="1"/>
              <a:t>smer_vetra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FROM meteo_data2</a:t>
            </a:r>
          </a:p>
          <a:p>
            <a:pPr marL="0" indent="0">
              <a:buNone/>
            </a:pPr>
            <a:r>
              <a:rPr lang="sk-SK" dirty="0"/>
              <a:t>WHERE teplota&gt;=30 AND </a:t>
            </a:r>
            <a:r>
              <a:rPr lang="sk-SK" dirty="0" err="1"/>
              <a:t>smer_vetra</a:t>
            </a:r>
            <a:r>
              <a:rPr lang="sk-SK"/>
              <a:t>='Bezvetrie'</a:t>
            </a:r>
          </a:p>
        </p:txBody>
      </p:sp>
    </p:spTree>
    <p:extLst>
      <p:ext uri="{BB962C8B-B14F-4D97-AF65-F5344CB8AC3E}">
        <p14:creationId xmlns:p14="http://schemas.microsoft.com/office/powerpoint/2010/main" val="2450412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6EC71F1-E6BC-D86D-10CC-786887190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Vytvorenie relačnej tabuľky – import dát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BA55ABB-2310-29E2-B495-F625BB4476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Najprv zadefinovanie tabuľky (všetky stĺpce)</a:t>
            </a:r>
          </a:p>
          <a:p>
            <a:r>
              <a:rPr lang="sk-SK" dirty="0"/>
              <a:t>IMPORT dát podľa názvov stĺpcov tabuľky (názvy stĺpcov musia byť totožné - operácia podobná </a:t>
            </a:r>
            <a:r>
              <a:rPr lang="sk-SK" dirty="0" err="1"/>
              <a:t>join</a:t>
            </a:r>
            <a:r>
              <a:rPr lang="sk-SK" dirty="0"/>
              <a:t> table v GIS-e)</a:t>
            </a:r>
          </a:p>
          <a:p>
            <a:r>
              <a:rPr lang="sk-SK" dirty="0"/>
              <a:t>Formát údajov najčastejšie .</a:t>
            </a:r>
            <a:r>
              <a:rPr lang="sk-SK" dirty="0" err="1"/>
              <a:t>csv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440555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875EB1-D531-A567-2F58-A8B60F69C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Vytvorenie tabuľky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6E2EFE9-F0F0-7B4F-49AB-CA3E5B3EDA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Vytvoríme si novú databázu s názvom </a:t>
            </a:r>
            <a:r>
              <a:rPr lang="sk-SK" dirty="0" err="1"/>
              <a:t>meteodata</a:t>
            </a:r>
            <a:endParaRPr lang="sk-SK" dirty="0"/>
          </a:p>
          <a:p>
            <a:r>
              <a:rPr lang="sk-SK" dirty="0"/>
              <a:t>Vytvoríme si v </a:t>
            </a:r>
            <a:r>
              <a:rPr lang="sk-SK" dirty="0" err="1"/>
              <a:t>pg</a:t>
            </a:r>
            <a:r>
              <a:rPr lang="sk-SK" dirty="0"/>
              <a:t> admin tabuľku so stĺpcami s rovnakým názvom a dátovým typom ako náš .</a:t>
            </a:r>
            <a:r>
              <a:rPr lang="sk-SK" dirty="0" err="1"/>
              <a:t>csv</a:t>
            </a:r>
            <a:r>
              <a:rPr lang="sk-SK" dirty="0"/>
              <a:t> súbor.</a:t>
            </a:r>
          </a:p>
          <a:p>
            <a:r>
              <a:rPr lang="sk-SK" dirty="0"/>
              <a:t>.</a:t>
            </a:r>
            <a:r>
              <a:rPr lang="sk-SK" dirty="0" err="1"/>
              <a:t>csv</a:t>
            </a:r>
            <a:r>
              <a:rPr lang="sk-SK" dirty="0"/>
              <a:t> tabuľku si je predtým vhodné otvoriť – určíme tak dátový typ. </a:t>
            </a:r>
          </a:p>
          <a:p>
            <a:endParaRPr lang="sk-SK" dirty="0"/>
          </a:p>
          <a:p>
            <a:r>
              <a:rPr lang="sk-SK" dirty="0"/>
              <a:t>Pre rýchle vytvorenie tabuľky použijeme v tomto prípade pripravený </a:t>
            </a:r>
            <a:r>
              <a:rPr lang="sk-SK" dirty="0" err="1"/>
              <a:t>query</a:t>
            </a:r>
            <a:r>
              <a:rPr lang="sk-SK" dirty="0"/>
              <a:t> v priloženom textovom súbore.</a:t>
            </a:r>
          </a:p>
          <a:p>
            <a:r>
              <a:rPr lang="sk-SK" dirty="0"/>
              <a:t>Dáta z .</a:t>
            </a:r>
            <a:r>
              <a:rPr lang="sk-SK" dirty="0" err="1"/>
              <a:t>csv</a:t>
            </a:r>
            <a:r>
              <a:rPr lang="sk-SK" dirty="0"/>
              <a:t> súboru pripojíme pomocou import/export funkcie (pravý klik na tabuľku)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331534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77AD62-055D-B49A-518F-5BB802217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B9A1751-EA2B-9FE9-D6D7-2315771911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666FCBC8-DDA7-B1FA-F61B-9C13AC54AB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7565" y="0"/>
            <a:ext cx="741687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45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640121-DC15-E4A2-89F9-FBB0BE831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0C38728-F0B9-FCDA-86BC-EB7589D6C0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6515F221-F15E-6042-F68F-60C359BA7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1650" y="57150"/>
            <a:ext cx="8648700" cy="674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2746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A01947-A7E0-B00B-A6FD-7EA310E28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1E53750-4756-1D42-84C8-B7AE715F1F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Úspešný import dát</a:t>
            </a: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3463C309-B102-CF0A-B8E1-16A3848235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6619" y="2452841"/>
            <a:ext cx="8534400" cy="409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86291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4F9721-801A-E9B9-C1F8-6B990218F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Dopyty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08A4519-7957-4E55-1A59-566018F589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Selektovanie údajov na základe zvolených kritérií</a:t>
            </a:r>
          </a:p>
          <a:p>
            <a:endParaRPr lang="sk-SK" dirty="0"/>
          </a:p>
          <a:p>
            <a:r>
              <a:rPr lang="sk-SK" dirty="0"/>
              <a:t>Atribútová selekcia</a:t>
            </a:r>
          </a:p>
          <a:p>
            <a:r>
              <a:rPr lang="sk-SK" dirty="0"/>
              <a:t>Priestorová selekcia</a:t>
            </a:r>
          </a:p>
          <a:p>
            <a:r>
              <a:rPr lang="sk-SK" dirty="0"/>
              <a:t>Kombinovaná selekcia</a:t>
            </a:r>
          </a:p>
        </p:txBody>
      </p:sp>
    </p:spTree>
    <p:extLst>
      <p:ext uri="{BB962C8B-B14F-4D97-AF65-F5344CB8AC3E}">
        <p14:creationId xmlns:p14="http://schemas.microsoft.com/office/powerpoint/2010/main" val="41056328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C9C75E-F1A8-BB7A-EBEB-159E07B6A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Dopyty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109DD24-D15B-6771-3416-2446034F8F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/>
              <a:t>SELECT – príkaz na výber</a:t>
            </a:r>
          </a:p>
          <a:p>
            <a:r>
              <a:rPr lang="sk-SK" dirty="0"/>
              <a:t>FROM – odkiaľ, teda názov tabuľky</a:t>
            </a:r>
          </a:p>
          <a:p>
            <a:r>
              <a:rPr lang="sk-SK" dirty="0"/>
              <a:t>WHERE – vyhľadávacia podmienka/kritérium na výber dát</a:t>
            </a:r>
          </a:p>
          <a:p>
            <a:pPr marL="0" indent="0">
              <a:buNone/>
            </a:pPr>
            <a:endParaRPr lang="sk-SK" dirty="0"/>
          </a:p>
          <a:p>
            <a:r>
              <a:rPr lang="sk-SK" dirty="0"/>
              <a:t>GROUP BY – zatriediť údaje do skupín</a:t>
            </a:r>
          </a:p>
          <a:p>
            <a:r>
              <a:rPr lang="sk-SK" dirty="0"/>
              <a:t>HAVING – vyhľadávacia podmienka na základe konkrétneho údaja</a:t>
            </a:r>
          </a:p>
          <a:p>
            <a:r>
              <a:rPr lang="sk-SK" dirty="0"/>
              <a:t>ORDER BY – zoradenie na základe kritéria</a:t>
            </a:r>
          </a:p>
          <a:p>
            <a:endParaRPr lang="sk-SK" dirty="0"/>
          </a:p>
          <a:p>
            <a:r>
              <a:rPr lang="sk-SK" dirty="0"/>
              <a:t>ASC / DESC – vzostupne / zostupne, udáva sa za ORDER BY</a:t>
            </a:r>
          </a:p>
          <a:p>
            <a:r>
              <a:rPr lang="sk-SK" dirty="0"/>
              <a:t>LIMIT – limituje počet zobrazení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7655619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64384A-41A7-614C-5ECC-5011011BB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Náhľady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BDA5317-9597-C4E0-1CBC-29ED136F68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k-SK" dirty="0"/>
              <a:t>Selekcia údajov a ich náhľad v samostatnej tabuľke</a:t>
            </a:r>
          </a:p>
          <a:p>
            <a:r>
              <a:rPr lang="sk-SK" dirty="0"/>
              <a:t>Zjednodušenie dostupnosti údajov pri veľkých databázach bez zasahovania do primárneho zdroja údajov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CREATE VIEW meteo_data2 (</a:t>
            </a:r>
            <a:r>
              <a:rPr lang="sk-SK" dirty="0" err="1"/>
              <a:t>datum</a:t>
            </a:r>
            <a:r>
              <a:rPr lang="sk-SK" dirty="0"/>
              <a:t>, </a:t>
            </a:r>
            <a:r>
              <a:rPr lang="sk-SK" dirty="0" err="1"/>
              <a:t>cas</a:t>
            </a:r>
            <a:r>
              <a:rPr lang="sk-SK" dirty="0"/>
              <a:t>, teplota, vietor, </a:t>
            </a:r>
            <a:r>
              <a:rPr lang="sk-SK" dirty="0" err="1"/>
              <a:t>smer_vetra</a:t>
            </a:r>
            <a:r>
              <a:rPr lang="sk-SK" dirty="0"/>
              <a:t>)</a:t>
            </a:r>
          </a:p>
          <a:p>
            <a:pPr marL="0" indent="0">
              <a:buNone/>
            </a:pPr>
            <a:r>
              <a:rPr lang="sk-SK" dirty="0"/>
              <a:t>AS SELECT </a:t>
            </a:r>
            <a:r>
              <a:rPr lang="sk-SK" dirty="0" err="1"/>
              <a:t>datum</a:t>
            </a:r>
            <a:r>
              <a:rPr lang="sk-SK" dirty="0"/>
              <a:t>, </a:t>
            </a:r>
            <a:r>
              <a:rPr lang="sk-SK" dirty="0" err="1"/>
              <a:t>cas</a:t>
            </a:r>
            <a:r>
              <a:rPr lang="sk-SK" dirty="0"/>
              <a:t>, </a:t>
            </a:r>
            <a:r>
              <a:rPr lang="sk-SK" dirty="0" err="1"/>
              <a:t>vonkajsia_teplota</a:t>
            </a:r>
            <a:r>
              <a:rPr lang="sk-SK" dirty="0"/>
              <a:t> </a:t>
            </a:r>
          </a:p>
          <a:p>
            <a:pPr marL="0" indent="0">
              <a:buNone/>
            </a:pPr>
            <a:r>
              <a:rPr lang="sk-SK" dirty="0"/>
              <a:t>FROM </a:t>
            </a:r>
            <a:r>
              <a:rPr lang="sk-SK" dirty="0" err="1"/>
              <a:t>meteo_data</a:t>
            </a:r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DROP VIEW meteo_data2	- odstránenie náhľadu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SELECT * FROM </a:t>
            </a:r>
            <a:r>
              <a:rPr lang="sk-SK" dirty="0" err="1"/>
              <a:t>nazov_tabulky</a:t>
            </a:r>
            <a:r>
              <a:rPr lang="sk-SK" dirty="0"/>
              <a:t>	- platí aj pre náhľady – </a:t>
            </a:r>
            <a:r>
              <a:rPr lang="sk-SK" dirty="0" err="1"/>
              <a:t>view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LIMIT 50	- limitovanie počtu údajov na zobrazenie</a:t>
            </a:r>
          </a:p>
        </p:txBody>
      </p:sp>
    </p:spTree>
    <p:extLst>
      <p:ext uri="{BB962C8B-B14F-4D97-AF65-F5344CB8AC3E}">
        <p14:creationId xmlns:p14="http://schemas.microsoft.com/office/powerpoint/2010/main" val="178981172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781</TotalTime>
  <Words>502</Words>
  <Application>Microsoft Office PowerPoint</Application>
  <PresentationFormat>Širokouhlá</PresentationFormat>
  <Paragraphs>84</Paragraphs>
  <Slides>19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Motív Office</vt:lpstr>
      <vt:lpstr>Priestorové databázové systémy import tabuľky, náhľady, dopyty</vt:lpstr>
      <vt:lpstr>Vytvorenie relačnej tabuľky – import dát</vt:lpstr>
      <vt:lpstr>Vytvorenie tabuľky</vt:lpstr>
      <vt:lpstr>Prezentácia programu PowerPoint</vt:lpstr>
      <vt:lpstr>Prezentácia programu PowerPoint</vt:lpstr>
      <vt:lpstr>Prezentácia programu PowerPoint</vt:lpstr>
      <vt:lpstr>Dopyty</vt:lpstr>
      <vt:lpstr>Dopyty</vt:lpstr>
      <vt:lpstr>Náhľady</vt:lpstr>
      <vt:lpstr>Zobrazenie pomocou selekcie - ukážka</vt:lpstr>
      <vt:lpstr>Selekcia s podmienkou - ukážka</vt:lpstr>
      <vt:lpstr>Úloha</vt:lpstr>
      <vt:lpstr>Riešenie</vt:lpstr>
      <vt:lpstr>Úloha</vt:lpstr>
      <vt:lpstr>Riešenie</vt:lpstr>
      <vt:lpstr>Úloha</vt:lpstr>
      <vt:lpstr>Riešenie </vt:lpstr>
      <vt:lpstr>Úloha</vt:lpstr>
      <vt:lpstr>Riešenie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Priestorové databázové systémy dopyty</dc:title>
  <dc:creator>Tomáš Fedor</dc:creator>
  <cp:lastModifiedBy>Tomáš Fedor</cp:lastModifiedBy>
  <cp:revision>14</cp:revision>
  <dcterms:created xsi:type="dcterms:W3CDTF">2022-10-04T11:14:12Z</dcterms:created>
  <dcterms:modified xsi:type="dcterms:W3CDTF">2023-10-09T09:09:15Z</dcterms:modified>
</cp:coreProperties>
</file>