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90165C-56FE-91C1-9320-B9A6BA1B54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C22939F-4AAB-A76A-B877-DC54CE5E9A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7C05FD1-9B3D-1E86-A0DE-4F8295D22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A398-1EB6-4D31-B170-DBAAAB588843}" type="datetimeFigureOut">
              <a:rPr lang="sk-SK" smtClean="0"/>
              <a:t>12. 9. 2023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B307C09-8013-B7FC-79F7-B51B448FF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C3AEF0A-F58B-4826-EAD6-E6FCAD1BC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2A68-3F41-4367-8764-B57AB0534F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14149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E8268D-BE95-D11F-BB25-20C69AAC1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515905AF-D702-F7B7-9CD0-024167E7CB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E8588E2-7CCF-40D2-CDAE-57966B4FA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A398-1EB6-4D31-B170-DBAAAB588843}" type="datetimeFigureOut">
              <a:rPr lang="sk-SK" smtClean="0"/>
              <a:t>12. 9. 2023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C73CE49A-3982-1972-61C2-FCCF0AFF4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586CB67-15FA-9029-BB94-C1FF88F5D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2A68-3F41-4367-8764-B57AB0534F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8785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3A1F9DB3-1C4F-5D00-F946-F1CF0074FA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7B5FDD11-E8B9-C773-A5AA-14AFFADE07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BAC34B2-0D87-0523-3DD6-8241435B0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A398-1EB6-4D31-B170-DBAAAB588843}" type="datetimeFigureOut">
              <a:rPr lang="sk-SK" smtClean="0"/>
              <a:t>12. 9. 2023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7BECE28-4879-B71B-84BD-3BF3BF60C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B06E8501-0113-F711-0C21-8923BA362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2A68-3F41-4367-8764-B57AB0534F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91126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00318D-1157-2F66-584C-615B36E5C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4E347CC-6DB4-169D-F6DA-9A21E8C6D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D76B1C2-7B56-1568-F213-D8C5FB814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A398-1EB6-4D31-B170-DBAAAB588843}" type="datetimeFigureOut">
              <a:rPr lang="sk-SK" smtClean="0"/>
              <a:t>12. 9. 2023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54DB7BF-47DA-34FB-5752-81CB4B989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07FDA4C-EE7F-4D97-286D-47522CE69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2A68-3F41-4367-8764-B57AB0534F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5468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7CC1EC-7F49-CC07-70C1-DDDA62D2A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63D68A6-036A-BF5C-A39B-E4F0401E8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6145BA3-0A5D-989A-58F6-FF9290785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A398-1EB6-4D31-B170-DBAAAB588843}" type="datetimeFigureOut">
              <a:rPr lang="sk-SK" smtClean="0"/>
              <a:t>12. 9. 2023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BE06DB27-83F4-3297-03AC-F1496CC5B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513B9B6-C92C-6093-CA03-AF9C26A38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2A68-3F41-4367-8764-B57AB0534F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5386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539DA8-EA02-C4BC-91B6-9146D5FA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0B262D2-3020-B21C-3533-6401BB5AEB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4D558A35-D443-BB63-B7D4-D1C38D8E6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D4A05523-FB1E-01E6-F5A7-1773245E1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A398-1EB6-4D31-B170-DBAAAB588843}" type="datetimeFigureOut">
              <a:rPr lang="sk-SK" smtClean="0"/>
              <a:t>12. 9. 2023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0CAB01EB-4428-4D8C-9656-C7759260D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F3F9185A-CB8C-09F9-90F3-63375CC8D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2A68-3F41-4367-8764-B57AB0534F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04621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171712-B984-068A-95A9-CC0C680B5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71CD3DF-DA53-C8E1-83DA-88744BB2B7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A7A12F18-41CA-EFB9-F9C1-92E46826AB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6C31ADEF-DD10-8E72-227D-D501D2F9BB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A671F6E4-BDBF-CD28-22A8-EFB4A83308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F9F4B900-B23D-395E-77CE-DA30378E1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A398-1EB6-4D31-B170-DBAAAB588843}" type="datetimeFigureOut">
              <a:rPr lang="sk-SK" smtClean="0"/>
              <a:t>12. 9. 2023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D1F15220-4A1C-5A13-1EE1-7056769CE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9553EC9B-61C9-CB06-1928-394B61515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2A68-3F41-4367-8764-B57AB0534F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89444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5DFAF1-68D9-A1E5-5A98-246C948B0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2C4D162B-D092-1AA7-1B89-CA6F77D94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A398-1EB6-4D31-B170-DBAAAB588843}" type="datetimeFigureOut">
              <a:rPr lang="sk-SK" smtClean="0"/>
              <a:t>12. 9. 2023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55350E91-A308-D619-FE65-39607CC31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8CBFA3FA-09FF-5DBE-7088-15071334E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2A68-3F41-4367-8764-B57AB0534F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90791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81790EF1-ECA9-457D-8E1B-82C948635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A398-1EB6-4D31-B170-DBAAAB588843}" type="datetimeFigureOut">
              <a:rPr lang="sk-SK" smtClean="0"/>
              <a:t>12. 9. 2023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7AB5B2F7-E2CA-B00F-3515-A427BE892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02D65F32-4650-332E-5A62-0FBBC385D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2A68-3F41-4367-8764-B57AB0534F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6621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549266-2D32-3E0A-FE64-31917E710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DFBC0A8-DA3F-7391-A13E-60C664673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D5D81BA-8433-A87A-8BBC-3CFC000C5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3223FA94-83A9-F988-6C11-292F7EDB9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A398-1EB6-4D31-B170-DBAAAB588843}" type="datetimeFigureOut">
              <a:rPr lang="sk-SK" smtClean="0"/>
              <a:t>12. 9. 2023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7AD2022B-2A95-C883-AF54-D3EF12C6B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F7DB2A70-E189-0F07-DCDE-86C73079B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2A68-3F41-4367-8764-B57AB0534F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04902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A927C0-58F5-4910-65CB-34EC9591E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2A4563D3-1106-CCEF-D207-4DC2946648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D5F091F-15F4-CE6D-A982-B5279C802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E11D41FA-F8FE-E4FB-5E55-6F76464B5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AA398-1EB6-4D31-B170-DBAAAB588843}" type="datetimeFigureOut">
              <a:rPr lang="sk-SK" smtClean="0"/>
              <a:t>12. 9. 2023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9BA773ED-3CFF-CE16-F6AE-084EFEB65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D3F7C848-00EC-DE4F-108E-F74927988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E2A68-3F41-4367-8764-B57AB0534F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45689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195DD7FB-2044-8DBF-80C0-8B128CB28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89B3C81-867F-3015-E221-B91DF2B6C0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D719F80-D992-34A2-423A-5EE5548925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AA398-1EB6-4D31-B170-DBAAAB588843}" type="datetimeFigureOut">
              <a:rPr lang="sk-SK" smtClean="0"/>
              <a:t>12. 9. 2023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6F4D2D0-29C3-00AD-26B4-9FC233A5EE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75E866B-A560-96F7-F486-A563BBBB9E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E2A68-3F41-4367-8764-B57AB0534FD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0155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_AIQF-ij-2M&amp;list=PLNAMH_0HgWT8bHgIw-w6T1hFhqpLllTvj" TargetMode="External"/><Relationship Id="rId2" Type="http://schemas.openxmlformats.org/officeDocument/2006/relationships/hyperlink" Target="http://web.science.upjs.sk/hofierka/prednasky_PDS.zi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CCA088-810E-5C29-DBB7-B8D6A853AF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Priestorové databázové systémy – úvodné cvičenie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E20D84C-9D7E-4A82-ED59-620B1080AF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Mgr. Tomáš Fedor</a:t>
            </a:r>
          </a:p>
        </p:txBody>
      </p:sp>
    </p:spTree>
    <p:extLst>
      <p:ext uri="{BB962C8B-B14F-4D97-AF65-F5344CB8AC3E}">
        <p14:creationId xmlns:p14="http://schemas.microsoft.com/office/powerpoint/2010/main" val="3743234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43CC3E-6CB4-876D-4976-621CFCF0B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Obsah predmetu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651C9E3-3929-0EA3-7035-FEFC33C82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Práca s databázovými systémami</a:t>
            </a:r>
          </a:p>
          <a:p>
            <a:r>
              <a:rPr lang="sk-SK" dirty="0"/>
              <a:t>SQL – </a:t>
            </a:r>
            <a:r>
              <a:rPr lang="sk-SK" dirty="0" err="1"/>
              <a:t>structured</a:t>
            </a:r>
            <a:r>
              <a:rPr lang="sk-SK" dirty="0"/>
              <a:t> </a:t>
            </a:r>
            <a:r>
              <a:rPr lang="sk-SK" dirty="0" err="1"/>
              <a:t>query</a:t>
            </a:r>
            <a:r>
              <a:rPr lang="sk-SK" dirty="0"/>
              <a:t> </a:t>
            </a:r>
            <a:r>
              <a:rPr lang="sk-SK" dirty="0" err="1"/>
              <a:t>language</a:t>
            </a:r>
            <a:r>
              <a:rPr lang="sk-SK" dirty="0"/>
              <a:t> (štruktúrovaný dopytoví jazyk)</a:t>
            </a:r>
          </a:p>
          <a:p>
            <a:r>
              <a:rPr lang="sk-SK" dirty="0" err="1"/>
              <a:t>postgreSQL</a:t>
            </a:r>
            <a:r>
              <a:rPr lang="sk-SK" dirty="0"/>
              <a:t>, </a:t>
            </a:r>
            <a:r>
              <a:rPr lang="sk-SK" dirty="0" err="1"/>
              <a:t>pgadmin</a:t>
            </a:r>
            <a:r>
              <a:rPr lang="sk-SK" dirty="0"/>
              <a:t>, QGIS</a:t>
            </a:r>
          </a:p>
          <a:p>
            <a:r>
              <a:rPr lang="sk-SK" dirty="0"/>
              <a:t>Prvá časť – </a:t>
            </a:r>
            <a:r>
              <a:rPr lang="sk-SK" dirty="0" err="1"/>
              <a:t>pgadmin</a:t>
            </a:r>
            <a:r>
              <a:rPr lang="sk-SK" dirty="0"/>
              <a:t>; vytvorenie databázy, tabuľky, dopyty a operácie s údajmi v rámci databázy </a:t>
            </a:r>
          </a:p>
          <a:p>
            <a:r>
              <a:rPr lang="sk-SK" dirty="0"/>
              <a:t>Druhá časť – priestorové databázy (</a:t>
            </a:r>
            <a:r>
              <a:rPr lang="sk-SK" dirty="0" err="1"/>
              <a:t>geodatabázy</a:t>
            </a:r>
            <a:r>
              <a:rPr lang="sk-SK" dirty="0"/>
              <a:t>) a operácie s nimi, práca v </a:t>
            </a:r>
            <a:r>
              <a:rPr lang="sk-SK" dirty="0" err="1"/>
              <a:t>pgadmin</a:t>
            </a:r>
            <a:r>
              <a:rPr lang="sk-SK" dirty="0"/>
              <a:t> a GIS (QGIS, </a:t>
            </a:r>
            <a:r>
              <a:rPr lang="sk-SK" dirty="0" err="1"/>
              <a:t>ArcGIS</a:t>
            </a:r>
            <a:r>
              <a:rPr lang="sk-SK" dirty="0"/>
              <a:t>, GRASS GIS)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04585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7153B2-291A-14F1-0505-D302F71E9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Hodnotenie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7E71EEF-C3DD-DE11-E9C4-DEFD121FF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20% cvičenia, 30% priebežné hodnotenia na cvičeniach, 50% skúška</a:t>
            </a:r>
          </a:p>
          <a:p>
            <a:r>
              <a:rPr lang="sk-SK" dirty="0"/>
              <a:t>Hodnotenie na cvičeniach – samostatná práca</a:t>
            </a:r>
          </a:p>
          <a:p>
            <a:r>
              <a:rPr lang="sk-SK" dirty="0"/>
              <a:t>Priebežné hodnotenia – 2X – 6. a 12. týždeň; vypracované na cvičení (flexibilný čas na vypracovanie – „podľa potreby dlhšie ako dĺžka cvičenia“)</a:t>
            </a:r>
          </a:p>
          <a:p>
            <a:r>
              <a:rPr lang="sk-SK" dirty="0"/>
              <a:t>Skúška – v skúškovom období</a:t>
            </a:r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47820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26BBAA-F21E-8707-3C24-BFF14FEF5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Štruktúra výučby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5E1E177-C651-F5DB-872C-82F3F88627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Priama nadväznosť na prednášky – štúdium teórie doma a na prednáškach + dostupné zdroje</a:t>
            </a:r>
          </a:p>
          <a:p>
            <a:r>
              <a:rPr lang="sk-SK" dirty="0"/>
              <a:t>Počítačová miestnosť – práca na cvičeniach; na záver cvičenia samostatné zadanie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506856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246ED9-ED79-0F80-57A7-FBEF283EF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Materiály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1C335DA-2BB0-5CBF-CB1F-E094E1626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Uvedené v prezentáciách (zverejnené z minulého semestra): </a:t>
            </a:r>
            <a:br>
              <a:rPr lang="sk-SK" dirty="0"/>
            </a:br>
            <a:r>
              <a:rPr lang="sk-SK" dirty="0">
                <a:hlinkClick r:id="rId2"/>
              </a:rPr>
              <a:t>http://web.science.upjs.sk/hofierka/prednasky_PDS.zip</a:t>
            </a:r>
            <a:endParaRPr lang="sk-SK" b="1" dirty="0"/>
          </a:p>
          <a:p>
            <a:r>
              <a:rPr lang="sk-SK" dirty="0"/>
              <a:t>Voľne dostupné tutoriály – pre úplný začiatok odporúčanie (1-13, 16):  </a:t>
            </a:r>
            <a:r>
              <a:rPr lang="sk-SK" dirty="0">
                <a:hlinkClick r:id="rId3"/>
              </a:rPr>
              <a:t>https://www.youtube.com/watch?v=_AIQF-ij-2M&amp;list=PLNAMH_0HgWT8bHgIw-w6T1hFhqpLllTvj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82996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080DFC-4C54-B545-1F74-15818D30A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Konzultácie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AB4630C-FDE4-5A53-CE38-A2852C095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Kontakt:</a:t>
            </a:r>
          </a:p>
          <a:p>
            <a:r>
              <a:rPr lang="sk-SK" dirty="0"/>
              <a:t>tomas.fedor@student.upjs.sk</a:t>
            </a:r>
          </a:p>
          <a:p>
            <a:endParaRPr lang="sk-SK" dirty="0"/>
          </a:p>
          <a:p>
            <a:r>
              <a:rPr lang="sk-SK" dirty="0"/>
              <a:t>Konzultácie: </a:t>
            </a:r>
          </a:p>
          <a:p>
            <a:r>
              <a:rPr lang="sk-SK" dirty="0"/>
              <a:t>SJ2076</a:t>
            </a:r>
          </a:p>
          <a:p>
            <a:r>
              <a:rPr lang="sk-SK" dirty="0"/>
              <a:t>Utorok: 13.00 - 14.00</a:t>
            </a:r>
          </a:p>
          <a:p>
            <a:r>
              <a:rPr lang="sk-SK" dirty="0"/>
              <a:t>Štvrtok: 10.00 - 11.00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99223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354F2B-6D56-FF2E-FD23-7135AD69F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Praktická časť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985A0A8-AB99-CCA9-76EF-C7C4CCC4F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Inštalácia SW vybavenia, úvod do SQL a </a:t>
            </a:r>
            <a:r>
              <a:rPr lang="sk-SK" dirty="0" err="1"/>
              <a:t>pgadmin</a:t>
            </a:r>
            <a:endParaRPr lang="sk-SK" dirty="0"/>
          </a:p>
          <a:p>
            <a:endParaRPr lang="sk-SK" dirty="0"/>
          </a:p>
          <a:p>
            <a:r>
              <a:rPr lang="sk-SK" dirty="0" err="1"/>
              <a:t>postgreSQL</a:t>
            </a:r>
            <a:r>
              <a:rPr lang="sk-SK" dirty="0"/>
              <a:t>, </a:t>
            </a:r>
            <a:r>
              <a:rPr lang="sk-SK" dirty="0" err="1"/>
              <a:t>pgadmin</a:t>
            </a:r>
            <a:endParaRPr lang="sk-SK" dirty="0"/>
          </a:p>
          <a:p>
            <a:r>
              <a:rPr lang="sk-SK" dirty="0"/>
              <a:t>Štruktúra databázy, užívatelia</a:t>
            </a:r>
          </a:p>
          <a:p>
            <a:r>
              <a:rPr lang="sk-SK" dirty="0"/>
              <a:t>Popis funkcií a prostredia, vytvorenie databázy</a:t>
            </a:r>
          </a:p>
        </p:txBody>
      </p:sp>
    </p:spTree>
    <p:extLst>
      <p:ext uri="{BB962C8B-B14F-4D97-AF65-F5344CB8AC3E}">
        <p14:creationId xmlns:p14="http://schemas.microsoft.com/office/powerpoint/2010/main" val="334115921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268</Words>
  <Application>Microsoft Office PowerPoint</Application>
  <PresentationFormat>Širokouhlá</PresentationFormat>
  <Paragraphs>36</Paragraphs>
  <Slides>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Motív Office</vt:lpstr>
      <vt:lpstr>Priestorové databázové systémy – úvodné cvičenie</vt:lpstr>
      <vt:lpstr>Obsah predmetu</vt:lpstr>
      <vt:lpstr>Hodnotenie</vt:lpstr>
      <vt:lpstr>Štruktúra výučby</vt:lpstr>
      <vt:lpstr>Materiály</vt:lpstr>
      <vt:lpstr>Konzultácie</vt:lpstr>
      <vt:lpstr>Praktická časť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Priestorové databázové systémy – úvodné cvičenie</dc:title>
  <dc:creator>Tomáš Fedor</dc:creator>
  <cp:lastModifiedBy>Tomáš Fedor</cp:lastModifiedBy>
  <cp:revision>9</cp:revision>
  <dcterms:created xsi:type="dcterms:W3CDTF">2022-09-22T08:50:48Z</dcterms:created>
  <dcterms:modified xsi:type="dcterms:W3CDTF">2023-09-12T14:22:39Z</dcterms:modified>
</cp:coreProperties>
</file>