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268" r:id="rId6"/>
    <p:sldId id="269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0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D31B6159-3338-438E-B504-7774BABFA546}">
          <p14:sldIdLst>
            <p14:sldId id="256"/>
            <p14:sldId id="258"/>
            <p14:sldId id="259"/>
            <p14:sldId id="261"/>
            <p14:sldId id="268"/>
            <p14:sldId id="269"/>
            <p14:sldId id="270"/>
            <p14:sldId id="262"/>
            <p14:sldId id="263"/>
            <p14:sldId id="264"/>
            <p14:sldId id="265"/>
            <p14:sldId id="266"/>
            <p14:sldId id="267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0"/>
  </p:normalViewPr>
  <p:slideViewPr>
    <p:cSldViewPr snapToGrid="0">
      <p:cViewPr varScale="1">
        <p:scale>
          <a:sx n="83" d="100"/>
          <a:sy n="83" d="100"/>
        </p:scale>
        <p:origin x="7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72302-0084-44A7-8BF0-180DB914D35B}" type="datetimeFigureOut">
              <a:rPr lang="sk-SK" smtClean="0"/>
              <a:t>29. 3. 2023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64066-F894-4DE8-A73D-C3C57372ED7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1970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2826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0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8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3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3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1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3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7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3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1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9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3/29/2023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C472BB-9175-DD6E-43D5-19689DFB2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7980" y="1030406"/>
            <a:ext cx="5068121" cy="3506879"/>
          </a:xfrm>
        </p:spPr>
        <p:txBody>
          <a:bodyPr anchor="ctr">
            <a:normAutofit/>
          </a:bodyPr>
          <a:lstStyle/>
          <a:p>
            <a:pPr algn="l"/>
            <a:r>
              <a:rPr lang="sk-SK" dirty="0"/>
              <a:t>ISU - práca s QGIS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EB53C5-B6AB-D193-B5AB-0AD05BCCE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7980" y="4691564"/>
            <a:ext cx="5068121" cy="1136029"/>
          </a:xfrm>
        </p:spPr>
        <p:txBody>
          <a:bodyPr>
            <a:normAutofit/>
          </a:bodyPr>
          <a:lstStyle/>
          <a:p>
            <a:pPr algn="l"/>
            <a:r>
              <a:rPr lang="sk-SK" dirty="0"/>
              <a:t>Mgr. Tomáš Fedor</a:t>
            </a:r>
          </a:p>
        </p:txBody>
      </p:sp>
      <p:pic>
        <p:nvPicPr>
          <p:cNvPr id="4" name="Picture 3" descr="Abstraktných červený geometrický vzor">
            <a:extLst>
              <a:ext uri="{FF2B5EF4-FFF2-40B4-BE49-F238E27FC236}">
                <a16:creationId xmlns:a16="http://schemas.microsoft.com/office/drawing/2014/main" id="{781F8904-CC12-2973-E965-DA528F014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87" r="38809" b="-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9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A697DC-A2EC-2D13-DC5D-CACFF0D31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Nahratie uloženého formátu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D1E3E1E-D7B0-20CC-11F2-D52A29A16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Uložený SLD súbor definuje formát jednej vrstvy (</a:t>
            </a:r>
            <a:r>
              <a:rPr lang="sk-SK" dirty="0" err="1"/>
              <a:t>t.j</a:t>
            </a:r>
            <a:r>
              <a:rPr lang="sk-SK" dirty="0"/>
              <a:t>. nejde uložiť súbežne formát viacerých vrstiev do jedného súboru)</a:t>
            </a:r>
          </a:p>
          <a:p>
            <a:r>
              <a:rPr lang="sk-SK" dirty="0" err="1"/>
              <a:t>Symbology</a:t>
            </a:r>
            <a:r>
              <a:rPr lang="sk-SK" dirty="0"/>
              <a:t> &gt; </a:t>
            </a:r>
            <a:r>
              <a:rPr lang="sk-SK" dirty="0" err="1"/>
              <a:t>style</a:t>
            </a:r>
            <a:r>
              <a:rPr lang="sk-SK" dirty="0"/>
              <a:t> &gt; </a:t>
            </a:r>
            <a:r>
              <a:rPr lang="sk-SK" dirty="0" err="1"/>
              <a:t>load</a:t>
            </a:r>
            <a:r>
              <a:rPr lang="sk-SK" dirty="0"/>
              <a:t> </a:t>
            </a:r>
            <a:r>
              <a:rPr lang="sk-SK" dirty="0" err="1"/>
              <a:t>style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1453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A0205C-7E76-C051-2BA9-F563B21B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4F44BC-74E4-C212-C374-E18B7DCE9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548CDD2D-6178-2815-D8E1-3D1716496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  <p:sp>
        <p:nvSpPr>
          <p:cNvPr id="20" name="BlokTextu 19">
            <a:extLst>
              <a:ext uri="{FF2B5EF4-FFF2-40B4-BE49-F238E27FC236}">
                <a16:creationId xmlns:a16="http://schemas.microsoft.com/office/drawing/2014/main" id="{F53FA068-DB30-B5BF-7D8E-DCE30D5BA607}"/>
              </a:ext>
            </a:extLst>
          </p:cNvPr>
          <p:cNvSpPr txBox="1"/>
          <p:nvPr/>
        </p:nvSpPr>
        <p:spPr>
          <a:xfrm>
            <a:off x="0" y="5153225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>
                <a:solidFill>
                  <a:srgbClr val="FF0000"/>
                </a:solidFill>
              </a:rPr>
              <a:t>Defaultne</a:t>
            </a:r>
            <a:r>
              <a:rPr lang="sk-SK" dirty="0">
                <a:solidFill>
                  <a:srgbClr val="FF0000"/>
                </a:solidFill>
              </a:rPr>
              <a:t> vygenerovaný formát</a:t>
            </a:r>
          </a:p>
        </p:txBody>
      </p:sp>
    </p:spTree>
    <p:extLst>
      <p:ext uri="{BB962C8B-B14F-4D97-AF65-F5344CB8AC3E}">
        <p14:creationId xmlns:p14="http://schemas.microsoft.com/office/powerpoint/2010/main" val="2589331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AEDA5-FF39-94B1-7584-FE8FB084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DCCA904-BA0B-FBA7-5B57-C09DD8BEA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AF1A8FEA-576D-B923-1D21-52830A58E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8" y="75414"/>
            <a:ext cx="7740644" cy="6858000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6A9BDDE6-9BE3-80DC-8F38-197930CEE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312" y="826416"/>
            <a:ext cx="4600575" cy="5638800"/>
          </a:xfrm>
          <a:prstGeom prst="rect">
            <a:avLst/>
          </a:prstGeom>
        </p:spPr>
      </p:pic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5A62AD6B-EB6F-B0F7-B054-8EE6E17DF782}"/>
              </a:ext>
            </a:extLst>
          </p:cNvPr>
          <p:cNvCxnSpPr/>
          <p:nvPr/>
        </p:nvCxnSpPr>
        <p:spPr>
          <a:xfrm flipV="1">
            <a:off x="3337089" y="1480008"/>
            <a:ext cx="4949072" cy="39026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>
            <a:extLst>
              <a:ext uri="{FF2B5EF4-FFF2-40B4-BE49-F238E27FC236}">
                <a16:creationId xmlns:a16="http://schemas.microsoft.com/office/drawing/2014/main" id="{1B848DEB-EA43-2723-625A-48E6DAB92C91}"/>
              </a:ext>
            </a:extLst>
          </p:cNvPr>
          <p:cNvCxnSpPr>
            <a:cxnSpLocks/>
          </p:cNvCxnSpPr>
          <p:nvPr/>
        </p:nvCxnSpPr>
        <p:spPr>
          <a:xfrm>
            <a:off x="8672945" y="1422400"/>
            <a:ext cx="3038764" cy="2863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>
            <a:extLst>
              <a:ext uri="{FF2B5EF4-FFF2-40B4-BE49-F238E27FC236}">
                <a16:creationId xmlns:a16="http://schemas.microsoft.com/office/drawing/2014/main" id="{18F80AAF-44E5-CDB5-E493-482B01AE22D6}"/>
              </a:ext>
            </a:extLst>
          </p:cNvPr>
          <p:cNvCxnSpPr/>
          <p:nvPr/>
        </p:nvCxnSpPr>
        <p:spPr>
          <a:xfrm flipH="1">
            <a:off x="10104582" y="1754909"/>
            <a:ext cx="1745673" cy="42210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930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46FF7-A6F7-6B2D-C343-0908FF4F0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6B3B72-0308-84DA-BF3D-B6808AA36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AC996800-4A9E-2C0A-BAC1-3B3843660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696"/>
            <a:ext cx="12192000" cy="653460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1BA6809B-5732-32F8-9CC0-D4C2F12E39D6}"/>
              </a:ext>
            </a:extLst>
          </p:cNvPr>
          <p:cNvSpPr txBox="1"/>
          <p:nvPr/>
        </p:nvSpPr>
        <p:spPr>
          <a:xfrm>
            <a:off x="0" y="5523345"/>
            <a:ext cx="3476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Pôvodne pripravená hranica SR</a:t>
            </a:r>
          </a:p>
        </p:txBody>
      </p:sp>
    </p:spTree>
    <p:extLst>
      <p:ext uri="{BB962C8B-B14F-4D97-AF65-F5344CB8AC3E}">
        <p14:creationId xmlns:p14="http://schemas.microsoft.com/office/powerpoint/2010/main" val="2175772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B0CF0E-33C1-EAAA-5E01-E9474F229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Sfinalizovanie mapového výstupu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074B27-90ED-FC99-3D33-D94DD1A3E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Polygónová vrstva (ohraničenie) zvoleného regiónu</a:t>
            </a:r>
          </a:p>
          <a:p>
            <a:pPr marL="0" indent="0">
              <a:buNone/>
            </a:pPr>
            <a:r>
              <a:rPr lang="sk-SK" dirty="0"/>
              <a:t>Obsahuje všetky obce daného regiónu</a:t>
            </a:r>
          </a:p>
          <a:p>
            <a:r>
              <a:rPr lang="sk-SK" dirty="0"/>
              <a:t>Bodová vrstva zvolených lokalít (cca 20 lokalít)</a:t>
            </a:r>
          </a:p>
          <a:p>
            <a:pPr marL="0" indent="0">
              <a:buNone/>
            </a:pPr>
            <a:r>
              <a:rPr lang="sk-SK" dirty="0"/>
              <a:t>Bodová vrstva – kategorizovaná s priradeným odlišným formátom pre odlíšenie jednotlivých kategórií</a:t>
            </a:r>
          </a:p>
          <a:p>
            <a:pPr marL="0" indent="0">
              <a:buNone/>
            </a:pPr>
            <a:r>
              <a:rPr lang="sk-SK" dirty="0"/>
              <a:t>Atribúty – názov, kategória, </a:t>
            </a:r>
            <a:r>
              <a:rPr lang="sk-SK" dirty="0" err="1"/>
              <a:t>link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49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6ECEB-3A84-61C5-17F6-6302E49E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Pridanie vlastného vektorového formátu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C94775-57C6-124F-FC11-F79BBE118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Stiahnutie požadovaného vektorového </a:t>
            </a:r>
            <a:r>
              <a:rPr lang="sk-SK" dirty="0" err="1"/>
              <a:t>svg</a:t>
            </a:r>
            <a:r>
              <a:rPr lang="sk-SK" dirty="0"/>
              <a:t> obrázka</a:t>
            </a:r>
          </a:p>
          <a:p>
            <a:r>
              <a:rPr lang="sk-SK" dirty="0"/>
              <a:t>Pridanie cez </a:t>
            </a:r>
            <a:r>
              <a:rPr lang="sk-SK" dirty="0" err="1"/>
              <a:t>symbology</a:t>
            </a:r>
            <a:r>
              <a:rPr lang="sk-SK" dirty="0"/>
              <a:t> &gt; </a:t>
            </a:r>
            <a:r>
              <a:rPr lang="sk-SK" dirty="0" err="1"/>
              <a:t>svg</a:t>
            </a:r>
            <a:r>
              <a:rPr lang="sk-SK" dirty="0"/>
              <a:t> </a:t>
            </a:r>
            <a:r>
              <a:rPr lang="sk-SK" dirty="0" err="1"/>
              <a:t>file</a:t>
            </a:r>
            <a:r>
              <a:rPr lang="sk-SK" dirty="0"/>
              <a:t> &gt; </a:t>
            </a:r>
            <a:r>
              <a:rPr lang="sk-SK" dirty="0" err="1"/>
              <a:t>embed</a:t>
            </a:r>
            <a:r>
              <a:rPr lang="sk-SK" dirty="0"/>
              <a:t> </a:t>
            </a:r>
            <a:r>
              <a:rPr lang="sk-SK" dirty="0" err="1"/>
              <a:t>file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6971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54712-7831-6E41-3566-CEC5B555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B23EBB-AE80-AC37-EABD-CC081975B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BF408D6-F374-051C-6885-C90A7F0E7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427" y="0"/>
            <a:ext cx="7709145" cy="6858000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0D72888B-D6F4-CD10-24ED-AD18C1E70FF7}"/>
              </a:ext>
            </a:extLst>
          </p:cNvPr>
          <p:cNvCxnSpPr>
            <a:cxnSpLocks/>
          </p:cNvCxnSpPr>
          <p:nvPr/>
        </p:nvCxnSpPr>
        <p:spPr>
          <a:xfrm>
            <a:off x="5763491" y="942109"/>
            <a:ext cx="3232727" cy="48029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>
            <a:extLst>
              <a:ext uri="{FF2B5EF4-FFF2-40B4-BE49-F238E27FC236}">
                <a16:creationId xmlns:a16="http://schemas.microsoft.com/office/drawing/2014/main" id="{E6C54705-52AE-FBB5-1259-F06ABF92E056}"/>
              </a:ext>
            </a:extLst>
          </p:cNvPr>
          <p:cNvSpPr txBox="1"/>
          <p:nvPr/>
        </p:nvSpPr>
        <p:spPr>
          <a:xfrm>
            <a:off x="6262255" y="1099127"/>
            <a:ext cx="159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Výber súboru</a:t>
            </a:r>
          </a:p>
        </p:txBody>
      </p:sp>
    </p:spTree>
    <p:extLst>
      <p:ext uri="{BB962C8B-B14F-4D97-AF65-F5344CB8AC3E}">
        <p14:creationId xmlns:p14="http://schemas.microsoft.com/office/powerpoint/2010/main" val="120061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4E3D3-A27D-CE14-44ED-5FA5185A6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54F9DF-595C-271B-287C-F6D234209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205EC80-9537-6BC5-21E0-987151B5E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65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E7972B-B16E-FFC1-6EF3-D8AE21ED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Zadefinovanie cesty k </a:t>
            </a:r>
            <a:r>
              <a:rPr lang="sk-SK" dirty="0" err="1"/>
              <a:t>svg</a:t>
            </a:r>
            <a:r>
              <a:rPr lang="sk-SK" dirty="0"/>
              <a:t> obrázkom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44A2D97-F1C2-EF98-E188-91D000C30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Možné vytvoriť vlastný priečinok s uloženými SVG</a:t>
            </a:r>
          </a:p>
          <a:p>
            <a:r>
              <a:rPr lang="sk-SK" dirty="0"/>
              <a:t>Cesta k SVG obrázkom: C:\Program </a:t>
            </a:r>
            <a:r>
              <a:rPr lang="sk-SK" dirty="0" err="1"/>
              <a:t>Files</a:t>
            </a:r>
            <a:r>
              <a:rPr lang="sk-SK" dirty="0"/>
              <a:t>\QGIS 3.18.0\</a:t>
            </a:r>
            <a:r>
              <a:rPr lang="sk-SK" dirty="0" err="1"/>
              <a:t>apps</a:t>
            </a:r>
            <a:r>
              <a:rPr lang="sk-SK" dirty="0"/>
              <a:t>\</a:t>
            </a:r>
            <a:r>
              <a:rPr lang="sk-SK" dirty="0" err="1"/>
              <a:t>qgis</a:t>
            </a:r>
            <a:r>
              <a:rPr lang="sk-SK" dirty="0"/>
              <a:t>\</a:t>
            </a:r>
            <a:r>
              <a:rPr lang="sk-SK" dirty="0" err="1"/>
              <a:t>svg</a:t>
            </a:r>
            <a:endParaRPr lang="sk-SK" dirty="0"/>
          </a:p>
          <a:p>
            <a:r>
              <a:rPr lang="sk-SK" dirty="0"/>
              <a:t>Vytvorenie priečinka &gt; skopírovanie SVG</a:t>
            </a:r>
          </a:p>
        </p:txBody>
      </p:sp>
    </p:spTree>
    <p:extLst>
      <p:ext uri="{BB962C8B-B14F-4D97-AF65-F5344CB8AC3E}">
        <p14:creationId xmlns:p14="http://schemas.microsoft.com/office/powerpoint/2010/main" val="357977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CF5B2-73A6-BA03-DF9B-23340C2FE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A4588D9-B00B-F5B5-B234-F37E3FDC6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99802C4-5322-D2D1-3C59-8CCEB3F9A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10" y="1586778"/>
            <a:ext cx="7324725" cy="4238625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01C8413D-B6CE-3AF0-4EC6-1EA02083D309}"/>
              </a:ext>
            </a:extLst>
          </p:cNvPr>
          <p:cNvCxnSpPr/>
          <p:nvPr/>
        </p:nvCxnSpPr>
        <p:spPr>
          <a:xfrm flipH="1">
            <a:off x="3685880" y="4751109"/>
            <a:ext cx="2526384" cy="7164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16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433DAA-BB06-825A-03D5-3FF079A5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30866B2-457F-9DF3-8553-3D4401984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833A790-4A32-F349-0DB8-7AAD1F84C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783" y="0"/>
            <a:ext cx="7688434" cy="6858000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CFAB0D86-A4A0-B55B-29D3-7C287293CDD9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131047" y="5319931"/>
            <a:ext cx="3242990" cy="7980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1BFF0C2F-CABE-D666-E770-21E2B3B79E8E}"/>
              </a:ext>
            </a:extLst>
          </p:cNvPr>
          <p:cNvSpPr txBox="1"/>
          <p:nvPr/>
        </p:nvSpPr>
        <p:spPr>
          <a:xfrm>
            <a:off x="0" y="4673600"/>
            <a:ext cx="226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Vytvorený priečinok</a:t>
            </a:r>
          </a:p>
          <a:p>
            <a:r>
              <a:rPr lang="sk-SK" dirty="0">
                <a:solidFill>
                  <a:srgbClr val="FF0000"/>
                </a:solidFill>
              </a:rPr>
              <a:t>So SVG obrázkami</a:t>
            </a:r>
          </a:p>
        </p:txBody>
      </p:sp>
    </p:spTree>
    <p:extLst>
      <p:ext uri="{BB962C8B-B14F-4D97-AF65-F5344CB8AC3E}">
        <p14:creationId xmlns:p14="http://schemas.microsoft.com/office/powerpoint/2010/main" val="197128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C1869A-9217-BFF1-BA2A-FBDA8DE81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Uloženie formátu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EA4D530-FAC6-7C13-8AA3-D9AF35E7A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/>
              <a:t>Formát sa ukladá v rámci vytvoreného projektu</a:t>
            </a:r>
          </a:p>
          <a:p>
            <a:r>
              <a:rPr lang="sk-SK" dirty="0"/>
              <a:t>Niekedy potrebný export samotného formátu vrstvy (zachovanie formátu pri nahrávaní na vzdialený server alebo prevzatie formátu v inom projekte)</a:t>
            </a:r>
          </a:p>
          <a:p>
            <a:r>
              <a:rPr lang="sk-SK" dirty="0"/>
              <a:t>Pravý klik &gt; export &gt; </a:t>
            </a:r>
            <a:r>
              <a:rPr lang="sk-SK" dirty="0" err="1"/>
              <a:t>save</a:t>
            </a:r>
            <a:r>
              <a:rPr lang="sk-SK" dirty="0"/>
              <a:t> as </a:t>
            </a:r>
            <a:r>
              <a:rPr lang="sk-SK" dirty="0" err="1"/>
              <a:t>qgis</a:t>
            </a:r>
            <a:r>
              <a:rPr lang="sk-SK" dirty="0"/>
              <a:t> </a:t>
            </a:r>
            <a:r>
              <a:rPr lang="sk-SK" dirty="0" err="1"/>
              <a:t>layer</a:t>
            </a:r>
            <a:r>
              <a:rPr lang="sk-SK" dirty="0"/>
              <a:t> </a:t>
            </a:r>
            <a:r>
              <a:rPr lang="sk-SK" dirty="0" err="1"/>
              <a:t>stile</a:t>
            </a:r>
            <a:r>
              <a:rPr lang="sk-SK" dirty="0"/>
              <a:t> </a:t>
            </a:r>
            <a:r>
              <a:rPr lang="sk-SK" dirty="0" err="1"/>
              <a:t>file</a:t>
            </a:r>
            <a:endParaRPr lang="sk-SK" dirty="0"/>
          </a:p>
          <a:p>
            <a:r>
              <a:rPr lang="sk-SK" dirty="0"/>
              <a:t>Výber SLD formát &gt; uloženie súboru</a:t>
            </a:r>
          </a:p>
          <a:p>
            <a:r>
              <a:rPr lang="sk-SK" dirty="0"/>
              <a:t>Pozor - nefunguje pre vektorové obrázky (SVG), len pre jednoduchú geometriu! – je potrebné priradiť v </a:t>
            </a:r>
            <a:r>
              <a:rPr lang="sk-SK" dirty="0" err="1"/>
              <a:t>symbology</a:t>
            </a:r>
            <a:r>
              <a:rPr lang="sk-SK" dirty="0"/>
              <a:t> daný obrázok znovu. Dá sa ale uložiť v rámci projektu, kde sa nachádza zadefinovaná cesta k vektorovými obrázkom.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053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079772-D482-E309-F1EB-2A7A434C3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66D5F6-BF09-C4F0-E9E1-1A18E6CB4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10FDF80F-8A3E-73BC-7BDF-AD839FDD2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16" y="180484"/>
            <a:ext cx="6762750" cy="6591300"/>
          </a:xfrm>
          <a:prstGeom prst="rect">
            <a:avLst/>
          </a:prstGeom>
        </p:spPr>
      </p:pic>
      <p:pic>
        <p:nvPicPr>
          <p:cNvPr id="26" name="Obrázok 25">
            <a:extLst>
              <a:ext uri="{FF2B5EF4-FFF2-40B4-BE49-F238E27FC236}">
                <a16:creationId xmlns:a16="http://schemas.microsoft.com/office/drawing/2014/main" id="{CFBBE1EC-EC20-B73A-B2E1-749E032D0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629" y="760919"/>
            <a:ext cx="4800600" cy="5543550"/>
          </a:xfrm>
          <a:prstGeom prst="rect">
            <a:avLst/>
          </a:prstGeom>
        </p:spPr>
      </p:pic>
      <p:cxnSp>
        <p:nvCxnSpPr>
          <p:cNvPr id="20" name="Rovná spojovacia šípka 19">
            <a:extLst>
              <a:ext uri="{FF2B5EF4-FFF2-40B4-BE49-F238E27FC236}">
                <a16:creationId xmlns:a16="http://schemas.microsoft.com/office/drawing/2014/main" id="{C8A84C26-BA6F-4376-0375-981D5AE5AFC6}"/>
              </a:ext>
            </a:extLst>
          </p:cNvPr>
          <p:cNvCxnSpPr/>
          <p:nvPr/>
        </p:nvCxnSpPr>
        <p:spPr>
          <a:xfrm flipV="1">
            <a:off x="6476214" y="1517715"/>
            <a:ext cx="1395167" cy="45437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>
            <a:extLst>
              <a:ext uri="{FF2B5EF4-FFF2-40B4-BE49-F238E27FC236}">
                <a16:creationId xmlns:a16="http://schemas.microsoft.com/office/drawing/2014/main" id="{81EF3D08-7812-39C7-B4C7-2F427AFB6FB9}"/>
              </a:ext>
            </a:extLst>
          </p:cNvPr>
          <p:cNvCxnSpPr/>
          <p:nvPr/>
        </p:nvCxnSpPr>
        <p:spPr>
          <a:xfrm>
            <a:off x="8026400" y="1487055"/>
            <a:ext cx="3482109" cy="2309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>
            <a:extLst>
              <a:ext uri="{FF2B5EF4-FFF2-40B4-BE49-F238E27FC236}">
                <a16:creationId xmlns:a16="http://schemas.microsoft.com/office/drawing/2014/main" id="{E52C16C0-BB11-C969-CD63-DD48120617B1}"/>
              </a:ext>
            </a:extLst>
          </p:cNvPr>
          <p:cNvCxnSpPr/>
          <p:nvPr/>
        </p:nvCxnSpPr>
        <p:spPr>
          <a:xfrm flipH="1">
            <a:off x="9947564" y="1819564"/>
            <a:ext cx="1717963" cy="406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lokTextu 26">
            <a:extLst>
              <a:ext uri="{FF2B5EF4-FFF2-40B4-BE49-F238E27FC236}">
                <a16:creationId xmlns:a16="http://schemas.microsoft.com/office/drawing/2014/main" id="{8B4A6938-B0B5-7DE6-0942-842C4148C174}"/>
              </a:ext>
            </a:extLst>
          </p:cNvPr>
          <p:cNvSpPr txBox="1"/>
          <p:nvPr/>
        </p:nvSpPr>
        <p:spPr>
          <a:xfrm>
            <a:off x="197963" y="6488668"/>
            <a:ext cx="322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Upravený formát (hranica SR)</a:t>
            </a:r>
          </a:p>
        </p:txBody>
      </p:sp>
      <p:cxnSp>
        <p:nvCxnSpPr>
          <p:cNvPr id="29" name="Rovná spojovacia šípka 28">
            <a:extLst>
              <a:ext uri="{FF2B5EF4-FFF2-40B4-BE49-F238E27FC236}">
                <a16:creationId xmlns:a16="http://schemas.microsoft.com/office/drawing/2014/main" id="{7B5903C1-818E-9F9C-20AF-25C07F4D21D7}"/>
              </a:ext>
            </a:extLst>
          </p:cNvPr>
          <p:cNvCxnSpPr/>
          <p:nvPr/>
        </p:nvCxnSpPr>
        <p:spPr>
          <a:xfrm flipV="1">
            <a:off x="175491" y="6077527"/>
            <a:ext cx="729673" cy="4156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629251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6E8E2"/>
      </a:lt2>
      <a:accent1>
        <a:srgbClr val="A996C6"/>
      </a:accent1>
      <a:accent2>
        <a:srgbClr val="AF7FBA"/>
      </a:accent2>
      <a:accent3>
        <a:srgbClr val="C593B9"/>
      </a:accent3>
      <a:accent4>
        <a:srgbClr val="BA7F94"/>
      </a:accent4>
      <a:accent5>
        <a:srgbClr val="C69996"/>
      </a:accent5>
      <a:accent6>
        <a:srgbClr val="BA9B7F"/>
      </a:accent6>
      <a:hlink>
        <a:srgbClr val="758A53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245</Words>
  <Application>Microsoft Office PowerPoint</Application>
  <PresentationFormat>Širokouhlá</PresentationFormat>
  <Paragraphs>30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Aharoni</vt:lpstr>
      <vt:lpstr>Arial</vt:lpstr>
      <vt:lpstr>Avenir Next LT Pro</vt:lpstr>
      <vt:lpstr>Calibri</vt:lpstr>
      <vt:lpstr>PrismaticVTI</vt:lpstr>
      <vt:lpstr>ISU - práca s QGIS 3</vt:lpstr>
      <vt:lpstr>Pridanie vlastného vektorového formátu</vt:lpstr>
      <vt:lpstr>Prezentácia programu PowerPoint</vt:lpstr>
      <vt:lpstr>Prezentácia programu PowerPoint</vt:lpstr>
      <vt:lpstr>Zadefinovanie cesty k svg obrázkom</vt:lpstr>
      <vt:lpstr>Prezentácia programu PowerPoint</vt:lpstr>
      <vt:lpstr>Prezentácia programu PowerPoint</vt:lpstr>
      <vt:lpstr>Uloženie formátu</vt:lpstr>
      <vt:lpstr>Prezentácia programu PowerPoint</vt:lpstr>
      <vt:lpstr>Nahratie uloženého formátu</vt:lpstr>
      <vt:lpstr>Prezentácia programu PowerPoint</vt:lpstr>
      <vt:lpstr>Prezentácia programu PowerPoint</vt:lpstr>
      <vt:lpstr>Prezentácia programu PowerPoint</vt:lpstr>
      <vt:lpstr>Sfinalizovanie mapového výstupu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 – práca s QGIS</dc:title>
  <dc:creator>Tomáš Fedor</dc:creator>
  <cp:lastModifiedBy>Tomáš Fedor</cp:lastModifiedBy>
  <cp:revision>31</cp:revision>
  <dcterms:created xsi:type="dcterms:W3CDTF">2023-03-05T17:04:48Z</dcterms:created>
  <dcterms:modified xsi:type="dcterms:W3CDTF">2023-03-29T21:19:03Z</dcterms:modified>
</cp:coreProperties>
</file>