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9"/>
  </p:notesMasterIdLst>
  <p:sldIdLst>
    <p:sldId id="256" r:id="rId2"/>
    <p:sldId id="258" r:id="rId3"/>
    <p:sldId id="262" r:id="rId4"/>
    <p:sldId id="263" r:id="rId5"/>
    <p:sldId id="259" r:id="rId6"/>
    <p:sldId id="257" r:id="rId7"/>
    <p:sldId id="265" r:id="rId8"/>
    <p:sldId id="268" r:id="rId9"/>
    <p:sldId id="260" r:id="rId10"/>
    <p:sldId id="269" r:id="rId11"/>
    <p:sldId id="270" r:id="rId12"/>
    <p:sldId id="267" r:id="rId13"/>
    <p:sldId id="271" r:id="rId14"/>
    <p:sldId id="272" r:id="rId15"/>
    <p:sldId id="273" r:id="rId16"/>
    <p:sldId id="274" r:id="rId17"/>
    <p:sldId id="264" r:id="rId1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D31B6159-3338-438E-B504-7774BABFA546}">
          <p14:sldIdLst>
            <p14:sldId id="256"/>
            <p14:sldId id="258"/>
            <p14:sldId id="262"/>
            <p14:sldId id="263"/>
            <p14:sldId id="259"/>
            <p14:sldId id="257"/>
            <p14:sldId id="265"/>
            <p14:sldId id="268"/>
            <p14:sldId id="260"/>
            <p14:sldId id="269"/>
            <p14:sldId id="270"/>
            <p14:sldId id="267"/>
            <p14:sldId id="271"/>
            <p14:sldId id="272"/>
            <p14:sldId id="273"/>
            <p14:sldId id="274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72302-0084-44A7-8BF0-180DB914D35B}" type="datetimeFigureOut">
              <a:rPr lang="sk-SK" smtClean="0"/>
              <a:t>22. 3. 2023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64066-F894-4DE8-A73D-C3C57372ED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970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3/22/2023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2826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0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8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3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3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1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3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7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3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1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9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3/22/2023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C472BB-9175-DD6E-43D5-19689DFB2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7980" y="1030406"/>
            <a:ext cx="5068121" cy="3506879"/>
          </a:xfrm>
        </p:spPr>
        <p:txBody>
          <a:bodyPr anchor="ctr">
            <a:normAutofit/>
          </a:bodyPr>
          <a:lstStyle/>
          <a:p>
            <a:pPr algn="l"/>
            <a:r>
              <a:rPr lang="sk-SK" dirty="0"/>
              <a:t>ISU - práca s QGIS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EB53C5-B6AB-D193-B5AB-0AD05BCCE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7980" y="4691564"/>
            <a:ext cx="5068121" cy="1136029"/>
          </a:xfrm>
        </p:spPr>
        <p:txBody>
          <a:bodyPr>
            <a:normAutofit/>
          </a:bodyPr>
          <a:lstStyle/>
          <a:p>
            <a:pPr algn="l"/>
            <a:r>
              <a:rPr lang="sk-SK" dirty="0"/>
              <a:t>Mgr. Tomáš Fedor</a:t>
            </a:r>
          </a:p>
        </p:txBody>
      </p:sp>
      <p:pic>
        <p:nvPicPr>
          <p:cNvPr id="4" name="Picture 3" descr="Abstraktných červený geometrický vzor">
            <a:extLst>
              <a:ext uri="{FF2B5EF4-FFF2-40B4-BE49-F238E27FC236}">
                <a16:creationId xmlns:a16="http://schemas.microsoft.com/office/drawing/2014/main" id="{781F8904-CC12-2973-E965-DA528F0147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87" r="38809" b="-1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9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572FF8-2261-CDD7-6E40-F12B663F9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06C24B6-877B-7454-AE52-8E009A9AA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E11CB09-6FC8-4976-FED2-30E7121E9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696"/>
            <a:ext cx="12192000" cy="6534607"/>
          </a:xfrm>
          <a:prstGeom prst="rect">
            <a:avLst/>
          </a:prstGeom>
        </p:spPr>
      </p:pic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F132553B-E79A-1B1A-08BB-7E11FBEE3F38}"/>
              </a:ext>
            </a:extLst>
          </p:cNvPr>
          <p:cNvCxnSpPr/>
          <p:nvPr/>
        </p:nvCxnSpPr>
        <p:spPr>
          <a:xfrm flipV="1">
            <a:off x="618836" y="1385455"/>
            <a:ext cx="1939637" cy="12653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D6A23AD7-8CAE-661C-884D-147C2CE4AD16}"/>
              </a:ext>
            </a:extLst>
          </p:cNvPr>
          <p:cNvCxnSpPr/>
          <p:nvPr/>
        </p:nvCxnSpPr>
        <p:spPr>
          <a:xfrm flipH="1">
            <a:off x="5052291" y="1136073"/>
            <a:ext cx="812800" cy="7666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kTextu 12">
            <a:extLst>
              <a:ext uri="{FF2B5EF4-FFF2-40B4-BE49-F238E27FC236}">
                <a16:creationId xmlns:a16="http://schemas.microsoft.com/office/drawing/2014/main" id="{DDA518AB-30F0-837C-66B3-0359C33AF00B}"/>
              </a:ext>
            </a:extLst>
          </p:cNvPr>
          <p:cNvSpPr txBox="1"/>
          <p:nvPr/>
        </p:nvSpPr>
        <p:spPr>
          <a:xfrm>
            <a:off x="0" y="3620654"/>
            <a:ext cx="249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Ideálne vypnúť </a:t>
            </a:r>
            <a:r>
              <a:rPr lang="sk-SK" dirty="0" err="1">
                <a:solidFill>
                  <a:srgbClr val="FF0000"/>
                </a:solidFill>
              </a:rPr>
              <a:t>stroke</a:t>
            </a:r>
            <a:endParaRPr lang="sk-SK" dirty="0">
              <a:solidFill>
                <a:srgbClr val="FF0000"/>
              </a:solidFill>
            </a:endParaRPr>
          </a:p>
        </p:txBody>
      </p: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6505F5BB-FA3C-60A0-7B5D-F5BAB3A9CF80}"/>
              </a:ext>
            </a:extLst>
          </p:cNvPr>
          <p:cNvCxnSpPr>
            <a:stCxn id="13" idx="3"/>
          </p:cNvCxnSpPr>
          <p:nvPr/>
        </p:nvCxnSpPr>
        <p:spPr>
          <a:xfrm flipV="1">
            <a:off x="2496133" y="3408218"/>
            <a:ext cx="1697176" cy="3971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A0012FEF-E1F1-32DF-6375-0DCA712056E9}"/>
              </a:ext>
            </a:extLst>
          </p:cNvPr>
          <p:cNvCxnSpPr/>
          <p:nvPr/>
        </p:nvCxnSpPr>
        <p:spPr>
          <a:xfrm>
            <a:off x="5070764" y="2179782"/>
            <a:ext cx="1911927" cy="24753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293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14A55-0FAB-45CD-6BDB-73B06EDB4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4C3AE5-5EA0-DD07-FCBF-2D8AB7F06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23A9CF62-15F6-D87C-B85B-0787ADED4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216" y="0"/>
            <a:ext cx="7679568" cy="6858000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E86E2EED-D623-5814-1EFF-5587166A05FA}"/>
              </a:ext>
            </a:extLst>
          </p:cNvPr>
          <p:cNvSpPr txBox="1"/>
          <p:nvPr/>
        </p:nvSpPr>
        <p:spPr>
          <a:xfrm>
            <a:off x="4834659" y="0"/>
            <a:ext cx="5118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Zvoliť „</a:t>
            </a:r>
            <a:r>
              <a:rPr lang="sk-SK" dirty="0" err="1">
                <a:solidFill>
                  <a:srgbClr val="FF0000"/>
                </a:solidFill>
              </a:rPr>
              <a:t>categorized</a:t>
            </a:r>
            <a:r>
              <a:rPr lang="sk-SK" dirty="0">
                <a:solidFill>
                  <a:srgbClr val="FF0000"/>
                </a:solidFill>
              </a:rPr>
              <a:t>“, pri </a:t>
            </a:r>
            <a:r>
              <a:rPr lang="sk-SK" dirty="0" err="1">
                <a:solidFill>
                  <a:srgbClr val="FF0000"/>
                </a:solidFill>
              </a:rPr>
              <a:t>value</a:t>
            </a:r>
            <a:r>
              <a:rPr lang="sk-SK" dirty="0">
                <a:solidFill>
                  <a:srgbClr val="FF0000"/>
                </a:solidFill>
              </a:rPr>
              <a:t> vybrať kategóriu. </a:t>
            </a:r>
          </a:p>
          <a:p>
            <a:r>
              <a:rPr lang="sk-SK" dirty="0">
                <a:solidFill>
                  <a:srgbClr val="FF0000"/>
                </a:solidFill>
              </a:rPr>
              <a:t>Potom „</a:t>
            </a:r>
            <a:r>
              <a:rPr lang="sk-SK" dirty="0" err="1">
                <a:solidFill>
                  <a:srgbClr val="FF0000"/>
                </a:solidFill>
              </a:rPr>
              <a:t>classify</a:t>
            </a:r>
            <a:r>
              <a:rPr lang="sk-SK" dirty="0">
                <a:solidFill>
                  <a:srgbClr val="FF0000"/>
                </a:solidFill>
              </a:rPr>
              <a:t>“</a:t>
            </a:r>
          </a:p>
        </p:txBody>
      </p:sp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C9A2032D-E60F-4E95-82CC-7C3852DB7BD8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4405745" y="286327"/>
            <a:ext cx="428914" cy="368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>
            <a:extLst>
              <a:ext uri="{FF2B5EF4-FFF2-40B4-BE49-F238E27FC236}">
                <a16:creationId xmlns:a16="http://schemas.microsoft.com/office/drawing/2014/main" id="{24972B98-35D5-91CC-855D-DC61A6E9C772}"/>
              </a:ext>
            </a:extLst>
          </p:cNvPr>
          <p:cNvCxnSpPr/>
          <p:nvPr/>
        </p:nvCxnSpPr>
        <p:spPr>
          <a:xfrm flipH="1">
            <a:off x="4378036" y="591127"/>
            <a:ext cx="1791855" cy="54586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>
            <a:extLst>
              <a:ext uri="{FF2B5EF4-FFF2-40B4-BE49-F238E27FC236}">
                <a16:creationId xmlns:a16="http://schemas.microsoft.com/office/drawing/2014/main" id="{4ADDC058-2F61-F514-BF71-91DDEA36BCF4}"/>
              </a:ext>
            </a:extLst>
          </p:cNvPr>
          <p:cNvSpPr txBox="1"/>
          <p:nvPr/>
        </p:nvSpPr>
        <p:spPr>
          <a:xfrm>
            <a:off x="5809672" y="2576945"/>
            <a:ext cx="5163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Formát je následne možné individuálne upraviť </a:t>
            </a:r>
          </a:p>
          <a:p>
            <a:r>
              <a:rPr lang="sk-SK" dirty="0">
                <a:solidFill>
                  <a:srgbClr val="FF0000"/>
                </a:solidFill>
              </a:rPr>
              <a:t>pre každú kategóriu dvojklikom na jej symbol</a:t>
            </a:r>
          </a:p>
        </p:txBody>
      </p:sp>
      <p:cxnSp>
        <p:nvCxnSpPr>
          <p:cNvPr id="19" name="Rovná spojovacia šípka 18">
            <a:extLst>
              <a:ext uri="{FF2B5EF4-FFF2-40B4-BE49-F238E27FC236}">
                <a16:creationId xmlns:a16="http://schemas.microsoft.com/office/drawing/2014/main" id="{26ED7E83-EFF3-75BF-921B-75B1280544FD}"/>
              </a:ext>
            </a:extLst>
          </p:cNvPr>
          <p:cNvCxnSpPr>
            <a:stCxn id="17" idx="0"/>
          </p:cNvCxnSpPr>
          <p:nvPr/>
        </p:nvCxnSpPr>
        <p:spPr>
          <a:xfrm flipH="1" flipV="1">
            <a:off x="4341091" y="2087418"/>
            <a:ext cx="4050346" cy="4895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590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56B95-E62B-B3A4-5A80-8BC1AA9FF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Pridanie </a:t>
            </a:r>
            <a:r>
              <a:rPr lang="sk-SK" dirty="0" err="1"/>
              <a:t>labels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EA5A51-A2E3-48D4-3700-0C2787AAD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Názov danej lokality</a:t>
            </a:r>
          </a:p>
          <a:p>
            <a:r>
              <a:rPr lang="sk-SK" dirty="0"/>
              <a:t>Vhodné použiť „buffer“ alebo „</a:t>
            </a:r>
            <a:r>
              <a:rPr lang="sk-SK" dirty="0" err="1"/>
              <a:t>shadow</a:t>
            </a:r>
            <a:r>
              <a:rPr lang="sk-SK" dirty="0"/>
              <a:t>“ pre kontrastnejšie zobrazenie textu na mapovom podklade</a:t>
            </a:r>
          </a:p>
        </p:txBody>
      </p:sp>
    </p:spTree>
    <p:extLst>
      <p:ext uri="{BB962C8B-B14F-4D97-AF65-F5344CB8AC3E}">
        <p14:creationId xmlns:p14="http://schemas.microsoft.com/office/powerpoint/2010/main" val="320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ECBBEE-9305-98E2-8454-15358ED43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C4041C-F09A-1848-A4A8-FD53D8AAF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8C377429-247B-40DB-0E9D-02A60AAE0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053"/>
            <a:ext cx="12192000" cy="6521894"/>
          </a:xfrm>
          <a:prstGeom prst="rect">
            <a:avLst/>
          </a:prstGeom>
        </p:spPr>
      </p:pic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BE406296-3620-DAA4-1D72-62331DB629D2}"/>
              </a:ext>
            </a:extLst>
          </p:cNvPr>
          <p:cNvCxnSpPr/>
          <p:nvPr/>
        </p:nvCxnSpPr>
        <p:spPr>
          <a:xfrm flipV="1">
            <a:off x="591127" y="1681018"/>
            <a:ext cx="2142837" cy="10437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lokTextu 13">
            <a:extLst>
              <a:ext uri="{FF2B5EF4-FFF2-40B4-BE49-F238E27FC236}">
                <a16:creationId xmlns:a16="http://schemas.microsoft.com/office/drawing/2014/main" id="{EE030DEF-AE35-7AD2-5C93-629E91973998}"/>
              </a:ext>
            </a:extLst>
          </p:cNvPr>
          <p:cNvSpPr txBox="1"/>
          <p:nvPr/>
        </p:nvSpPr>
        <p:spPr>
          <a:xfrm>
            <a:off x="5532581" y="1191491"/>
            <a:ext cx="465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Zvolenie atribútu, ktorý sa zobrazí</a:t>
            </a:r>
          </a:p>
        </p:txBody>
      </p:sp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493866C9-0239-2A64-106E-57053D3B5E26}"/>
              </a:ext>
            </a:extLst>
          </p:cNvPr>
          <p:cNvCxnSpPr>
            <a:stCxn id="14" idx="0"/>
          </p:cNvCxnSpPr>
          <p:nvPr/>
        </p:nvCxnSpPr>
        <p:spPr>
          <a:xfrm flipH="1" flipV="1">
            <a:off x="4987636" y="923636"/>
            <a:ext cx="2872509" cy="2678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>
            <a:extLst>
              <a:ext uri="{FF2B5EF4-FFF2-40B4-BE49-F238E27FC236}">
                <a16:creationId xmlns:a16="http://schemas.microsoft.com/office/drawing/2014/main" id="{610F843A-F921-5E6F-A749-2D1071214E1E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6345382" y="3768436"/>
            <a:ext cx="1017642" cy="12099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lokTextu 21">
            <a:extLst>
              <a:ext uri="{FF2B5EF4-FFF2-40B4-BE49-F238E27FC236}">
                <a16:creationId xmlns:a16="http://schemas.microsoft.com/office/drawing/2014/main" id="{55C8D39E-23BB-52F6-B1B4-CF5C0135429C}"/>
              </a:ext>
            </a:extLst>
          </p:cNvPr>
          <p:cNvSpPr txBox="1"/>
          <p:nvPr/>
        </p:nvSpPr>
        <p:spPr>
          <a:xfrm>
            <a:off x="5255491" y="4978400"/>
            <a:ext cx="421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Nastavenie fontu, veľkosti textu a farby</a:t>
            </a:r>
          </a:p>
        </p:txBody>
      </p:sp>
    </p:spTree>
    <p:extLst>
      <p:ext uri="{BB962C8B-B14F-4D97-AF65-F5344CB8AC3E}">
        <p14:creationId xmlns:p14="http://schemas.microsoft.com/office/powerpoint/2010/main" val="3121918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AC1D11-0AD3-5DD8-F619-EE4F23980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AB1BF6F-DC90-0F79-E3E3-E9300ACE4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D8639D8-8804-B65B-ECD4-AC56F115B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"/>
            <a:ext cx="12192000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24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851AA4-99FD-C0E8-F124-DD81B9418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75412EA-D6AC-E7D3-0857-FBBD5ABEC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D1B860B-5E91-B412-FC22-7BD8C96C3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"/>
            <a:ext cx="12192000" cy="6527800"/>
          </a:xfrm>
          <a:prstGeom prst="rect">
            <a:avLst/>
          </a:prstGeom>
        </p:spPr>
      </p:pic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015381AD-B1B1-FC38-4FFF-F4612394C501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5825765" y="1376096"/>
            <a:ext cx="1610349" cy="6412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>
            <a:extLst>
              <a:ext uri="{FF2B5EF4-FFF2-40B4-BE49-F238E27FC236}">
                <a16:creationId xmlns:a16="http://schemas.microsoft.com/office/drawing/2014/main" id="{ACE5C5F6-3A98-90DE-7A11-09A61EE14A38}"/>
              </a:ext>
            </a:extLst>
          </p:cNvPr>
          <p:cNvSpPr txBox="1"/>
          <p:nvPr/>
        </p:nvSpPr>
        <p:spPr>
          <a:xfrm>
            <a:off x="5911273" y="1006764"/>
            <a:ext cx="304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Zaškrtnúť „</a:t>
            </a:r>
            <a:r>
              <a:rPr lang="sk-SK" dirty="0" err="1">
                <a:solidFill>
                  <a:srgbClr val="FF0000"/>
                </a:solidFill>
              </a:rPr>
              <a:t>draw</a:t>
            </a:r>
            <a:r>
              <a:rPr lang="sk-SK" dirty="0">
                <a:solidFill>
                  <a:srgbClr val="FF0000"/>
                </a:solidFill>
              </a:rPr>
              <a:t> text buffer“</a:t>
            </a:r>
          </a:p>
        </p:txBody>
      </p:sp>
    </p:spTree>
    <p:extLst>
      <p:ext uri="{BB962C8B-B14F-4D97-AF65-F5344CB8AC3E}">
        <p14:creationId xmlns:p14="http://schemas.microsoft.com/office/powerpoint/2010/main" val="3586930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DDD2E-2069-B19C-D6D2-EB3760C62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AA0A58D-011D-A065-E885-61C95A0AE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B9D039C-3E21-63DA-BCD5-821459E7F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"/>
            <a:ext cx="121920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40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A57091-22FA-3DBC-2D3C-B85120BE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Domáca úloha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64D411A-A5BA-585F-38FB-8C1A639FD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Vytvorte bodovú vrstvu lokalít vo svojom regióne. Pripravte si cca 20 najvýznamnejších lokalít. Údaje môžete doplniť aj do vrstvy vytvorenej pomocou </a:t>
            </a:r>
            <a:r>
              <a:rPr lang="sk-SK" dirty="0" err="1"/>
              <a:t>batchgeo</a:t>
            </a:r>
            <a:r>
              <a:rPr lang="sk-S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0359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B42F86-EDC2-342C-D7F1-54C1ED4E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Vytvorenie bodovej vrstvy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6FFF4DC-EB73-8AE5-6591-507D47565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Layer</a:t>
            </a:r>
            <a:r>
              <a:rPr lang="sk-SK" dirty="0"/>
              <a:t> &gt; </a:t>
            </a:r>
            <a:r>
              <a:rPr lang="sk-SK" dirty="0" err="1"/>
              <a:t>create</a:t>
            </a:r>
            <a:r>
              <a:rPr lang="sk-SK" dirty="0"/>
              <a:t> </a:t>
            </a:r>
            <a:r>
              <a:rPr lang="sk-SK" dirty="0" err="1"/>
              <a:t>layer</a:t>
            </a:r>
            <a:r>
              <a:rPr lang="sk-SK" dirty="0"/>
              <a:t> &gt; new </a:t>
            </a:r>
            <a:r>
              <a:rPr lang="sk-SK" dirty="0" err="1"/>
              <a:t>shapefile</a:t>
            </a:r>
            <a:r>
              <a:rPr lang="sk-SK" dirty="0"/>
              <a:t> </a:t>
            </a:r>
            <a:r>
              <a:rPr lang="sk-SK" dirty="0" err="1"/>
              <a:t>layer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4076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306C5D-2962-D080-98D1-1D5A64EC0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7D81A25-07FF-A583-C566-B25EB46EE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F48DC8A-8544-098A-15E8-39FB0346E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479" y="0"/>
            <a:ext cx="8511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0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33D67169-2542-0FBC-71FE-BB80D4000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877" y="0"/>
            <a:ext cx="5796245" cy="6858000"/>
          </a:xfrm>
          <a:prstGeom prst="rect">
            <a:avLst/>
          </a:prstGeom>
        </p:spPr>
      </p:pic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0BEA0CFC-17B6-8F8A-3465-794A828D9845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9096375" y="323212"/>
            <a:ext cx="546388" cy="196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>
            <a:extLst>
              <a:ext uri="{FF2B5EF4-FFF2-40B4-BE49-F238E27FC236}">
                <a16:creationId xmlns:a16="http://schemas.microsoft.com/office/drawing/2014/main" id="{87301C50-30E0-946E-7E49-925FA2212BB3}"/>
              </a:ext>
            </a:extLst>
          </p:cNvPr>
          <p:cNvSpPr txBox="1"/>
          <p:nvPr/>
        </p:nvSpPr>
        <p:spPr>
          <a:xfrm>
            <a:off x="9642763" y="138546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Názov vrstvy</a:t>
            </a:r>
          </a:p>
        </p:txBody>
      </p: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7FCD23FB-CB6A-AC81-C72E-D81B181F6402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9116291" y="609539"/>
            <a:ext cx="508001" cy="92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>
            <a:extLst>
              <a:ext uri="{FF2B5EF4-FFF2-40B4-BE49-F238E27FC236}">
                <a16:creationId xmlns:a16="http://schemas.microsoft.com/office/drawing/2014/main" id="{0A2424DF-1664-0852-629C-A274817FEC30}"/>
              </a:ext>
            </a:extLst>
          </p:cNvPr>
          <p:cNvSpPr txBox="1"/>
          <p:nvPr/>
        </p:nvSpPr>
        <p:spPr>
          <a:xfrm>
            <a:off x="9624292" y="424873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Kódovanie (UTF8)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4E2BD095-E1C5-7E75-0D4A-A3A8BEEA0817}"/>
              </a:ext>
            </a:extLst>
          </p:cNvPr>
          <p:cNvSpPr txBox="1"/>
          <p:nvPr/>
        </p:nvSpPr>
        <p:spPr>
          <a:xfrm>
            <a:off x="1450110" y="1025237"/>
            <a:ext cx="156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SJTSK (5514)</a:t>
            </a:r>
          </a:p>
        </p:txBody>
      </p:sp>
      <p:cxnSp>
        <p:nvCxnSpPr>
          <p:cNvPr id="18" name="Rovná spojovacia šípka 17">
            <a:extLst>
              <a:ext uri="{FF2B5EF4-FFF2-40B4-BE49-F238E27FC236}">
                <a16:creationId xmlns:a16="http://schemas.microsoft.com/office/drawing/2014/main" id="{F49F1FE8-7AF5-2ADB-723D-0E4152B394B4}"/>
              </a:ext>
            </a:extLst>
          </p:cNvPr>
          <p:cNvCxnSpPr>
            <a:stCxn id="16" idx="3"/>
          </p:cNvCxnSpPr>
          <p:nvPr/>
        </p:nvCxnSpPr>
        <p:spPr>
          <a:xfrm flipV="1">
            <a:off x="3015347" y="1200727"/>
            <a:ext cx="1575126" cy="91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lokTextu 18">
            <a:extLst>
              <a:ext uri="{FF2B5EF4-FFF2-40B4-BE49-F238E27FC236}">
                <a16:creationId xmlns:a16="http://schemas.microsoft.com/office/drawing/2014/main" id="{564DF458-B83E-81F0-943C-746390A91812}"/>
              </a:ext>
            </a:extLst>
          </p:cNvPr>
          <p:cNvSpPr txBox="1"/>
          <p:nvPr/>
        </p:nvSpPr>
        <p:spPr>
          <a:xfrm>
            <a:off x="932874" y="1330036"/>
            <a:ext cx="204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Pridanie atribútov</a:t>
            </a:r>
          </a:p>
        </p:txBody>
      </p:sp>
      <p:cxnSp>
        <p:nvCxnSpPr>
          <p:cNvPr id="21" name="Rovná spojovacia šípka 20">
            <a:extLst>
              <a:ext uri="{FF2B5EF4-FFF2-40B4-BE49-F238E27FC236}">
                <a16:creationId xmlns:a16="http://schemas.microsoft.com/office/drawing/2014/main" id="{6652D2E1-F77C-E981-A9F5-9BA1BA8E7497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2979781" y="1422400"/>
            <a:ext cx="280655" cy="923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lokTextu 22">
            <a:extLst>
              <a:ext uri="{FF2B5EF4-FFF2-40B4-BE49-F238E27FC236}">
                <a16:creationId xmlns:a16="http://schemas.microsoft.com/office/drawing/2014/main" id="{232F8E38-412C-6DBA-2776-B5E55B690DFA}"/>
              </a:ext>
            </a:extLst>
          </p:cNvPr>
          <p:cNvSpPr txBox="1"/>
          <p:nvPr/>
        </p:nvSpPr>
        <p:spPr>
          <a:xfrm>
            <a:off x="1043709" y="1948873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Názov stĺpca</a:t>
            </a:r>
          </a:p>
        </p:txBody>
      </p:sp>
      <p:cxnSp>
        <p:nvCxnSpPr>
          <p:cNvPr id="25" name="Rovná spojovacia šípka 24">
            <a:extLst>
              <a:ext uri="{FF2B5EF4-FFF2-40B4-BE49-F238E27FC236}">
                <a16:creationId xmlns:a16="http://schemas.microsoft.com/office/drawing/2014/main" id="{EF18B7ED-6154-26E9-6140-6E16A7907561}"/>
              </a:ext>
            </a:extLst>
          </p:cNvPr>
          <p:cNvCxnSpPr>
            <a:stCxn id="23" idx="3"/>
          </p:cNvCxnSpPr>
          <p:nvPr/>
        </p:nvCxnSpPr>
        <p:spPr>
          <a:xfrm flipV="1">
            <a:off x="2560471" y="1699491"/>
            <a:ext cx="783093" cy="434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lokTextu 25">
            <a:extLst>
              <a:ext uri="{FF2B5EF4-FFF2-40B4-BE49-F238E27FC236}">
                <a16:creationId xmlns:a16="http://schemas.microsoft.com/office/drawing/2014/main" id="{77784F9D-7BE9-2B9C-3F5B-5F335D2748BC}"/>
              </a:ext>
            </a:extLst>
          </p:cNvPr>
          <p:cNvSpPr txBox="1"/>
          <p:nvPr/>
        </p:nvSpPr>
        <p:spPr>
          <a:xfrm>
            <a:off x="1311563" y="2382982"/>
            <a:ext cx="156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Dĺžka reťazca</a:t>
            </a:r>
          </a:p>
        </p:txBody>
      </p:sp>
      <p:cxnSp>
        <p:nvCxnSpPr>
          <p:cNvPr id="28" name="Rovná spojovacia šípka 27">
            <a:extLst>
              <a:ext uri="{FF2B5EF4-FFF2-40B4-BE49-F238E27FC236}">
                <a16:creationId xmlns:a16="http://schemas.microsoft.com/office/drawing/2014/main" id="{FBE326F2-4908-1855-162C-935CE47D3CA7}"/>
              </a:ext>
            </a:extLst>
          </p:cNvPr>
          <p:cNvCxnSpPr>
            <a:stCxn id="26" idx="3"/>
          </p:cNvCxnSpPr>
          <p:nvPr/>
        </p:nvCxnSpPr>
        <p:spPr>
          <a:xfrm flipV="1">
            <a:off x="2877313" y="2235200"/>
            <a:ext cx="687923" cy="3324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kTextu 28">
            <a:extLst>
              <a:ext uri="{FF2B5EF4-FFF2-40B4-BE49-F238E27FC236}">
                <a16:creationId xmlns:a16="http://schemas.microsoft.com/office/drawing/2014/main" id="{7E40F63A-D73A-32BD-D14E-E7546D723DDD}"/>
              </a:ext>
            </a:extLst>
          </p:cNvPr>
          <p:cNvSpPr txBox="1"/>
          <p:nvPr/>
        </p:nvSpPr>
        <p:spPr>
          <a:xfrm>
            <a:off x="9217891" y="1283855"/>
            <a:ext cx="2895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Typ údajov – (</a:t>
            </a:r>
            <a:r>
              <a:rPr lang="sk-SK" dirty="0" err="1">
                <a:solidFill>
                  <a:srgbClr val="FF0000"/>
                </a:solidFill>
              </a:rPr>
              <a:t>string</a:t>
            </a:r>
            <a:r>
              <a:rPr lang="sk-SK" dirty="0">
                <a:solidFill>
                  <a:srgbClr val="FF0000"/>
                </a:solidFill>
              </a:rPr>
              <a:t>, </a:t>
            </a:r>
            <a:r>
              <a:rPr lang="sk-SK" dirty="0" err="1">
                <a:solidFill>
                  <a:srgbClr val="FF0000"/>
                </a:solidFill>
              </a:rPr>
              <a:t>date</a:t>
            </a:r>
            <a:r>
              <a:rPr lang="sk-SK" dirty="0">
                <a:solidFill>
                  <a:srgbClr val="FF0000"/>
                </a:solidFill>
              </a:rPr>
              <a:t>, </a:t>
            </a:r>
          </a:p>
          <a:p>
            <a:r>
              <a:rPr lang="sk-SK" dirty="0" err="1">
                <a:solidFill>
                  <a:srgbClr val="FF0000"/>
                </a:solidFill>
              </a:rPr>
              <a:t>double</a:t>
            </a:r>
            <a:r>
              <a:rPr lang="sk-SK" dirty="0">
                <a:solidFill>
                  <a:srgbClr val="FF0000"/>
                </a:solidFill>
              </a:rPr>
              <a:t>, </a:t>
            </a:r>
            <a:r>
              <a:rPr lang="sk-SK" dirty="0" err="1">
                <a:solidFill>
                  <a:srgbClr val="FF0000"/>
                </a:solidFill>
              </a:rPr>
              <a:t>whole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number</a:t>
            </a:r>
            <a:r>
              <a:rPr lang="sk-SK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31" name="Rovná spojovacia šípka 30">
            <a:extLst>
              <a:ext uri="{FF2B5EF4-FFF2-40B4-BE49-F238E27FC236}">
                <a16:creationId xmlns:a16="http://schemas.microsoft.com/office/drawing/2014/main" id="{28F1E77B-42B9-80CC-2296-FBC25A761C73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8848436" y="1607021"/>
            <a:ext cx="369455" cy="2679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BlokTextu 32">
            <a:extLst>
              <a:ext uri="{FF2B5EF4-FFF2-40B4-BE49-F238E27FC236}">
                <a16:creationId xmlns:a16="http://schemas.microsoft.com/office/drawing/2014/main" id="{E159FAC8-16F7-7590-359D-B2D8FFD1419D}"/>
              </a:ext>
            </a:extLst>
          </p:cNvPr>
          <p:cNvSpPr txBox="1"/>
          <p:nvPr/>
        </p:nvSpPr>
        <p:spPr>
          <a:xfrm>
            <a:off x="9079346" y="2124363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Vloženia stĺpca</a:t>
            </a:r>
          </a:p>
        </p:txBody>
      </p:sp>
      <p:cxnSp>
        <p:nvCxnSpPr>
          <p:cNvPr id="35" name="Rovná spojovacia šípka 34">
            <a:extLst>
              <a:ext uri="{FF2B5EF4-FFF2-40B4-BE49-F238E27FC236}">
                <a16:creationId xmlns:a16="http://schemas.microsoft.com/office/drawing/2014/main" id="{1427192A-D724-D275-21C0-FF51912E6DB4}"/>
              </a:ext>
            </a:extLst>
          </p:cNvPr>
          <p:cNvCxnSpPr>
            <a:stCxn id="33" idx="1"/>
          </p:cNvCxnSpPr>
          <p:nvPr/>
        </p:nvCxnSpPr>
        <p:spPr>
          <a:xfrm flipH="1">
            <a:off x="5938982" y="2309029"/>
            <a:ext cx="3140364" cy="185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BlokTextu 35">
            <a:extLst>
              <a:ext uri="{FF2B5EF4-FFF2-40B4-BE49-F238E27FC236}">
                <a16:creationId xmlns:a16="http://schemas.microsoft.com/office/drawing/2014/main" id="{A133F01E-50BC-DC23-D7B9-21DF3F8C6A50}"/>
              </a:ext>
            </a:extLst>
          </p:cNvPr>
          <p:cNvSpPr txBox="1"/>
          <p:nvPr/>
        </p:nvSpPr>
        <p:spPr>
          <a:xfrm>
            <a:off x="9222509" y="6188364"/>
            <a:ext cx="334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Odstránenie stĺpca</a:t>
            </a:r>
          </a:p>
        </p:txBody>
      </p:sp>
      <p:cxnSp>
        <p:nvCxnSpPr>
          <p:cNvPr id="38" name="Rovná spojovacia šípka 37">
            <a:extLst>
              <a:ext uri="{FF2B5EF4-FFF2-40B4-BE49-F238E27FC236}">
                <a16:creationId xmlns:a16="http://schemas.microsoft.com/office/drawing/2014/main" id="{D96302EE-1ABF-E864-B5F4-4BD22120E904}"/>
              </a:ext>
            </a:extLst>
          </p:cNvPr>
          <p:cNvCxnSpPr>
            <a:stCxn id="36" idx="1"/>
          </p:cNvCxnSpPr>
          <p:nvPr/>
        </p:nvCxnSpPr>
        <p:spPr>
          <a:xfrm flipH="1">
            <a:off x="8811491" y="6373030"/>
            <a:ext cx="411018" cy="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BlokTextu 38">
            <a:extLst>
              <a:ext uri="{FF2B5EF4-FFF2-40B4-BE49-F238E27FC236}">
                <a16:creationId xmlns:a16="http://schemas.microsoft.com/office/drawing/2014/main" id="{3FDBA0E2-7FEE-31F7-1CB0-570883D4EB16}"/>
              </a:ext>
            </a:extLst>
          </p:cNvPr>
          <p:cNvSpPr txBox="1"/>
          <p:nvPr/>
        </p:nvSpPr>
        <p:spPr>
          <a:xfrm>
            <a:off x="3768436" y="4248727"/>
            <a:ext cx="456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Stĺpce s názvom, dátovým typom a dĺžkou</a:t>
            </a:r>
          </a:p>
        </p:txBody>
      </p:sp>
      <p:cxnSp>
        <p:nvCxnSpPr>
          <p:cNvPr id="41" name="Rovná spojovacia šípka 40">
            <a:extLst>
              <a:ext uri="{FF2B5EF4-FFF2-40B4-BE49-F238E27FC236}">
                <a16:creationId xmlns:a16="http://schemas.microsoft.com/office/drawing/2014/main" id="{F8A240F1-EF77-0900-29F8-047255325035}"/>
              </a:ext>
            </a:extLst>
          </p:cNvPr>
          <p:cNvCxnSpPr>
            <a:stCxn id="39" idx="0"/>
          </p:cNvCxnSpPr>
          <p:nvPr/>
        </p:nvCxnSpPr>
        <p:spPr>
          <a:xfrm flipH="1" flipV="1">
            <a:off x="4378036" y="3408218"/>
            <a:ext cx="1672339" cy="8405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017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DE2315-F352-53B6-FE7E-3BCDBBB1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Pridanie bodu do vrstvy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F8CBC83-5537-2864-F5FF-3564C37DF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417619"/>
            <a:ext cx="9144000" cy="3127248"/>
          </a:xfrm>
        </p:spPr>
        <p:txBody>
          <a:bodyPr/>
          <a:lstStyle/>
          <a:p>
            <a:r>
              <a:rPr lang="sk-SK" dirty="0"/>
              <a:t>Zapnutie editácie (</a:t>
            </a:r>
            <a:r>
              <a:rPr lang="sk-SK" dirty="0" err="1"/>
              <a:t>toggle</a:t>
            </a:r>
            <a:r>
              <a:rPr lang="sk-SK" dirty="0"/>
              <a:t> </a:t>
            </a:r>
            <a:r>
              <a:rPr lang="sk-SK" dirty="0" err="1"/>
              <a:t>editing</a:t>
            </a:r>
            <a:r>
              <a:rPr lang="sk-SK" dirty="0"/>
              <a:t>) &gt; </a:t>
            </a:r>
            <a:r>
              <a:rPr lang="sk-SK" dirty="0" err="1"/>
              <a:t>add</a:t>
            </a:r>
            <a:r>
              <a:rPr lang="sk-SK" dirty="0"/>
              <a:t> point feature</a:t>
            </a:r>
          </a:p>
          <a:p>
            <a:r>
              <a:rPr lang="sk-SK" dirty="0"/>
              <a:t>Pridanie kliknutím do mapy (ideálne mať zapnutú podkladovú mapu, napr. OSM)</a:t>
            </a:r>
          </a:p>
          <a:p>
            <a:r>
              <a:rPr lang="sk-SK" dirty="0"/>
              <a:t>Vyplnenie atribútov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47B4FCA-5229-B948-1FE3-3A9642468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482" y="4123026"/>
            <a:ext cx="2743200" cy="885825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DEDAFB1F-6350-6DAA-28DB-3F3B9FB1D09B}"/>
              </a:ext>
            </a:extLst>
          </p:cNvPr>
          <p:cNvSpPr/>
          <p:nvPr/>
        </p:nvSpPr>
        <p:spPr>
          <a:xfrm>
            <a:off x="7789718" y="4045527"/>
            <a:ext cx="559955" cy="6058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D056F55-C201-3431-1FFF-5046071D66D4}"/>
              </a:ext>
            </a:extLst>
          </p:cNvPr>
          <p:cNvSpPr/>
          <p:nvPr/>
        </p:nvSpPr>
        <p:spPr>
          <a:xfrm>
            <a:off x="8413172" y="4059382"/>
            <a:ext cx="559955" cy="6058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3C8FE97B-898C-6D85-215E-F37C09253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290" y="4524375"/>
            <a:ext cx="4552950" cy="207645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7AF11D61-47B2-A3DA-C95E-5D2B747B6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387" y="5376862"/>
            <a:ext cx="1971675" cy="866775"/>
          </a:xfrm>
          <a:prstGeom prst="rect">
            <a:avLst/>
          </a:prstGeom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1EDDBF16-FD5F-FD21-EFDB-5ED7D1AFA1F4}"/>
              </a:ext>
            </a:extLst>
          </p:cNvPr>
          <p:cNvSpPr/>
          <p:nvPr/>
        </p:nvSpPr>
        <p:spPr>
          <a:xfrm>
            <a:off x="8468591" y="5417127"/>
            <a:ext cx="559955" cy="6058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1130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2B38D-9151-0F22-1D64-C7B78676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Úprava atribútov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3A3338B-A1DE-72BC-BFBD-C68174F46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3CE4E98-FB18-D9DD-7DE5-35D5E2CDD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925"/>
            <a:ext cx="1219200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788E4-F4AC-1334-1F7E-31A0768F0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Doplnenie a editácia atribútov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965F7A4-8CE8-22DC-6C09-AF7DF03D4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Otvorenie atribútovej tabuľky &gt; </a:t>
            </a:r>
            <a:r>
              <a:rPr lang="sk-SK" dirty="0" err="1"/>
              <a:t>toggle</a:t>
            </a:r>
            <a:r>
              <a:rPr lang="sk-SK" dirty="0"/>
              <a:t> </a:t>
            </a:r>
            <a:r>
              <a:rPr lang="sk-SK" dirty="0" err="1"/>
              <a:t>editing</a:t>
            </a:r>
            <a:r>
              <a:rPr lang="sk-SK" dirty="0"/>
              <a:t> </a:t>
            </a:r>
            <a:r>
              <a:rPr lang="sk-SK" dirty="0" err="1"/>
              <a:t>mode</a:t>
            </a:r>
            <a:r>
              <a:rPr lang="sk-SK" dirty="0"/>
              <a:t> – voľná editácia atribútov</a:t>
            </a:r>
          </a:p>
          <a:p>
            <a:r>
              <a:rPr lang="sk-SK" dirty="0"/>
              <a:t>New </a:t>
            </a:r>
            <a:r>
              <a:rPr lang="sk-SK" dirty="0" err="1"/>
              <a:t>field</a:t>
            </a:r>
            <a:r>
              <a:rPr lang="sk-SK" dirty="0"/>
              <a:t> / </a:t>
            </a:r>
            <a:r>
              <a:rPr lang="sk-SK" dirty="0" err="1"/>
              <a:t>delete</a:t>
            </a:r>
            <a:r>
              <a:rPr lang="sk-SK" dirty="0"/>
              <a:t> </a:t>
            </a:r>
            <a:r>
              <a:rPr lang="sk-SK" dirty="0" err="1"/>
              <a:t>field</a:t>
            </a:r>
            <a:r>
              <a:rPr lang="sk-SK" dirty="0"/>
              <a:t> – pridanie odstránenie stĺpca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7863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142DF8-AA71-E2D9-5AC0-8506FB06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CF172E3-17FE-DF1A-A428-0B0025564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5BBA0F8-7171-A51E-E7FE-3280EB350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547687"/>
            <a:ext cx="10201275" cy="5762625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EAEE2E53-F200-E21B-20FE-C0D7FCECA330}"/>
              </a:ext>
            </a:extLst>
          </p:cNvPr>
          <p:cNvSpPr/>
          <p:nvPr/>
        </p:nvSpPr>
        <p:spPr>
          <a:xfrm>
            <a:off x="5275984" y="905164"/>
            <a:ext cx="302780" cy="264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93621565-F2A5-C308-C23B-CABA8EB54C17}"/>
              </a:ext>
            </a:extLst>
          </p:cNvPr>
          <p:cNvSpPr/>
          <p:nvPr/>
        </p:nvSpPr>
        <p:spPr>
          <a:xfrm>
            <a:off x="5511511" y="900546"/>
            <a:ext cx="302780" cy="264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1F6100AC-638D-F246-83E0-37C8D04F7981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809677" y="544823"/>
            <a:ext cx="206323" cy="4619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kTextu 10">
            <a:extLst>
              <a:ext uri="{FF2B5EF4-FFF2-40B4-BE49-F238E27FC236}">
                <a16:creationId xmlns:a16="http://schemas.microsoft.com/office/drawing/2014/main" id="{94B2B46E-1B01-1B91-D9CC-81BF01BB943C}"/>
              </a:ext>
            </a:extLst>
          </p:cNvPr>
          <p:cNvSpPr txBox="1"/>
          <p:nvPr/>
        </p:nvSpPr>
        <p:spPr>
          <a:xfrm>
            <a:off x="0" y="175491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>
                <a:solidFill>
                  <a:srgbClr val="FF0000"/>
                </a:solidFill>
              </a:rPr>
              <a:t>Editing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mode</a:t>
            </a:r>
            <a:endParaRPr lang="sk-SK" dirty="0">
              <a:solidFill>
                <a:srgbClr val="FF0000"/>
              </a:solidFill>
            </a:endParaRPr>
          </a:p>
        </p:txBody>
      </p:sp>
      <p:cxnSp>
        <p:nvCxnSpPr>
          <p:cNvPr id="14" name="Rovná spojovacia šípka 13">
            <a:extLst>
              <a:ext uri="{FF2B5EF4-FFF2-40B4-BE49-F238E27FC236}">
                <a16:creationId xmlns:a16="http://schemas.microsoft.com/office/drawing/2014/main" id="{2F58C304-93EC-8BB5-DF71-57AC06706EAF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5597236" y="461695"/>
            <a:ext cx="647719" cy="3972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>
            <a:extLst>
              <a:ext uri="{FF2B5EF4-FFF2-40B4-BE49-F238E27FC236}">
                <a16:creationId xmlns:a16="http://schemas.microsoft.com/office/drawing/2014/main" id="{F313DF44-A18B-7977-5B34-01E33BDB6C18}"/>
              </a:ext>
            </a:extLst>
          </p:cNvPr>
          <p:cNvSpPr txBox="1"/>
          <p:nvPr/>
        </p:nvSpPr>
        <p:spPr>
          <a:xfrm>
            <a:off x="4655128" y="92363"/>
            <a:ext cx="3179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Pridanie / odstránenie stĺpca</a:t>
            </a:r>
          </a:p>
        </p:txBody>
      </p:sp>
      <p:cxnSp>
        <p:nvCxnSpPr>
          <p:cNvPr id="19" name="Rovná spojovacia šípka 18">
            <a:extLst>
              <a:ext uri="{FF2B5EF4-FFF2-40B4-BE49-F238E27FC236}">
                <a16:creationId xmlns:a16="http://schemas.microsoft.com/office/drawing/2014/main" id="{14DF92B3-4EE9-5F9F-56C3-BCB812891312}"/>
              </a:ext>
            </a:extLst>
          </p:cNvPr>
          <p:cNvCxnSpPr/>
          <p:nvPr/>
        </p:nvCxnSpPr>
        <p:spPr>
          <a:xfrm>
            <a:off x="5578764" y="1228436"/>
            <a:ext cx="443345" cy="591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6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60E36-1F98-9364-D406-48CC7A600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Úprava formátu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2984BBE-17D1-836B-F9BE-67F30F472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Vhodné dáta kategorizovať (napr. kostol, divadlo, </a:t>
            </a:r>
            <a:r>
              <a:rPr lang="sk-SK" dirty="0" err="1"/>
              <a:t>muzeum</a:t>
            </a:r>
            <a:r>
              <a:rPr lang="sk-SK" dirty="0"/>
              <a:t>...) </a:t>
            </a:r>
          </a:p>
          <a:p>
            <a:r>
              <a:rPr lang="sk-SK" dirty="0"/>
              <a:t>Je možné použiť aj vektorovú SVG grafiku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2CC9E2B-2C51-DB89-3042-8E489CEA1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669" y="4532167"/>
            <a:ext cx="64674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44682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6E8E2"/>
      </a:lt2>
      <a:accent1>
        <a:srgbClr val="A996C6"/>
      </a:accent1>
      <a:accent2>
        <a:srgbClr val="AF7FBA"/>
      </a:accent2>
      <a:accent3>
        <a:srgbClr val="C593B9"/>
      </a:accent3>
      <a:accent4>
        <a:srgbClr val="BA7F94"/>
      </a:accent4>
      <a:accent5>
        <a:srgbClr val="C69996"/>
      </a:accent5>
      <a:accent6>
        <a:srgbClr val="BA9B7F"/>
      </a:accent6>
      <a:hlink>
        <a:srgbClr val="758A53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242</Words>
  <Application>Microsoft Office PowerPoint</Application>
  <PresentationFormat>Širokouhlá</PresentationFormat>
  <Paragraphs>41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2" baseType="lpstr">
      <vt:lpstr>Aharoni</vt:lpstr>
      <vt:lpstr>Arial</vt:lpstr>
      <vt:lpstr>Avenir Next LT Pro</vt:lpstr>
      <vt:lpstr>Calibri</vt:lpstr>
      <vt:lpstr>PrismaticVTI</vt:lpstr>
      <vt:lpstr>ISU - práca s QGIS 2</vt:lpstr>
      <vt:lpstr>Vytvorenie bodovej vrstvy</vt:lpstr>
      <vt:lpstr>Prezentácia programu PowerPoint</vt:lpstr>
      <vt:lpstr>Prezentácia programu PowerPoint</vt:lpstr>
      <vt:lpstr>Pridanie bodu do vrstvy</vt:lpstr>
      <vt:lpstr>Úprava atribútov</vt:lpstr>
      <vt:lpstr>Doplnenie a editácia atribútov</vt:lpstr>
      <vt:lpstr>Prezentácia programu PowerPoint</vt:lpstr>
      <vt:lpstr>Úprava formátu</vt:lpstr>
      <vt:lpstr>Prezentácia programu PowerPoint</vt:lpstr>
      <vt:lpstr>Prezentácia programu PowerPoint</vt:lpstr>
      <vt:lpstr>Pridanie labels</vt:lpstr>
      <vt:lpstr>Prezentácia programu PowerPoint</vt:lpstr>
      <vt:lpstr>Prezentácia programu PowerPoint</vt:lpstr>
      <vt:lpstr>Prezentácia programu PowerPoint</vt:lpstr>
      <vt:lpstr>Prezentácia programu PowerPoint</vt:lpstr>
      <vt:lpstr>Domáca úloha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ISU – práca s QGIS</dc:title>
  <dc:creator>Tomáš Fedor</dc:creator>
  <cp:lastModifiedBy>Tomáš Fedor</cp:lastModifiedBy>
  <cp:revision>26</cp:revision>
  <dcterms:created xsi:type="dcterms:W3CDTF">2023-03-05T17:04:48Z</dcterms:created>
  <dcterms:modified xsi:type="dcterms:W3CDTF">2023-03-22T20:12:55Z</dcterms:modified>
</cp:coreProperties>
</file>