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256" r:id="rId2"/>
    <p:sldId id="260" r:id="rId3"/>
    <p:sldId id="257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5" r:id="rId18"/>
    <p:sldId id="273" r:id="rId19"/>
    <p:sldId id="276" r:id="rId20"/>
    <p:sldId id="274" r:id="rId21"/>
    <p:sldId id="277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D31B6159-3338-438E-B504-7774BABFA546}">
          <p14:sldIdLst>
            <p14:sldId id="256"/>
            <p14:sldId id="260"/>
            <p14:sldId id="257"/>
            <p14:sldId id="259"/>
            <p14:sldId id="261"/>
            <p14:sldId id="262"/>
            <p14:sldId id="264"/>
            <p14:sldId id="263"/>
            <p14:sldId id="265"/>
            <p14:sldId id="266"/>
            <p14:sldId id="267"/>
            <p14:sldId id="268"/>
            <p14:sldId id="270"/>
            <p14:sldId id="269"/>
            <p14:sldId id="271"/>
            <p14:sldId id="272"/>
            <p14:sldId id="275"/>
            <p14:sldId id="273"/>
            <p14:sldId id="276"/>
            <p14:sldId id="274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72302-0084-44A7-8BF0-180DB914D35B}" type="datetimeFigureOut">
              <a:rPr lang="sk-SK" smtClean="0"/>
              <a:t>13. 4. 2023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64066-F894-4DE8-A73D-C3C57372ED7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970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826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0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3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3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1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3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7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3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1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9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C472BB-9175-DD6E-43D5-19689DFB2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7980" y="1030406"/>
            <a:ext cx="5068121" cy="3506879"/>
          </a:xfrm>
        </p:spPr>
        <p:txBody>
          <a:bodyPr anchor="ctr">
            <a:normAutofit/>
          </a:bodyPr>
          <a:lstStyle/>
          <a:p>
            <a:pPr algn="l"/>
            <a:r>
              <a:rPr lang="sk-SK" dirty="0"/>
              <a:t>ISU - práca s QGIS - pluginy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EB53C5-B6AB-D193-B5AB-0AD05BCCE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7980" y="4691564"/>
            <a:ext cx="5068121" cy="1136029"/>
          </a:xfrm>
        </p:spPr>
        <p:txBody>
          <a:bodyPr>
            <a:normAutofit/>
          </a:bodyPr>
          <a:lstStyle/>
          <a:p>
            <a:pPr algn="l"/>
            <a:r>
              <a:rPr lang="sk-SK" dirty="0"/>
              <a:t>Mgr. Tomáš Fedor</a:t>
            </a:r>
          </a:p>
        </p:txBody>
      </p:sp>
      <p:pic>
        <p:nvPicPr>
          <p:cNvPr id="4" name="Picture 3" descr="Abstraktných červený geometrický vzor">
            <a:extLst>
              <a:ext uri="{FF2B5EF4-FFF2-40B4-BE49-F238E27FC236}">
                <a16:creationId xmlns:a16="http://schemas.microsoft.com/office/drawing/2014/main" id="{781F8904-CC12-2973-E965-DA528F014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87" r="38809" b="-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0E172-5012-2B48-E220-21151FDB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BC4963-1CE3-5EB4-51DF-B803B1B8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C6E5CA9-1849-3E50-B5F7-A2171804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32"/>
            <a:ext cx="12192000" cy="65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7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B93F0-A20D-6267-FB8A-15888EA3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qgis2web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F81BEE-FDD6-2E13-8491-5A69B38E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Pridanie rovnako ako v predchádzajúcom prípade</a:t>
            </a:r>
          </a:p>
          <a:p>
            <a:r>
              <a:rPr lang="sk-SK" dirty="0"/>
              <a:t>Umožní z QGIS mapy vytvoriť súbory, ktoré je možné nahrať v podobe funkčnej aplikácie na webstránku</a:t>
            </a:r>
          </a:p>
          <a:p>
            <a:r>
              <a:rPr lang="sk-SK" dirty="0"/>
              <a:t>Vyžaduje úložný priestor na serveri</a:t>
            </a:r>
          </a:p>
        </p:txBody>
      </p:sp>
    </p:spTree>
    <p:extLst>
      <p:ext uri="{BB962C8B-B14F-4D97-AF65-F5344CB8AC3E}">
        <p14:creationId xmlns:p14="http://schemas.microsoft.com/office/powerpoint/2010/main" val="111316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F3FA0-80A7-333E-675F-7C709538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22ED57-9B90-2A6C-18F6-AB8FABBC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A643C42-3213-D635-F6D3-19936966A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5" y="1160606"/>
            <a:ext cx="7686675" cy="401955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72F5941-EBEE-1571-DB6F-A9C523495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700" y="1518481"/>
            <a:ext cx="2609850" cy="135255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730089A4-624C-1DC1-1632-A3369B03CEEB}"/>
              </a:ext>
            </a:extLst>
          </p:cNvPr>
          <p:cNvSpPr/>
          <p:nvPr/>
        </p:nvSpPr>
        <p:spPr>
          <a:xfrm>
            <a:off x="9106293" y="1772239"/>
            <a:ext cx="603315" cy="565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996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C7CAC-A1E8-8759-3FFE-2CFF1524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qgis2web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EC6ED5-54C4-6C18-F214-DB0C6503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Pred otvorením skontrolovať poradie a formát vrstiev, zobrazenie mapového okna (priblíženie)</a:t>
            </a:r>
          </a:p>
          <a:p>
            <a:r>
              <a:rPr lang="sk-SK" dirty="0"/>
              <a:t>Ideálne je mať všetky vrstvy v rovnakom súradnicovom systéme</a:t>
            </a:r>
          </a:p>
          <a:p>
            <a:r>
              <a:rPr lang="sk-SK" dirty="0"/>
              <a:t>Ak je mapa pripravená, môžeme otvoriť </a:t>
            </a:r>
            <a:r>
              <a:rPr lang="sk-SK" dirty="0" err="1"/>
              <a:t>plug</a:t>
            </a:r>
            <a:r>
              <a:rPr lang="sk-SK" dirty="0"/>
              <a:t>-in</a:t>
            </a:r>
          </a:p>
        </p:txBody>
      </p:sp>
    </p:spTree>
    <p:extLst>
      <p:ext uri="{BB962C8B-B14F-4D97-AF65-F5344CB8AC3E}">
        <p14:creationId xmlns:p14="http://schemas.microsoft.com/office/powerpoint/2010/main" val="23012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F06F3-B679-9803-E72D-ADFBB0E0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2E6FAD-9B8A-5DD1-1ECC-C18981E30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54F821-A019-2A45-6FEC-F27C7319A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831"/>
            <a:ext cx="12192000" cy="65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54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FBD66-8703-6891-EEEC-DF48AB3F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5B647D-09BC-D6F9-9B28-BBC8F66ED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4846C5E-BDCA-C155-6FAF-5FCD97BDE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94" y="0"/>
            <a:ext cx="7536411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F334BF7C-1E5B-463E-5ECD-804DC1BF41D2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458688" y="981149"/>
            <a:ext cx="1138548" cy="1825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787996D0-CAB8-0B70-E566-16EFBB6DD2AE}"/>
              </a:ext>
            </a:extLst>
          </p:cNvPr>
          <p:cNvSpPr txBox="1"/>
          <p:nvPr/>
        </p:nvSpPr>
        <p:spPr>
          <a:xfrm>
            <a:off x="5597236" y="979055"/>
            <a:ext cx="513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visible</a:t>
            </a:r>
            <a:r>
              <a:rPr lang="sk-SK" dirty="0">
                <a:solidFill>
                  <a:srgbClr val="FF0000"/>
                </a:solidFill>
              </a:rPr>
              <a:t>“ – ak chceme, aby vrstva bola viditeľná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31BE3654-BDFA-F584-5BD2-38C9238087BD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1874982"/>
            <a:ext cx="120073" cy="212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B7369CB5-7550-5C60-DA7F-D8390B3B6316}"/>
              </a:ext>
            </a:extLst>
          </p:cNvPr>
          <p:cNvSpPr txBox="1"/>
          <p:nvPr/>
        </p:nvSpPr>
        <p:spPr>
          <a:xfrm>
            <a:off x="5329381" y="1921164"/>
            <a:ext cx="635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Výber atribútov (</a:t>
            </a:r>
            <a:r>
              <a:rPr lang="sk-SK" dirty="0" err="1">
                <a:solidFill>
                  <a:srgbClr val="FF0000"/>
                </a:solidFill>
              </a:rPr>
              <a:t>header</a:t>
            </a:r>
            <a:r>
              <a:rPr lang="sk-SK" dirty="0">
                <a:solidFill>
                  <a:srgbClr val="FF0000"/>
                </a:solidFill>
              </a:rPr>
              <a:t> – „hlavička“, hlavný </a:t>
            </a:r>
            <a:r>
              <a:rPr lang="sk-SK" dirty="0" err="1">
                <a:solidFill>
                  <a:srgbClr val="FF0000"/>
                </a:solidFill>
              </a:rPr>
              <a:t>atrb</a:t>
            </a:r>
            <a:r>
              <a:rPr lang="sk-SK" dirty="0">
                <a:solidFill>
                  <a:srgbClr val="FF0000"/>
                </a:solidFill>
              </a:rPr>
              <a:t>./kategória)</a:t>
            </a:r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F61B6BF5-4025-6EA5-65B2-8B5BB2ABE08F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2955636" y="2032000"/>
            <a:ext cx="518465" cy="766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id="{720E4D04-4D59-AE31-B8DA-E21386A7800E}"/>
              </a:ext>
            </a:extLst>
          </p:cNvPr>
          <p:cNvSpPr txBox="1"/>
          <p:nvPr/>
        </p:nvSpPr>
        <p:spPr>
          <a:xfrm>
            <a:off x="2632364" y="2798618"/>
            <a:ext cx="1683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Zakliknutie </a:t>
            </a:r>
          </a:p>
          <a:p>
            <a:r>
              <a:rPr lang="sk-SK" dirty="0">
                <a:solidFill>
                  <a:srgbClr val="FF0000"/>
                </a:solidFill>
              </a:rPr>
              <a:t>potvrdzuje </a:t>
            </a:r>
          </a:p>
          <a:p>
            <a:r>
              <a:rPr lang="sk-SK" dirty="0">
                <a:solidFill>
                  <a:srgbClr val="FF0000"/>
                </a:solidFill>
              </a:rPr>
              <a:t>použitie vrstvy</a:t>
            </a:r>
          </a:p>
        </p:txBody>
      </p:sp>
    </p:spTree>
    <p:extLst>
      <p:ext uri="{BB962C8B-B14F-4D97-AF65-F5344CB8AC3E}">
        <p14:creationId xmlns:p14="http://schemas.microsoft.com/office/powerpoint/2010/main" val="597124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598FD-EB96-41BF-7910-BA136B5E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093CAE-6643-52E3-B438-E9E872EB3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5145806-2E97-CA74-9326-F482FB7A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162" y="0"/>
            <a:ext cx="7403676" cy="6858000"/>
          </a:xfrm>
          <a:prstGeom prst="rect">
            <a:avLst/>
          </a:prstGeom>
        </p:spPr>
      </p:pic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9B7DAFFA-5A03-0AB1-BBFA-78856E473EE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451927" y="4322618"/>
            <a:ext cx="1488095" cy="988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B713BF76-231D-4B60-5727-49EDAB659240}"/>
              </a:ext>
            </a:extLst>
          </p:cNvPr>
          <p:cNvSpPr txBox="1"/>
          <p:nvPr/>
        </p:nvSpPr>
        <p:spPr>
          <a:xfrm>
            <a:off x="3278909" y="5310908"/>
            <a:ext cx="5322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Rozsah mapy / „priblíženie“; </a:t>
            </a:r>
          </a:p>
          <a:p>
            <a:r>
              <a:rPr lang="sk-SK" dirty="0">
                <a:solidFill>
                  <a:srgbClr val="FF0000"/>
                </a:solidFill>
              </a:rPr>
              <a:t>vhodné nastaviť na „</a:t>
            </a:r>
            <a:r>
              <a:rPr lang="sk-SK" dirty="0" err="1">
                <a:solidFill>
                  <a:srgbClr val="FF0000"/>
                </a:solidFill>
              </a:rPr>
              <a:t>Canvas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extent</a:t>
            </a:r>
            <a:r>
              <a:rPr lang="sk-SK" dirty="0">
                <a:solidFill>
                  <a:srgbClr val="FF0000"/>
                </a:solidFill>
              </a:rPr>
              <a:t>“ – zobrazí tak, </a:t>
            </a:r>
          </a:p>
          <a:p>
            <a:r>
              <a:rPr lang="sk-SK" dirty="0">
                <a:solidFill>
                  <a:srgbClr val="FF0000"/>
                </a:solidFill>
              </a:rPr>
              <a:t>Ako je mapa priblížená v QGIS</a:t>
            </a:r>
          </a:p>
        </p:txBody>
      </p:sp>
    </p:spTree>
    <p:extLst>
      <p:ext uri="{BB962C8B-B14F-4D97-AF65-F5344CB8AC3E}">
        <p14:creationId xmlns:p14="http://schemas.microsoft.com/office/powerpoint/2010/main" val="196524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A3E4C-587D-6109-195C-A245878B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6C6308-22C5-C747-FA17-4954F3392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507DAC2-C1F5-9C99-9041-5F5C804A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23"/>
            <a:ext cx="12192000" cy="6554154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E9613EDD-2A2E-E762-F2C3-3B809C4C556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22169" y="5587939"/>
            <a:ext cx="1733104" cy="680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C9396622-E2FD-3485-EAC7-7CA507A4F1C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625600" y="5587939"/>
            <a:ext cx="729673" cy="711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>
            <a:extLst>
              <a:ext uri="{FF2B5EF4-FFF2-40B4-BE49-F238E27FC236}">
                <a16:creationId xmlns:a16="http://schemas.microsoft.com/office/drawing/2014/main" id="{60F74194-1B6F-4A88-1EEE-A4FBA4244445}"/>
              </a:ext>
            </a:extLst>
          </p:cNvPr>
          <p:cNvSpPr txBox="1"/>
          <p:nvPr/>
        </p:nvSpPr>
        <p:spPr>
          <a:xfrm>
            <a:off x="2355273" y="5403273"/>
            <a:ext cx="236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Prepínanie nadhľadu</a:t>
            </a:r>
          </a:p>
        </p:txBody>
      </p: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A0350D6C-E09B-654A-48B4-DB983B74ABEB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538065" y="5772605"/>
            <a:ext cx="1329499" cy="711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53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0C5AC-CE64-DD0A-0015-DE18B834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22E477-119F-6FA6-AA61-0230E2513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842DA06-6219-D182-EAF5-592F3732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2" y="0"/>
            <a:ext cx="7531013" cy="6858000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EAB9AD17-6D1E-7F7D-F1F9-2CA9397859D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956874" y="831212"/>
            <a:ext cx="562180" cy="7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98DCAB20-8A98-00C9-BDE1-BB50B7267E1E}"/>
              </a:ext>
            </a:extLst>
          </p:cNvPr>
          <p:cNvSpPr txBox="1"/>
          <p:nvPr/>
        </p:nvSpPr>
        <p:spPr>
          <a:xfrm>
            <a:off x="3519054" y="646546"/>
            <a:ext cx="406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Výber priečinka, kde sa súbory uložia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91288D8A-3791-8A86-C0E0-A9AC9F6FA718}"/>
              </a:ext>
            </a:extLst>
          </p:cNvPr>
          <p:cNvCxnSpPr/>
          <p:nvPr/>
        </p:nvCxnSpPr>
        <p:spPr>
          <a:xfrm>
            <a:off x="5338619" y="5394036"/>
            <a:ext cx="849745" cy="997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2480D64E-9C91-2E33-9DD0-1C516A11F300}"/>
              </a:ext>
            </a:extLst>
          </p:cNvPr>
          <p:cNvSpPr txBox="1"/>
          <p:nvPr/>
        </p:nvSpPr>
        <p:spPr>
          <a:xfrm>
            <a:off x="6280728" y="5781963"/>
            <a:ext cx="160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Potom export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B5188B8D-021C-E2E9-AEA6-9655C4909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357" y="1338695"/>
            <a:ext cx="3933825" cy="3848100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DD563A7D-8949-4572-10A4-B55BC10A8086}"/>
              </a:ext>
            </a:extLst>
          </p:cNvPr>
          <p:cNvSpPr txBox="1"/>
          <p:nvPr/>
        </p:nvSpPr>
        <p:spPr>
          <a:xfrm>
            <a:off x="7670891" y="5320145"/>
            <a:ext cx="452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Úspešný export a vygenerovanie súborov</a:t>
            </a:r>
          </a:p>
        </p:txBody>
      </p: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E51658E5-92A9-E797-EEA3-3ED7353094CE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8626764" y="4211782"/>
            <a:ext cx="1304682" cy="1108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49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43AA5-ECBB-F96C-63F7-6C3BC299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Export na stránku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1EE4E8-172D-C1EF-E407-B62060E19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zadaní exportu sa vytvorí priečinok so súbormi a otvorí index.html, na ktorom sa zobrazí mapová aplikácia.</a:t>
            </a:r>
          </a:p>
          <a:p>
            <a:r>
              <a:rPr lang="sk-SK" dirty="0"/>
              <a:t>Priečinok je vhodné následne premenovať pre zjednodušenie cesty (vygenerovaný má dlhý názov)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753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C9B36-14AB-6C48-60B8-779340CE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Plug</a:t>
            </a:r>
            <a:r>
              <a:rPr lang="sk-SK" dirty="0"/>
              <a:t>-in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BCF740-7BF7-E2DA-3608-DD8C1F427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Modulové rozšírenie softvéru</a:t>
            </a:r>
          </a:p>
          <a:p>
            <a:r>
              <a:rPr lang="sk-SK" dirty="0"/>
              <a:t>QGIS – široký výber </a:t>
            </a:r>
            <a:r>
              <a:rPr lang="sk-SK" dirty="0" err="1"/>
              <a:t>plug-inov</a:t>
            </a:r>
            <a:endParaRPr lang="sk-SK" dirty="0"/>
          </a:p>
          <a:p>
            <a:r>
              <a:rPr lang="sk-SK" dirty="0"/>
              <a:t>Často umožňujú napojiť aj pokročilejší softvér využívajúci priestorové dáta (QGIS dokáže pre daný SW poskytnúť grafické rozhranie)</a:t>
            </a:r>
          </a:p>
        </p:txBody>
      </p:sp>
    </p:spTree>
    <p:extLst>
      <p:ext uri="{BB962C8B-B14F-4D97-AF65-F5344CB8AC3E}">
        <p14:creationId xmlns:p14="http://schemas.microsoft.com/office/powerpoint/2010/main" val="854511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F1543-DB62-74B3-711E-B21D52B2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74B3A-1819-15D1-F9DC-521E28BD7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E8F1B80-327A-3C1B-E4E5-EEC6F86C4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"/>
            <a:ext cx="121920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3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F0EE2-A4A8-43C3-22CD-8EB000C1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Úpravy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2955DF-605F-76C6-ED33-17CE1A3EC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Formát sa môže v aplikácii zobrazovať ináč, ako v mapovom nadhľade QGIS (niektoré funkcie nie sú podporované, font alebo veľkosť ikoniek môže byť iná). Je preto potrebné ich následne pri náhľade aplikácie adekvátne upraviť.</a:t>
            </a:r>
          </a:p>
        </p:txBody>
      </p:sp>
    </p:spTree>
    <p:extLst>
      <p:ext uri="{BB962C8B-B14F-4D97-AF65-F5344CB8AC3E}">
        <p14:creationId xmlns:p14="http://schemas.microsoft.com/office/powerpoint/2010/main" val="235273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7B76B-6DBF-FA46-7E26-08798888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Pridanie pluginu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1BD466-75B4-6331-0386-2C1F129F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Plugins</a:t>
            </a:r>
            <a:r>
              <a:rPr lang="sk-SK" dirty="0"/>
              <a:t> &gt; </a:t>
            </a:r>
            <a:r>
              <a:rPr lang="sk-SK" dirty="0" err="1"/>
              <a:t>Manage</a:t>
            </a:r>
            <a:r>
              <a:rPr lang="sk-SK" dirty="0"/>
              <a:t> and </a:t>
            </a:r>
            <a:r>
              <a:rPr lang="sk-SK" dirty="0" err="1"/>
              <a:t>install</a:t>
            </a:r>
            <a:r>
              <a:rPr lang="sk-SK" dirty="0"/>
              <a:t> </a:t>
            </a:r>
            <a:r>
              <a:rPr lang="sk-SK" dirty="0" err="1"/>
              <a:t>plugins</a:t>
            </a:r>
            <a:r>
              <a:rPr lang="sk-SK" dirty="0"/>
              <a:t>...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02F0514-499B-5607-A705-B0910EF9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581" y="3556164"/>
            <a:ext cx="5848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5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6E6DF-FE20-4CDD-9F19-C29ACC45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9A85C1-5A47-B568-5FD0-E60278BDE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B751E5-595F-E047-2CE3-5D52ECFD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30" y="101455"/>
            <a:ext cx="10306050" cy="6562725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5CB5F05A-6386-480A-A8CE-66395C60A341}"/>
              </a:ext>
            </a:extLst>
          </p:cNvPr>
          <p:cNvCxnSpPr/>
          <p:nvPr/>
        </p:nvCxnSpPr>
        <p:spPr>
          <a:xfrm>
            <a:off x="2724727" y="443345"/>
            <a:ext cx="1173018" cy="1773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9CA0B95D-B700-1715-A1B8-252CFB4DF288}"/>
              </a:ext>
            </a:extLst>
          </p:cNvPr>
          <p:cNvCxnSpPr/>
          <p:nvPr/>
        </p:nvCxnSpPr>
        <p:spPr>
          <a:xfrm>
            <a:off x="4248727" y="2863273"/>
            <a:ext cx="2863273" cy="2364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>
            <a:extLst>
              <a:ext uri="{FF2B5EF4-FFF2-40B4-BE49-F238E27FC236}">
                <a16:creationId xmlns:a16="http://schemas.microsoft.com/office/drawing/2014/main" id="{84CA4B02-2379-F955-5806-06ED5E1EA0E8}"/>
              </a:ext>
            </a:extLst>
          </p:cNvPr>
          <p:cNvSpPr/>
          <p:nvPr/>
        </p:nvSpPr>
        <p:spPr>
          <a:xfrm>
            <a:off x="3528291" y="1173018"/>
            <a:ext cx="498764" cy="480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227EE165-7104-5854-73EA-64176D21AAE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3999345" y="1422339"/>
            <a:ext cx="1237673" cy="18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>
            <a:extLst>
              <a:ext uri="{FF2B5EF4-FFF2-40B4-BE49-F238E27FC236}">
                <a16:creationId xmlns:a16="http://schemas.microsoft.com/office/drawing/2014/main" id="{333714F2-8D4B-CBB7-BD7C-DE6BE113C4F3}"/>
              </a:ext>
            </a:extLst>
          </p:cNvPr>
          <p:cNvSpPr txBox="1"/>
          <p:nvPr/>
        </p:nvSpPr>
        <p:spPr>
          <a:xfrm>
            <a:off x="4350327" y="1967345"/>
            <a:ext cx="407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Pridanie </a:t>
            </a:r>
            <a:r>
              <a:rPr lang="sk-SK" dirty="0" err="1">
                <a:solidFill>
                  <a:srgbClr val="FF0000"/>
                </a:solidFill>
              </a:rPr>
              <a:t>plug-inu</a:t>
            </a:r>
            <a:r>
              <a:rPr lang="sk-SK" dirty="0">
                <a:solidFill>
                  <a:srgbClr val="FF0000"/>
                </a:solidFill>
              </a:rPr>
              <a:t> podkladových máp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352FA01-9514-83A1-25B2-9A78D48F2C08}"/>
              </a:ext>
            </a:extLst>
          </p:cNvPr>
          <p:cNvSpPr txBox="1"/>
          <p:nvPr/>
        </p:nvSpPr>
        <p:spPr>
          <a:xfrm>
            <a:off x="3676072" y="3805382"/>
            <a:ext cx="1854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>
                <a:solidFill>
                  <a:srgbClr val="FF0000"/>
                </a:solidFill>
              </a:rPr>
              <a:t>Install</a:t>
            </a:r>
            <a:r>
              <a:rPr lang="sk-SK" dirty="0">
                <a:solidFill>
                  <a:srgbClr val="FF0000"/>
                </a:solidFill>
              </a:rPr>
              <a:t> (</a:t>
            </a:r>
            <a:r>
              <a:rPr lang="sk-SK" dirty="0" err="1">
                <a:solidFill>
                  <a:srgbClr val="FF0000"/>
                </a:solidFill>
              </a:rPr>
              <a:t>uninstall</a:t>
            </a:r>
            <a:r>
              <a:rPr lang="sk-SK" dirty="0">
                <a:solidFill>
                  <a:srgbClr val="FF0000"/>
                </a:solidFill>
              </a:rPr>
              <a:t> </a:t>
            </a:r>
          </a:p>
          <a:p>
            <a:r>
              <a:rPr lang="sk-SK" dirty="0">
                <a:solidFill>
                  <a:srgbClr val="FF0000"/>
                </a:solidFill>
              </a:rPr>
              <a:t>ak už je </a:t>
            </a:r>
            <a:r>
              <a:rPr lang="sk-SK" dirty="0" err="1">
                <a:solidFill>
                  <a:srgbClr val="FF0000"/>
                </a:solidFill>
              </a:rPr>
              <a:t>plug</a:t>
            </a:r>
            <a:r>
              <a:rPr lang="sk-SK" dirty="0">
                <a:solidFill>
                  <a:srgbClr val="FF0000"/>
                </a:solidFill>
              </a:rPr>
              <a:t>-in </a:t>
            </a:r>
          </a:p>
          <a:p>
            <a:r>
              <a:rPr lang="sk-SK" dirty="0" err="1">
                <a:solidFill>
                  <a:srgbClr val="FF0000"/>
                </a:solidFill>
              </a:rPr>
              <a:t>naištalovaný</a:t>
            </a:r>
            <a:r>
              <a:rPr lang="sk-SK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2446158-EA70-8CFF-FED1-78E9EC06A664}"/>
              </a:ext>
            </a:extLst>
          </p:cNvPr>
          <p:cNvSpPr txBox="1"/>
          <p:nvPr/>
        </p:nvSpPr>
        <p:spPr>
          <a:xfrm>
            <a:off x="5237018" y="1237673"/>
            <a:ext cx="364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Ikona </a:t>
            </a:r>
            <a:r>
              <a:rPr lang="sk-SK" dirty="0" err="1">
                <a:solidFill>
                  <a:srgbClr val="FF0000"/>
                </a:solidFill>
              </a:rPr>
              <a:t>plug-inu</a:t>
            </a:r>
            <a:r>
              <a:rPr lang="sk-SK" dirty="0">
                <a:solidFill>
                  <a:srgbClr val="FF0000"/>
                </a:solidFill>
              </a:rPr>
              <a:t> sa zobrazí na lište </a:t>
            </a:r>
          </a:p>
        </p:txBody>
      </p:sp>
    </p:spTree>
    <p:extLst>
      <p:ext uri="{BB962C8B-B14F-4D97-AF65-F5344CB8AC3E}">
        <p14:creationId xmlns:p14="http://schemas.microsoft.com/office/powerpoint/2010/main" val="308294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64367-7DB3-4EE2-A415-F80E91A5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Pridanie podkladových máp pomocou </a:t>
            </a:r>
            <a:r>
              <a:rPr lang="sk-SK" dirty="0" err="1"/>
              <a:t>GeoData</a:t>
            </a:r>
            <a:r>
              <a:rPr lang="sk-SK" dirty="0"/>
              <a:t> CZ/SK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EF6CBE-FB40-1073-513D-5E8E678A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Prepojenie s mapami pre CZ/SK oblasť</a:t>
            </a:r>
          </a:p>
          <a:p>
            <a:r>
              <a:rPr lang="sk-SK" dirty="0"/>
              <a:t>Viacero známych a bežne používaných mapových podkladov (napr. Mapy </a:t>
            </a:r>
            <a:r>
              <a:rPr lang="sk-SK" dirty="0" err="1"/>
              <a:t>cz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75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46A26-A731-939E-45CA-F1844328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835BF5-D4BC-E33E-CA08-8794EEDF9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E92FA4B-2BC0-2BAA-F47C-8F1EEFD02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42" y="0"/>
            <a:ext cx="10266516" cy="68580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5E5E8347-72B4-2ED5-7C43-42F612AEDA19}"/>
              </a:ext>
            </a:extLst>
          </p:cNvPr>
          <p:cNvSpPr/>
          <p:nvPr/>
        </p:nvSpPr>
        <p:spPr>
          <a:xfrm>
            <a:off x="980388" y="103695"/>
            <a:ext cx="377072" cy="377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61E2CECA-4515-B264-2753-DAD5CF504563}"/>
              </a:ext>
            </a:extLst>
          </p:cNvPr>
          <p:cNvCxnSpPr>
            <a:cxnSpLocks/>
            <a:stCxn id="11" idx="1"/>
            <a:endCxn id="6" idx="6"/>
          </p:cNvCxnSpPr>
          <p:nvPr/>
        </p:nvCxnSpPr>
        <p:spPr>
          <a:xfrm flipH="1">
            <a:off x="1357460" y="286266"/>
            <a:ext cx="886976" cy="5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:a16="http://schemas.microsoft.com/office/drawing/2014/main" id="{4BE84B28-7472-0D10-69B8-32734564D343}"/>
              </a:ext>
            </a:extLst>
          </p:cNvPr>
          <p:cNvSpPr txBox="1"/>
          <p:nvPr/>
        </p:nvSpPr>
        <p:spPr>
          <a:xfrm>
            <a:off x="2244436" y="101600"/>
            <a:ext cx="667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Klik na ikonu </a:t>
            </a:r>
            <a:r>
              <a:rPr lang="sk-SK" dirty="0" err="1">
                <a:solidFill>
                  <a:srgbClr val="FF0000"/>
                </a:solidFill>
              </a:rPr>
              <a:t>plug-inu</a:t>
            </a:r>
            <a:r>
              <a:rPr lang="sk-SK" dirty="0">
                <a:solidFill>
                  <a:srgbClr val="FF0000"/>
                </a:solidFill>
              </a:rPr>
              <a:t> pre spustenie jeho grafického rozhrania</a:t>
            </a:r>
          </a:p>
        </p:txBody>
      </p: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6B9F5230-0B6E-6266-28B7-97299714E968}"/>
              </a:ext>
            </a:extLst>
          </p:cNvPr>
          <p:cNvCxnSpPr>
            <a:stCxn id="11" idx="2"/>
          </p:cNvCxnSpPr>
          <p:nvPr/>
        </p:nvCxnSpPr>
        <p:spPr>
          <a:xfrm flipH="1">
            <a:off x="3177309" y="470932"/>
            <a:ext cx="2404483" cy="711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409065F2-BF26-8E4D-8E27-20C48819C6BE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2872509" y="2124302"/>
            <a:ext cx="1136074" cy="8220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>
            <a:extLst>
              <a:ext uri="{FF2B5EF4-FFF2-40B4-BE49-F238E27FC236}">
                <a16:creationId xmlns:a16="http://schemas.microsoft.com/office/drawing/2014/main" id="{6C3D0B31-3B2C-4B4A-104D-A4B8445CEBED}"/>
              </a:ext>
            </a:extLst>
          </p:cNvPr>
          <p:cNvSpPr txBox="1"/>
          <p:nvPr/>
        </p:nvSpPr>
        <p:spPr>
          <a:xfrm>
            <a:off x="4008583" y="1939636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Selekcia mapy (ak je dostupná)</a:t>
            </a:r>
          </a:p>
        </p:txBody>
      </p: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281EC26B-A3A9-5E72-5FF8-9FD14933246C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7075097" y="5486400"/>
            <a:ext cx="1505485" cy="507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316881CE-E350-96E4-317C-7A4FD21247F2}"/>
              </a:ext>
            </a:extLst>
          </p:cNvPr>
          <p:cNvCxnSpPr/>
          <p:nvPr/>
        </p:nvCxnSpPr>
        <p:spPr>
          <a:xfrm flipH="1" flipV="1">
            <a:off x="6936509" y="3500582"/>
            <a:ext cx="2115127" cy="1810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00EB3082-3BD7-E527-4414-3F9E70B7A268}"/>
              </a:ext>
            </a:extLst>
          </p:cNvPr>
          <p:cNvSpPr txBox="1"/>
          <p:nvPr/>
        </p:nvSpPr>
        <p:spPr>
          <a:xfrm>
            <a:off x="4304146" y="5809673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Pre Slovensko zvoliť SVK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D03BC145-81CC-EA0F-B071-7D192E513FBA}"/>
              </a:ext>
            </a:extLst>
          </p:cNvPr>
          <p:cNvSpPr txBox="1"/>
          <p:nvPr/>
        </p:nvSpPr>
        <p:spPr>
          <a:xfrm>
            <a:off x="3629891" y="3953163"/>
            <a:ext cx="40511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QGIS bude potrebné reštartovať pre </a:t>
            </a:r>
          </a:p>
          <a:p>
            <a:r>
              <a:rPr lang="sk-SK" dirty="0">
                <a:solidFill>
                  <a:srgbClr val="FF0000"/>
                </a:solidFill>
              </a:rPr>
              <a:t>vykonanie tejto zmeny – uložiť </a:t>
            </a:r>
          </a:p>
          <a:p>
            <a:r>
              <a:rPr lang="sk-SK" dirty="0">
                <a:solidFill>
                  <a:srgbClr val="FF0000"/>
                </a:solidFill>
              </a:rPr>
              <a:t>projekt/prácu</a:t>
            </a:r>
          </a:p>
        </p:txBody>
      </p:sp>
    </p:spTree>
    <p:extLst>
      <p:ext uri="{BB962C8B-B14F-4D97-AF65-F5344CB8AC3E}">
        <p14:creationId xmlns:p14="http://schemas.microsoft.com/office/powerpoint/2010/main" val="143715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9E457-8F53-445E-E2B6-29EAF619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A4FA24-7531-4572-AB0F-161B30A52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727DAC0-30E7-02DA-401E-9901A938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161925"/>
            <a:ext cx="9267825" cy="653415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1E53D0E-5AF1-BE44-D94C-BDE7DAD0B3CC}"/>
              </a:ext>
            </a:extLst>
          </p:cNvPr>
          <p:cNvSpPr txBox="1"/>
          <p:nvPr/>
        </p:nvSpPr>
        <p:spPr>
          <a:xfrm>
            <a:off x="2158738" y="3252247"/>
            <a:ext cx="4028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Výber poskytovateľov pre Slovensko </a:t>
            </a:r>
          </a:p>
          <a:p>
            <a:r>
              <a:rPr lang="sk-SK" dirty="0">
                <a:solidFill>
                  <a:srgbClr val="FF0000"/>
                </a:solidFill>
              </a:rPr>
              <a:t>(kliknutím sa otvorí celý zoznam)</a:t>
            </a:r>
          </a:p>
        </p:txBody>
      </p:sp>
    </p:spTree>
    <p:extLst>
      <p:ext uri="{BB962C8B-B14F-4D97-AF65-F5344CB8AC3E}">
        <p14:creationId xmlns:p14="http://schemas.microsoft.com/office/powerpoint/2010/main" val="42131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3AA86-9C0D-60FF-3043-EAFDF11B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69C412-16EB-94A7-0911-360289183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40B115C-3785-2C6D-E27F-0CCDA872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1912"/>
            <a:ext cx="94488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6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49C35-B638-BAEA-754A-B5DA9A9F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8F5033-532F-F993-6EDE-B1B6C1B1F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5C8BF16-948F-8B5C-9F6E-34A9D698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51" y="104775"/>
            <a:ext cx="9420225" cy="6753225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A3C247E-6035-14E9-86FC-02923D549535}"/>
              </a:ext>
            </a:extLst>
          </p:cNvPr>
          <p:cNvSpPr txBox="1"/>
          <p:nvPr/>
        </p:nvSpPr>
        <p:spPr>
          <a:xfrm>
            <a:off x="5665509" y="1555422"/>
            <a:ext cx="22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Dostupnosť</a:t>
            </a:r>
          </a:p>
          <a:p>
            <a:r>
              <a:rPr lang="sk-SK" dirty="0">
                <a:solidFill>
                  <a:srgbClr val="FF0000"/>
                </a:solidFill>
              </a:rPr>
              <a:t>(zelená – dostupné)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C5128600-B21B-F76F-E615-9C2345B0CD10}"/>
              </a:ext>
            </a:extLst>
          </p:cNvPr>
          <p:cNvCxnSpPr/>
          <p:nvPr/>
        </p:nvCxnSpPr>
        <p:spPr>
          <a:xfrm flipV="1">
            <a:off x="2327564" y="1209964"/>
            <a:ext cx="5375563" cy="877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33358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6E8E2"/>
      </a:lt2>
      <a:accent1>
        <a:srgbClr val="A996C6"/>
      </a:accent1>
      <a:accent2>
        <a:srgbClr val="AF7FBA"/>
      </a:accent2>
      <a:accent3>
        <a:srgbClr val="C593B9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352</Words>
  <Application>Microsoft Office PowerPoint</Application>
  <PresentationFormat>Širokouhlá</PresentationFormat>
  <Paragraphs>51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Aharoni</vt:lpstr>
      <vt:lpstr>Arial</vt:lpstr>
      <vt:lpstr>Avenir Next LT Pro</vt:lpstr>
      <vt:lpstr>Calibri</vt:lpstr>
      <vt:lpstr>PrismaticVTI</vt:lpstr>
      <vt:lpstr>ISU - práca s QGIS - pluginy</vt:lpstr>
      <vt:lpstr>Plug-in</vt:lpstr>
      <vt:lpstr>Pridanie pluginu</vt:lpstr>
      <vt:lpstr>Prezentácia programu PowerPoint</vt:lpstr>
      <vt:lpstr>Pridanie podkladových máp pomocou GeoData CZ/SK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qgis2web</vt:lpstr>
      <vt:lpstr>Prezentácia programu PowerPoint</vt:lpstr>
      <vt:lpstr>qgis2web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Export na stránku</vt:lpstr>
      <vt:lpstr>Prezentácia programu PowerPoint</vt:lpstr>
      <vt:lpstr>Úpravy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 – práca s QGIS</dc:title>
  <dc:creator>Tomáš Fedor</dc:creator>
  <cp:lastModifiedBy>Tomáš Fedor</cp:lastModifiedBy>
  <cp:revision>44</cp:revision>
  <dcterms:created xsi:type="dcterms:W3CDTF">2023-03-05T17:04:48Z</dcterms:created>
  <dcterms:modified xsi:type="dcterms:W3CDTF">2023-04-13T09:46:25Z</dcterms:modified>
</cp:coreProperties>
</file>