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25" d="100"/>
          <a:sy n="125" d="100"/>
        </p:scale>
        <p:origin x="390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7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47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169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397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509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62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20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179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61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5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50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2905-F956-4BB0-A427-07DCD8468A9B}" type="datetimeFigureOut">
              <a:rPr lang="sk-SK" smtClean="0"/>
              <a:t>3. 5. 2023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7F66-4EF7-4A66-9BA1-629D870677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915" y="351949"/>
            <a:ext cx="10515600" cy="1325563"/>
          </a:xfrm>
        </p:spPr>
        <p:txBody>
          <a:bodyPr/>
          <a:lstStyle/>
          <a:p>
            <a:r>
              <a:rPr lang="sk-SK" b="1" dirty="0"/>
              <a:t>Nahratie vlastných vektorových dát do GEE </a:t>
            </a:r>
            <a:r>
              <a:rPr lang="sk-SK" dirty="0"/>
              <a:t>(administratívnych hraníc SR)</a:t>
            </a: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4534"/>
          <a:stretch/>
        </p:blipFill>
        <p:spPr>
          <a:xfrm>
            <a:off x="864396" y="1817073"/>
            <a:ext cx="2845960" cy="33469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63" y="1817073"/>
            <a:ext cx="3529365" cy="4878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535" y="1817074"/>
            <a:ext cx="2884054" cy="4878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407915" y="1822931"/>
            <a:ext cx="57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879282" y="1817073"/>
            <a:ext cx="57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8034393" y="1817073"/>
            <a:ext cx="57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8534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Import potrebných dát do skriptu </a:t>
            </a:r>
            <a:br>
              <a:rPr lang="sk-SK" b="1" dirty="0"/>
            </a:br>
            <a:r>
              <a:rPr lang="sk-SK" dirty="0"/>
              <a:t>(NASA SRTM </a:t>
            </a:r>
            <a:r>
              <a:rPr lang="sk-SK" dirty="0" err="1"/>
              <a:t>Digital</a:t>
            </a:r>
            <a:r>
              <a:rPr lang="sk-SK" dirty="0"/>
              <a:t> </a:t>
            </a:r>
            <a:r>
              <a:rPr lang="sk-SK" dirty="0" err="1"/>
              <a:t>elevation</a:t>
            </a:r>
            <a:r>
              <a:rPr lang="sk-SK" dirty="0"/>
              <a:t>, hranice SR)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831" y="1844919"/>
            <a:ext cx="7002339" cy="2298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r="12003"/>
          <a:stretch/>
        </p:blipFill>
        <p:spPr>
          <a:xfrm>
            <a:off x="2594830" y="4426464"/>
            <a:ext cx="7002339" cy="1957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2122954" y="1844919"/>
            <a:ext cx="57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122954" y="4426464"/>
            <a:ext cx="57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405968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170" y="113078"/>
            <a:ext cx="10515600" cy="1325563"/>
          </a:xfrm>
        </p:spPr>
        <p:txBody>
          <a:bodyPr/>
          <a:lstStyle/>
          <a:p>
            <a:r>
              <a:rPr lang="sk-SK" b="1" dirty="0"/>
              <a:t>Nastavenie geometrie pre tabuľku a pridanie administratívnych hraníc do mapového okna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16170" y="1438641"/>
            <a:ext cx="10515600" cy="87068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var sr=</a:t>
            </a:r>
            <a:r>
              <a:rPr lang="sk-SK" dirty="0" err="1"/>
              <a:t>table.geometry</a:t>
            </a:r>
            <a:r>
              <a:rPr lang="sk-SK" dirty="0"/>
              <a:t>();</a:t>
            </a:r>
          </a:p>
          <a:p>
            <a:pPr marL="0" indent="0">
              <a:buNone/>
            </a:pPr>
            <a:r>
              <a:rPr lang="sk-SK" dirty="0" err="1"/>
              <a:t>Map.addLayer</a:t>
            </a:r>
            <a:r>
              <a:rPr lang="sk-SK" dirty="0"/>
              <a:t>(sr, {</a:t>
            </a:r>
            <a:r>
              <a:rPr lang="sk-SK" dirty="0" err="1"/>
              <a:t>color</a:t>
            </a:r>
            <a:r>
              <a:rPr lang="sk-SK" dirty="0"/>
              <a:t>:"</a:t>
            </a:r>
            <a:r>
              <a:rPr lang="sk-SK" dirty="0" err="1"/>
              <a:t>black</a:t>
            </a:r>
            <a:r>
              <a:rPr lang="sk-SK" dirty="0"/>
              <a:t>"}, "Hranica SR");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78" y="2415077"/>
            <a:ext cx="5890845" cy="1422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66" y="3996838"/>
            <a:ext cx="9573068" cy="27157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886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620" y="157796"/>
            <a:ext cx="10515600" cy="1325563"/>
          </a:xfrm>
        </p:spPr>
        <p:txBody>
          <a:bodyPr/>
          <a:lstStyle/>
          <a:p>
            <a:r>
              <a:rPr lang="sk-SK" b="1" dirty="0"/>
              <a:t>Pridanie DEM do mapového okna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620" y="1317307"/>
            <a:ext cx="11574780" cy="51371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k-SK" dirty="0" err="1"/>
              <a:t>Map.addLayer</a:t>
            </a:r>
            <a:r>
              <a:rPr lang="sk-SK" dirty="0"/>
              <a:t>(raster, {min:0, max:1500, </a:t>
            </a:r>
            <a:r>
              <a:rPr lang="sk-SK" dirty="0" err="1"/>
              <a:t>palette</a:t>
            </a:r>
            <a:r>
              <a:rPr lang="sk-SK" dirty="0"/>
              <a:t>:"</a:t>
            </a:r>
            <a:r>
              <a:rPr lang="sk-SK" dirty="0" err="1"/>
              <a:t>green</a:t>
            </a:r>
            <a:r>
              <a:rPr lang="sk-SK" dirty="0"/>
              <a:t>, </a:t>
            </a:r>
            <a:r>
              <a:rPr lang="sk-SK" dirty="0" err="1"/>
              <a:t>yellow</a:t>
            </a:r>
            <a:r>
              <a:rPr lang="sk-SK" dirty="0"/>
              <a:t>, </a:t>
            </a:r>
            <a:r>
              <a:rPr lang="sk-SK" dirty="0" err="1"/>
              <a:t>red</a:t>
            </a:r>
            <a:r>
              <a:rPr lang="sk-SK" dirty="0"/>
              <a:t>"}, "DEM");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3" y="1983739"/>
            <a:ext cx="6315075" cy="69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38" y="2831782"/>
            <a:ext cx="10106924" cy="3645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782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88620" y="157796"/>
            <a:ext cx="10515600" cy="1325563"/>
          </a:xfrm>
        </p:spPr>
        <p:txBody>
          <a:bodyPr/>
          <a:lstStyle/>
          <a:p>
            <a:r>
              <a:rPr lang="sk-SK" b="1" dirty="0"/>
              <a:t>Orezanie DEM podľa hraníc SR</a:t>
            </a:r>
          </a:p>
        </p:txBody>
      </p:sp>
      <p:sp>
        <p:nvSpPr>
          <p:cNvPr id="5" name="Zástupný objekt pre obsah 2"/>
          <p:cNvSpPr>
            <a:spLocks noGrp="1"/>
          </p:cNvSpPr>
          <p:nvPr>
            <p:ph idx="1"/>
          </p:nvPr>
        </p:nvSpPr>
        <p:spPr>
          <a:xfrm>
            <a:off x="388620" y="1317307"/>
            <a:ext cx="11574780" cy="983933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dirty="0"/>
              <a:t>var </a:t>
            </a:r>
            <a:r>
              <a:rPr lang="sk-SK" dirty="0" err="1"/>
              <a:t>clip_sr</a:t>
            </a:r>
            <a:r>
              <a:rPr lang="sk-SK" dirty="0"/>
              <a:t>=</a:t>
            </a:r>
            <a:r>
              <a:rPr lang="sk-SK" dirty="0" err="1"/>
              <a:t>raster.clip</a:t>
            </a:r>
            <a:r>
              <a:rPr lang="sk-SK" dirty="0"/>
              <a:t>(sr);</a:t>
            </a:r>
          </a:p>
          <a:p>
            <a:pPr marL="0" indent="0">
              <a:buNone/>
            </a:pPr>
            <a:r>
              <a:rPr lang="en-US" dirty="0" err="1"/>
              <a:t>Map.addLayer</a:t>
            </a:r>
            <a:r>
              <a:rPr lang="en-US" dirty="0"/>
              <a:t>(</a:t>
            </a:r>
            <a:r>
              <a:rPr lang="en-US" dirty="0" err="1"/>
              <a:t>clip_sr</a:t>
            </a:r>
            <a:r>
              <a:rPr lang="en-US" dirty="0"/>
              <a:t>, {min:0, max:1500, </a:t>
            </a:r>
            <a:r>
              <a:rPr lang="en-US" dirty="0" err="1"/>
              <a:t>palette:"green</a:t>
            </a:r>
            <a:r>
              <a:rPr lang="en-US" dirty="0"/>
              <a:t>, yellow, red"}, "</a:t>
            </a:r>
            <a:r>
              <a:rPr lang="en-US" dirty="0" err="1"/>
              <a:t>DEM_sr</a:t>
            </a:r>
            <a:r>
              <a:rPr lang="en-US" dirty="0"/>
              <a:t>");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2374901"/>
            <a:ext cx="5657850" cy="1085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64" y="3534412"/>
            <a:ext cx="7002872" cy="32169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689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88620" y="157796"/>
            <a:ext cx="10515600" cy="1325563"/>
          </a:xfrm>
        </p:spPr>
        <p:txBody>
          <a:bodyPr/>
          <a:lstStyle/>
          <a:p>
            <a:r>
              <a:rPr lang="sk-SK" b="1" dirty="0"/>
              <a:t>Analýzy terénu pomocou príkazu „</a:t>
            </a:r>
            <a:r>
              <a:rPr lang="sk-SK" b="1" dirty="0" err="1"/>
              <a:t>ee.Terrain</a:t>
            </a:r>
            <a:r>
              <a:rPr lang="sk-SK" b="1" dirty="0"/>
              <a:t>“ a pridanie výsledkov do mapového okna</a:t>
            </a:r>
          </a:p>
        </p:txBody>
      </p:sp>
      <p:sp>
        <p:nvSpPr>
          <p:cNvPr id="5" name="Zástupný objekt pre obsah 2"/>
          <p:cNvSpPr>
            <a:spLocks noGrp="1"/>
          </p:cNvSpPr>
          <p:nvPr>
            <p:ph idx="1"/>
          </p:nvPr>
        </p:nvSpPr>
        <p:spPr>
          <a:xfrm>
            <a:off x="388620" y="1483360"/>
            <a:ext cx="11574780" cy="1563150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k-SK" dirty="0"/>
              <a:t>var </a:t>
            </a:r>
            <a:r>
              <a:rPr lang="sk-SK" dirty="0" err="1"/>
              <a:t>hillshade</a:t>
            </a:r>
            <a:r>
              <a:rPr lang="sk-SK" dirty="0"/>
              <a:t>= </a:t>
            </a:r>
            <a:r>
              <a:rPr lang="sk-SK" dirty="0" err="1"/>
              <a:t>ee.Terrain.hillshade</a:t>
            </a:r>
            <a:r>
              <a:rPr lang="sk-SK" dirty="0"/>
              <a:t>(</a:t>
            </a:r>
            <a:r>
              <a:rPr lang="sk-SK" dirty="0" err="1"/>
              <a:t>clip_sr</a:t>
            </a:r>
            <a:r>
              <a:rPr lang="sk-SK" dirty="0"/>
              <a:t>);</a:t>
            </a:r>
          </a:p>
          <a:p>
            <a:pPr marL="0" indent="0">
              <a:buNone/>
            </a:pPr>
            <a:r>
              <a:rPr lang="sk-SK" dirty="0"/>
              <a:t>var slope=</a:t>
            </a:r>
            <a:r>
              <a:rPr lang="sk-SK" dirty="0" err="1"/>
              <a:t>ee.Terrain.slope</a:t>
            </a:r>
            <a:r>
              <a:rPr lang="sk-SK" dirty="0"/>
              <a:t>(</a:t>
            </a:r>
            <a:r>
              <a:rPr lang="sk-SK" dirty="0" err="1"/>
              <a:t>clip_sr</a:t>
            </a:r>
            <a:r>
              <a:rPr lang="sk-SK" dirty="0"/>
              <a:t>);</a:t>
            </a:r>
          </a:p>
          <a:p>
            <a:pPr marL="0" indent="0">
              <a:buNone/>
            </a:pPr>
            <a:r>
              <a:rPr lang="sk-SK" dirty="0"/>
              <a:t>var </a:t>
            </a:r>
            <a:r>
              <a:rPr lang="sk-SK" dirty="0" err="1"/>
              <a:t>aspect</a:t>
            </a:r>
            <a:r>
              <a:rPr lang="sk-SK" dirty="0"/>
              <a:t>=</a:t>
            </a:r>
            <a:r>
              <a:rPr lang="sk-SK" dirty="0" err="1"/>
              <a:t>ee.Terrain.aspect</a:t>
            </a:r>
            <a:r>
              <a:rPr lang="sk-SK" dirty="0"/>
              <a:t>(</a:t>
            </a:r>
            <a:r>
              <a:rPr lang="sk-SK" dirty="0" err="1"/>
              <a:t>clip_sr</a:t>
            </a:r>
            <a:r>
              <a:rPr lang="sk-SK" dirty="0"/>
              <a:t>);</a:t>
            </a:r>
          </a:p>
          <a:p>
            <a:pPr marL="0" indent="0">
              <a:buNone/>
            </a:pPr>
            <a:r>
              <a:rPr lang="sk-SK" dirty="0" err="1"/>
              <a:t>Map.addLayer</a:t>
            </a:r>
            <a:r>
              <a:rPr lang="sk-SK" dirty="0"/>
              <a:t>(</a:t>
            </a:r>
            <a:r>
              <a:rPr lang="sk-SK" dirty="0" err="1"/>
              <a:t>hillshade</a:t>
            </a:r>
            <a:r>
              <a:rPr lang="sk-SK" dirty="0"/>
              <a:t>, {min:0, max:255}, "</a:t>
            </a:r>
            <a:r>
              <a:rPr lang="sk-SK" dirty="0" err="1"/>
              <a:t>Hillshade</a:t>
            </a:r>
            <a:r>
              <a:rPr lang="sk-SK" dirty="0"/>
              <a:t>");</a:t>
            </a:r>
          </a:p>
          <a:p>
            <a:pPr marL="0" indent="0">
              <a:buNone/>
            </a:pPr>
            <a:r>
              <a:rPr lang="sk-SK" dirty="0" err="1"/>
              <a:t>Map.addLayer</a:t>
            </a:r>
            <a:r>
              <a:rPr lang="sk-SK" dirty="0"/>
              <a:t>(slope, {min:0, max:40, </a:t>
            </a:r>
            <a:r>
              <a:rPr lang="sk-SK" dirty="0" err="1"/>
              <a:t>palette</a:t>
            </a:r>
            <a:r>
              <a:rPr lang="sk-SK" dirty="0"/>
              <a:t>:"</a:t>
            </a:r>
            <a:r>
              <a:rPr lang="sk-SK" dirty="0" err="1"/>
              <a:t>green</a:t>
            </a:r>
            <a:r>
              <a:rPr lang="sk-SK" dirty="0"/>
              <a:t>, </a:t>
            </a:r>
            <a:r>
              <a:rPr lang="sk-SK" dirty="0" err="1"/>
              <a:t>yellow</a:t>
            </a:r>
            <a:r>
              <a:rPr lang="sk-SK" dirty="0"/>
              <a:t>, </a:t>
            </a:r>
            <a:r>
              <a:rPr lang="sk-SK" dirty="0" err="1"/>
              <a:t>red</a:t>
            </a:r>
            <a:r>
              <a:rPr lang="sk-SK" dirty="0"/>
              <a:t>"}, "Slope");</a:t>
            </a:r>
          </a:p>
          <a:p>
            <a:pPr marL="0" indent="0">
              <a:buNone/>
            </a:pPr>
            <a:r>
              <a:rPr lang="sk-SK" dirty="0" err="1"/>
              <a:t>Map.addLayer</a:t>
            </a:r>
            <a:r>
              <a:rPr lang="sk-SK" dirty="0"/>
              <a:t>(</a:t>
            </a:r>
            <a:r>
              <a:rPr lang="sk-SK" dirty="0" err="1"/>
              <a:t>aspect</a:t>
            </a:r>
            <a:r>
              <a:rPr lang="sk-SK" dirty="0"/>
              <a:t>, {min:0, max:360, </a:t>
            </a:r>
            <a:r>
              <a:rPr lang="sk-SK" dirty="0" err="1"/>
              <a:t>palette</a:t>
            </a:r>
            <a:r>
              <a:rPr lang="sk-SK" dirty="0"/>
              <a:t>:"</a:t>
            </a:r>
            <a:r>
              <a:rPr lang="sk-SK" dirty="0" err="1"/>
              <a:t>green</a:t>
            </a:r>
            <a:r>
              <a:rPr lang="sk-SK" dirty="0"/>
              <a:t>, </a:t>
            </a:r>
            <a:r>
              <a:rPr lang="sk-SK" dirty="0" err="1"/>
              <a:t>yellow</a:t>
            </a:r>
            <a:r>
              <a:rPr lang="sk-SK" dirty="0"/>
              <a:t>, </a:t>
            </a:r>
            <a:r>
              <a:rPr lang="sk-SK" dirty="0" err="1"/>
              <a:t>red</a:t>
            </a:r>
            <a:r>
              <a:rPr lang="sk-SK" dirty="0"/>
              <a:t>, </a:t>
            </a:r>
            <a:r>
              <a:rPr lang="sk-SK" dirty="0" err="1"/>
              <a:t>blue</a:t>
            </a:r>
            <a:r>
              <a:rPr lang="sk-SK" dirty="0"/>
              <a:t>"}, "</a:t>
            </a:r>
            <a:r>
              <a:rPr lang="sk-SK" dirty="0" err="1"/>
              <a:t>Aspect</a:t>
            </a:r>
            <a:r>
              <a:rPr lang="sk-SK" dirty="0"/>
              <a:t>");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3110455"/>
            <a:ext cx="9471660" cy="1451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4626086"/>
            <a:ext cx="4200204" cy="2079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644" y="4626086"/>
            <a:ext cx="3863425" cy="2079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069" y="4626086"/>
            <a:ext cx="3879897" cy="2079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257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88620" y="157796"/>
            <a:ext cx="10515600" cy="1325563"/>
          </a:xfrm>
        </p:spPr>
        <p:txBody>
          <a:bodyPr/>
          <a:lstStyle/>
          <a:p>
            <a:r>
              <a:rPr lang="sk-SK" b="1" dirty="0"/>
              <a:t>Export mapy na disk</a:t>
            </a:r>
          </a:p>
        </p:txBody>
      </p:sp>
      <p:sp>
        <p:nvSpPr>
          <p:cNvPr id="5" name="Zástupný objekt pre obsah 2"/>
          <p:cNvSpPr>
            <a:spLocks noGrp="1"/>
          </p:cNvSpPr>
          <p:nvPr>
            <p:ph idx="1"/>
          </p:nvPr>
        </p:nvSpPr>
        <p:spPr>
          <a:xfrm>
            <a:off x="388620" y="1483360"/>
            <a:ext cx="11574780" cy="9169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/>
              <a:t>Export.image.toDrive</a:t>
            </a:r>
            <a:r>
              <a:rPr lang="sk-SK" dirty="0"/>
              <a:t>({image: </a:t>
            </a:r>
            <a:r>
              <a:rPr lang="sk-SK" dirty="0" err="1"/>
              <a:t>clip_sr</a:t>
            </a:r>
            <a:r>
              <a:rPr lang="sk-SK" dirty="0"/>
              <a:t>, </a:t>
            </a:r>
            <a:r>
              <a:rPr lang="sk-SK" dirty="0" err="1"/>
              <a:t>description</a:t>
            </a:r>
            <a:r>
              <a:rPr lang="sk-SK" dirty="0"/>
              <a:t>: 'Digitálny výškový model SR', </a:t>
            </a:r>
            <a:r>
              <a:rPr lang="sk-SK" dirty="0" err="1"/>
              <a:t>scale</a:t>
            </a:r>
            <a:r>
              <a:rPr lang="sk-SK" dirty="0"/>
              <a:t>: 20, </a:t>
            </a:r>
            <a:r>
              <a:rPr lang="sk-SK" dirty="0" err="1"/>
              <a:t>region</a:t>
            </a:r>
            <a:r>
              <a:rPr lang="sk-SK" dirty="0"/>
              <a:t>: sr, </a:t>
            </a:r>
            <a:r>
              <a:rPr lang="sk-SK" dirty="0" err="1"/>
              <a:t>maxPixels</a:t>
            </a:r>
            <a:r>
              <a:rPr lang="sk-SK" dirty="0"/>
              <a:t>: 1e13,});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2464117"/>
            <a:ext cx="8610600" cy="466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8638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201</Words>
  <Application>Microsoft Office PowerPoint</Application>
  <PresentationFormat>Širokouhlá</PresentationFormat>
  <Paragraphs>24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balíka Office</vt:lpstr>
      <vt:lpstr>Nahratie vlastných vektorových dát do GEE (administratívnych hraníc SR)</vt:lpstr>
      <vt:lpstr>Import potrebných dát do skriptu  (NASA SRTM Digital elevation, hranice SR)</vt:lpstr>
      <vt:lpstr>Nastavenie geometrie pre tabuľku a pridanie administratívnych hraníc do mapového okna</vt:lpstr>
      <vt:lpstr>Pridanie DEM do mapového okna</vt:lpstr>
      <vt:lpstr>Orezanie DEM podľa hraníc SR</vt:lpstr>
      <vt:lpstr>Analýzy terénu pomocou príkazu „ee.Terrain“ a pridanie výsledkov do mapového okna</vt:lpstr>
      <vt:lpstr>Export mapy na disk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vlastných vektorových dát (administratívnych hraníc SR)</dc:title>
  <dc:creator>PC</dc:creator>
  <cp:lastModifiedBy>PC</cp:lastModifiedBy>
  <cp:revision>13</cp:revision>
  <dcterms:created xsi:type="dcterms:W3CDTF">2023-01-05T10:12:41Z</dcterms:created>
  <dcterms:modified xsi:type="dcterms:W3CDTF">2023-05-03T12:11:09Z</dcterms:modified>
</cp:coreProperties>
</file>