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9"/>
  </p:notesMasterIdLst>
  <p:sldIdLst>
    <p:sldId id="256" r:id="rId2"/>
    <p:sldId id="297" r:id="rId3"/>
    <p:sldId id="290" r:id="rId4"/>
    <p:sldId id="341" r:id="rId5"/>
    <p:sldId id="294" r:id="rId6"/>
    <p:sldId id="322" r:id="rId7"/>
    <p:sldId id="338" r:id="rId8"/>
    <p:sldId id="280" r:id="rId9"/>
    <p:sldId id="340" r:id="rId10"/>
    <p:sldId id="339" r:id="rId11"/>
    <p:sldId id="299" r:id="rId12"/>
    <p:sldId id="325" r:id="rId13"/>
    <p:sldId id="326" r:id="rId14"/>
    <p:sldId id="345" r:id="rId15"/>
    <p:sldId id="300" r:id="rId16"/>
    <p:sldId id="329" r:id="rId17"/>
    <p:sldId id="288" r:id="rId18"/>
    <p:sldId id="286" r:id="rId19"/>
    <p:sldId id="327" r:id="rId20"/>
    <p:sldId id="302" r:id="rId21"/>
    <p:sldId id="262" r:id="rId22"/>
    <p:sldId id="330" r:id="rId23"/>
    <p:sldId id="314" r:id="rId24"/>
    <p:sldId id="303" r:id="rId25"/>
    <p:sldId id="331" r:id="rId26"/>
    <p:sldId id="337" r:id="rId27"/>
    <p:sldId id="267" r:id="rId28"/>
    <p:sldId id="306" r:id="rId29"/>
    <p:sldId id="273" r:id="rId30"/>
    <p:sldId id="304" r:id="rId31"/>
    <p:sldId id="305" r:id="rId32"/>
    <p:sldId id="320" r:id="rId33"/>
    <p:sldId id="276" r:id="rId34"/>
    <p:sldId id="315" r:id="rId35"/>
    <p:sldId id="317" r:id="rId36"/>
    <p:sldId id="281" r:id="rId37"/>
    <p:sldId id="334" r:id="rId38"/>
  </p:sldIdLst>
  <p:sldSz cx="9144000" cy="5143500" type="screen16x9"/>
  <p:notesSz cx="6858000" cy="9144000"/>
  <p:embeddedFontLst>
    <p:embeddedFont>
      <p:font typeface="Roboto Condensed" panose="02000000000000000000" pitchFamily="2" charset="0"/>
      <p:regular r:id="rId40"/>
      <p:bold r:id="rId41"/>
      <p:italic r:id="rId42"/>
      <p:boldItalic r:id="rId43"/>
    </p:embeddedFont>
    <p:embeddedFont>
      <p:font typeface="Rubik" panose="020B0604020202020204" charset="-79"/>
      <p:regular r:id="rId44"/>
      <p:bold r:id="rId45"/>
      <p:italic r:id="rId46"/>
      <p:boldItalic r:id="rId47"/>
    </p:embeddedFont>
    <p:embeddedFont>
      <p:font typeface="Rubik Light" panose="020B0604020202020204" charset="-79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 Laubertová" initials="DL" lastIdx="1" clrIdx="0">
    <p:extLst>
      <p:ext uri="{19B8F6BF-5375-455C-9EA6-DF929625EA0E}">
        <p15:presenceInfo xmlns:p15="http://schemas.microsoft.com/office/powerpoint/2012/main" userId="S::5190171@upjs.sk::5705febf-c0b6-4705-9d0e-254ae6bc5a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1603"/>
    <a:srgbClr val="170C66"/>
    <a:srgbClr val="E8E8E8"/>
    <a:srgbClr val="A0D7D1"/>
    <a:srgbClr val="FBEE67"/>
    <a:srgbClr val="F194BD"/>
    <a:srgbClr val="FFFFFF"/>
    <a:srgbClr val="FBEFB8"/>
    <a:srgbClr val="C7ECFE"/>
    <a:srgbClr val="C4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AD77F-0DF2-4BAD-A1B3-D6C2B47896A1}" v="161" dt="2021-05-17T22:05:43.018"/>
  </p1510:revLst>
</p1510:revInfo>
</file>

<file path=ppt/tableStyles.xml><?xml version="1.0" encoding="utf-8"?>
<a:tblStyleLst xmlns:a="http://schemas.openxmlformats.org/drawingml/2006/main" def="{33D6BDA1-5557-4F1A-B98C-C836927AAB59}">
  <a:tblStyle styleId="{33D6BDA1-5557-4F1A-B98C-C836927AAB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5" d="100"/>
          <a:sy n="205" d="100"/>
        </p:scale>
        <p:origin x="309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7T19:07:03.91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" name="Google Shape;48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8" name="Google Shape;48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g8ebdaa39c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6" name="Google Shape;5686;g8ebdaa39c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85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" name="Google Shape;48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8" name="Google Shape;48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83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2" name="Google Shape;4962;g8afe377032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3" name="Google Shape;4963;g8afe377032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g8d82d2cba7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7" name="Google Shape;4957;g8d82d2cba7_0_1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53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Google Shape;5129;g8afe377032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0" name="Google Shape;5130;g8afe377032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306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9" name="Google Shape;5309;g8c1df3fad7_1_61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0" name="Google Shape;5310;g8c1df3fad7_1_61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7" name="Google Shape;5607;g8d82d2cba7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8" name="Google Shape;5608;g8d82d2cba7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g8ebdaa39c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6" name="Google Shape;5686;g8ebdaa39c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g8ebdaa39c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6" name="Google Shape;5686;g8ebdaa39c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53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70550"/>
            <a:ext cx="5911500" cy="1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500"/>
              <a:buFont typeface="Roboto Condensed"/>
              <a:buNone/>
              <a:defRPr sz="6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094100"/>
            <a:ext cx="313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ubik Light"/>
              <a:buNone/>
              <a:defRPr sz="1800"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4537225" y="0"/>
            <a:ext cx="6013883" cy="5218772"/>
          </a:xfrm>
          <a:custGeom>
            <a:avLst/>
            <a:gdLst/>
            <a:ahLst/>
            <a:cxnLst/>
            <a:rect l="l" t="t" r="r" b="b"/>
            <a:pathLst>
              <a:path w="241667" h="209358" extrusionOk="0">
                <a:moveTo>
                  <a:pt x="6549" y="0"/>
                </a:moveTo>
                <a:cubicBezTo>
                  <a:pt x="0" y="21620"/>
                  <a:pt x="3930" y="44324"/>
                  <a:pt x="17691" y="64407"/>
                </a:cubicBezTo>
                <a:cubicBezTo>
                  <a:pt x="23140" y="72039"/>
                  <a:pt x="30125" y="79461"/>
                  <a:pt x="39521" y="85573"/>
                </a:cubicBezTo>
                <a:cubicBezTo>
                  <a:pt x="50646" y="92559"/>
                  <a:pt x="65053" y="97152"/>
                  <a:pt x="75532" y="104784"/>
                </a:cubicBezTo>
                <a:cubicBezTo>
                  <a:pt x="97152" y="120065"/>
                  <a:pt x="97362" y="143204"/>
                  <a:pt x="109377" y="162642"/>
                </a:cubicBezTo>
                <a:cubicBezTo>
                  <a:pt x="122475" y="183599"/>
                  <a:pt x="149544" y="199316"/>
                  <a:pt x="181625" y="209358"/>
                </a:cubicBezTo>
                <a:lnTo>
                  <a:pt x="241666" y="209358"/>
                </a:lnTo>
                <a:lnTo>
                  <a:pt x="241666" y="0"/>
                </a:lnTo>
                <a:close/>
              </a:path>
            </a:pathLst>
          </a:custGeom>
          <a:solidFill>
            <a:srgbClr val="170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10800000" flipH="1">
            <a:off x="5496244" y="-37531"/>
            <a:ext cx="3814409" cy="5218556"/>
            <a:chOff x="3768275" y="900825"/>
            <a:chExt cx="2893650" cy="3958850"/>
          </a:xfrm>
        </p:grpSpPr>
        <p:sp>
          <p:nvSpPr>
            <p:cNvPr id="13" name="Google Shape;13;p2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5887963" y="1307939"/>
            <a:ext cx="54738" cy="54112"/>
          </a:xfrm>
          <a:custGeom>
            <a:avLst/>
            <a:gdLst/>
            <a:ahLst/>
            <a:cxnLst/>
            <a:rect l="l" t="t" r="r" b="b"/>
            <a:pathLst>
              <a:path w="1661" h="1642" extrusionOk="0">
                <a:moveTo>
                  <a:pt x="839" y="0"/>
                </a:moveTo>
                <a:cubicBezTo>
                  <a:pt x="839" y="464"/>
                  <a:pt x="447" y="821"/>
                  <a:pt x="1" y="821"/>
                </a:cubicBezTo>
                <a:cubicBezTo>
                  <a:pt x="482" y="821"/>
                  <a:pt x="839" y="1195"/>
                  <a:pt x="839" y="1642"/>
                </a:cubicBezTo>
                <a:cubicBezTo>
                  <a:pt x="839" y="1178"/>
                  <a:pt x="1214" y="821"/>
                  <a:pt x="1660" y="821"/>
                </a:cubicBezTo>
                <a:cubicBezTo>
                  <a:pt x="1196" y="821"/>
                  <a:pt x="839" y="446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0"/>
          <p:cNvSpPr txBox="1">
            <a:spLocks noGrp="1"/>
          </p:cNvSpPr>
          <p:nvPr>
            <p:ph type="title"/>
          </p:nvPr>
        </p:nvSpPr>
        <p:spPr>
          <a:xfrm>
            <a:off x="713225" y="2150850"/>
            <a:ext cx="775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7" name="Google Shape;1077;p10"/>
          <p:cNvSpPr txBox="1">
            <a:spLocks noGrp="1"/>
          </p:cNvSpPr>
          <p:nvPr>
            <p:ph type="subTitle" idx="1"/>
          </p:nvPr>
        </p:nvSpPr>
        <p:spPr>
          <a:xfrm>
            <a:off x="3284850" y="3089450"/>
            <a:ext cx="3597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8" name="Google Shape;1078;p10"/>
          <p:cNvSpPr/>
          <p:nvPr/>
        </p:nvSpPr>
        <p:spPr>
          <a:xfrm rot="10674320">
            <a:off x="5484859" y="-228443"/>
            <a:ext cx="4209903" cy="662833"/>
          </a:xfrm>
          <a:custGeom>
            <a:avLst/>
            <a:gdLst/>
            <a:ahLst/>
            <a:cxnLst/>
            <a:rect l="l" t="t" r="r" b="b"/>
            <a:pathLst>
              <a:path w="283640" h="56398" extrusionOk="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9" name="Google Shape;1079;p10"/>
          <p:cNvGrpSpPr/>
          <p:nvPr/>
        </p:nvGrpSpPr>
        <p:grpSpPr>
          <a:xfrm>
            <a:off x="5405794" y="-1346418"/>
            <a:ext cx="3814409" cy="5218556"/>
            <a:chOff x="3768275" y="900825"/>
            <a:chExt cx="2893650" cy="3958850"/>
          </a:xfrm>
        </p:grpSpPr>
        <p:sp>
          <p:nvSpPr>
            <p:cNvPr id="1080" name="Google Shape;1080;p10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0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0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0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0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0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0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0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0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0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0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0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0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0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0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0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0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0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0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0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0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0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0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0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0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0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0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0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0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0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0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0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0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0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0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0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0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0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0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0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0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0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0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0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0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0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0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0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0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0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0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0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2" name="Google Shape;1182;p10"/>
          <p:cNvSpPr/>
          <p:nvPr/>
        </p:nvSpPr>
        <p:spPr>
          <a:xfrm>
            <a:off x="-1542650" y="4307028"/>
            <a:ext cx="6303190" cy="1549112"/>
          </a:xfrm>
          <a:custGeom>
            <a:avLst/>
            <a:gdLst/>
            <a:ahLst/>
            <a:cxnLst/>
            <a:rect l="l" t="t" r="r" b="b"/>
            <a:pathLst>
              <a:path w="283640" h="56398" extrusionOk="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3" name="Google Shape;1183;p10"/>
          <p:cNvGrpSpPr/>
          <p:nvPr/>
        </p:nvGrpSpPr>
        <p:grpSpPr>
          <a:xfrm rot="10800000">
            <a:off x="-342906" y="2316919"/>
            <a:ext cx="3814409" cy="5218556"/>
            <a:chOff x="3768275" y="900825"/>
            <a:chExt cx="2893650" cy="3958850"/>
          </a:xfrm>
        </p:grpSpPr>
        <p:sp>
          <p:nvSpPr>
            <p:cNvPr id="1184" name="Google Shape;1184;p10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0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0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0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0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0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0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0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0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0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0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0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0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0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0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0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0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0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0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0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0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0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0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0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0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0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0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0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0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0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0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0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0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0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0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0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0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0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0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0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0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0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0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0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0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0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0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0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0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0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0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0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0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0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631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"/>
          <p:cNvSpPr/>
          <p:nvPr/>
        </p:nvSpPr>
        <p:spPr>
          <a:xfrm>
            <a:off x="-228600" y="4709280"/>
            <a:ext cx="3224278" cy="662817"/>
          </a:xfrm>
          <a:custGeom>
            <a:avLst/>
            <a:gdLst/>
            <a:ahLst/>
            <a:cxnLst/>
            <a:rect l="l" t="t" r="r" b="b"/>
            <a:pathLst>
              <a:path w="283640" h="56398" extrusionOk="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4"/>
          <p:cNvGrpSpPr/>
          <p:nvPr/>
        </p:nvGrpSpPr>
        <p:grpSpPr>
          <a:xfrm rot="5400000">
            <a:off x="-187656" y="855607"/>
            <a:ext cx="3814409" cy="5218556"/>
            <a:chOff x="3768275" y="900825"/>
            <a:chExt cx="2893650" cy="3958850"/>
          </a:xfrm>
        </p:grpSpPr>
        <p:sp>
          <p:nvSpPr>
            <p:cNvPr id="330" name="Google Shape;330;p4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4"/>
          <p:cNvSpPr txBox="1">
            <a:spLocks noGrp="1"/>
          </p:cNvSpPr>
          <p:nvPr>
            <p:ph type="body" idx="1"/>
          </p:nvPr>
        </p:nvSpPr>
        <p:spPr>
          <a:xfrm>
            <a:off x="713100" y="1246300"/>
            <a:ext cx="8119200" cy="3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/>
          <p:nvPr/>
        </p:nvSpPr>
        <p:spPr>
          <a:xfrm rot="10800000">
            <a:off x="5919725" y="5"/>
            <a:ext cx="3224278" cy="662817"/>
          </a:xfrm>
          <a:custGeom>
            <a:avLst/>
            <a:gdLst/>
            <a:ahLst/>
            <a:cxnLst/>
            <a:rect l="l" t="t" r="r" b="b"/>
            <a:pathLst>
              <a:path w="283640" h="56398" extrusionOk="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>
            <a:off x="5329594" y="-1117818"/>
            <a:ext cx="3814409" cy="5218556"/>
            <a:chOff x="3768275" y="900825"/>
            <a:chExt cx="2893650" cy="3958850"/>
          </a:xfrm>
        </p:grpSpPr>
        <p:sp>
          <p:nvSpPr>
            <p:cNvPr id="436" name="Google Shape;436;p4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0463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"/>
          <p:cNvSpPr/>
          <p:nvPr/>
        </p:nvSpPr>
        <p:spPr>
          <a:xfrm rot="-5400000">
            <a:off x="-231134" y="3216009"/>
            <a:ext cx="1243026" cy="3025509"/>
          </a:xfrm>
          <a:custGeom>
            <a:avLst/>
            <a:gdLst/>
            <a:ahLst/>
            <a:cxnLst/>
            <a:rect l="l" t="t" r="r" b="b"/>
            <a:pathLst>
              <a:path w="168832" h="208944" extrusionOk="0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5"/>
          <p:cNvGrpSpPr/>
          <p:nvPr/>
        </p:nvGrpSpPr>
        <p:grpSpPr>
          <a:xfrm rot="10800000">
            <a:off x="-647706" y="1718394"/>
            <a:ext cx="3814409" cy="5218556"/>
            <a:chOff x="3768275" y="900825"/>
            <a:chExt cx="2893650" cy="3958850"/>
          </a:xfrm>
        </p:grpSpPr>
        <p:sp>
          <p:nvSpPr>
            <p:cNvPr id="541" name="Google Shape;541;p5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5"/>
          <p:cNvSpPr/>
          <p:nvPr/>
        </p:nvSpPr>
        <p:spPr>
          <a:xfrm rot="5400000">
            <a:off x="7698340" y="-1844265"/>
            <a:ext cx="2139946" cy="3719726"/>
          </a:xfrm>
          <a:custGeom>
            <a:avLst/>
            <a:gdLst/>
            <a:ahLst/>
            <a:cxnLst/>
            <a:rect l="l" t="t" r="r" b="b"/>
            <a:pathLst>
              <a:path w="168832" h="208944" extrusionOk="0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5"/>
          <p:cNvGrpSpPr/>
          <p:nvPr/>
        </p:nvGrpSpPr>
        <p:grpSpPr>
          <a:xfrm rot="10800000">
            <a:off x="6529744" y="-2472006"/>
            <a:ext cx="3814409" cy="5218556"/>
            <a:chOff x="3768275" y="900825"/>
            <a:chExt cx="2893650" cy="3958850"/>
          </a:xfrm>
        </p:grpSpPr>
        <p:sp>
          <p:nvSpPr>
            <p:cNvPr id="645" name="Google Shape;645;p5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7" name="Google Shape;74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15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5"/>
          <p:cNvSpPr txBox="1">
            <a:spLocks noGrp="1"/>
          </p:cNvSpPr>
          <p:nvPr>
            <p:ph type="body" idx="1"/>
          </p:nvPr>
        </p:nvSpPr>
        <p:spPr>
          <a:xfrm>
            <a:off x="1985613" y="2570100"/>
            <a:ext cx="22503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9" name="Google Shape;749;p5"/>
          <p:cNvSpPr txBox="1">
            <a:spLocks noGrp="1"/>
          </p:cNvSpPr>
          <p:nvPr>
            <p:ph type="body" idx="2"/>
          </p:nvPr>
        </p:nvSpPr>
        <p:spPr>
          <a:xfrm>
            <a:off x="5641088" y="2570100"/>
            <a:ext cx="22503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0" name="Google Shape;750;p5"/>
          <p:cNvSpPr txBox="1">
            <a:spLocks noGrp="1"/>
          </p:cNvSpPr>
          <p:nvPr>
            <p:ph type="title" idx="3"/>
          </p:nvPr>
        </p:nvSpPr>
        <p:spPr>
          <a:xfrm>
            <a:off x="1949599" y="2113700"/>
            <a:ext cx="24471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751" name="Google Shape;751;p5"/>
          <p:cNvSpPr txBox="1">
            <a:spLocks noGrp="1"/>
          </p:cNvSpPr>
          <p:nvPr>
            <p:ph type="title" idx="4"/>
          </p:nvPr>
        </p:nvSpPr>
        <p:spPr>
          <a:xfrm>
            <a:off x="5641071" y="2113700"/>
            <a:ext cx="24471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832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16"/>
          <p:cNvSpPr/>
          <p:nvPr/>
        </p:nvSpPr>
        <p:spPr>
          <a:xfrm>
            <a:off x="-142875" y="4594974"/>
            <a:ext cx="3877359" cy="797045"/>
          </a:xfrm>
          <a:custGeom>
            <a:avLst/>
            <a:gdLst/>
            <a:ahLst/>
            <a:cxnLst/>
            <a:rect l="l" t="t" r="r" b="b"/>
            <a:pathLst>
              <a:path w="283640" h="56398" extrusionOk="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0" name="Google Shape;2150;p16"/>
          <p:cNvGrpSpPr/>
          <p:nvPr/>
        </p:nvGrpSpPr>
        <p:grpSpPr>
          <a:xfrm rot="10800000" flipH="1">
            <a:off x="-719781" y="1987294"/>
            <a:ext cx="3814409" cy="5218556"/>
            <a:chOff x="3768275" y="900825"/>
            <a:chExt cx="2893650" cy="3958850"/>
          </a:xfrm>
        </p:grpSpPr>
        <p:sp>
          <p:nvSpPr>
            <p:cNvPr id="2151" name="Google Shape;2151;p16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6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6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6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6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3" name="Google Shape;2253;p16"/>
          <p:cNvSpPr/>
          <p:nvPr/>
        </p:nvSpPr>
        <p:spPr>
          <a:xfrm>
            <a:off x="6225153" y="-201150"/>
            <a:ext cx="3156750" cy="1172706"/>
          </a:xfrm>
          <a:custGeom>
            <a:avLst/>
            <a:gdLst/>
            <a:ahLst/>
            <a:cxnLst/>
            <a:rect l="l" t="t" r="r" b="b"/>
            <a:pathLst>
              <a:path w="275158" h="160151" extrusionOk="0">
                <a:moveTo>
                  <a:pt x="0" y="0"/>
                </a:moveTo>
                <a:cubicBezTo>
                  <a:pt x="22699" y="62547"/>
                  <a:pt x="76923" y="108449"/>
                  <a:pt x="142497" y="120050"/>
                </a:cubicBezTo>
                <a:lnTo>
                  <a:pt x="197982" y="129886"/>
                </a:lnTo>
                <a:cubicBezTo>
                  <a:pt x="215889" y="133165"/>
                  <a:pt x="233291" y="138966"/>
                  <a:pt x="249432" y="147036"/>
                </a:cubicBezTo>
                <a:lnTo>
                  <a:pt x="275157" y="160151"/>
                </a:lnTo>
                <a:lnTo>
                  <a:pt x="27515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 rot="10800000" flipH="1">
            <a:off x="5775419" y="-3272681"/>
            <a:ext cx="3814409" cy="5218556"/>
            <a:chOff x="3768275" y="900825"/>
            <a:chExt cx="2893650" cy="3958850"/>
          </a:xfrm>
        </p:grpSpPr>
        <p:sp>
          <p:nvSpPr>
            <p:cNvPr id="2255" name="Google Shape;2255;p16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6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6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6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6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6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6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6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6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6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6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6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7" name="Google Shape;2357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8" name="Google Shape;2358;p16"/>
          <p:cNvSpPr txBox="1">
            <a:spLocks noGrp="1"/>
          </p:cNvSpPr>
          <p:nvPr>
            <p:ph type="body" idx="1"/>
          </p:nvPr>
        </p:nvSpPr>
        <p:spPr>
          <a:xfrm>
            <a:off x="811325" y="2100000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59" name="Google Shape;2359;p16"/>
          <p:cNvSpPr txBox="1">
            <a:spLocks noGrp="1"/>
          </p:cNvSpPr>
          <p:nvPr>
            <p:ph type="title" idx="2"/>
          </p:nvPr>
        </p:nvSpPr>
        <p:spPr>
          <a:xfrm>
            <a:off x="721663" y="1645450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0" name="Google Shape;2360;p16"/>
          <p:cNvSpPr txBox="1">
            <a:spLocks noGrp="1"/>
          </p:cNvSpPr>
          <p:nvPr>
            <p:ph type="body" idx="3"/>
          </p:nvPr>
        </p:nvSpPr>
        <p:spPr>
          <a:xfrm>
            <a:off x="6145325" y="2100000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1" name="Google Shape;2361;p16"/>
          <p:cNvSpPr txBox="1">
            <a:spLocks noGrp="1"/>
          </p:cNvSpPr>
          <p:nvPr>
            <p:ph type="title" idx="4"/>
          </p:nvPr>
        </p:nvSpPr>
        <p:spPr>
          <a:xfrm>
            <a:off x="6055663" y="1645450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2" name="Google Shape;2362;p16"/>
          <p:cNvSpPr txBox="1">
            <a:spLocks noGrp="1"/>
          </p:cNvSpPr>
          <p:nvPr>
            <p:ph type="body" idx="5"/>
          </p:nvPr>
        </p:nvSpPr>
        <p:spPr>
          <a:xfrm>
            <a:off x="3478325" y="2100000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3" name="Google Shape;2363;p16"/>
          <p:cNvSpPr txBox="1">
            <a:spLocks noGrp="1"/>
          </p:cNvSpPr>
          <p:nvPr>
            <p:ph type="title" idx="6"/>
          </p:nvPr>
        </p:nvSpPr>
        <p:spPr>
          <a:xfrm>
            <a:off x="3388663" y="1645450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4" name="Google Shape;2364;p16"/>
          <p:cNvSpPr txBox="1">
            <a:spLocks noGrp="1"/>
          </p:cNvSpPr>
          <p:nvPr>
            <p:ph type="title" idx="7"/>
          </p:nvPr>
        </p:nvSpPr>
        <p:spPr>
          <a:xfrm>
            <a:off x="721663" y="3121825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5" name="Google Shape;2365;p16"/>
          <p:cNvSpPr txBox="1">
            <a:spLocks noGrp="1"/>
          </p:cNvSpPr>
          <p:nvPr>
            <p:ph type="title" idx="8"/>
          </p:nvPr>
        </p:nvSpPr>
        <p:spPr>
          <a:xfrm>
            <a:off x="6055663" y="3121825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6" name="Google Shape;2366;p16"/>
          <p:cNvSpPr txBox="1">
            <a:spLocks noGrp="1"/>
          </p:cNvSpPr>
          <p:nvPr>
            <p:ph type="title" idx="9"/>
          </p:nvPr>
        </p:nvSpPr>
        <p:spPr>
          <a:xfrm>
            <a:off x="3388663" y="3121825"/>
            <a:ext cx="23625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367" name="Google Shape;2367;p16"/>
          <p:cNvSpPr txBox="1">
            <a:spLocks noGrp="1"/>
          </p:cNvSpPr>
          <p:nvPr>
            <p:ph type="body" idx="13"/>
          </p:nvPr>
        </p:nvSpPr>
        <p:spPr>
          <a:xfrm>
            <a:off x="811325" y="3576375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8" name="Google Shape;2368;p16"/>
          <p:cNvSpPr txBox="1">
            <a:spLocks noGrp="1"/>
          </p:cNvSpPr>
          <p:nvPr>
            <p:ph type="body" idx="14"/>
          </p:nvPr>
        </p:nvSpPr>
        <p:spPr>
          <a:xfrm>
            <a:off x="6145325" y="3576375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9" name="Google Shape;2369;p16"/>
          <p:cNvSpPr txBox="1">
            <a:spLocks noGrp="1"/>
          </p:cNvSpPr>
          <p:nvPr>
            <p:ph type="body" idx="15"/>
          </p:nvPr>
        </p:nvSpPr>
        <p:spPr>
          <a:xfrm>
            <a:off x="3478350" y="3576375"/>
            <a:ext cx="21852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29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6144900" cy="40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597600" cy="21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3" name="Google Shape;1073;p9"/>
          <p:cNvSpPr txBox="1">
            <a:spLocks noGrp="1"/>
          </p:cNvSpPr>
          <p:nvPr>
            <p:ph type="subTitle" idx="1"/>
          </p:nvPr>
        </p:nvSpPr>
        <p:spPr>
          <a:xfrm>
            <a:off x="713100" y="3412675"/>
            <a:ext cx="3597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4" name="Google Shape;1074;p9"/>
          <p:cNvSpPr txBox="1">
            <a:spLocks noGrp="1"/>
          </p:cNvSpPr>
          <p:nvPr>
            <p:ph type="body" idx="2"/>
          </p:nvPr>
        </p:nvSpPr>
        <p:spPr>
          <a:xfrm>
            <a:off x="4885250" y="539500"/>
            <a:ext cx="35976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right">
  <p:cSld name="CUSTOM_4">
    <p:bg>
      <p:bgPr>
        <a:solidFill>
          <a:schemeClr val="accent2"/>
        </a:solidFill>
        <a:effectLst/>
      </p:bgPr>
    </p:bg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20"/>
          <p:cNvSpPr/>
          <p:nvPr/>
        </p:nvSpPr>
        <p:spPr>
          <a:xfrm>
            <a:off x="4778625" y="-1295400"/>
            <a:ext cx="4365427" cy="2194762"/>
          </a:xfrm>
          <a:custGeom>
            <a:avLst/>
            <a:gdLst/>
            <a:ahLst/>
            <a:cxnLst/>
            <a:rect l="l" t="t" r="r" b="b"/>
            <a:pathLst>
              <a:path w="282964" h="142263" extrusionOk="0">
                <a:moveTo>
                  <a:pt x="0" y="0"/>
                </a:moveTo>
                <a:cubicBezTo>
                  <a:pt x="4282" y="21411"/>
                  <a:pt x="22430" y="40035"/>
                  <a:pt x="45269" y="46356"/>
                </a:cubicBezTo>
                <a:cubicBezTo>
                  <a:pt x="57503" y="49755"/>
                  <a:pt x="71777" y="50298"/>
                  <a:pt x="80817" y="58591"/>
                </a:cubicBezTo>
                <a:cubicBezTo>
                  <a:pt x="85032" y="62465"/>
                  <a:pt x="87547" y="67631"/>
                  <a:pt x="89994" y="72661"/>
                </a:cubicBezTo>
                <a:cubicBezTo>
                  <a:pt x="93868" y="80749"/>
                  <a:pt x="97810" y="88906"/>
                  <a:pt x="101753" y="97062"/>
                </a:cubicBezTo>
                <a:cubicBezTo>
                  <a:pt x="105355" y="104471"/>
                  <a:pt x="109093" y="112084"/>
                  <a:pt x="115687" y="117454"/>
                </a:cubicBezTo>
                <a:cubicBezTo>
                  <a:pt x="124132" y="124385"/>
                  <a:pt x="135922" y="126524"/>
                  <a:pt x="147420" y="126524"/>
                </a:cubicBezTo>
                <a:cubicBezTo>
                  <a:pt x="149340" y="126524"/>
                  <a:pt x="151252" y="126465"/>
                  <a:pt x="153139" y="126358"/>
                </a:cubicBezTo>
                <a:cubicBezTo>
                  <a:pt x="176783" y="125003"/>
                  <a:pt x="200239" y="117559"/>
                  <a:pt x="223625" y="117559"/>
                </a:cubicBezTo>
                <a:cubicBezTo>
                  <a:pt x="228408" y="117559"/>
                  <a:pt x="233188" y="117870"/>
                  <a:pt x="237966" y="118609"/>
                </a:cubicBezTo>
                <a:cubicBezTo>
                  <a:pt x="255367" y="121328"/>
                  <a:pt x="271612" y="129892"/>
                  <a:pt x="282963" y="142263"/>
                </a:cubicBezTo>
                <a:lnTo>
                  <a:pt x="2829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0"/>
          <p:cNvSpPr/>
          <p:nvPr/>
        </p:nvSpPr>
        <p:spPr>
          <a:xfrm>
            <a:off x="-152400" y="-34275"/>
            <a:ext cx="6055233" cy="6437955"/>
          </a:xfrm>
          <a:custGeom>
            <a:avLst/>
            <a:gdLst/>
            <a:ahLst/>
            <a:cxnLst/>
            <a:rect l="l" t="t" r="r" b="b"/>
            <a:pathLst>
              <a:path w="182263" h="208483" extrusionOk="0">
                <a:moveTo>
                  <a:pt x="0" y="0"/>
                </a:moveTo>
                <a:lnTo>
                  <a:pt x="0" y="208483"/>
                </a:lnTo>
                <a:cubicBezTo>
                  <a:pt x="14077" y="181930"/>
                  <a:pt x="36459" y="168888"/>
                  <a:pt x="56574" y="168554"/>
                </a:cubicBezTo>
                <a:cubicBezTo>
                  <a:pt x="56896" y="168549"/>
                  <a:pt x="57221" y="168546"/>
                  <a:pt x="57547" y="168546"/>
                </a:cubicBezTo>
                <a:cubicBezTo>
                  <a:pt x="79523" y="168546"/>
                  <a:pt x="111155" y="180091"/>
                  <a:pt x="136218" y="180091"/>
                </a:cubicBezTo>
                <a:cubicBezTo>
                  <a:pt x="151573" y="180091"/>
                  <a:pt x="164462" y="175758"/>
                  <a:pt x="171155" y="161782"/>
                </a:cubicBezTo>
                <a:cubicBezTo>
                  <a:pt x="182263" y="138533"/>
                  <a:pt x="156011" y="118285"/>
                  <a:pt x="153442" y="95435"/>
                </a:cubicBezTo>
                <a:cubicBezTo>
                  <a:pt x="149406" y="59643"/>
                  <a:pt x="169621" y="53538"/>
                  <a:pt x="167619" y="36760"/>
                </a:cubicBezTo>
                <a:cubicBezTo>
                  <a:pt x="164017" y="6271"/>
                  <a:pt x="124755" y="6471"/>
                  <a:pt x="1196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0"/>
          <p:cNvSpPr txBox="1">
            <a:spLocks noGrp="1"/>
          </p:cNvSpPr>
          <p:nvPr>
            <p:ph type="title"/>
          </p:nvPr>
        </p:nvSpPr>
        <p:spPr>
          <a:xfrm>
            <a:off x="5466750" y="1310125"/>
            <a:ext cx="30060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8" name="Google Shape;2918;p20"/>
          <p:cNvSpPr txBox="1">
            <a:spLocks noGrp="1"/>
          </p:cNvSpPr>
          <p:nvPr>
            <p:ph type="subTitle" idx="1"/>
          </p:nvPr>
        </p:nvSpPr>
        <p:spPr>
          <a:xfrm>
            <a:off x="6002363" y="2634600"/>
            <a:ext cx="19347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9" name="Google Shape;2919;p20"/>
          <p:cNvSpPr txBox="1">
            <a:spLocks noGrp="1"/>
          </p:cNvSpPr>
          <p:nvPr>
            <p:ph type="subTitle" idx="2"/>
          </p:nvPr>
        </p:nvSpPr>
        <p:spPr>
          <a:xfrm>
            <a:off x="6002492" y="3015600"/>
            <a:ext cx="19347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0" name="Google Shape;2920;p20"/>
          <p:cNvSpPr txBox="1">
            <a:spLocks noGrp="1"/>
          </p:cNvSpPr>
          <p:nvPr>
            <p:ph type="subTitle" idx="3"/>
          </p:nvPr>
        </p:nvSpPr>
        <p:spPr>
          <a:xfrm>
            <a:off x="6002411" y="3396600"/>
            <a:ext cx="19347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1" name="Google Shape;2921;p20"/>
          <p:cNvSpPr txBox="1">
            <a:spLocks noGrp="1"/>
          </p:cNvSpPr>
          <p:nvPr>
            <p:ph type="subTitle" idx="4"/>
          </p:nvPr>
        </p:nvSpPr>
        <p:spPr>
          <a:xfrm>
            <a:off x="6002299" y="3777600"/>
            <a:ext cx="19347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22" name="Google Shape;2922;p20"/>
          <p:cNvGrpSpPr/>
          <p:nvPr/>
        </p:nvGrpSpPr>
        <p:grpSpPr>
          <a:xfrm flipH="1">
            <a:off x="3556066" y="-37531"/>
            <a:ext cx="3814409" cy="5218556"/>
            <a:chOff x="3768275" y="900825"/>
            <a:chExt cx="2893650" cy="3958850"/>
          </a:xfrm>
        </p:grpSpPr>
        <p:sp>
          <p:nvSpPr>
            <p:cNvPr id="2923" name="Google Shape;2923;p20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0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0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0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0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0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0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0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0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0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0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0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0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0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0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0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0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0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0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0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0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0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0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0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0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0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0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0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0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0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0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0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0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0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0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0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0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0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0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0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0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0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0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0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0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0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0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0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0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0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0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0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0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0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0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0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0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0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0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0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0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0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0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0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0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0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0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0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0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0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0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0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0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0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0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0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0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0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0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0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0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0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0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0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0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5" name="Google Shape;3025;p20"/>
          <p:cNvGrpSpPr/>
          <p:nvPr/>
        </p:nvGrpSpPr>
        <p:grpSpPr>
          <a:xfrm flipH="1">
            <a:off x="8089966" y="-37531"/>
            <a:ext cx="3814409" cy="5218556"/>
            <a:chOff x="3768275" y="900825"/>
            <a:chExt cx="2893650" cy="3958850"/>
          </a:xfrm>
        </p:grpSpPr>
        <p:sp>
          <p:nvSpPr>
            <p:cNvPr id="3026" name="Google Shape;3026;p20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0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0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0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0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0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0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noFill/>
        <a:effectLst/>
      </p:bgPr>
    </p:bg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p21"/>
          <p:cNvSpPr/>
          <p:nvPr/>
        </p:nvSpPr>
        <p:spPr>
          <a:xfrm flipH="1">
            <a:off x="4103522" y="-263725"/>
            <a:ext cx="5116678" cy="5853134"/>
          </a:xfrm>
          <a:custGeom>
            <a:avLst/>
            <a:gdLst/>
            <a:ahLst/>
            <a:cxnLst/>
            <a:rect l="l" t="t" r="r" b="b"/>
            <a:pathLst>
              <a:path w="147179" h="206788" extrusionOk="0">
                <a:moveTo>
                  <a:pt x="0" y="0"/>
                </a:moveTo>
                <a:lnTo>
                  <a:pt x="0" y="206787"/>
                </a:lnTo>
                <a:cubicBezTo>
                  <a:pt x="14483" y="197578"/>
                  <a:pt x="4856" y="179244"/>
                  <a:pt x="19423" y="170034"/>
                </a:cubicBezTo>
                <a:cubicBezTo>
                  <a:pt x="22498" y="168079"/>
                  <a:pt x="25358" y="167365"/>
                  <a:pt x="28094" y="167365"/>
                </a:cubicBezTo>
                <a:cubicBezTo>
                  <a:pt x="35489" y="167365"/>
                  <a:pt x="41981" y="172578"/>
                  <a:pt x="49371" y="172578"/>
                </a:cubicBezTo>
                <a:cubicBezTo>
                  <a:pt x="52125" y="172578"/>
                  <a:pt x="55004" y="171854"/>
                  <a:pt x="58101" y="169867"/>
                </a:cubicBezTo>
                <a:cubicBezTo>
                  <a:pt x="72668" y="160658"/>
                  <a:pt x="62957" y="142323"/>
                  <a:pt x="77524" y="133114"/>
                </a:cubicBezTo>
                <a:cubicBezTo>
                  <a:pt x="80639" y="131127"/>
                  <a:pt x="83528" y="130403"/>
                  <a:pt x="86287" y="130403"/>
                </a:cubicBezTo>
                <a:cubicBezTo>
                  <a:pt x="93691" y="130403"/>
                  <a:pt x="100158" y="135616"/>
                  <a:pt x="107540" y="135616"/>
                </a:cubicBezTo>
                <a:cubicBezTo>
                  <a:pt x="110271" y="135616"/>
                  <a:pt x="113127" y="134902"/>
                  <a:pt x="116202" y="132947"/>
                </a:cubicBezTo>
                <a:cubicBezTo>
                  <a:pt x="121476" y="129598"/>
                  <a:pt x="124072" y="124240"/>
                  <a:pt x="125327" y="117961"/>
                </a:cubicBezTo>
                <a:cubicBezTo>
                  <a:pt x="126500" y="112268"/>
                  <a:pt x="126834" y="108417"/>
                  <a:pt x="130685" y="104063"/>
                </a:cubicBezTo>
                <a:cubicBezTo>
                  <a:pt x="136964" y="97031"/>
                  <a:pt x="146341" y="97617"/>
                  <a:pt x="146592" y="97366"/>
                </a:cubicBezTo>
                <a:cubicBezTo>
                  <a:pt x="146927" y="97031"/>
                  <a:pt x="147178" y="93012"/>
                  <a:pt x="146341" y="93012"/>
                </a:cubicBezTo>
                <a:cubicBezTo>
                  <a:pt x="145778" y="93052"/>
                  <a:pt x="145171" y="93075"/>
                  <a:pt x="144531" y="93075"/>
                </a:cubicBezTo>
                <a:cubicBezTo>
                  <a:pt x="138323" y="93075"/>
                  <a:pt x="129028" y="90905"/>
                  <a:pt x="126751" y="80203"/>
                </a:cubicBezTo>
                <a:cubicBezTo>
                  <a:pt x="125495" y="74510"/>
                  <a:pt x="125160" y="68399"/>
                  <a:pt x="122062" y="63459"/>
                </a:cubicBezTo>
                <a:cubicBezTo>
                  <a:pt x="120555" y="61115"/>
                  <a:pt x="118630" y="59106"/>
                  <a:pt x="116202" y="57599"/>
                </a:cubicBezTo>
                <a:cubicBezTo>
                  <a:pt x="112848" y="55467"/>
                  <a:pt x="109432" y="54726"/>
                  <a:pt x="105938" y="54726"/>
                </a:cubicBezTo>
                <a:cubicBezTo>
                  <a:pt x="97981" y="54726"/>
                  <a:pt x="89623" y="58568"/>
                  <a:pt x="80692" y="58568"/>
                </a:cubicBezTo>
                <a:cubicBezTo>
                  <a:pt x="76608" y="58568"/>
                  <a:pt x="72404" y="57764"/>
                  <a:pt x="68064" y="55422"/>
                </a:cubicBezTo>
                <a:cubicBezTo>
                  <a:pt x="41357" y="40939"/>
                  <a:pt x="51822" y="87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21"/>
          <p:cNvGrpSpPr/>
          <p:nvPr/>
        </p:nvGrpSpPr>
        <p:grpSpPr>
          <a:xfrm>
            <a:off x="4872423" y="-187541"/>
            <a:ext cx="4347709" cy="5948172"/>
            <a:chOff x="3768275" y="900825"/>
            <a:chExt cx="2893650" cy="3958850"/>
          </a:xfrm>
        </p:grpSpPr>
        <p:sp>
          <p:nvSpPr>
            <p:cNvPr id="3131" name="Google Shape;3131;p21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1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1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1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1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1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1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1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1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1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1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1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1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1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1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1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1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1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1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1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1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1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1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1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1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1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1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1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1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1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1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1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1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1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1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1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1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1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1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1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1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1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1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1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1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1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1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1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1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1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1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1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1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1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1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1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1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1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1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1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1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1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1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1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1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1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1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1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1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1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1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1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1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1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1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1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1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1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1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1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1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1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1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1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1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1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1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1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1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1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1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1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1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1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1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1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1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1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1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1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1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1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"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p25"/>
          <p:cNvSpPr/>
          <p:nvPr/>
        </p:nvSpPr>
        <p:spPr>
          <a:xfrm rot="10800000" flipH="1">
            <a:off x="4537225" y="0"/>
            <a:ext cx="6013883" cy="5218772"/>
          </a:xfrm>
          <a:custGeom>
            <a:avLst/>
            <a:gdLst/>
            <a:ahLst/>
            <a:cxnLst/>
            <a:rect l="l" t="t" r="r" b="b"/>
            <a:pathLst>
              <a:path w="241667" h="209358" extrusionOk="0">
                <a:moveTo>
                  <a:pt x="6549" y="0"/>
                </a:moveTo>
                <a:cubicBezTo>
                  <a:pt x="0" y="21620"/>
                  <a:pt x="3930" y="44324"/>
                  <a:pt x="17691" y="64407"/>
                </a:cubicBezTo>
                <a:cubicBezTo>
                  <a:pt x="23140" y="72039"/>
                  <a:pt x="30125" y="79461"/>
                  <a:pt x="39521" y="85573"/>
                </a:cubicBezTo>
                <a:cubicBezTo>
                  <a:pt x="50646" y="92559"/>
                  <a:pt x="65053" y="97152"/>
                  <a:pt x="75532" y="104784"/>
                </a:cubicBezTo>
                <a:cubicBezTo>
                  <a:pt x="97152" y="120065"/>
                  <a:pt x="97362" y="143204"/>
                  <a:pt x="109377" y="162642"/>
                </a:cubicBezTo>
                <a:cubicBezTo>
                  <a:pt x="122475" y="183599"/>
                  <a:pt x="149544" y="199316"/>
                  <a:pt x="181625" y="209358"/>
                </a:cubicBezTo>
                <a:lnTo>
                  <a:pt x="241666" y="209358"/>
                </a:lnTo>
                <a:lnTo>
                  <a:pt x="241666" y="0"/>
                </a:lnTo>
                <a:close/>
              </a:path>
            </a:pathLst>
          </a:custGeom>
          <a:solidFill>
            <a:srgbClr val="170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7" name="Google Shape;3867;p25"/>
          <p:cNvGrpSpPr/>
          <p:nvPr/>
        </p:nvGrpSpPr>
        <p:grpSpPr>
          <a:xfrm rot="10800000" flipH="1">
            <a:off x="5496244" y="-37531"/>
            <a:ext cx="3814409" cy="5218556"/>
            <a:chOff x="3768275" y="900825"/>
            <a:chExt cx="2893650" cy="3958850"/>
          </a:xfrm>
        </p:grpSpPr>
        <p:sp>
          <p:nvSpPr>
            <p:cNvPr id="3868" name="Google Shape;3868;p25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5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5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5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5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5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5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5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5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5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5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5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5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5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5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5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5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5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5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5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5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5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5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5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5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5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5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5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5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5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5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5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5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5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5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5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5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5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5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5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5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5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5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5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5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5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5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5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5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5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5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5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5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5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5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5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5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5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5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5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5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5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5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5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5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5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5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5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5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5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5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5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5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5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5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5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5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5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5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5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5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5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5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5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5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5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5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5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5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5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5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5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5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5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5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5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5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5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5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5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5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5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">
    <p:bg>
      <p:bgPr>
        <a:solidFill>
          <a:schemeClr val="accent2"/>
        </a:solidFill>
        <a:effectLst/>
      </p:bgPr>
    </p:bg>
    <p:spTree>
      <p:nvGrpSpPr>
        <p:cNvPr id="1" name="Shape 4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0" name="Google Shape;4180;p27"/>
          <p:cNvGrpSpPr/>
          <p:nvPr/>
        </p:nvGrpSpPr>
        <p:grpSpPr>
          <a:xfrm>
            <a:off x="4119194" y="-76206"/>
            <a:ext cx="3814409" cy="5218556"/>
            <a:chOff x="3768275" y="900825"/>
            <a:chExt cx="2893650" cy="3958850"/>
          </a:xfrm>
        </p:grpSpPr>
        <p:sp>
          <p:nvSpPr>
            <p:cNvPr id="4181" name="Google Shape;4181;p27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7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7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7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7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7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7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7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7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7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7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7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7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7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7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7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7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7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7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7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7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7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7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7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7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7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7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7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7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7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7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7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7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7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7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7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7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7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7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7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7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7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7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7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7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7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7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7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7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7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7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7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7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7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7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7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7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7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7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7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7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7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7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7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7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7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7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7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7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7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7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7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7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7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7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7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7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7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7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3" name="Google Shape;4283;p27"/>
          <p:cNvGrpSpPr/>
          <p:nvPr/>
        </p:nvGrpSpPr>
        <p:grpSpPr>
          <a:xfrm>
            <a:off x="-6" y="-76206"/>
            <a:ext cx="3814409" cy="5218556"/>
            <a:chOff x="3768275" y="900825"/>
            <a:chExt cx="2893650" cy="3958850"/>
          </a:xfrm>
        </p:grpSpPr>
        <p:sp>
          <p:nvSpPr>
            <p:cNvPr id="4284" name="Google Shape;4284;p27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6" name="Google Shape;4386;p27"/>
          <p:cNvSpPr/>
          <p:nvPr/>
        </p:nvSpPr>
        <p:spPr>
          <a:xfrm rot="1722470">
            <a:off x="-790764" y="-1813782"/>
            <a:ext cx="3745917" cy="5700001"/>
          </a:xfrm>
          <a:custGeom>
            <a:avLst/>
            <a:gdLst/>
            <a:ahLst/>
            <a:cxnLst/>
            <a:rect l="l" t="t" r="r" b="b"/>
            <a:pathLst>
              <a:path w="168832" h="208944" extrusionOk="0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7" name="Google Shape;4387;p27"/>
          <p:cNvSpPr/>
          <p:nvPr/>
        </p:nvSpPr>
        <p:spPr>
          <a:xfrm rot="-9908942">
            <a:off x="5642181" y="1455955"/>
            <a:ext cx="4492425" cy="7015716"/>
          </a:xfrm>
          <a:custGeom>
            <a:avLst/>
            <a:gdLst/>
            <a:ahLst/>
            <a:cxnLst/>
            <a:rect l="l" t="t" r="r" b="b"/>
            <a:pathLst>
              <a:path w="168832" h="208944" extrusionOk="0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7"/>
          <p:cNvSpPr txBox="1">
            <a:spLocks noGrp="1"/>
          </p:cNvSpPr>
          <p:nvPr>
            <p:ph type="title"/>
          </p:nvPr>
        </p:nvSpPr>
        <p:spPr>
          <a:xfrm>
            <a:off x="692700" y="1386325"/>
            <a:ext cx="43365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4" name="Google Shape;964;p7"/>
          <p:cNvSpPr txBox="1">
            <a:spLocks noGrp="1"/>
          </p:cNvSpPr>
          <p:nvPr>
            <p:ph type="body" idx="1"/>
          </p:nvPr>
        </p:nvSpPr>
        <p:spPr>
          <a:xfrm>
            <a:off x="717350" y="2170250"/>
            <a:ext cx="4086000" cy="11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5" name="Google Shape;965;p7"/>
          <p:cNvSpPr/>
          <p:nvPr/>
        </p:nvSpPr>
        <p:spPr>
          <a:xfrm>
            <a:off x="4801575" y="0"/>
            <a:ext cx="5409225" cy="5218750"/>
          </a:xfrm>
          <a:custGeom>
            <a:avLst/>
            <a:gdLst/>
            <a:ahLst/>
            <a:cxnLst/>
            <a:rect l="l" t="t" r="r" b="b"/>
            <a:pathLst>
              <a:path w="216369" h="208750" extrusionOk="0">
                <a:moveTo>
                  <a:pt x="49804" y="0"/>
                </a:moveTo>
                <a:cubicBezTo>
                  <a:pt x="49804" y="0"/>
                  <a:pt x="14143" y="33713"/>
                  <a:pt x="56762" y="49578"/>
                </a:cubicBezTo>
                <a:cubicBezTo>
                  <a:pt x="103070" y="66974"/>
                  <a:pt x="94372" y="108724"/>
                  <a:pt x="66765" y="108724"/>
                </a:cubicBezTo>
                <a:cubicBezTo>
                  <a:pt x="38706" y="108724"/>
                  <a:pt x="7828" y="115908"/>
                  <a:pt x="24789" y="165695"/>
                </a:cubicBezTo>
                <a:cubicBezTo>
                  <a:pt x="38706" y="207445"/>
                  <a:pt x="0" y="208750"/>
                  <a:pt x="0" y="208750"/>
                </a:cubicBezTo>
                <a:lnTo>
                  <a:pt x="216369" y="208750"/>
                </a:lnTo>
                <a:lnTo>
                  <a:pt x="216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7"/>
          <p:cNvGrpSpPr/>
          <p:nvPr/>
        </p:nvGrpSpPr>
        <p:grpSpPr>
          <a:xfrm>
            <a:off x="5343006" y="-6524"/>
            <a:ext cx="3858682" cy="5263687"/>
            <a:chOff x="3768275" y="900825"/>
            <a:chExt cx="2893650" cy="3958850"/>
          </a:xfrm>
        </p:grpSpPr>
        <p:sp>
          <p:nvSpPr>
            <p:cNvPr id="967" name="Google Shape;967;p7"/>
            <p:cNvSpPr/>
            <p:nvPr/>
          </p:nvSpPr>
          <p:spPr>
            <a:xfrm>
              <a:off x="6607950" y="3550900"/>
              <a:ext cx="20075" cy="20100"/>
            </a:xfrm>
            <a:custGeom>
              <a:avLst/>
              <a:gdLst/>
              <a:ahLst/>
              <a:cxnLst/>
              <a:rect l="l" t="t" r="r" b="b"/>
              <a:pathLst>
                <a:path w="803" h="804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685925" y="4224450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546750" y="460717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5949550" y="47227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5841150" y="3161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6545925" y="38983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5671650" y="41660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5036900" y="31726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5816625" y="462367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6653000" y="4197250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6165875" y="2995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726950" y="31244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6527200" y="3353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5616775" y="42266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5635950" y="4190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5169375" y="48199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007375" y="46803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4514100" y="4850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4926275" y="296270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5623925" y="4782650"/>
              <a:ext cx="8925" cy="8000"/>
            </a:xfrm>
            <a:custGeom>
              <a:avLst/>
              <a:gdLst/>
              <a:ahLst/>
              <a:cxnLst/>
              <a:rect l="l" t="t" r="r" b="b"/>
              <a:pathLst>
                <a:path w="357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6576275" y="4090550"/>
              <a:ext cx="8950" cy="8250"/>
            </a:xfrm>
            <a:custGeom>
              <a:avLst/>
              <a:gdLst/>
              <a:ahLst/>
              <a:cxnLst/>
              <a:rect l="l" t="t" r="r" b="b"/>
              <a:pathLst>
                <a:path w="358" h="330" extrusionOk="0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957950" y="31539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831700" y="305800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6160975" y="47668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701525" y="34389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5012800" y="4530000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5334425" y="43426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6170350" y="3831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5735425" y="4162900"/>
              <a:ext cx="9850" cy="9825"/>
            </a:xfrm>
            <a:custGeom>
              <a:avLst/>
              <a:gdLst/>
              <a:ahLst/>
              <a:cxnLst/>
              <a:rect l="l" t="t" r="r" b="b"/>
              <a:pathLst>
                <a:path w="394" h="393" extrusionOk="0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504825" y="33693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022175" y="2996875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6601250" y="4785600"/>
              <a:ext cx="19200" cy="18775"/>
            </a:xfrm>
            <a:custGeom>
              <a:avLst/>
              <a:gdLst/>
              <a:ahLst/>
              <a:cxnLst/>
              <a:rect l="l" t="t" r="r" b="b"/>
              <a:pathLst>
                <a:path w="768" h="751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6591875" y="3119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6318450" y="29875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5641750" y="31891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987900" y="2957175"/>
              <a:ext cx="19200" cy="19225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6339850" y="3657050"/>
              <a:ext cx="18750" cy="18775"/>
            </a:xfrm>
            <a:custGeom>
              <a:avLst/>
              <a:gdLst/>
              <a:ahLst/>
              <a:cxnLst/>
              <a:rect l="l" t="t" r="r" b="b"/>
              <a:pathLst>
                <a:path w="750" h="751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5631500" y="41370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5177850" y="2946475"/>
              <a:ext cx="38825" cy="39275"/>
            </a:xfrm>
            <a:custGeom>
              <a:avLst/>
              <a:gdLst/>
              <a:ahLst/>
              <a:cxnLst/>
              <a:rect l="l" t="t" r="r" b="b"/>
              <a:pathLst>
                <a:path w="1553" h="1571" extrusionOk="0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5915650" y="4012575"/>
              <a:ext cx="56675" cy="57125"/>
            </a:xfrm>
            <a:custGeom>
              <a:avLst/>
              <a:gdLst/>
              <a:ahLst/>
              <a:cxnLst/>
              <a:rect l="l" t="t" r="r" b="b"/>
              <a:pathLst>
                <a:path w="2267" h="2285" extrusionOk="0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6322450" y="4043800"/>
              <a:ext cx="41525" cy="41500"/>
            </a:xfrm>
            <a:custGeom>
              <a:avLst/>
              <a:gdLst/>
              <a:ahLst/>
              <a:cxnLst/>
              <a:rect l="l" t="t" r="r" b="b"/>
              <a:pathLst>
                <a:path w="1661" h="1660" extrusionOk="0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4614025" y="1268825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6571800" y="14584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4247800" y="267125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5724725" y="2211800"/>
              <a:ext cx="25900" cy="25450"/>
            </a:xfrm>
            <a:custGeom>
              <a:avLst/>
              <a:gdLst/>
              <a:ahLst/>
              <a:cxnLst/>
              <a:rect l="l" t="t" r="r" b="b"/>
              <a:pathLst>
                <a:path w="1036" h="1018" extrusionOk="0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5073475" y="2441975"/>
              <a:ext cx="22325" cy="22325"/>
            </a:xfrm>
            <a:custGeom>
              <a:avLst/>
              <a:gdLst/>
              <a:ahLst/>
              <a:cxnLst/>
              <a:rect l="l" t="t" r="r" b="b"/>
              <a:pathLst>
                <a:path w="893" h="893" extrusionOk="0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5288025" y="2500400"/>
              <a:ext cx="22325" cy="22350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3948925" y="1080150"/>
              <a:ext cx="26800" cy="26775"/>
            </a:xfrm>
            <a:custGeom>
              <a:avLst/>
              <a:gdLst/>
              <a:ahLst/>
              <a:cxnLst/>
              <a:rect l="l" t="t" r="r" b="b"/>
              <a:pathLst>
                <a:path w="1072" h="1071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4011375" y="926250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5841150" y="11051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6545925" y="184247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5691725" y="2115900"/>
              <a:ext cx="6700" cy="6725"/>
            </a:xfrm>
            <a:custGeom>
              <a:avLst/>
              <a:gdLst/>
              <a:ahLst/>
              <a:cxnLst/>
              <a:rect l="l" t="t" r="r" b="b"/>
              <a:pathLst>
                <a:path w="268" h="269" extrusionOk="0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5036900" y="11167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5231375" y="246250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6653000" y="2141325"/>
              <a:ext cx="8925" cy="8950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6165875" y="9391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5726950" y="10681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6527200" y="12978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5605625" y="2211800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3884250" y="101055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5635950" y="2154275"/>
              <a:ext cx="6725" cy="6700"/>
            </a:xfrm>
            <a:custGeom>
              <a:avLst/>
              <a:gdLst/>
              <a:ahLst/>
              <a:cxnLst/>
              <a:rect l="l" t="t" r="r" b="b"/>
              <a:pathLst>
                <a:path w="269" h="268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5169375" y="27644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471275" y="21962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4138525" y="1599800"/>
              <a:ext cx="8925" cy="9400"/>
            </a:xfrm>
            <a:custGeom>
              <a:avLst/>
              <a:gdLst/>
              <a:ahLst/>
              <a:cxnLst/>
              <a:rect l="l" t="t" r="r" b="b"/>
              <a:pathLst>
                <a:path w="357" h="376" extrusionOk="0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3978375" y="160427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007375" y="262442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514100" y="2794825"/>
              <a:ext cx="8950" cy="8925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926275" y="906350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5126100" y="2547600"/>
              <a:ext cx="5375" cy="5125"/>
            </a:xfrm>
            <a:custGeom>
              <a:avLst/>
              <a:gdLst/>
              <a:ahLst/>
              <a:cxnLst/>
              <a:rect l="l" t="t" r="r" b="b"/>
              <a:pathLst>
                <a:path w="215" h="205" extrusionOk="0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6576275" y="2034875"/>
              <a:ext cx="8950" cy="8000"/>
            </a:xfrm>
            <a:custGeom>
              <a:avLst/>
              <a:gdLst/>
              <a:ahLst/>
              <a:cxnLst/>
              <a:rect l="l" t="t" r="r" b="b"/>
              <a:pathLst>
                <a:path w="358" h="320" extrusionOk="0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957950" y="1097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831700" y="1001625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6160975" y="271140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5701525" y="13825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519450" y="256732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567625" y="210207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3845000" y="14022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3768275" y="1639500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5012800" y="2474550"/>
              <a:ext cx="18775" cy="18750"/>
            </a:xfrm>
            <a:custGeom>
              <a:avLst/>
              <a:gdLst/>
              <a:ahLst/>
              <a:cxnLst/>
              <a:rect l="l" t="t" r="r" b="b"/>
              <a:pathLst>
                <a:path w="751" h="750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5334425" y="2286300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6170350" y="17746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5792075" y="211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5504825" y="13134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625175" y="1870125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5022175" y="94097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6601250" y="272925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6591875" y="1063625"/>
              <a:ext cx="18775" cy="19225"/>
            </a:xfrm>
            <a:custGeom>
              <a:avLst/>
              <a:gdLst/>
              <a:ahLst/>
              <a:cxnLst/>
              <a:rect l="l" t="t" r="r" b="b"/>
              <a:pathLst>
                <a:path w="751" h="769" extrusionOk="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6318450" y="931600"/>
              <a:ext cx="19200" cy="18750"/>
            </a:xfrm>
            <a:custGeom>
              <a:avLst/>
              <a:gdLst/>
              <a:ahLst/>
              <a:cxnLst/>
              <a:rect l="l" t="t" r="r" b="b"/>
              <a:pathLst>
                <a:path w="768" h="750" extrusionOk="0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5641750" y="1132775"/>
              <a:ext cx="18775" cy="19200"/>
            </a:xfrm>
            <a:custGeom>
              <a:avLst/>
              <a:gdLst/>
              <a:ahLst/>
              <a:cxnLst/>
              <a:rect l="l" t="t" r="r" b="b"/>
              <a:pathLst>
                <a:path w="751" h="768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5987900" y="900825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6339850" y="1601150"/>
              <a:ext cx="18750" cy="19200"/>
            </a:xfrm>
            <a:custGeom>
              <a:avLst/>
              <a:gdLst/>
              <a:ahLst/>
              <a:cxnLst/>
              <a:rect l="l" t="t" r="r" b="b"/>
              <a:pathLst>
                <a:path w="750" h="768" extrusionOk="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5628375" y="20708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985600" y="2061925"/>
              <a:ext cx="25450" cy="25450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4952575" y="19660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865600" y="206192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896825" y="2004375"/>
              <a:ext cx="6725" cy="6725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5052500" y="196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888800" y="1920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5218900" y="931150"/>
              <a:ext cx="41500" cy="41075"/>
            </a:xfrm>
            <a:custGeom>
              <a:avLst/>
              <a:gdLst/>
              <a:ahLst/>
              <a:cxnLst/>
              <a:rect l="l" t="t" r="r" b="b"/>
              <a:pathLst>
                <a:path w="1660" h="1643" extrusionOk="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5915650" y="1956200"/>
              <a:ext cx="41050" cy="41525"/>
            </a:xfrm>
            <a:custGeom>
              <a:avLst/>
              <a:gdLst/>
              <a:ahLst/>
              <a:cxnLst/>
              <a:rect l="l" t="t" r="r" b="b"/>
              <a:pathLst>
                <a:path w="1642" h="1661" extrusionOk="0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949825" y="1805900"/>
              <a:ext cx="41525" cy="41050"/>
            </a:xfrm>
            <a:custGeom>
              <a:avLst/>
              <a:gdLst/>
              <a:ahLst/>
              <a:cxnLst/>
              <a:rect l="l" t="t" r="r" b="b"/>
              <a:pathLst>
                <a:path w="1661" h="1642" extrusionOk="0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6322450" y="1988325"/>
              <a:ext cx="41525" cy="41075"/>
            </a:xfrm>
            <a:custGeom>
              <a:avLst/>
              <a:gdLst/>
              <a:ahLst/>
              <a:cxnLst/>
              <a:rect l="l" t="t" r="r" b="b"/>
              <a:pathLst>
                <a:path w="1661" h="1643" extrusionOk="0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4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592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66" r:id="rId5"/>
    <p:sldLayoutId id="2147483667" r:id="rId6"/>
    <p:sldLayoutId id="2147483671" r:id="rId7"/>
    <p:sldLayoutId id="2147483673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ebp"/><Relationship Id="rId7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hackweek.github.io/GoogleEarthEngine/01-introductio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hyperlink" Target="https://developers.google.com/earth-engine/datasets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evelopers.google.com/earth-engine/guides/exporting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evelopers.google.com/earth-engin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earthengine.google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hyperlink" Target="https://code.earthengine.google.com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hyperlink" Target="https://www.mdpi.com/books/pdfview/book/1262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18ISPAr42.3.1467R/abstract" TargetMode="External"/><Relationship Id="rId13" Type="http://schemas.openxmlformats.org/officeDocument/2006/relationships/image" Target="../media/image56.png"/><Relationship Id="rId18" Type="http://schemas.openxmlformats.org/officeDocument/2006/relationships/hyperlink" Target="https://www.sciencedirect.com/science/article/pii/S0034425721000365" TargetMode="External"/><Relationship Id="rId26" Type="http://schemas.openxmlformats.org/officeDocument/2006/relationships/hyperlink" Target="https://www.sciencedirect.com/science/article/abs/pii/S0034425719303591" TargetMode="External"/><Relationship Id="rId3" Type="http://schemas.openxmlformats.org/officeDocument/2006/relationships/image" Target="../media/image5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openxmlformats.org/officeDocument/2006/relationships/hyperlink" Target="https://www.sciencedirect.com/science/article/pii/S0301479720314845" TargetMode="External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sciencedirect.com/science/article/abs/pii/S0303243417302957" TargetMode="External"/><Relationship Id="rId20" Type="http://schemas.openxmlformats.org/officeDocument/2006/relationships/hyperlink" Target="https://www.sciencedirect.com/science/article/abs/pii/S221067072100038X" TargetMode="Externa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S0198971520302751" TargetMode="External"/><Relationship Id="rId11" Type="http://schemas.openxmlformats.org/officeDocument/2006/relationships/image" Target="../media/image55.png"/><Relationship Id="rId24" Type="http://schemas.openxmlformats.org/officeDocument/2006/relationships/hyperlink" Target="https://www.sciencedirect.com/science/article/abs/pii/S0034425719306443" TargetMode="External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hyperlink" Target="https://www.sciencedirect.com/science/article/abs/pii/S0048969719329146" TargetMode="External"/><Relationship Id="rId10" Type="http://schemas.openxmlformats.org/officeDocument/2006/relationships/hyperlink" Target="https://www.tandfonline.com/doi/full/10.1080/22797254.2018.1451782" TargetMode="External"/><Relationship Id="rId19" Type="http://schemas.openxmlformats.org/officeDocument/2006/relationships/image" Target="../media/image59.png"/><Relationship Id="rId31" Type="http://schemas.openxmlformats.org/officeDocument/2006/relationships/image" Target="../media/image66.gif"/><Relationship Id="rId4" Type="http://schemas.openxmlformats.org/officeDocument/2006/relationships/hyperlink" Target="https://www.mdpi.com/2072-4292/12/9/1471/htm" TargetMode="External"/><Relationship Id="rId9" Type="http://schemas.openxmlformats.org/officeDocument/2006/relationships/image" Target="../media/image54.png"/><Relationship Id="rId14" Type="http://schemas.openxmlformats.org/officeDocument/2006/relationships/hyperlink" Target="https://www.sciencedirect.com/science/article/pii/S1674927820300253" TargetMode="External"/><Relationship Id="rId22" Type="http://schemas.openxmlformats.org/officeDocument/2006/relationships/hyperlink" Target="https://www.sciencedirect.com/science/article/abs/pii/S0924271620300010" TargetMode="External"/><Relationship Id="rId27" Type="http://schemas.openxmlformats.org/officeDocument/2006/relationships/image" Target="../media/image63.png"/><Relationship Id="rId30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gif"/><Relationship Id="rId3" Type="http://schemas.openxmlformats.org/officeDocument/2006/relationships/hyperlink" Target="https://www.google.com/url?sa=i&amp;url=https://sryhandiniputeri.medium.com/land-heat-analysis-using-google-earth-engine-78c91359052b&amp;psig=AOvVaw3yLrGeBknyDuIUFRRP6BW9&amp;ust=1619550025663000&amp;source=images&amp;cd=vfe&amp;ved=0CA0QjhxqFwoTCLDcpZLMnPACFQAAAAAdAAAAABAD" TargetMode="External"/><Relationship Id="rId7" Type="http://schemas.openxmlformats.org/officeDocument/2006/relationships/hyperlink" Target="https://www.google.com/url?sa=i&amp;url=http://www.lowgif.com/a1898b9321b4bbe6.html&amp;psig=AOvVaw1xb9XerAPAcUKdnX9J21Gx&amp;ust=1619551173806000&amp;source=images&amp;cd=vfe&amp;ved=0CA0QjhxqFwoTCLjkybXQnPACFQAAAAAdAAAAABAI" TargetMode="External"/><Relationship Id="rId12" Type="http://schemas.microsoft.com/office/2007/relationships/hdphoto" Target="../media/hdphoto1.wdp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gif"/><Relationship Id="rId11" Type="http://schemas.openxmlformats.org/officeDocument/2006/relationships/image" Target="../media/image4.png"/><Relationship Id="rId5" Type="http://schemas.openxmlformats.org/officeDocument/2006/relationships/image" Target="../media/image69.gif"/><Relationship Id="rId10" Type="http://schemas.openxmlformats.org/officeDocument/2006/relationships/image" Target="../media/image73.gif"/><Relationship Id="rId4" Type="http://schemas.openxmlformats.org/officeDocument/2006/relationships/image" Target="../media/image68.gif"/><Relationship Id="rId9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hyperlink" Target="http://earthenginepartners.appspot.com/science-2013-global-forest" TargetMode="External"/><Relationship Id="rId7" Type="http://schemas.openxmlformats.org/officeDocument/2006/relationships/hyperlink" Target="https://global-surface-water.appspot.com/map" TargetMode="External"/><Relationship Id="rId12" Type="http://schemas.openxmlformats.org/officeDocument/2006/relationships/hyperlink" Target="https://earthengine.google.com/case_studies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3.png"/><Relationship Id="rId5" Type="http://schemas.openxmlformats.org/officeDocument/2006/relationships/hyperlink" Target="http://mol.org/" TargetMode="External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hyperlink" Target="http://www.openforis.org/newwebsite/tools/collect-earth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engine.org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hyperlink" Target="https://developers.google.com/earth-engine/guides/app_engine_examples" TargetMode="External"/><Relationship Id="rId4" Type="http://schemas.openxmlformats.org/officeDocument/2006/relationships/hyperlink" Target="https://www.earthengine.app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6.png"/><Relationship Id="rId7" Type="http://schemas.openxmlformats.org/officeDocument/2006/relationships/image" Target="../media/image8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arth.google.com/web/data=CiQSIhIgNTQ0MGExNzMxYzI1MTFlYTk0NDM4YmI2ODk0NDUyOTc" TargetMode="External"/><Relationship Id="rId5" Type="http://schemas.openxmlformats.org/officeDocument/2006/relationships/hyperlink" Target="https://earthengine.google.com/timelapse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.xml"/><Relationship Id="rId4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www.researchgate.net/publication/344056372_Google_Earth_Engine_Cloud_Computing_Platform_for_Remote_Sensing_Big_Data_Applications_A_Comprehensive_Review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hyperlink" Target="https://www.sciencedirect.com/science/article/pii/S0034425717302900" TargetMode="Externa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CKYPhCwyoy4&amp;ab_channel=GoogleEart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_Ff8_dME2Gc&amp;ab_channel=GoogleEarth" TargetMode="External"/><Relationship Id="rId5" Type="http://schemas.openxmlformats.org/officeDocument/2006/relationships/hyperlink" Target="https://www.youtube.com/watch?v=I-wFYm4Hnhg" TargetMode="External"/><Relationship Id="rId4" Type="http://schemas.openxmlformats.org/officeDocument/2006/relationships/hyperlink" Target="https://www.youtube.com/watch?v=m1ejxSi3l8s&amp;t=2s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earth-engine/tutorials/tutorial_api_02" TargetMode="External"/><Relationship Id="rId3" Type="http://schemas.openxmlformats.org/officeDocument/2006/relationships/image" Target="../media/image101.png"/><Relationship Id="rId7" Type="http://schemas.openxmlformats.org/officeDocument/2006/relationships/hyperlink" Target="https://developers.google.com/earth-engine/tutorials/tutorial_js_0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oogle.com/earth/outreach/learn/introduction-to-google-earth-engine/" TargetMode="External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s://developers.google.com/earth-engine/tutorials/tutorial_js_0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engine.google.com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arthengine.google.com/timelapse/" TargetMode="External"/><Relationship Id="rId5" Type="http://schemas.openxmlformats.org/officeDocument/2006/relationships/hyperlink" Target="https://code.earthengine.google.com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explorer.earthengine.google.com/#workspace" TargetMode="External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rázok 149">
            <a:extLst>
              <a:ext uri="{FF2B5EF4-FFF2-40B4-BE49-F238E27FC236}">
                <a16:creationId xmlns:a16="http://schemas.microsoft.com/office/drawing/2014/main" id="{1E736610-525C-41CB-92BA-EF5881BDDC1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6168086" y="2958031"/>
            <a:ext cx="723476" cy="686809"/>
          </a:xfrm>
          <a:prstGeom prst="rect">
            <a:avLst/>
          </a:prstGeom>
        </p:spPr>
      </p:pic>
      <p:sp>
        <p:nvSpPr>
          <p:cNvPr id="145" name="Obdĺžnik 144">
            <a:extLst>
              <a:ext uri="{FF2B5EF4-FFF2-40B4-BE49-F238E27FC236}">
                <a16:creationId xmlns:a16="http://schemas.microsoft.com/office/drawing/2014/main" id="{FC53C324-C104-40E5-8436-55A1A1FFF7C3}"/>
              </a:ext>
            </a:extLst>
          </p:cNvPr>
          <p:cNvSpPr/>
          <p:nvPr/>
        </p:nvSpPr>
        <p:spPr>
          <a:xfrm>
            <a:off x="-84600" y="3657070"/>
            <a:ext cx="5368521" cy="410332"/>
          </a:xfrm>
          <a:prstGeom prst="rect">
            <a:avLst/>
          </a:prstGeom>
          <a:solidFill>
            <a:srgbClr val="547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3" algn="ctr"/>
            <a:r>
              <a:rPr lang="sk-SK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SEMINÁR Z GEOINFORMATIKY, 07.03. 2022</a:t>
            </a: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5B0B0BE4-9F0A-45EC-8C82-3C22AAD5551F}"/>
              </a:ext>
            </a:extLst>
          </p:cNvPr>
          <p:cNvSpPr/>
          <p:nvPr/>
        </p:nvSpPr>
        <p:spPr>
          <a:xfrm>
            <a:off x="-85725" y="3168786"/>
            <a:ext cx="5368521" cy="410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3" algn="ctr"/>
            <a:r>
              <a:rPr lang="sk-SK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           „MEET EARTH ENGINE“</a:t>
            </a:r>
          </a:p>
        </p:txBody>
      </p:sp>
      <p:grpSp>
        <p:nvGrpSpPr>
          <p:cNvPr id="4820" name="Google Shape;4820;p32"/>
          <p:cNvGrpSpPr/>
          <p:nvPr/>
        </p:nvGrpSpPr>
        <p:grpSpPr>
          <a:xfrm>
            <a:off x="6055194" y="321922"/>
            <a:ext cx="1610776" cy="1006272"/>
            <a:chOff x="170600" y="561575"/>
            <a:chExt cx="7165375" cy="4476300"/>
          </a:xfrm>
        </p:grpSpPr>
        <p:sp>
          <p:nvSpPr>
            <p:cNvPr id="4821" name="Google Shape;4821;p32"/>
            <p:cNvSpPr/>
            <p:nvPr/>
          </p:nvSpPr>
          <p:spPr>
            <a:xfrm>
              <a:off x="1334650" y="561575"/>
              <a:ext cx="4834550" cy="4476300"/>
            </a:xfrm>
            <a:custGeom>
              <a:avLst/>
              <a:gdLst/>
              <a:ahLst/>
              <a:cxnLst/>
              <a:rect l="l" t="t" r="r" b="b"/>
              <a:pathLst>
                <a:path w="193382" h="179052" extrusionOk="0">
                  <a:moveTo>
                    <a:pt x="95141" y="1"/>
                  </a:moveTo>
                  <a:cubicBezTo>
                    <a:pt x="66616" y="1"/>
                    <a:pt x="39231" y="13687"/>
                    <a:pt x="22148" y="37604"/>
                  </a:cubicBezTo>
                  <a:cubicBezTo>
                    <a:pt x="1189" y="67097"/>
                    <a:pt x="1" y="106313"/>
                    <a:pt x="19231" y="136995"/>
                  </a:cubicBezTo>
                  <a:cubicBezTo>
                    <a:pt x="35714" y="163441"/>
                    <a:pt x="64638" y="179052"/>
                    <a:pt x="95141" y="179052"/>
                  </a:cubicBezTo>
                  <a:cubicBezTo>
                    <a:pt x="100026" y="179052"/>
                    <a:pt x="104951" y="178651"/>
                    <a:pt x="109871" y="177831"/>
                  </a:cubicBezTo>
                  <a:cubicBezTo>
                    <a:pt x="145631" y="171889"/>
                    <a:pt x="174152" y="144989"/>
                    <a:pt x="182362" y="109662"/>
                  </a:cubicBezTo>
                  <a:cubicBezTo>
                    <a:pt x="193382" y="61479"/>
                    <a:pt x="163348" y="13404"/>
                    <a:pt x="115165" y="2277"/>
                  </a:cubicBezTo>
                  <a:cubicBezTo>
                    <a:pt x="108506" y="745"/>
                    <a:pt x="101792" y="1"/>
                    <a:pt x="95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2"/>
            <p:cNvSpPr/>
            <p:nvPr/>
          </p:nvSpPr>
          <p:spPr>
            <a:xfrm>
              <a:off x="170600" y="1610325"/>
              <a:ext cx="7165375" cy="2397725"/>
            </a:xfrm>
            <a:custGeom>
              <a:avLst/>
              <a:gdLst/>
              <a:ahLst/>
              <a:cxnLst/>
              <a:rect l="l" t="t" r="r" b="b"/>
              <a:pathLst>
                <a:path w="286615" h="95909" extrusionOk="0">
                  <a:moveTo>
                    <a:pt x="60237" y="6416"/>
                  </a:moveTo>
                  <a:cubicBezTo>
                    <a:pt x="84139" y="6416"/>
                    <a:pt x="116036" y="10144"/>
                    <a:pt x="149735" y="17909"/>
                  </a:cubicBezTo>
                  <a:cubicBezTo>
                    <a:pt x="217365" y="33465"/>
                    <a:pt x="271166" y="60474"/>
                    <a:pt x="267925" y="74842"/>
                  </a:cubicBezTo>
                  <a:cubicBezTo>
                    <a:pt x="266274" y="81923"/>
                    <a:pt x="250850" y="85567"/>
                    <a:pt x="227534" y="85567"/>
                  </a:cubicBezTo>
                  <a:cubicBezTo>
                    <a:pt x="203537" y="85567"/>
                    <a:pt x="171181" y="81707"/>
                    <a:pt x="136879" y="73762"/>
                  </a:cubicBezTo>
                  <a:cubicBezTo>
                    <a:pt x="69358" y="58205"/>
                    <a:pt x="15341" y="31737"/>
                    <a:pt x="18690" y="17368"/>
                  </a:cubicBezTo>
                  <a:cubicBezTo>
                    <a:pt x="20313" y="10171"/>
                    <a:pt x="36249" y="6416"/>
                    <a:pt x="60237" y="6416"/>
                  </a:cubicBezTo>
                  <a:close/>
                  <a:moveTo>
                    <a:pt x="50643" y="1"/>
                  </a:moveTo>
                  <a:cubicBezTo>
                    <a:pt x="23884" y="1"/>
                    <a:pt x="6447" y="4646"/>
                    <a:pt x="4322" y="14019"/>
                  </a:cubicBezTo>
                  <a:cubicBezTo>
                    <a:pt x="0" y="32601"/>
                    <a:pt x="56286" y="67388"/>
                    <a:pt x="134286" y="85322"/>
                  </a:cubicBezTo>
                  <a:cubicBezTo>
                    <a:pt x="166152" y="92658"/>
                    <a:pt x="195993" y="95908"/>
                    <a:pt x="220428" y="95908"/>
                  </a:cubicBezTo>
                  <a:cubicBezTo>
                    <a:pt x="255722" y="95908"/>
                    <a:pt x="279740" y="89127"/>
                    <a:pt x="282293" y="78083"/>
                  </a:cubicBezTo>
                  <a:cubicBezTo>
                    <a:pt x="286614" y="59501"/>
                    <a:pt x="228816" y="31413"/>
                    <a:pt x="150816" y="13371"/>
                  </a:cubicBezTo>
                  <a:cubicBezTo>
                    <a:pt x="112215" y="4484"/>
                    <a:pt x="76931" y="1"/>
                    <a:pt x="50643" y="1"/>
                  </a:cubicBezTo>
                  <a:close/>
                </a:path>
              </a:pathLst>
            </a:custGeom>
            <a:solidFill>
              <a:schemeClr val="accent1"/>
            </a:solidFill>
            <a:ln w="67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2"/>
            <p:cNvSpPr/>
            <p:nvPr/>
          </p:nvSpPr>
          <p:spPr>
            <a:xfrm>
              <a:off x="1612850" y="565350"/>
              <a:ext cx="4451025" cy="2492000"/>
            </a:xfrm>
            <a:custGeom>
              <a:avLst/>
              <a:gdLst/>
              <a:ahLst/>
              <a:cxnLst/>
              <a:rect l="l" t="t" r="r" b="b"/>
              <a:pathLst>
                <a:path w="178041" h="99680" extrusionOk="0">
                  <a:moveTo>
                    <a:pt x="83914" y="1"/>
                  </a:moveTo>
                  <a:cubicBezTo>
                    <a:pt x="47257" y="1"/>
                    <a:pt x="13284" y="22654"/>
                    <a:pt x="0" y="58411"/>
                  </a:cubicBezTo>
                  <a:cubicBezTo>
                    <a:pt x="29170" y="66190"/>
                    <a:pt x="57366" y="77209"/>
                    <a:pt x="86644" y="84663"/>
                  </a:cubicBezTo>
                  <a:cubicBezTo>
                    <a:pt x="114949" y="91902"/>
                    <a:pt x="143902" y="96223"/>
                    <a:pt x="172855" y="99680"/>
                  </a:cubicBezTo>
                  <a:cubicBezTo>
                    <a:pt x="178040" y="54738"/>
                    <a:pt x="148763" y="13037"/>
                    <a:pt x="104685" y="2450"/>
                  </a:cubicBezTo>
                  <a:cubicBezTo>
                    <a:pt x="97746" y="796"/>
                    <a:pt x="90783" y="1"/>
                    <a:pt x="83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4" name="Google Shape;4824;p32"/>
          <p:cNvGrpSpPr/>
          <p:nvPr/>
        </p:nvGrpSpPr>
        <p:grpSpPr>
          <a:xfrm>
            <a:off x="4727328" y="2559816"/>
            <a:ext cx="1883795" cy="2009071"/>
            <a:chOff x="1358725" y="238575"/>
            <a:chExt cx="4784850" cy="5103050"/>
          </a:xfrm>
        </p:grpSpPr>
        <p:sp>
          <p:nvSpPr>
            <p:cNvPr id="4825" name="Google Shape;4825;p32"/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2"/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2"/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2"/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2"/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2"/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2"/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2"/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2"/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2"/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2"/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2"/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2"/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2"/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2"/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2"/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2"/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2"/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2"/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2"/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2"/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2"/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2"/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2"/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2"/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2"/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2"/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2"/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2"/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2"/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2"/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2"/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2"/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2"/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2"/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2"/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2"/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2"/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2"/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2"/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2"/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2"/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2"/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2"/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2"/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2"/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2"/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2"/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2"/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2"/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2"/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2"/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2"/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2"/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2"/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2"/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2"/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2"/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2"/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2"/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2"/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2"/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2"/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2"/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2"/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2"/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2"/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2"/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2"/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2"/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2"/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6" name="Google Shape;4896;p32"/>
          <p:cNvGrpSpPr/>
          <p:nvPr/>
        </p:nvGrpSpPr>
        <p:grpSpPr>
          <a:xfrm>
            <a:off x="7142353" y="1328210"/>
            <a:ext cx="1413434" cy="1732557"/>
            <a:chOff x="7142353" y="1328210"/>
            <a:chExt cx="1413434" cy="1732557"/>
          </a:xfrm>
        </p:grpSpPr>
        <p:sp>
          <p:nvSpPr>
            <p:cNvPr id="4897" name="Google Shape;4897;p32"/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2"/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2"/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2"/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2"/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2"/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2"/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2"/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2"/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2"/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2"/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2"/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2"/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2"/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2"/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2"/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2"/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2"/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2"/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2"/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2"/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2"/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2"/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2"/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2"/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2"/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2"/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2"/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2"/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2"/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2"/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2"/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2"/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2"/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2"/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2" name="Google Shape;4932;p32"/>
          <p:cNvSpPr txBox="1">
            <a:spLocks noGrp="1"/>
          </p:cNvSpPr>
          <p:nvPr>
            <p:ph type="ctrTitle"/>
          </p:nvPr>
        </p:nvSpPr>
        <p:spPr>
          <a:xfrm>
            <a:off x="736896" y="1034304"/>
            <a:ext cx="5911500" cy="1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GOOGLE EARTH </a:t>
            </a:r>
            <a:br>
              <a:rPr lang="sk-SK" dirty="0"/>
            </a:br>
            <a:r>
              <a:rPr lang="sk-SK" dirty="0"/>
              <a:t>ENGINE</a:t>
            </a:r>
            <a:endParaRPr dirty="0"/>
          </a:p>
        </p:txBody>
      </p:sp>
      <p:grpSp>
        <p:nvGrpSpPr>
          <p:cNvPr id="4934" name="Google Shape;4934;p32"/>
          <p:cNvGrpSpPr/>
          <p:nvPr/>
        </p:nvGrpSpPr>
        <p:grpSpPr>
          <a:xfrm rot="1801304">
            <a:off x="7191184" y="3567858"/>
            <a:ext cx="1621836" cy="929410"/>
            <a:chOff x="7040404" y="3101724"/>
            <a:chExt cx="1980597" cy="1135002"/>
          </a:xfrm>
        </p:grpSpPr>
        <p:grpSp>
          <p:nvGrpSpPr>
            <p:cNvPr id="4935" name="Google Shape;4935;p32"/>
            <p:cNvGrpSpPr/>
            <p:nvPr/>
          </p:nvGrpSpPr>
          <p:grpSpPr>
            <a:xfrm>
              <a:off x="7040404" y="3315086"/>
              <a:ext cx="1980597" cy="822736"/>
              <a:chOff x="-358200" y="1492662"/>
              <a:chExt cx="7308475" cy="3035925"/>
            </a:xfrm>
          </p:grpSpPr>
          <p:sp>
            <p:nvSpPr>
              <p:cNvPr id="4936" name="Google Shape;4936;p32"/>
              <p:cNvSpPr/>
              <p:nvPr/>
            </p:nvSpPr>
            <p:spPr>
              <a:xfrm>
                <a:off x="-358200" y="1492662"/>
                <a:ext cx="7308475" cy="3035925"/>
              </a:xfrm>
              <a:custGeom>
                <a:avLst/>
                <a:gdLst/>
                <a:ahLst/>
                <a:cxnLst/>
                <a:rect l="l" t="t" r="r" b="b"/>
                <a:pathLst>
                  <a:path w="292339" h="121437" extrusionOk="0">
                    <a:moveTo>
                      <a:pt x="237681" y="905"/>
                    </a:moveTo>
                    <a:cubicBezTo>
                      <a:pt x="265098" y="905"/>
                      <a:pt x="281834" y="6780"/>
                      <a:pt x="285217" y="17463"/>
                    </a:cubicBezTo>
                    <a:cubicBezTo>
                      <a:pt x="292338" y="40251"/>
                      <a:pt x="235900" y="78351"/>
                      <a:pt x="159166" y="102208"/>
                    </a:cubicBezTo>
                    <a:cubicBezTo>
                      <a:pt x="121956" y="113780"/>
                      <a:pt x="85459" y="120368"/>
                      <a:pt x="56795" y="120724"/>
                    </a:cubicBezTo>
                    <a:cubicBezTo>
                      <a:pt x="56373" y="120727"/>
                      <a:pt x="55953" y="120728"/>
                      <a:pt x="55536" y="120728"/>
                    </a:cubicBezTo>
                    <a:cubicBezTo>
                      <a:pt x="27615" y="120728"/>
                      <a:pt x="10455" y="114867"/>
                      <a:pt x="7122" y="104166"/>
                    </a:cubicBezTo>
                    <a:cubicBezTo>
                      <a:pt x="1" y="81200"/>
                      <a:pt x="56617" y="43278"/>
                      <a:pt x="133173" y="19243"/>
                    </a:cubicBezTo>
                    <a:cubicBezTo>
                      <a:pt x="170561" y="7671"/>
                      <a:pt x="206880" y="1083"/>
                      <a:pt x="235544" y="905"/>
                    </a:cubicBezTo>
                    <a:close/>
                    <a:moveTo>
                      <a:pt x="237853" y="1"/>
                    </a:moveTo>
                    <a:cubicBezTo>
                      <a:pt x="237091" y="1"/>
                      <a:pt x="236322" y="5"/>
                      <a:pt x="235544" y="15"/>
                    </a:cubicBezTo>
                    <a:cubicBezTo>
                      <a:pt x="206702" y="371"/>
                      <a:pt x="170205" y="6958"/>
                      <a:pt x="132995" y="18531"/>
                    </a:cubicBezTo>
                    <a:cubicBezTo>
                      <a:pt x="95785" y="30103"/>
                      <a:pt x="62136" y="45414"/>
                      <a:pt x="38101" y="61616"/>
                    </a:cubicBezTo>
                    <a:cubicBezTo>
                      <a:pt x="14066" y="77817"/>
                      <a:pt x="2849" y="93306"/>
                      <a:pt x="6410" y="104345"/>
                    </a:cubicBezTo>
                    <a:cubicBezTo>
                      <a:pt x="9793" y="115383"/>
                      <a:pt x="26884" y="121436"/>
                      <a:pt x="54658" y="121436"/>
                    </a:cubicBezTo>
                    <a:lnTo>
                      <a:pt x="56795" y="121436"/>
                    </a:lnTo>
                    <a:cubicBezTo>
                      <a:pt x="85637" y="121258"/>
                      <a:pt x="122134" y="114671"/>
                      <a:pt x="159344" y="102920"/>
                    </a:cubicBezTo>
                    <a:cubicBezTo>
                      <a:pt x="196554" y="91348"/>
                      <a:pt x="230203" y="76037"/>
                      <a:pt x="254238" y="60013"/>
                    </a:cubicBezTo>
                    <a:cubicBezTo>
                      <a:pt x="278273" y="43812"/>
                      <a:pt x="289490" y="28501"/>
                      <a:pt x="285929" y="17107"/>
                    </a:cubicBezTo>
                    <a:cubicBezTo>
                      <a:pt x="282465" y="6194"/>
                      <a:pt x="265182" y="1"/>
                      <a:pt x="237853" y="1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2"/>
              <p:cNvSpPr/>
              <p:nvPr/>
            </p:nvSpPr>
            <p:spPr>
              <a:xfrm>
                <a:off x="572050" y="1853437"/>
                <a:ext cx="5447975" cy="2314625"/>
              </a:xfrm>
              <a:custGeom>
                <a:avLst/>
                <a:gdLst/>
                <a:ahLst/>
                <a:cxnLst/>
                <a:rect l="l" t="t" r="r" b="b"/>
                <a:pathLst>
                  <a:path w="217919" h="92585" extrusionOk="0">
                    <a:moveTo>
                      <a:pt x="178572" y="895"/>
                    </a:moveTo>
                    <a:cubicBezTo>
                      <a:pt x="199224" y="895"/>
                      <a:pt x="212043" y="5168"/>
                      <a:pt x="214536" y="13358"/>
                    </a:cubicBezTo>
                    <a:cubicBezTo>
                      <a:pt x="217206" y="21725"/>
                      <a:pt x="208838" y="32942"/>
                      <a:pt x="190679" y="45048"/>
                    </a:cubicBezTo>
                    <a:cubicBezTo>
                      <a:pt x="172519" y="57333"/>
                      <a:pt x="147060" y="68905"/>
                      <a:pt x="118752" y="77629"/>
                    </a:cubicBezTo>
                    <a:cubicBezTo>
                      <a:pt x="90444" y="86531"/>
                      <a:pt x="62670" y="91516"/>
                      <a:pt x="41127" y="91694"/>
                    </a:cubicBezTo>
                    <a:cubicBezTo>
                      <a:pt x="40320" y="91707"/>
                      <a:pt x="39524" y="91714"/>
                      <a:pt x="38740" y="91714"/>
                    </a:cubicBezTo>
                    <a:cubicBezTo>
                      <a:pt x="18429" y="91714"/>
                      <a:pt x="5955" y="87288"/>
                      <a:pt x="3383" y="79231"/>
                    </a:cubicBezTo>
                    <a:cubicBezTo>
                      <a:pt x="891" y="70864"/>
                      <a:pt x="9259" y="59825"/>
                      <a:pt x="27240" y="47541"/>
                    </a:cubicBezTo>
                    <a:cubicBezTo>
                      <a:pt x="45400" y="35256"/>
                      <a:pt x="70859" y="23684"/>
                      <a:pt x="99167" y="14960"/>
                    </a:cubicBezTo>
                    <a:cubicBezTo>
                      <a:pt x="127475" y="6058"/>
                      <a:pt x="155071" y="1073"/>
                      <a:pt x="176970" y="895"/>
                    </a:cubicBezTo>
                    <a:close/>
                    <a:moveTo>
                      <a:pt x="178002" y="0"/>
                    </a:moveTo>
                    <a:cubicBezTo>
                      <a:pt x="177601" y="0"/>
                      <a:pt x="177198" y="2"/>
                      <a:pt x="176792" y="5"/>
                    </a:cubicBezTo>
                    <a:cubicBezTo>
                      <a:pt x="154893" y="361"/>
                      <a:pt x="127297" y="5346"/>
                      <a:pt x="98811" y="14070"/>
                    </a:cubicBezTo>
                    <a:cubicBezTo>
                      <a:pt x="70503" y="22972"/>
                      <a:pt x="45044" y="34544"/>
                      <a:pt x="26706" y="46829"/>
                    </a:cubicBezTo>
                    <a:cubicBezTo>
                      <a:pt x="8546" y="59291"/>
                      <a:pt x="1" y="71042"/>
                      <a:pt x="2671" y="79409"/>
                    </a:cubicBezTo>
                    <a:cubicBezTo>
                      <a:pt x="5164" y="87955"/>
                      <a:pt x="18338" y="92584"/>
                      <a:pt x="39525" y="92584"/>
                    </a:cubicBezTo>
                    <a:lnTo>
                      <a:pt x="41127" y="92584"/>
                    </a:lnTo>
                    <a:cubicBezTo>
                      <a:pt x="63026" y="92406"/>
                      <a:pt x="90622" y="87421"/>
                      <a:pt x="118930" y="78519"/>
                    </a:cubicBezTo>
                    <a:cubicBezTo>
                      <a:pt x="147416" y="69617"/>
                      <a:pt x="172697" y="58045"/>
                      <a:pt x="191035" y="45760"/>
                    </a:cubicBezTo>
                    <a:cubicBezTo>
                      <a:pt x="209373" y="33476"/>
                      <a:pt x="217918" y="21903"/>
                      <a:pt x="215248" y="13180"/>
                    </a:cubicBezTo>
                    <a:cubicBezTo>
                      <a:pt x="212627" y="4618"/>
                      <a:pt x="199202" y="0"/>
                      <a:pt x="178002" y="0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2"/>
              <p:cNvSpPr/>
              <p:nvPr/>
            </p:nvSpPr>
            <p:spPr>
              <a:xfrm>
                <a:off x="1520100" y="2258537"/>
                <a:ext cx="3596375" cy="1508925"/>
              </a:xfrm>
              <a:custGeom>
                <a:avLst/>
                <a:gdLst/>
                <a:ahLst/>
                <a:cxnLst/>
                <a:rect l="l" t="t" r="r" b="b"/>
                <a:pathLst>
                  <a:path w="143855" h="60357" extrusionOk="0">
                    <a:moveTo>
                      <a:pt x="116259" y="714"/>
                    </a:moveTo>
                    <a:cubicBezTo>
                      <a:pt x="129078" y="714"/>
                      <a:pt x="137802" y="3385"/>
                      <a:pt x="139404" y="8726"/>
                    </a:cubicBezTo>
                    <a:cubicBezTo>
                      <a:pt x="142965" y="19942"/>
                      <a:pt x="115013" y="38636"/>
                      <a:pt x="77447" y="50387"/>
                    </a:cubicBezTo>
                    <a:cubicBezTo>
                      <a:pt x="61067" y="55728"/>
                      <a:pt x="43976" y="58754"/>
                      <a:pt x="26884" y="59467"/>
                    </a:cubicBezTo>
                    <a:cubicBezTo>
                      <a:pt x="26502" y="59472"/>
                      <a:pt x="26123" y="59474"/>
                      <a:pt x="25748" y="59474"/>
                    </a:cubicBezTo>
                    <a:cubicBezTo>
                      <a:pt x="12684" y="59474"/>
                      <a:pt x="4229" y="56474"/>
                      <a:pt x="2671" y="51455"/>
                    </a:cubicBezTo>
                    <a:cubicBezTo>
                      <a:pt x="891" y="46114"/>
                      <a:pt x="6232" y="38814"/>
                      <a:pt x="17982" y="30981"/>
                    </a:cubicBezTo>
                    <a:cubicBezTo>
                      <a:pt x="29911" y="23147"/>
                      <a:pt x="46468" y="15670"/>
                      <a:pt x="64806" y="9794"/>
                    </a:cubicBezTo>
                    <a:cubicBezTo>
                      <a:pt x="84212" y="3741"/>
                      <a:pt x="102550" y="714"/>
                      <a:pt x="116259" y="714"/>
                    </a:cubicBezTo>
                    <a:close/>
                    <a:moveTo>
                      <a:pt x="115855" y="0"/>
                    </a:moveTo>
                    <a:cubicBezTo>
                      <a:pt x="102072" y="0"/>
                      <a:pt x="83789" y="3028"/>
                      <a:pt x="64450" y="9082"/>
                    </a:cubicBezTo>
                    <a:cubicBezTo>
                      <a:pt x="46112" y="14779"/>
                      <a:pt x="29555" y="22435"/>
                      <a:pt x="17626" y="30269"/>
                    </a:cubicBezTo>
                    <a:cubicBezTo>
                      <a:pt x="5698" y="38280"/>
                      <a:pt x="1" y="46114"/>
                      <a:pt x="1959" y="51633"/>
                    </a:cubicBezTo>
                    <a:cubicBezTo>
                      <a:pt x="3739" y="57152"/>
                      <a:pt x="12107" y="60357"/>
                      <a:pt x="25994" y="60357"/>
                    </a:cubicBezTo>
                    <a:lnTo>
                      <a:pt x="26884" y="60357"/>
                    </a:lnTo>
                    <a:cubicBezTo>
                      <a:pt x="41127" y="60001"/>
                      <a:pt x="59109" y="56796"/>
                      <a:pt x="77447" y="51099"/>
                    </a:cubicBezTo>
                    <a:cubicBezTo>
                      <a:pt x="115725" y="39170"/>
                      <a:pt x="143855" y="20120"/>
                      <a:pt x="140116" y="8548"/>
                    </a:cubicBezTo>
                    <a:cubicBezTo>
                      <a:pt x="138363" y="2850"/>
                      <a:pt x="129227" y="0"/>
                      <a:pt x="115855" y="0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2"/>
              <p:cNvSpPr/>
              <p:nvPr/>
            </p:nvSpPr>
            <p:spPr>
              <a:xfrm>
                <a:off x="3006600" y="2488050"/>
                <a:ext cx="14910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59643" h="24927" extrusionOk="0">
                    <a:moveTo>
                      <a:pt x="48070" y="891"/>
                    </a:moveTo>
                    <a:cubicBezTo>
                      <a:pt x="53233" y="891"/>
                      <a:pt x="56616" y="1959"/>
                      <a:pt x="57328" y="3918"/>
                    </a:cubicBezTo>
                    <a:cubicBezTo>
                      <a:pt x="58575" y="8191"/>
                      <a:pt x="47180" y="15846"/>
                      <a:pt x="32225" y="20475"/>
                    </a:cubicBezTo>
                    <a:cubicBezTo>
                      <a:pt x="24381" y="22903"/>
                      <a:pt x="16881" y="24155"/>
                      <a:pt x="11341" y="24155"/>
                    </a:cubicBezTo>
                    <a:cubicBezTo>
                      <a:pt x="6318" y="24155"/>
                      <a:pt x="2907" y="23126"/>
                      <a:pt x="2315" y="21009"/>
                    </a:cubicBezTo>
                    <a:cubicBezTo>
                      <a:pt x="890" y="16736"/>
                      <a:pt x="12285" y="9081"/>
                      <a:pt x="27240" y="4452"/>
                    </a:cubicBezTo>
                    <a:cubicBezTo>
                      <a:pt x="33827" y="2315"/>
                      <a:pt x="40771" y="1069"/>
                      <a:pt x="47714" y="891"/>
                    </a:cubicBezTo>
                    <a:close/>
                    <a:moveTo>
                      <a:pt x="47714" y="1"/>
                    </a:moveTo>
                    <a:cubicBezTo>
                      <a:pt x="40593" y="357"/>
                      <a:pt x="33649" y="1603"/>
                      <a:pt x="27062" y="3740"/>
                    </a:cubicBezTo>
                    <a:cubicBezTo>
                      <a:pt x="11217" y="8725"/>
                      <a:pt x="0" y="16380"/>
                      <a:pt x="1425" y="21365"/>
                    </a:cubicBezTo>
                    <a:cubicBezTo>
                      <a:pt x="2315" y="23680"/>
                      <a:pt x="6054" y="24926"/>
                      <a:pt x="11573" y="24926"/>
                    </a:cubicBezTo>
                    <a:cubicBezTo>
                      <a:pt x="18694" y="24748"/>
                      <a:pt x="25816" y="23502"/>
                      <a:pt x="32581" y="21187"/>
                    </a:cubicBezTo>
                    <a:cubicBezTo>
                      <a:pt x="48426" y="16380"/>
                      <a:pt x="59643" y="8547"/>
                      <a:pt x="58040" y="3740"/>
                    </a:cubicBezTo>
                    <a:cubicBezTo>
                      <a:pt x="57328" y="1247"/>
                      <a:pt x="53590" y="1"/>
                      <a:pt x="47714" y="1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0" name="Google Shape;4940;p32"/>
            <p:cNvGrpSpPr/>
            <p:nvPr/>
          </p:nvGrpSpPr>
          <p:grpSpPr>
            <a:xfrm>
              <a:off x="7445108" y="3101724"/>
              <a:ext cx="1189245" cy="1135002"/>
              <a:chOff x="1141800" y="238225"/>
              <a:chExt cx="5400750" cy="5152075"/>
            </a:xfrm>
          </p:grpSpPr>
          <p:sp>
            <p:nvSpPr>
              <p:cNvPr id="4941" name="Google Shape;4941;p32"/>
              <p:cNvSpPr/>
              <p:nvPr/>
            </p:nvSpPr>
            <p:spPr>
              <a:xfrm>
                <a:off x="1141800" y="238225"/>
                <a:ext cx="5400750" cy="5152075"/>
              </a:xfrm>
              <a:custGeom>
                <a:avLst/>
                <a:gdLst/>
                <a:ahLst/>
                <a:cxnLst/>
                <a:rect l="l" t="t" r="r" b="b"/>
                <a:pathLst>
                  <a:path w="216030" h="206083" extrusionOk="0">
                    <a:moveTo>
                      <a:pt x="104968" y="1"/>
                    </a:moveTo>
                    <a:cubicBezTo>
                      <a:pt x="93547" y="1"/>
                      <a:pt x="81934" y="1913"/>
                      <a:pt x="70560" y="5943"/>
                    </a:cubicBezTo>
                    <a:cubicBezTo>
                      <a:pt x="31331" y="19877"/>
                      <a:pt x="4261" y="56089"/>
                      <a:pt x="2131" y="97715"/>
                    </a:cubicBezTo>
                    <a:cubicBezTo>
                      <a:pt x="0" y="139341"/>
                      <a:pt x="23077" y="178127"/>
                      <a:pt x="60709" y="196055"/>
                    </a:cubicBezTo>
                    <a:cubicBezTo>
                      <a:pt x="74849" y="202792"/>
                      <a:pt x="89979" y="206082"/>
                      <a:pt x="105001" y="206082"/>
                    </a:cubicBezTo>
                    <a:cubicBezTo>
                      <a:pt x="129960" y="206082"/>
                      <a:pt x="154623" y="197000"/>
                      <a:pt x="173960" y="179547"/>
                    </a:cubicBezTo>
                    <a:cubicBezTo>
                      <a:pt x="204935" y="151678"/>
                      <a:pt x="216030" y="107922"/>
                      <a:pt x="202095" y="68603"/>
                    </a:cubicBezTo>
                    <a:cubicBezTo>
                      <a:pt x="187131" y="26369"/>
                      <a:pt x="147377" y="1"/>
                      <a:pt x="104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2"/>
              <p:cNvSpPr/>
              <p:nvPr/>
            </p:nvSpPr>
            <p:spPr>
              <a:xfrm>
                <a:off x="2830775" y="1666125"/>
                <a:ext cx="2930725" cy="1410025"/>
              </a:xfrm>
              <a:custGeom>
                <a:avLst/>
                <a:gdLst/>
                <a:ahLst/>
                <a:cxnLst/>
                <a:rect l="l" t="t" r="r" b="b"/>
                <a:pathLst>
                  <a:path w="117229" h="56401" extrusionOk="0">
                    <a:moveTo>
                      <a:pt x="80863" y="1"/>
                    </a:moveTo>
                    <a:cubicBezTo>
                      <a:pt x="80492" y="1"/>
                      <a:pt x="80100" y="41"/>
                      <a:pt x="79686" y="127"/>
                    </a:cubicBezTo>
                    <a:cubicBezTo>
                      <a:pt x="74804" y="1014"/>
                      <a:pt x="74449" y="3677"/>
                      <a:pt x="72763" y="7227"/>
                    </a:cubicBezTo>
                    <a:cubicBezTo>
                      <a:pt x="69941" y="12923"/>
                      <a:pt x="65546" y="14673"/>
                      <a:pt x="60609" y="14673"/>
                    </a:cubicBezTo>
                    <a:cubicBezTo>
                      <a:pt x="57006" y="14673"/>
                      <a:pt x="53113" y="13741"/>
                      <a:pt x="49331" y="12730"/>
                    </a:cubicBezTo>
                    <a:cubicBezTo>
                      <a:pt x="46521" y="11918"/>
                      <a:pt x="43008" y="10755"/>
                      <a:pt x="39750" y="10755"/>
                    </a:cubicBezTo>
                    <a:cubicBezTo>
                      <a:pt x="38378" y="10755"/>
                      <a:pt x="37051" y="10961"/>
                      <a:pt x="35841" y="11487"/>
                    </a:cubicBezTo>
                    <a:cubicBezTo>
                      <a:pt x="29273" y="14239"/>
                      <a:pt x="30338" y="17523"/>
                      <a:pt x="28474" y="22671"/>
                    </a:cubicBezTo>
                    <a:cubicBezTo>
                      <a:pt x="26521" y="28262"/>
                      <a:pt x="22527" y="30658"/>
                      <a:pt x="16758" y="31724"/>
                    </a:cubicBezTo>
                    <a:cubicBezTo>
                      <a:pt x="12054" y="32611"/>
                      <a:pt x="7705" y="33676"/>
                      <a:pt x="3800" y="36516"/>
                    </a:cubicBezTo>
                    <a:cubicBezTo>
                      <a:pt x="2469" y="37404"/>
                      <a:pt x="1226" y="38469"/>
                      <a:pt x="161" y="39711"/>
                    </a:cubicBezTo>
                    <a:cubicBezTo>
                      <a:pt x="1" y="45177"/>
                      <a:pt x="2096" y="47876"/>
                      <a:pt x="6381" y="47876"/>
                    </a:cubicBezTo>
                    <a:cubicBezTo>
                      <a:pt x="6829" y="47876"/>
                      <a:pt x="7299" y="47847"/>
                      <a:pt x="7794" y="47788"/>
                    </a:cubicBezTo>
                    <a:cubicBezTo>
                      <a:pt x="14273" y="46546"/>
                      <a:pt x="19421" y="42108"/>
                      <a:pt x="25723" y="40244"/>
                    </a:cubicBezTo>
                    <a:cubicBezTo>
                      <a:pt x="26495" y="40033"/>
                      <a:pt x="27404" y="39921"/>
                      <a:pt x="28358" y="39921"/>
                    </a:cubicBezTo>
                    <a:cubicBezTo>
                      <a:pt x="31017" y="39921"/>
                      <a:pt x="34025" y="40792"/>
                      <a:pt x="35397" y="42818"/>
                    </a:cubicBezTo>
                    <a:cubicBezTo>
                      <a:pt x="37705" y="46279"/>
                      <a:pt x="36196" y="50185"/>
                      <a:pt x="37882" y="53646"/>
                    </a:cubicBezTo>
                    <a:cubicBezTo>
                      <a:pt x="38913" y="55620"/>
                      <a:pt x="40903" y="56401"/>
                      <a:pt x="43175" y="56401"/>
                    </a:cubicBezTo>
                    <a:cubicBezTo>
                      <a:pt x="47749" y="56401"/>
                      <a:pt x="53470" y="53238"/>
                      <a:pt x="54834" y="50273"/>
                    </a:cubicBezTo>
                    <a:cubicBezTo>
                      <a:pt x="55811" y="48232"/>
                      <a:pt x="56521" y="46013"/>
                      <a:pt x="57231" y="43883"/>
                    </a:cubicBezTo>
                    <a:cubicBezTo>
                      <a:pt x="58739" y="39800"/>
                      <a:pt x="61136" y="34475"/>
                      <a:pt x="65307" y="32256"/>
                    </a:cubicBezTo>
                    <a:cubicBezTo>
                      <a:pt x="67387" y="31159"/>
                      <a:pt x="69993" y="29986"/>
                      <a:pt x="72489" y="29986"/>
                    </a:cubicBezTo>
                    <a:cubicBezTo>
                      <a:pt x="73828" y="29986"/>
                      <a:pt x="75135" y="30323"/>
                      <a:pt x="76313" y="31191"/>
                    </a:cubicBezTo>
                    <a:cubicBezTo>
                      <a:pt x="79064" y="33144"/>
                      <a:pt x="80396" y="37315"/>
                      <a:pt x="84212" y="37759"/>
                    </a:cubicBezTo>
                    <a:cubicBezTo>
                      <a:pt x="84788" y="37830"/>
                      <a:pt x="85329" y="37864"/>
                      <a:pt x="85840" y="37864"/>
                    </a:cubicBezTo>
                    <a:cubicBezTo>
                      <a:pt x="91080" y="37864"/>
                      <a:pt x="93129" y="34305"/>
                      <a:pt x="96283" y="30747"/>
                    </a:cubicBezTo>
                    <a:cubicBezTo>
                      <a:pt x="99744" y="26842"/>
                      <a:pt x="103383" y="24712"/>
                      <a:pt x="108087" y="22404"/>
                    </a:cubicBezTo>
                    <a:cubicBezTo>
                      <a:pt x="112081" y="20540"/>
                      <a:pt x="117229" y="17523"/>
                      <a:pt x="111992" y="11221"/>
                    </a:cubicBezTo>
                    <a:cubicBezTo>
                      <a:pt x="110116" y="9283"/>
                      <a:pt x="108064" y="8313"/>
                      <a:pt x="105836" y="8313"/>
                    </a:cubicBezTo>
                    <a:cubicBezTo>
                      <a:pt x="104901" y="8313"/>
                      <a:pt x="103936" y="8484"/>
                      <a:pt x="102939" y="8825"/>
                    </a:cubicBezTo>
                    <a:cubicBezTo>
                      <a:pt x="100809" y="9535"/>
                      <a:pt x="98679" y="10511"/>
                      <a:pt x="96726" y="11665"/>
                    </a:cubicBezTo>
                    <a:cubicBezTo>
                      <a:pt x="96460" y="12109"/>
                      <a:pt x="96016" y="12375"/>
                      <a:pt x="95573" y="12464"/>
                    </a:cubicBezTo>
                    <a:lnTo>
                      <a:pt x="95484" y="12464"/>
                    </a:lnTo>
                    <a:lnTo>
                      <a:pt x="95306" y="12552"/>
                    </a:lnTo>
                    <a:cubicBezTo>
                      <a:pt x="95040" y="12730"/>
                      <a:pt x="94707" y="12819"/>
                      <a:pt x="94374" y="12819"/>
                    </a:cubicBezTo>
                    <a:cubicBezTo>
                      <a:pt x="94042" y="12819"/>
                      <a:pt x="93709" y="12730"/>
                      <a:pt x="93443" y="12552"/>
                    </a:cubicBezTo>
                    <a:cubicBezTo>
                      <a:pt x="91046" y="12286"/>
                      <a:pt x="89537" y="10511"/>
                      <a:pt x="88206" y="8115"/>
                    </a:cubicBezTo>
                    <a:cubicBezTo>
                      <a:pt x="86655" y="5258"/>
                      <a:pt x="85105" y="1"/>
                      <a:pt x="808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2"/>
              <p:cNvSpPr/>
              <p:nvPr/>
            </p:nvSpPr>
            <p:spPr>
              <a:xfrm>
                <a:off x="1394750" y="571300"/>
                <a:ext cx="3148600" cy="1266575"/>
              </a:xfrm>
              <a:custGeom>
                <a:avLst/>
                <a:gdLst/>
                <a:ahLst/>
                <a:cxnLst/>
                <a:rect l="l" t="t" r="r" b="b"/>
                <a:pathLst>
                  <a:path w="125944" h="50663" extrusionOk="0">
                    <a:moveTo>
                      <a:pt x="103706" y="0"/>
                    </a:moveTo>
                    <a:cubicBezTo>
                      <a:pt x="92888" y="0"/>
                      <a:pt x="88541" y="5464"/>
                      <a:pt x="81389" y="13033"/>
                    </a:cubicBezTo>
                    <a:cubicBezTo>
                      <a:pt x="77838" y="16761"/>
                      <a:pt x="74554" y="19601"/>
                      <a:pt x="69673" y="21287"/>
                    </a:cubicBezTo>
                    <a:cubicBezTo>
                      <a:pt x="67112" y="22193"/>
                      <a:pt x="64412" y="22383"/>
                      <a:pt x="61680" y="22383"/>
                    </a:cubicBezTo>
                    <a:cubicBezTo>
                      <a:pt x="59722" y="22383"/>
                      <a:pt x="57748" y="22285"/>
                      <a:pt x="55798" y="22285"/>
                    </a:cubicBezTo>
                    <a:cubicBezTo>
                      <a:pt x="54339" y="22285"/>
                      <a:pt x="52893" y="22340"/>
                      <a:pt x="51478" y="22530"/>
                    </a:cubicBezTo>
                    <a:cubicBezTo>
                      <a:pt x="46242" y="23240"/>
                      <a:pt x="41981" y="25459"/>
                      <a:pt x="37455" y="28033"/>
                    </a:cubicBezTo>
                    <a:cubicBezTo>
                      <a:pt x="29864" y="32303"/>
                      <a:pt x="18258" y="40588"/>
                      <a:pt x="8160" y="40588"/>
                    </a:cubicBezTo>
                    <a:cubicBezTo>
                      <a:pt x="6923" y="40588"/>
                      <a:pt x="5708" y="40463"/>
                      <a:pt x="4527" y="40192"/>
                    </a:cubicBezTo>
                    <a:cubicBezTo>
                      <a:pt x="2841" y="43299"/>
                      <a:pt x="1332" y="46405"/>
                      <a:pt x="0" y="49600"/>
                    </a:cubicBezTo>
                    <a:cubicBezTo>
                      <a:pt x="2321" y="50341"/>
                      <a:pt x="4719" y="50662"/>
                      <a:pt x="7148" y="50662"/>
                    </a:cubicBezTo>
                    <a:cubicBezTo>
                      <a:pt x="15769" y="50662"/>
                      <a:pt x="24770" y="46614"/>
                      <a:pt x="32041" y="42944"/>
                    </a:cubicBezTo>
                    <a:cubicBezTo>
                      <a:pt x="37455" y="40192"/>
                      <a:pt x="42603" y="36553"/>
                      <a:pt x="48372" y="34423"/>
                    </a:cubicBezTo>
                    <a:cubicBezTo>
                      <a:pt x="54673" y="31938"/>
                      <a:pt x="61419" y="31050"/>
                      <a:pt x="67898" y="29187"/>
                    </a:cubicBezTo>
                    <a:cubicBezTo>
                      <a:pt x="75442" y="27056"/>
                      <a:pt x="82187" y="24571"/>
                      <a:pt x="88311" y="19601"/>
                    </a:cubicBezTo>
                    <a:cubicBezTo>
                      <a:pt x="92749" y="16051"/>
                      <a:pt x="97009" y="12234"/>
                      <a:pt x="102601" y="10637"/>
                    </a:cubicBezTo>
                    <a:cubicBezTo>
                      <a:pt x="104185" y="10207"/>
                      <a:pt x="105793" y="10094"/>
                      <a:pt x="107414" y="10094"/>
                    </a:cubicBezTo>
                    <a:cubicBezTo>
                      <a:pt x="109207" y="10094"/>
                      <a:pt x="111015" y="10233"/>
                      <a:pt x="112822" y="10233"/>
                    </a:cubicBezTo>
                    <a:cubicBezTo>
                      <a:pt x="114779" y="10233"/>
                      <a:pt x="116734" y="10070"/>
                      <a:pt x="118666" y="9394"/>
                    </a:cubicBezTo>
                    <a:cubicBezTo>
                      <a:pt x="125943" y="6998"/>
                      <a:pt x="119731" y="2560"/>
                      <a:pt x="115293" y="1673"/>
                    </a:cubicBezTo>
                    <a:cubicBezTo>
                      <a:pt x="112186" y="963"/>
                      <a:pt x="109080" y="430"/>
                      <a:pt x="105974" y="75"/>
                    </a:cubicBezTo>
                    <a:cubicBezTo>
                      <a:pt x="105187" y="25"/>
                      <a:pt x="104432" y="0"/>
                      <a:pt x="103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2"/>
              <p:cNvSpPr/>
              <p:nvPr/>
            </p:nvSpPr>
            <p:spPr>
              <a:xfrm>
                <a:off x="2817050" y="2841775"/>
                <a:ext cx="3525800" cy="1283325"/>
              </a:xfrm>
              <a:custGeom>
                <a:avLst/>
                <a:gdLst/>
                <a:ahLst/>
                <a:cxnLst/>
                <a:rect l="l" t="t" r="r" b="b"/>
                <a:pathLst>
                  <a:path w="141032" h="51333" extrusionOk="0">
                    <a:moveTo>
                      <a:pt x="138488" y="0"/>
                    </a:moveTo>
                    <a:cubicBezTo>
                      <a:pt x="130944" y="0"/>
                      <a:pt x="121134" y="9341"/>
                      <a:pt x="116447" y="13632"/>
                    </a:cubicBezTo>
                    <a:cubicBezTo>
                      <a:pt x="108370" y="20909"/>
                      <a:pt x="102423" y="26057"/>
                      <a:pt x="91329" y="28542"/>
                    </a:cubicBezTo>
                    <a:cubicBezTo>
                      <a:pt x="85622" y="29844"/>
                      <a:pt x="79840" y="30129"/>
                      <a:pt x="74039" y="30129"/>
                    </a:cubicBezTo>
                    <a:cubicBezTo>
                      <a:pt x="69517" y="30129"/>
                      <a:pt x="64984" y="29956"/>
                      <a:pt x="60466" y="29956"/>
                    </a:cubicBezTo>
                    <a:cubicBezTo>
                      <a:pt x="55367" y="29956"/>
                      <a:pt x="50287" y="30177"/>
                      <a:pt x="45265" y="31116"/>
                    </a:cubicBezTo>
                    <a:cubicBezTo>
                      <a:pt x="36478" y="32714"/>
                      <a:pt x="28491" y="36619"/>
                      <a:pt x="19793" y="38660"/>
                    </a:cubicBezTo>
                    <a:cubicBezTo>
                      <a:pt x="16331" y="39459"/>
                      <a:pt x="12781" y="39992"/>
                      <a:pt x="9408" y="41057"/>
                    </a:cubicBezTo>
                    <a:cubicBezTo>
                      <a:pt x="5681" y="42211"/>
                      <a:pt x="0" y="47980"/>
                      <a:pt x="6302" y="50287"/>
                    </a:cubicBezTo>
                    <a:cubicBezTo>
                      <a:pt x="8387" y="51022"/>
                      <a:pt x="10593" y="51332"/>
                      <a:pt x="12870" y="51332"/>
                    </a:cubicBezTo>
                    <a:cubicBezTo>
                      <a:pt x="22419" y="51332"/>
                      <a:pt x="33207" y="45873"/>
                      <a:pt x="41449" y="43364"/>
                    </a:cubicBezTo>
                    <a:cubicBezTo>
                      <a:pt x="47805" y="41485"/>
                      <a:pt x="54288" y="41065"/>
                      <a:pt x="60815" y="41065"/>
                    </a:cubicBezTo>
                    <a:cubicBezTo>
                      <a:pt x="66101" y="41065"/>
                      <a:pt x="71417" y="41341"/>
                      <a:pt x="76719" y="41341"/>
                    </a:cubicBezTo>
                    <a:cubicBezTo>
                      <a:pt x="79405" y="41341"/>
                      <a:pt x="82088" y="41270"/>
                      <a:pt x="84761" y="41057"/>
                    </a:cubicBezTo>
                    <a:cubicBezTo>
                      <a:pt x="94347" y="40258"/>
                      <a:pt x="103932" y="38217"/>
                      <a:pt x="111831" y="32270"/>
                    </a:cubicBezTo>
                    <a:cubicBezTo>
                      <a:pt x="117423" y="28010"/>
                      <a:pt x="122304" y="22773"/>
                      <a:pt x="128162" y="18779"/>
                    </a:cubicBezTo>
                    <a:cubicBezTo>
                      <a:pt x="131624" y="16205"/>
                      <a:pt x="135618" y="14519"/>
                      <a:pt x="139878" y="13898"/>
                    </a:cubicBezTo>
                    <a:cubicBezTo>
                      <a:pt x="140588" y="9371"/>
                      <a:pt x="140943" y="4934"/>
                      <a:pt x="141032" y="407"/>
                    </a:cubicBezTo>
                    <a:cubicBezTo>
                      <a:pt x="140223" y="128"/>
                      <a:pt x="139371" y="0"/>
                      <a:pt x="1384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2"/>
              <p:cNvSpPr/>
              <p:nvPr/>
            </p:nvSpPr>
            <p:spPr>
              <a:xfrm>
                <a:off x="4949500" y="854950"/>
                <a:ext cx="663350" cy="351775"/>
              </a:xfrm>
              <a:custGeom>
                <a:avLst/>
                <a:gdLst/>
                <a:ahLst/>
                <a:cxnLst/>
                <a:rect l="l" t="t" r="r" b="b"/>
                <a:pathLst>
                  <a:path w="26534" h="14071" extrusionOk="0">
                    <a:moveTo>
                      <a:pt x="19610" y="1"/>
                    </a:moveTo>
                    <a:cubicBezTo>
                      <a:pt x="14108" y="3374"/>
                      <a:pt x="6741" y="4971"/>
                      <a:pt x="2836" y="9231"/>
                    </a:cubicBezTo>
                    <a:cubicBezTo>
                      <a:pt x="1" y="12390"/>
                      <a:pt x="3892" y="14071"/>
                      <a:pt x="6887" y="14071"/>
                    </a:cubicBezTo>
                    <a:cubicBezTo>
                      <a:pt x="7174" y="14071"/>
                      <a:pt x="7453" y="14055"/>
                      <a:pt x="7717" y="14024"/>
                    </a:cubicBezTo>
                    <a:cubicBezTo>
                      <a:pt x="11267" y="13403"/>
                      <a:pt x="14640" y="12338"/>
                      <a:pt x="17924" y="10829"/>
                    </a:cubicBezTo>
                    <a:cubicBezTo>
                      <a:pt x="20853" y="9498"/>
                      <a:pt x="23693" y="7989"/>
                      <a:pt x="26533" y="6480"/>
                    </a:cubicBezTo>
                    <a:cubicBezTo>
                      <a:pt x="24314" y="4172"/>
                      <a:pt x="22007" y="2042"/>
                      <a:pt x="19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2"/>
              <p:cNvSpPr/>
              <p:nvPr/>
            </p:nvSpPr>
            <p:spPr>
              <a:xfrm>
                <a:off x="2865850" y="4484525"/>
                <a:ext cx="1870550" cy="834825"/>
              </a:xfrm>
              <a:custGeom>
                <a:avLst/>
                <a:gdLst/>
                <a:ahLst/>
                <a:cxnLst/>
                <a:rect l="l" t="t" r="r" b="b"/>
                <a:pathLst>
                  <a:path w="74822" h="33393" extrusionOk="0">
                    <a:moveTo>
                      <a:pt x="71622" y="1"/>
                    </a:moveTo>
                    <a:cubicBezTo>
                      <a:pt x="70804" y="1"/>
                      <a:pt x="69829" y="214"/>
                      <a:pt x="68697" y="642"/>
                    </a:cubicBezTo>
                    <a:cubicBezTo>
                      <a:pt x="65324" y="1086"/>
                      <a:pt x="62040" y="1884"/>
                      <a:pt x="58934" y="3038"/>
                    </a:cubicBezTo>
                    <a:cubicBezTo>
                      <a:pt x="51745" y="5612"/>
                      <a:pt x="44733" y="8630"/>
                      <a:pt x="37367" y="10494"/>
                    </a:cubicBezTo>
                    <a:cubicBezTo>
                      <a:pt x="31331" y="12003"/>
                      <a:pt x="24852" y="11115"/>
                      <a:pt x="19083" y="13955"/>
                    </a:cubicBezTo>
                    <a:cubicBezTo>
                      <a:pt x="10829" y="18038"/>
                      <a:pt x="7012" y="25848"/>
                      <a:pt x="1" y="29665"/>
                    </a:cubicBezTo>
                    <a:cubicBezTo>
                      <a:pt x="3906" y="31174"/>
                      <a:pt x="7900" y="32416"/>
                      <a:pt x="11983" y="33392"/>
                    </a:cubicBezTo>
                    <a:cubicBezTo>
                      <a:pt x="17486" y="30286"/>
                      <a:pt x="20947" y="25671"/>
                      <a:pt x="26450" y="22387"/>
                    </a:cubicBezTo>
                    <a:cubicBezTo>
                      <a:pt x="32219" y="18925"/>
                      <a:pt x="38432" y="17683"/>
                      <a:pt x="44733" y="15641"/>
                    </a:cubicBezTo>
                    <a:cubicBezTo>
                      <a:pt x="53076" y="12979"/>
                      <a:pt x="62129" y="10405"/>
                      <a:pt x="70206" y="6677"/>
                    </a:cubicBezTo>
                    <a:cubicBezTo>
                      <a:pt x="71803" y="5967"/>
                      <a:pt x="73401" y="5080"/>
                      <a:pt x="74821" y="4103"/>
                    </a:cubicBezTo>
                    <a:cubicBezTo>
                      <a:pt x="74758" y="1368"/>
                      <a:pt x="73691" y="1"/>
                      <a:pt x="7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2"/>
              <p:cNvSpPr/>
              <p:nvPr/>
            </p:nvSpPr>
            <p:spPr>
              <a:xfrm>
                <a:off x="5444175" y="4141100"/>
                <a:ext cx="530350" cy="356275"/>
              </a:xfrm>
              <a:custGeom>
                <a:avLst/>
                <a:gdLst/>
                <a:ahLst/>
                <a:cxnLst/>
                <a:rect l="l" t="t" r="r" b="b"/>
                <a:pathLst>
                  <a:path w="21214" h="14251" extrusionOk="0">
                    <a:moveTo>
                      <a:pt x="21213" y="1"/>
                    </a:moveTo>
                    <a:lnTo>
                      <a:pt x="21213" y="1"/>
                    </a:lnTo>
                    <a:cubicBezTo>
                      <a:pt x="17841" y="1066"/>
                      <a:pt x="14379" y="1687"/>
                      <a:pt x="11184" y="2663"/>
                    </a:cubicBezTo>
                    <a:cubicBezTo>
                      <a:pt x="7900" y="3640"/>
                      <a:pt x="1" y="5592"/>
                      <a:pt x="622" y="10474"/>
                    </a:cubicBezTo>
                    <a:cubicBezTo>
                      <a:pt x="929" y="13294"/>
                      <a:pt x="2549" y="14251"/>
                      <a:pt x="4633" y="14251"/>
                    </a:cubicBezTo>
                    <a:cubicBezTo>
                      <a:pt x="5566" y="14251"/>
                      <a:pt x="6591" y="14059"/>
                      <a:pt x="7634" y="13758"/>
                    </a:cubicBezTo>
                    <a:cubicBezTo>
                      <a:pt x="9498" y="13136"/>
                      <a:pt x="11184" y="12515"/>
                      <a:pt x="12959" y="11716"/>
                    </a:cubicBezTo>
                    <a:cubicBezTo>
                      <a:pt x="15977" y="7989"/>
                      <a:pt x="18728" y="4083"/>
                      <a:pt x="21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2"/>
              <p:cNvSpPr/>
              <p:nvPr/>
            </p:nvSpPr>
            <p:spPr>
              <a:xfrm>
                <a:off x="2808425" y="1358650"/>
                <a:ext cx="1648400" cy="714225"/>
              </a:xfrm>
              <a:custGeom>
                <a:avLst/>
                <a:gdLst/>
                <a:ahLst/>
                <a:cxnLst/>
                <a:rect l="l" t="t" r="r" b="b"/>
                <a:pathLst>
                  <a:path w="65936" h="28569" extrusionOk="0">
                    <a:moveTo>
                      <a:pt x="57148" y="0"/>
                    </a:moveTo>
                    <a:cubicBezTo>
                      <a:pt x="38865" y="6302"/>
                      <a:pt x="14191" y="5414"/>
                      <a:pt x="2475" y="23076"/>
                    </a:cubicBezTo>
                    <a:cubicBezTo>
                      <a:pt x="0" y="26814"/>
                      <a:pt x="2354" y="28568"/>
                      <a:pt x="5481" y="28568"/>
                    </a:cubicBezTo>
                    <a:cubicBezTo>
                      <a:pt x="7848" y="28568"/>
                      <a:pt x="10658" y="27563"/>
                      <a:pt x="12150" y="25650"/>
                    </a:cubicBezTo>
                    <a:cubicBezTo>
                      <a:pt x="13570" y="23786"/>
                      <a:pt x="14990" y="22011"/>
                      <a:pt x="16410" y="20236"/>
                    </a:cubicBezTo>
                    <a:cubicBezTo>
                      <a:pt x="20049" y="16420"/>
                      <a:pt x="24487" y="13580"/>
                      <a:pt x="29368" y="11805"/>
                    </a:cubicBezTo>
                    <a:cubicBezTo>
                      <a:pt x="35048" y="9763"/>
                      <a:pt x="40462" y="9408"/>
                      <a:pt x="46409" y="9231"/>
                    </a:cubicBezTo>
                    <a:cubicBezTo>
                      <a:pt x="49870" y="9142"/>
                      <a:pt x="54219" y="9231"/>
                      <a:pt x="57237" y="7189"/>
                    </a:cubicBezTo>
                    <a:cubicBezTo>
                      <a:pt x="59456" y="5592"/>
                      <a:pt x="65935" y="533"/>
                      <a:pt x="57681" y="89"/>
                    </a:cubicBezTo>
                    <a:cubicBezTo>
                      <a:pt x="57503" y="89"/>
                      <a:pt x="57326" y="89"/>
                      <a:pt x="5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2"/>
              <p:cNvSpPr/>
              <p:nvPr/>
            </p:nvSpPr>
            <p:spPr>
              <a:xfrm>
                <a:off x="1230550" y="2827075"/>
                <a:ext cx="1435475" cy="635075"/>
              </a:xfrm>
              <a:custGeom>
                <a:avLst/>
                <a:gdLst/>
                <a:ahLst/>
                <a:cxnLst/>
                <a:rect l="l" t="t" r="r" b="b"/>
                <a:pathLst>
                  <a:path w="57419" h="25403" extrusionOk="0">
                    <a:moveTo>
                      <a:pt x="51047" y="1"/>
                    </a:moveTo>
                    <a:cubicBezTo>
                      <a:pt x="50824" y="1"/>
                      <a:pt x="50583" y="7"/>
                      <a:pt x="50325" y="19"/>
                    </a:cubicBezTo>
                    <a:cubicBezTo>
                      <a:pt x="42159" y="463"/>
                      <a:pt x="34615" y="4989"/>
                      <a:pt x="27071" y="7918"/>
                    </a:cubicBezTo>
                    <a:cubicBezTo>
                      <a:pt x="25675" y="8464"/>
                      <a:pt x="24217" y="8595"/>
                      <a:pt x="22746" y="8595"/>
                    </a:cubicBezTo>
                    <a:cubicBezTo>
                      <a:pt x="21386" y="8595"/>
                      <a:pt x="20015" y="8483"/>
                      <a:pt x="18672" y="8483"/>
                    </a:cubicBezTo>
                    <a:cubicBezTo>
                      <a:pt x="17221" y="8483"/>
                      <a:pt x="15803" y="8614"/>
                      <a:pt x="14468" y="9161"/>
                    </a:cubicBezTo>
                    <a:cubicBezTo>
                      <a:pt x="9054" y="11379"/>
                      <a:pt x="5060" y="15196"/>
                      <a:pt x="1" y="17504"/>
                    </a:cubicBezTo>
                    <a:cubicBezTo>
                      <a:pt x="444" y="20166"/>
                      <a:pt x="977" y="22740"/>
                      <a:pt x="1687" y="25403"/>
                    </a:cubicBezTo>
                    <a:cubicBezTo>
                      <a:pt x="5858" y="22563"/>
                      <a:pt x="9054" y="17947"/>
                      <a:pt x="13491" y="15285"/>
                    </a:cubicBezTo>
                    <a:cubicBezTo>
                      <a:pt x="17929" y="12711"/>
                      <a:pt x="24142" y="13421"/>
                      <a:pt x="28935" y="12089"/>
                    </a:cubicBezTo>
                    <a:cubicBezTo>
                      <a:pt x="33550" y="10758"/>
                      <a:pt x="38076" y="9338"/>
                      <a:pt x="42603" y="7740"/>
                    </a:cubicBezTo>
                    <a:cubicBezTo>
                      <a:pt x="44822" y="6853"/>
                      <a:pt x="47129" y="6054"/>
                      <a:pt x="49259" y="4989"/>
                    </a:cubicBezTo>
                    <a:cubicBezTo>
                      <a:pt x="49860" y="4732"/>
                      <a:pt x="57419" y="1"/>
                      <a:pt x="5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2"/>
              <p:cNvSpPr/>
              <p:nvPr/>
            </p:nvSpPr>
            <p:spPr>
              <a:xfrm>
                <a:off x="2186875" y="4236800"/>
                <a:ext cx="1848350" cy="720875"/>
              </a:xfrm>
              <a:custGeom>
                <a:avLst/>
                <a:gdLst/>
                <a:ahLst/>
                <a:cxnLst/>
                <a:rect l="l" t="t" r="r" b="b"/>
                <a:pathLst>
                  <a:path w="73934" h="28835" extrusionOk="0">
                    <a:moveTo>
                      <a:pt x="66505" y="0"/>
                    </a:moveTo>
                    <a:cubicBezTo>
                      <a:pt x="56892" y="0"/>
                      <a:pt x="45666" y="6159"/>
                      <a:pt x="37722" y="8598"/>
                    </a:cubicBezTo>
                    <a:cubicBezTo>
                      <a:pt x="23698" y="12859"/>
                      <a:pt x="11273" y="15699"/>
                      <a:pt x="1" y="24397"/>
                    </a:cubicBezTo>
                    <a:cubicBezTo>
                      <a:pt x="1953" y="25994"/>
                      <a:pt x="4084" y="27414"/>
                      <a:pt x="6214" y="28834"/>
                    </a:cubicBezTo>
                    <a:cubicBezTo>
                      <a:pt x="20947" y="7711"/>
                      <a:pt x="53698" y="16054"/>
                      <a:pt x="73934" y="1587"/>
                    </a:cubicBezTo>
                    <a:cubicBezTo>
                      <a:pt x="71645" y="461"/>
                      <a:pt x="69135" y="0"/>
                      <a:pt x="66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2"/>
              <p:cNvSpPr/>
              <p:nvPr/>
            </p:nvSpPr>
            <p:spPr>
              <a:xfrm>
                <a:off x="2359950" y="253650"/>
                <a:ext cx="1118350" cy="409925"/>
              </a:xfrm>
              <a:custGeom>
                <a:avLst/>
                <a:gdLst/>
                <a:ahLst/>
                <a:cxnLst/>
                <a:rect l="l" t="t" r="r" b="b"/>
                <a:pathLst>
                  <a:path w="44734" h="16397" extrusionOk="0">
                    <a:moveTo>
                      <a:pt x="44733" y="0"/>
                    </a:moveTo>
                    <a:cubicBezTo>
                      <a:pt x="28757" y="1864"/>
                      <a:pt x="13491" y="7367"/>
                      <a:pt x="1" y="16154"/>
                    </a:cubicBezTo>
                    <a:cubicBezTo>
                      <a:pt x="2340" y="16303"/>
                      <a:pt x="4713" y="16396"/>
                      <a:pt x="7088" y="16396"/>
                    </a:cubicBezTo>
                    <a:cubicBezTo>
                      <a:pt x="17419" y="16396"/>
                      <a:pt x="27781" y="14627"/>
                      <a:pt x="35503" y="7988"/>
                    </a:cubicBezTo>
                    <a:cubicBezTo>
                      <a:pt x="38698" y="5326"/>
                      <a:pt x="41538" y="2485"/>
                      <a:pt x="447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2"/>
              <p:cNvSpPr/>
              <p:nvPr/>
            </p:nvSpPr>
            <p:spPr>
              <a:xfrm>
                <a:off x="4388000" y="2330500"/>
                <a:ext cx="1939325" cy="891725"/>
              </a:xfrm>
              <a:custGeom>
                <a:avLst/>
                <a:gdLst/>
                <a:ahLst/>
                <a:cxnLst/>
                <a:rect l="l" t="t" r="r" b="b"/>
                <a:pathLst>
                  <a:path w="77573" h="35669" extrusionOk="0">
                    <a:moveTo>
                      <a:pt x="76330" y="1"/>
                    </a:moveTo>
                    <a:cubicBezTo>
                      <a:pt x="60620" y="1953"/>
                      <a:pt x="51656" y="19704"/>
                      <a:pt x="36213" y="23698"/>
                    </a:cubicBezTo>
                    <a:cubicBezTo>
                      <a:pt x="29822" y="25296"/>
                      <a:pt x="23343" y="26716"/>
                      <a:pt x="17042" y="28491"/>
                    </a:cubicBezTo>
                    <a:cubicBezTo>
                      <a:pt x="15355" y="28935"/>
                      <a:pt x="1" y="34349"/>
                      <a:pt x="7012" y="35325"/>
                    </a:cubicBezTo>
                    <a:cubicBezTo>
                      <a:pt x="8525" y="35559"/>
                      <a:pt x="10133" y="35668"/>
                      <a:pt x="11806" y="35668"/>
                    </a:cubicBezTo>
                    <a:cubicBezTo>
                      <a:pt x="22209" y="35668"/>
                      <a:pt x="35132" y="31444"/>
                      <a:pt x="43313" y="26627"/>
                    </a:cubicBezTo>
                    <a:cubicBezTo>
                      <a:pt x="55029" y="19616"/>
                      <a:pt x="64880" y="9853"/>
                      <a:pt x="77572" y="7811"/>
                    </a:cubicBezTo>
                    <a:cubicBezTo>
                      <a:pt x="77217" y="5237"/>
                      <a:pt x="76862" y="2575"/>
                      <a:pt x="76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2"/>
              <p:cNvSpPr/>
              <p:nvPr/>
            </p:nvSpPr>
            <p:spPr>
              <a:xfrm>
                <a:off x="1818550" y="2156225"/>
                <a:ext cx="767025" cy="373600"/>
              </a:xfrm>
              <a:custGeom>
                <a:avLst/>
                <a:gdLst/>
                <a:ahLst/>
                <a:cxnLst/>
                <a:rect l="l" t="t" r="r" b="b"/>
                <a:pathLst>
                  <a:path w="30681" h="14944" extrusionOk="0">
                    <a:moveTo>
                      <a:pt x="24993" y="0"/>
                    </a:moveTo>
                    <a:cubicBezTo>
                      <a:pt x="23701" y="0"/>
                      <a:pt x="22358" y="854"/>
                      <a:pt x="21391" y="2978"/>
                    </a:cubicBezTo>
                    <a:cubicBezTo>
                      <a:pt x="21164" y="3582"/>
                      <a:pt x="20552" y="3993"/>
                      <a:pt x="19882" y="3993"/>
                    </a:cubicBezTo>
                    <a:cubicBezTo>
                      <a:pt x="19765" y="3993"/>
                      <a:pt x="19646" y="3981"/>
                      <a:pt x="19527" y="3954"/>
                    </a:cubicBezTo>
                    <a:cubicBezTo>
                      <a:pt x="17882" y="5300"/>
                      <a:pt x="15796" y="6079"/>
                      <a:pt x="13641" y="6079"/>
                    </a:cubicBezTo>
                    <a:cubicBezTo>
                      <a:pt x="13238" y="6079"/>
                      <a:pt x="12832" y="6051"/>
                      <a:pt x="12426" y="5995"/>
                    </a:cubicBezTo>
                    <a:cubicBezTo>
                      <a:pt x="11051" y="5907"/>
                      <a:pt x="9298" y="5574"/>
                      <a:pt x="7622" y="5574"/>
                    </a:cubicBezTo>
                    <a:cubicBezTo>
                      <a:pt x="5947" y="5574"/>
                      <a:pt x="4350" y="5907"/>
                      <a:pt x="3285" y="7149"/>
                    </a:cubicBezTo>
                    <a:cubicBezTo>
                      <a:pt x="1" y="11054"/>
                      <a:pt x="2486" y="13806"/>
                      <a:pt x="6657" y="14605"/>
                    </a:cubicBezTo>
                    <a:cubicBezTo>
                      <a:pt x="8042" y="14831"/>
                      <a:pt x="9449" y="14944"/>
                      <a:pt x="10859" y="14944"/>
                    </a:cubicBezTo>
                    <a:cubicBezTo>
                      <a:pt x="14417" y="14944"/>
                      <a:pt x="17996" y="14228"/>
                      <a:pt x="21302" y="12830"/>
                    </a:cubicBezTo>
                    <a:cubicBezTo>
                      <a:pt x="23609" y="11853"/>
                      <a:pt x="26361" y="10611"/>
                      <a:pt x="27958" y="8481"/>
                    </a:cubicBezTo>
                    <a:cubicBezTo>
                      <a:pt x="30681" y="4521"/>
                      <a:pt x="27969" y="0"/>
                      <a:pt x="249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2"/>
              <p:cNvSpPr/>
              <p:nvPr/>
            </p:nvSpPr>
            <p:spPr>
              <a:xfrm>
                <a:off x="1408050" y="3387075"/>
                <a:ext cx="1486675" cy="687475"/>
              </a:xfrm>
              <a:custGeom>
                <a:avLst/>
                <a:gdLst/>
                <a:ahLst/>
                <a:cxnLst/>
                <a:rect l="l" t="t" r="r" b="b"/>
                <a:pathLst>
                  <a:path w="59467" h="27499" extrusionOk="0">
                    <a:moveTo>
                      <a:pt x="45615" y="0"/>
                    </a:moveTo>
                    <a:cubicBezTo>
                      <a:pt x="38219" y="0"/>
                      <a:pt x="29380" y="1253"/>
                      <a:pt x="23610" y="4068"/>
                    </a:cubicBezTo>
                    <a:cubicBezTo>
                      <a:pt x="14646" y="8417"/>
                      <a:pt x="9320" y="16493"/>
                      <a:pt x="1" y="18269"/>
                    </a:cubicBezTo>
                    <a:cubicBezTo>
                      <a:pt x="1332" y="21464"/>
                      <a:pt x="2841" y="24481"/>
                      <a:pt x="4527" y="27499"/>
                    </a:cubicBezTo>
                    <a:cubicBezTo>
                      <a:pt x="11450" y="25458"/>
                      <a:pt x="18107" y="22351"/>
                      <a:pt x="24054" y="18269"/>
                    </a:cubicBezTo>
                    <a:cubicBezTo>
                      <a:pt x="26894" y="16405"/>
                      <a:pt x="29911" y="14896"/>
                      <a:pt x="33106" y="13920"/>
                    </a:cubicBezTo>
                    <a:cubicBezTo>
                      <a:pt x="37100" y="12588"/>
                      <a:pt x="41094" y="11346"/>
                      <a:pt x="44911" y="9659"/>
                    </a:cubicBezTo>
                    <a:cubicBezTo>
                      <a:pt x="46597" y="8860"/>
                      <a:pt x="59467" y="1139"/>
                      <a:pt x="51035" y="251"/>
                    </a:cubicBezTo>
                    <a:cubicBezTo>
                      <a:pt x="49380" y="86"/>
                      <a:pt x="47547" y="0"/>
                      <a:pt x="45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" name="Google Shape;4932;p32">
            <a:extLst>
              <a:ext uri="{FF2B5EF4-FFF2-40B4-BE49-F238E27FC236}">
                <a16:creationId xmlns:a16="http://schemas.microsoft.com/office/drawing/2014/main" id="{7157A4CD-CD00-4F47-919D-8F26E1851611}"/>
              </a:ext>
            </a:extLst>
          </p:cNvPr>
          <p:cNvSpPr txBox="1">
            <a:spLocks/>
          </p:cNvSpPr>
          <p:nvPr/>
        </p:nvSpPr>
        <p:spPr>
          <a:xfrm>
            <a:off x="775329" y="434584"/>
            <a:ext cx="2831679" cy="74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Font typeface="Roboto Condensed"/>
              <a:buNone/>
              <a:defRPr sz="60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4000" dirty="0">
                <a:solidFill>
                  <a:srgbClr val="170C66"/>
                </a:solidFill>
              </a:rPr>
              <a:t>SPOZNAJTE</a:t>
            </a:r>
          </a:p>
        </p:txBody>
      </p:sp>
      <p:sp>
        <p:nvSpPr>
          <p:cNvPr id="147" name="Google Shape;4933;p32">
            <a:extLst>
              <a:ext uri="{FF2B5EF4-FFF2-40B4-BE49-F238E27FC236}">
                <a16:creationId xmlns:a16="http://schemas.microsoft.com/office/drawing/2014/main" id="{2A6EB17E-8132-405D-9469-AA8A1959F9C0}"/>
              </a:ext>
            </a:extLst>
          </p:cNvPr>
          <p:cNvSpPr txBox="1">
            <a:spLocks/>
          </p:cNvSpPr>
          <p:nvPr/>
        </p:nvSpPr>
        <p:spPr>
          <a:xfrm>
            <a:off x="821604" y="4403592"/>
            <a:ext cx="3942453" cy="60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sk-SK" sz="2000" dirty="0">
                <a:solidFill>
                  <a:srgbClr val="170C66"/>
                </a:solidFill>
                <a:latin typeface="Roboto Condensed" panose="020B0604020202020204" charset="0"/>
                <a:ea typeface="Roboto Condensed" panose="020B0604020202020204" charset="0"/>
              </a:rPr>
              <a:t>Mgr. Ondrej </a:t>
            </a:r>
            <a:r>
              <a:rPr lang="sk-SK" sz="2000" b="1" dirty="0">
                <a:solidFill>
                  <a:srgbClr val="170C66"/>
                </a:solidFill>
                <a:latin typeface="Roboto Condensed" panose="020B0604020202020204" charset="0"/>
                <a:ea typeface="Roboto Condensed" panose="020B0604020202020204" charset="0"/>
              </a:rPr>
              <a:t>TOKARČÍK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8659B34-E278-4169-B2CF-4D6869B0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72" y="2945004"/>
            <a:ext cx="723476" cy="68680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2" y="4270992"/>
            <a:ext cx="653952" cy="653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959;p33">
            <a:extLst>
              <a:ext uri="{FF2B5EF4-FFF2-40B4-BE49-F238E27FC236}">
                <a16:creationId xmlns:a16="http://schemas.microsoft.com/office/drawing/2014/main" id="{2526BAEF-FAD9-417B-BE16-4C54EBFFF9FB}"/>
              </a:ext>
            </a:extLst>
          </p:cNvPr>
          <p:cNvSpPr txBox="1">
            <a:spLocks/>
          </p:cNvSpPr>
          <p:nvPr/>
        </p:nvSpPr>
        <p:spPr>
          <a:xfrm>
            <a:off x="4831006" y="3886700"/>
            <a:ext cx="4780551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3200" b="1" u="sng" dirty="0">
                <a:solidFill>
                  <a:srgbClr val="C7ECF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GOOGLE EARTH</a:t>
            </a:r>
            <a:r>
              <a:rPr lang="sk-SK" sz="3200" b="1" dirty="0">
                <a:solidFill>
                  <a:srgbClr val="C7ECF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sk-SK" sz="3200" b="1" dirty="0" err="1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vs</a:t>
            </a:r>
            <a:r>
              <a:rPr lang="sk-SK" sz="32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r>
              <a:rPr lang="sk-SK" sz="32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GOOGLE EARTH </a:t>
            </a:r>
            <a:r>
              <a:rPr lang="sk-SK" sz="3200" b="1" u="sng" dirty="0">
                <a:solidFill>
                  <a:srgbClr val="C7ECF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ENGINE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F69A69F8-05B1-4070-B1F1-73F91F3CC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308879"/>
            <a:ext cx="6186488" cy="219181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DBED54E7-668F-4CD0-A2BF-7BC88714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2951689"/>
            <a:ext cx="1635919" cy="1635919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262F7206-227A-4A18-B791-5960E5363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267" y="2951688"/>
            <a:ext cx="1723258" cy="1635919"/>
          </a:xfrm>
          <a:prstGeom prst="rect">
            <a:avLst/>
          </a:prstGeom>
        </p:spPr>
      </p:pic>
      <p:pic>
        <p:nvPicPr>
          <p:cNvPr id="26" name="Obrázok 25" descr="Obrázok, na ktorom je modré&#10;&#10;Automaticky generovaný popis">
            <a:extLst>
              <a:ext uri="{FF2B5EF4-FFF2-40B4-BE49-F238E27FC236}">
                <a16:creationId xmlns:a16="http://schemas.microsoft.com/office/drawing/2014/main" id="{51FFE452-FB24-4BC0-91A8-EE4F0A127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6" y="682427"/>
            <a:ext cx="2624138" cy="3087221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CC512F71-7AE6-4AA3-9DD3-00990FEB8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26143" flipH="1">
            <a:off x="6178355" y="144203"/>
            <a:ext cx="1411728" cy="959398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6C192197-8A01-45F7-97DF-CBF617FC3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269" y="3214676"/>
            <a:ext cx="1200150" cy="9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727967"/>
            <a:ext cx="7759700" cy="1412875"/>
          </a:xfrm>
        </p:spPr>
        <p:txBody>
          <a:bodyPr/>
          <a:lstStyle/>
          <a:p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DÁTA, DÁTOVÉ TYPY </a:t>
            </a:r>
            <a:b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a FUNKCIE </a:t>
            </a:r>
            <a:br>
              <a:rPr lang="sk-SK" sz="36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0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504F839-829F-4D62-93F0-AA1749D6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102CD0D-3669-4A7E-95BA-2B03E0A782BB}"/>
              </a:ext>
            </a:extLst>
          </p:cNvPr>
          <p:cNvSpPr txBox="1"/>
          <p:nvPr/>
        </p:nvSpPr>
        <p:spPr>
          <a:xfrm>
            <a:off x="4093368" y="4778573"/>
            <a:ext cx="4986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latin typeface="Roboto Condensed" panose="02000000000000000000" pitchFamily="2" charset="0"/>
                <a:ea typeface="Roboto Condensed" panose="02000000000000000000" pitchFamily="2" charset="0"/>
                <a:hlinkClick r:id="rId3"/>
              </a:rPr>
              <a:t>https://geohackweek.github.io/GoogleEarthEngine/01-introduction/</a:t>
            </a:r>
            <a:r>
              <a:rPr lang="sk-SK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164D375-57AC-439A-AE6C-4169E0DB9D3E}"/>
              </a:ext>
            </a:extLst>
          </p:cNvPr>
          <p:cNvSpPr txBox="1"/>
          <p:nvPr/>
        </p:nvSpPr>
        <p:spPr>
          <a:xfrm>
            <a:off x="164860" y="716048"/>
            <a:ext cx="6130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sk-SK" sz="1800" b="0" i="0" u="sng" strike="noStrike" dirty="0">
                <a:solidFill>
                  <a:srgbClr val="4285F4"/>
                </a:solidFill>
                <a:effectLst/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https://developers.google.com/earth-engine/datasets/</a:t>
            </a:r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03D3B7C-B451-4229-A9A9-B63A0A2750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414" b="32213"/>
          <a:stretch/>
        </p:blipFill>
        <p:spPr>
          <a:xfrm>
            <a:off x="5967984" y="293046"/>
            <a:ext cx="2898380" cy="8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30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F6157BF1-58AB-4846-9FF9-34F7743D817A}"/>
              </a:ext>
            </a:extLst>
          </p:cNvPr>
          <p:cNvSpPr txBox="1"/>
          <p:nvPr/>
        </p:nvSpPr>
        <p:spPr>
          <a:xfrm>
            <a:off x="5216953" y="181410"/>
            <a:ext cx="4018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k-SK" sz="3600" b="1" i="0" u="none" strike="noStrike" kern="0" cap="none" spc="0" normalizeH="0" baseline="0" noProof="0" dirty="0">
                <a:solidFill>
                  <a:srgbClr val="9E005D"/>
                </a:solidFill>
                <a:effectLst/>
                <a:uLnTx/>
                <a:uFillTx/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GEOPRIESTOROVÉ</a:t>
            </a:r>
          </a:p>
          <a:p>
            <a:r>
              <a:rPr kumimoji="0" lang="sk-SK" sz="3600" b="1" i="0" u="none" strike="noStrike" kern="0" cap="none" spc="0" normalizeH="0" baseline="0" noProof="0" dirty="0">
                <a:solidFill>
                  <a:srgbClr val="9E005D"/>
                </a:solidFill>
                <a:effectLst/>
                <a:uLnTx/>
                <a:uFillTx/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FUNKCIE</a:t>
            </a:r>
            <a:endParaRPr lang="sk-SK" sz="36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F578199-0F36-4E96-96C4-267BDD30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5887" cy="51435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126DE5F-36C5-4FAD-AA68-AB8B52C2C768}"/>
              </a:ext>
            </a:extLst>
          </p:cNvPr>
          <p:cNvSpPr txBox="1"/>
          <p:nvPr/>
        </p:nvSpPr>
        <p:spPr>
          <a:xfrm>
            <a:off x="2553239" y="181411"/>
            <a:ext cx="2826273" cy="120032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kumimoji="0" lang="sk-SK" sz="3600" b="1" i="0" u="none" strike="noStrike" kern="0" cap="none" spc="0" normalizeH="0" baseline="0" noProof="0" dirty="0">
                <a:solidFill>
                  <a:srgbClr val="9E005D"/>
                </a:solidFill>
                <a:effectLst/>
                <a:uLnTx/>
                <a:uFillTx/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DÁTOVÉ </a:t>
            </a:r>
          </a:p>
          <a:p>
            <a:r>
              <a:rPr kumimoji="0" lang="sk-SK" sz="3600" b="1" i="0" u="none" strike="noStrike" kern="0" cap="none" spc="0" normalizeH="0" baseline="0" noProof="0" dirty="0">
                <a:solidFill>
                  <a:srgbClr val="9E005D"/>
                </a:solidFill>
                <a:effectLst/>
                <a:uLnTx/>
                <a:uFillTx/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TYPY</a:t>
            </a:r>
            <a:endParaRPr lang="sk-SK" sz="3600" dirty="0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7B303D09-A756-4743-9691-CE4BFEA37E61}"/>
              </a:ext>
            </a:extLst>
          </p:cNvPr>
          <p:cNvCxnSpPr>
            <a:cxnSpLocks/>
          </p:cNvCxnSpPr>
          <p:nvPr/>
        </p:nvCxnSpPr>
        <p:spPr>
          <a:xfrm>
            <a:off x="2264433" y="0"/>
            <a:ext cx="2032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DB401679-A1B1-4540-BAF2-00C06A2D0115}"/>
              </a:ext>
            </a:extLst>
          </p:cNvPr>
          <p:cNvSpPr txBox="1"/>
          <p:nvPr/>
        </p:nvSpPr>
        <p:spPr>
          <a:xfrm>
            <a:off x="4521614" y="4254203"/>
            <a:ext cx="4383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r" rtl="0">
              <a:spcBef>
                <a:spcPts val="0"/>
              </a:spcBef>
              <a:spcAft>
                <a:spcPts val="0"/>
              </a:spcAft>
            </a:pPr>
            <a:r>
              <a:rPr lang="sk-SK" sz="2000" b="0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viac než 800 preddefinovaných funkcií… </a:t>
            </a:r>
            <a:br>
              <a:rPr lang="sk-SK" sz="2000" b="0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2000" b="0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a stále sa rozširujúce možnosti </a:t>
            </a:r>
            <a:r>
              <a:rPr lang="sk-SK" sz="2000" b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</a:t>
            </a:r>
            <a:endParaRPr lang="sk-SK" sz="2000" dirty="0">
              <a:solidFill>
                <a:schemeClr val="accent5">
                  <a:lumMod val="75000"/>
                </a:schemeClr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3DF9BE5C-D880-49BE-95DB-9702B0CBDAF1}"/>
              </a:ext>
            </a:extLst>
          </p:cNvPr>
          <p:cNvSpPr txBox="1"/>
          <p:nvPr/>
        </p:nvSpPr>
        <p:spPr>
          <a:xfrm>
            <a:off x="2553239" y="1450568"/>
            <a:ext cx="26363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b="1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ee.Image</a:t>
            </a:r>
            <a:r>
              <a:rPr lang="sk-SK" sz="1800" b="1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sk-SK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ee.ImageCollection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b="1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ee.Feature</a:t>
            </a:r>
            <a:r>
              <a:rPr lang="sk-SK" sz="1800" b="1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ee.Geometry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ee.FeatureCollection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ee.Array</a:t>
            </a:r>
            <a:endParaRPr lang="sk-SK" sz="1000" i="0" u="none" strike="noStrike" dirty="0"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ee.Number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ee.String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ee.Date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ee.List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ee.Dictionary</a:t>
            </a:r>
            <a:endParaRPr lang="sk-SK" sz="1800" i="0" u="none" strike="noStrike" dirty="0"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ee</a:t>
            </a:r>
            <a:r>
              <a:rPr lang="sk-SK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. ...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1F789BD9-0A26-47A5-B583-0551CB9AB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65" y="3241040"/>
            <a:ext cx="1124916" cy="1554319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680F75F6-BEB3-415F-86C7-49D69434C7A9}"/>
              </a:ext>
            </a:extLst>
          </p:cNvPr>
          <p:cNvSpPr txBox="1"/>
          <p:nvPr/>
        </p:nvSpPr>
        <p:spPr>
          <a:xfrm>
            <a:off x="5216953" y="1450568"/>
            <a:ext cx="329712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Filter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Reducer</a:t>
            </a:r>
            <a:endParaRPr lang="sk-SK" sz="1800" i="0" u="none" strike="noStrike" dirty="0">
              <a:solidFill>
                <a:schemeClr val="tx1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Join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Základné GIS funkcie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Chart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b="1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Export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Machine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1800" i="0" u="none" strike="noStrike" dirty="0" err="1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Learning</a:t>
            </a: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i="0" u="none" strike="noStrike" dirty="0">
                <a:solidFill>
                  <a:schemeClr val="tx1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Pokročilé funkcie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....</a:t>
            </a:r>
            <a:br>
              <a:rPr lang="sk-SK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br>
              <a:rPr lang="sk-SK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sk-SK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491566" y="51955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https://developers.google.com/earth-engine/guides/exporting</a:t>
            </a:r>
            <a:r>
              <a:rPr lang="sk-SK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11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C2B7824-1A66-47AF-892C-BB0375F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14" y="101600"/>
            <a:ext cx="6520442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577134"/>
            <a:ext cx="7759700" cy="1412875"/>
          </a:xfrm>
        </p:spPr>
        <p:txBody>
          <a:bodyPr/>
          <a:lstStyle/>
          <a:p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PREDSTAVENIE</a:t>
            </a:r>
            <a:br>
              <a:rPr lang="sk-SK" sz="36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CODE EDITOR</a:t>
            </a:r>
            <a:endParaRPr lang="sk-SK" dirty="0">
              <a:solidFill>
                <a:srgbClr val="C7ECFE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05" y="740833"/>
            <a:ext cx="8719414" cy="3861286"/>
          </a:xfrm>
          <a:prstGeom prst="rect">
            <a:avLst/>
          </a:prstGeom>
        </p:spPr>
      </p:pic>
      <p:pic>
        <p:nvPicPr>
          <p:cNvPr id="5122" name="Picture 2" descr="Index of /assets/images/ap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09" y="84667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29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4A60D36F-FBF6-4455-BA6E-E0C9C9CFA413}"/>
              </a:ext>
            </a:extLst>
          </p:cNvPr>
          <p:cNvSpPr txBox="1"/>
          <p:nvPr/>
        </p:nvSpPr>
        <p:spPr>
          <a:xfrm>
            <a:off x="445554" y="3389646"/>
            <a:ext cx="3937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sk-SK" sz="3200" dirty="0">
                <a:latin typeface="Roboto Condensed" panose="020B0604020202020204" charset="0"/>
                <a:ea typeface="Roboto Condensed" panose="020B0604020202020204" charset="0"/>
                <a:hlinkClick r:id="rId3"/>
              </a:rPr>
              <a:t>https://code.earthengine.google.com/</a:t>
            </a:r>
            <a:r>
              <a:rPr lang="sk-SK" sz="3200" dirty="0">
                <a:latin typeface="Roboto Condensed" panose="020B0604020202020204" charset="0"/>
                <a:ea typeface="Roboto Condensed" panose="020B0604020202020204" charset="0"/>
              </a:rPr>
              <a:t> 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5838524-68A2-4AAD-8788-1ADADF3974AD}"/>
              </a:ext>
            </a:extLst>
          </p:cNvPr>
          <p:cNvGrpSpPr/>
          <p:nvPr/>
        </p:nvGrpSpPr>
        <p:grpSpPr>
          <a:xfrm>
            <a:off x="3318512" y="254001"/>
            <a:ext cx="5318100" cy="4791086"/>
            <a:chOff x="3617620" y="269241"/>
            <a:chExt cx="5318100" cy="4791086"/>
          </a:xfrm>
        </p:grpSpPr>
        <p:sp>
          <p:nvSpPr>
            <p:cNvPr id="8" name="Google Shape;5629;p50">
              <a:extLst>
                <a:ext uri="{FF2B5EF4-FFF2-40B4-BE49-F238E27FC236}">
                  <a16:creationId xmlns:a16="http://schemas.microsoft.com/office/drawing/2014/main" id="{7F8A79F9-4571-467D-B5D6-822DB69B4754}"/>
                </a:ext>
              </a:extLst>
            </p:cNvPr>
            <p:cNvSpPr/>
            <p:nvPr/>
          </p:nvSpPr>
          <p:spPr>
            <a:xfrm>
              <a:off x="5788825" y="2676782"/>
              <a:ext cx="39972" cy="45420"/>
            </a:xfrm>
            <a:custGeom>
              <a:avLst/>
              <a:gdLst/>
              <a:ahLst/>
              <a:cxnLst/>
              <a:rect l="l" t="t" r="r" b="b"/>
              <a:pathLst>
                <a:path w="2663" h="3026" extrusionOk="0">
                  <a:moveTo>
                    <a:pt x="1150" y="1"/>
                  </a:moveTo>
                  <a:cubicBezTo>
                    <a:pt x="394" y="1"/>
                    <a:pt x="1" y="757"/>
                    <a:pt x="1" y="1513"/>
                  </a:cubicBezTo>
                  <a:cubicBezTo>
                    <a:pt x="1" y="2269"/>
                    <a:pt x="394" y="3025"/>
                    <a:pt x="1150" y="3025"/>
                  </a:cubicBezTo>
                  <a:cubicBezTo>
                    <a:pt x="1906" y="3025"/>
                    <a:pt x="2662" y="2269"/>
                    <a:pt x="2662" y="1513"/>
                  </a:cubicBezTo>
                  <a:cubicBezTo>
                    <a:pt x="2662" y="757"/>
                    <a:pt x="1906" y="1"/>
                    <a:pt x="1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30;p50">
              <a:extLst>
                <a:ext uri="{FF2B5EF4-FFF2-40B4-BE49-F238E27FC236}">
                  <a16:creationId xmlns:a16="http://schemas.microsoft.com/office/drawing/2014/main" id="{BEC2542B-BA7D-451B-AE6D-1EB7E06D5875}"/>
                </a:ext>
              </a:extLst>
            </p:cNvPr>
            <p:cNvSpPr/>
            <p:nvPr/>
          </p:nvSpPr>
          <p:spPr>
            <a:xfrm>
              <a:off x="3740515" y="3459884"/>
              <a:ext cx="28159" cy="28159"/>
            </a:xfrm>
            <a:custGeom>
              <a:avLst/>
              <a:gdLst/>
              <a:ahLst/>
              <a:cxnLst/>
              <a:rect l="l" t="t" r="r" b="b"/>
              <a:pathLst>
                <a:path w="1876" h="1876" extrusionOk="0">
                  <a:moveTo>
                    <a:pt x="1119" y="0"/>
                  </a:moveTo>
                  <a:cubicBezTo>
                    <a:pt x="363" y="0"/>
                    <a:pt x="0" y="363"/>
                    <a:pt x="0" y="756"/>
                  </a:cubicBezTo>
                  <a:cubicBezTo>
                    <a:pt x="0" y="1512"/>
                    <a:pt x="363" y="1875"/>
                    <a:pt x="1119" y="1875"/>
                  </a:cubicBezTo>
                  <a:cubicBezTo>
                    <a:pt x="1513" y="1875"/>
                    <a:pt x="1876" y="1512"/>
                    <a:pt x="1876" y="756"/>
                  </a:cubicBezTo>
                  <a:cubicBezTo>
                    <a:pt x="1876" y="363"/>
                    <a:pt x="1513" y="0"/>
                    <a:pt x="1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5633;p50">
              <a:extLst>
                <a:ext uri="{FF2B5EF4-FFF2-40B4-BE49-F238E27FC236}">
                  <a16:creationId xmlns:a16="http://schemas.microsoft.com/office/drawing/2014/main" id="{40EAE3D0-522B-42DB-B9EC-51754599132A}"/>
                </a:ext>
              </a:extLst>
            </p:cNvPr>
            <p:cNvGrpSpPr/>
            <p:nvPr/>
          </p:nvGrpSpPr>
          <p:grpSpPr>
            <a:xfrm>
              <a:off x="3617620" y="269241"/>
              <a:ext cx="4246357" cy="3779465"/>
              <a:chOff x="5446775" y="1463000"/>
              <a:chExt cx="3025063" cy="2572265"/>
            </a:xfrm>
          </p:grpSpPr>
          <p:sp>
            <p:nvSpPr>
              <p:cNvPr id="17" name="Google Shape;5634;p50">
                <a:extLst>
                  <a:ext uri="{FF2B5EF4-FFF2-40B4-BE49-F238E27FC236}">
                    <a16:creationId xmlns:a16="http://schemas.microsoft.com/office/drawing/2014/main" id="{AD64D20A-B395-4D5F-A36C-6626607E0B61}"/>
                  </a:ext>
                </a:extLst>
              </p:cNvPr>
              <p:cNvSpPr/>
              <p:nvPr/>
            </p:nvSpPr>
            <p:spPr>
              <a:xfrm>
                <a:off x="5446775" y="1463000"/>
                <a:ext cx="3025063" cy="2009693"/>
              </a:xfrm>
              <a:custGeom>
                <a:avLst/>
                <a:gdLst/>
                <a:ahLst/>
                <a:cxnLst/>
                <a:rect l="l" t="t" r="r" b="b"/>
                <a:pathLst>
                  <a:path w="156516" h="103981" extrusionOk="0">
                    <a:moveTo>
                      <a:pt x="4930" y="0"/>
                    </a:moveTo>
                    <a:cubicBezTo>
                      <a:pt x="2268" y="0"/>
                      <a:pt x="0" y="2268"/>
                      <a:pt x="0" y="4930"/>
                    </a:cubicBezTo>
                    <a:lnTo>
                      <a:pt x="0" y="98687"/>
                    </a:lnTo>
                    <a:cubicBezTo>
                      <a:pt x="0" y="101712"/>
                      <a:pt x="2268" y="103980"/>
                      <a:pt x="4930" y="103980"/>
                    </a:cubicBezTo>
                    <a:lnTo>
                      <a:pt x="151616" y="103980"/>
                    </a:lnTo>
                    <a:cubicBezTo>
                      <a:pt x="154247" y="103980"/>
                      <a:pt x="156515" y="101712"/>
                      <a:pt x="156515" y="98687"/>
                    </a:cubicBezTo>
                    <a:lnTo>
                      <a:pt x="156515" y="4930"/>
                    </a:lnTo>
                    <a:cubicBezTo>
                      <a:pt x="156515" y="2268"/>
                      <a:pt x="154247" y="0"/>
                      <a:pt x="1516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635;p50">
                <a:extLst>
                  <a:ext uri="{FF2B5EF4-FFF2-40B4-BE49-F238E27FC236}">
                    <a16:creationId xmlns:a16="http://schemas.microsoft.com/office/drawing/2014/main" id="{75E6A764-9D73-4A58-A5BF-6DA030366D60}"/>
                  </a:ext>
                </a:extLst>
              </p:cNvPr>
              <p:cNvSpPr/>
              <p:nvPr/>
            </p:nvSpPr>
            <p:spPr>
              <a:xfrm>
                <a:off x="6608965" y="3341338"/>
                <a:ext cx="708488" cy="584560"/>
              </a:xfrm>
              <a:custGeom>
                <a:avLst/>
                <a:gdLst/>
                <a:ahLst/>
                <a:cxnLst/>
                <a:rect l="l" t="t" r="r" b="b"/>
                <a:pathLst>
                  <a:path w="36657" h="30245" extrusionOk="0">
                    <a:moveTo>
                      <a:pt x="4900" y="0"/>
                    </a:moveTo>
                    <a:cubicBezTo>
                      <a:pt x="2269" y="0"/>
                      <a:pt x="0" y="2268"/>
                      <a:pt x="0" y="5293"/>
                    </a:cubicBezTo>
                    <a:lnTo>
                      <a:pt x="0" y="25315"/>
                    </a:lnTo>
                    <a:cubicBezTo>
                      <a:pt x="0" y="27976"/>
                      <a:pt x="2269" y="30245"/>
                      <a:pt x="4900" y="30245"/>
                    </a:cubicBezTo>
                    <a:lnTo>
                      <a:pt x="31364" y="30245"/>
                    </a:lnTo>
                    <a:cubicBezTo>
                      <a:pt x="34388" y="30245"/>
                      <a:pt x="36657" y="27976"/>
                      <a:pt x="36657" y="25315"/>
                    </a:cubicBezTo>
                    <a:lnTo>
                      <a:pt x="36657" y="5293"/>
                    </a:lnTo>
                    <a:cubicBezTo>
                      <a:pt x="36657" y="2268"/>
                      <a:pt x="34388" y="0"/>
                      <a:pt x="31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636;p50">
                <a:extLst>
                  <a:ext uri="{FF2B5EF4-FFF2-40B4-BE49-F238E27FC236}">
                    <a16:creationId xmlns:a16="http://schemas.microsoft.com/office/drawing/2014/main" id="{2349F090-8696-4DD1-8167-6430D3B05E5D}"/>
                  </a:ext>
                </a:extLst>
              </p:cNvPr>
              <p:cNvSpPr/>
              <p:nvPr/>
            </p:nvSpPr>
            <p:spPr>
              <a:xfrm>
                <a:off x="6287423" y="3838240"/>
                <a:ext cx="1344498" cy="197025"/>
              </a:xfrm>
              <a:custGeom>
                <a:avLst/>
                <a:gdLst/>
                <a:ahLst/>
                <a:cxnLst/>
                <a:rect l="l" t="t" r="r" b="b"/>
                <a:pathLst>
                  <a:path w="69564" h="10194" extrusionOk="0">
                    <a:moveTo>
                      <a:pt x="4537" y="1"/>
                    </a:moveTo>
                    <a:lnTo>
                      <a:pt x="1" y="10193"/>
                    </a:lnTo>
                    <a:lnTo>
                      <a:pt x="69563" y="10193"/>
                    </a:lnTo>
                    <a:lnTo>
                      <a:pt x="63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5638;p50">
              <a:extLst>
                <a:ext uri="{FF2B5EF4-FFF2-40B4-BE49-F238E27FC236}">
                  <a16:creationId xmlns:a16="http://schemas.microsoft.com/office/drawing/2014/main" id="{0B325D35-A71D-4E46-982A-8A68FC6FACE5}"/>
                </a:ext>
              </a:extLst>
            </p:cNvPr>
            <p:cNvGrpSpPr/>
            <p:nvPr/>
          </p:nvGrpSpPr>
          <p:grpSpPr>
            <a:xfrm>
              <a:off x="5359115" y="3037083"/>
              <a:ext cx="3576605" cy="2023244"/>
              <a:chOff x="4193449" y="3131583"/>
              <a:chExt cx="2116875" cy="1208485"/>
            </a:xfrm>
          </p:grpSpPr>
          <p:sp>
            <p:nvSpPr>
              <p:cNvPr id="14" name="Google Shape;5639;p50">
                <a:extLst>
                  <a:ext uri="{FF2B5EF4-FFF2-40B4-BE49-F238E27FC236}">
                    <a16:creationId xmlns:a16="http://schemas.microsoft.com/office/drawing/2014/main" id="{121FC384-71F5-46B2-B675-ACA2A1D5926D}"/>
                  </a:ext>
                </a:extLst>
              </p:cNvPr>
              <p:cNvSpPr/>
              <p:nvPr/>
            </p:nvSpPr>
            <p:spPr>
              <a:xfrm>
                <a:off x="4340982" y="3131583"/>
                <a:ext cx="1821794" cy="1083647"/>
              </a:xfrm>
              <a:custGeom>
                <a:avLst/>
                <a:gdLst/>
                <a:ahLst/>
                <a:cxnLst/>
                <a:rect l="l" t="t" r="r" b="b"/>
                <a:pathLst>
                  <a:path w="121372" h="72195" extrusionOk="0">
                    <a:moveTo>
                      <a:pt x="4174" y="1"/>
                    </a:moveTo>
                    <a:cubicBezTo>
                      <a:pt x="1906" y="1"/>
                      <a:pt x="0" y="1513"/>
                      <a:pt x="0" y="3388"/>
                    </a:cubicBezTo>
                    <a:lnTo>
                      <a:pt x="0" y="68807"/>
                    </a:lnTo>
                    <a:cubicBezTo>
                      <a:pt x="0" y="70682"/>
                      <a:pt x="1906" y="72194"/>
                      <a:pt x="4174" y="72194"/>
                    </a:cubicBezTo>
                    <a:lnTo>
                      <a:pt x="117198" y="72194"/>
                    </a:lnTo>
                    <a:cubicBezTo>
                      <a:pt x="119466" y="72194"/>
                      <a:pt x="121372" y="70682"/>
                      <a:pt x="121372" y="68807"/>
                    </a:cubicBezTo>
                    <a:lnTo>
                      <a:pt x="121372" y="3388"/>
                    </a:lnTo>
                    <a:cubicBezTo>
                      <a:pt x="121372" y="1513"/>
                      <a:pt x="119466" y="1"/>
                      <a:pt x="117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640;p50">
                <a:extLst>
                  <a:ext uri="{FF2B5EF4-FFF2-40B4-BE49-F238E27FC236}">
                    <a16:creationId xmlns:a16="http://schemas.microsoft.com/office/drawing/2014/main" id="{96527CDD-2E6A-447F-9313-2F7B49A63489}"/>
                  </a:ext>
                </a:extLst>
              </p:cNvPr>
              <p:cNvSpPr/>
              <p:nvPr/>
            </p:nvSpPr>
            <p:spPr>
              <a:xfrm>
                <a:off x="4409083" y="3239174"/>
                <a:ext cx="1685593" cy="891159"/>
              </a:xfrm>
              <a:custGeom>
                <a:avLst/>
                <a:gdLst/>
                <a:ahLst/>
                <a:cxnLst/>
                <a:rect l="l" t="t" r="r" b="b"/>
                <a:pathLst>
                  <a:path w="112298" h="59371" extrusionOk="0">
                    <a:moveTo>
                      <a:pt x="0" y="1"/>
                    </a:moveTo>
                    <a:lnTo>
                      <a:pt x="0" y="59370"/>
                    </a:lnTo>
                    <a:lnTo>
                      <a:pt x="112298" y="59370"/>
                    </a:lnTo>
                    <a:lnTo>
                      <a:pt x="1122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641;p50">
                <a:extLst>
                  <a:ext uri="{FF2B5EF4-FFF2-40B4-BE49-F238E27FC236}">
                    <a16:creationId xmlns:a16="http://schemas.microsoft.com/office/drawing/2014/main" id="{255E2892-0AE3-4F08-8A13-B0C3347872C2}"/>
                  </a:ext>
                </a:extLst>
              </p:cNvPr>
              <p:cNvSpPr/>
              <p:nvPr/>
            </p:nvSpPr>
            <p:spPr>
              <a:xfrm>
                <a:off x="4193449" y="4232461"/>
                <a:ext cx="2116875" cy="107607"/>
              </a:xfrm>
              <a:custGeom>
                <a:avLst/>
                <a:gdLst/>
                <a:ahLst/>
                <a:cxnLst/>
                <a:rect l="l" t="t" r="r" b="b"/>
                <a:pathLst>
                  <a:path w="141031" h="7169" extrusionOk="0">
                    <a:moveTo>
                      <a:pt x="1512" y="0"/>
                    </a:moveTo>
                    <a:cubicBezTo>
                      <a:pt x="393" y="0"/>
                      <a:pt x="0" y="756"/>
                      <a:pt x="0" y="1513"/>
                    </a:cubicBezTo>
                    <a:lnTo>
                      <a:pt x="0" y="5656"/>
                    </a:lnTo>
                    <a:cubicBezTo>
                      <a:pt x="0" y="6412"/>
                      <a:pt x="393" y="7168"/>
                      <a:pt x="1512" y="7168"/>
                    </a:cubicBezTo>
                    <a:lnTo>
                      <a:pt x="139518" y="7168"/>
                    </a:lnTo>
                    <a:cubicBezTo>
                      <a:pt x="140637" y="7168"/>
                      <a:pt x="141030" y="6412"/>
                      <a:pt x="141030" y="5656"/>
                    </a:cubicBezTo>
                    <a:lnTo>
                      <a:pt x="141030" y="1513"/>
                    </a:lnTo>
                    <a:cubicBezTo>
                      <a:pt x="141030" y="756"/>
                      <a:pt x="140637" y="0"/>
                      <a:pt x="1395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id="{78AC8879-9FE0-4F58-A6AD-6684B5CA6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5675" y="518888"/>
              <a:ext cx="3990245" cy="2480379"/>
            </a:xfrm>
            <a:prstGeom prst="rect">
              <a:avLst/>
            </a:prstGeom>
          </p:spPr>
        </p:pic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B508A47D-FB6A-4FB1-B5CD-754F0A92D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3444" y="3177801"/>
              <a:ext cx="2847924" cy="1531388"/>
            </a:xfrm>
            <a:prstGeom prst="rect">
              <a:avLst/>
            </a:prstGeom>
          </p:spPr>
        </p:pic>
      </p:grpSp>
      <p:pic>
        <p:nvPicPr>
          <p:cNvPr id="21" name="Picture 2" descr="Google Earth Engine">
            <a:extLst>
              <a:ext uri="{FF2B5EF4-FFF2-40B4-BE49-F238E27FC236}">
                <a16:creationId xmlns:a16="http://schemas.microsoft.com/office/drawing/2014/main" id="{AC10A4B7-02B5-4BD2-BA29-E585BACD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6" y="800384"/>
            <a:ext cx="2547582" cy="21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6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text, snímka obrazovky, obrazovka&#10;&#10;Automaticky generovaný popis">
            <a:extLst>
              <a:ext uri="{FF2B5EF4-FFF2-40B4-BE49-F238E27FC236}">
                <a16:creationId xmlns:a16="http://schemas.microsoft.com/office/drawing/2014/main" id="{77EF460B-6170-47BA-A1C8-A4BCA8B3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6" y="214967"/>
            <a:ext cx="2827639" cy="163770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8AFD591-F15E-4221-8CEC-7F80DC21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70" y="1475459"/>
            <a:ext cx="7262730" cy="3611998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C6A35787-56BC-4BE3-812F-734CAB31F46F}"/>
              </a:ext>
            </a:extLst>
          </p:cNvPr>
          <p:cNvSpPr txBox="1"/>
          <p:nvPr/>
        </p:nvSpPr>
        <p:spPr>
          <a:xfrm>
            <a:off x="3442119" y="302058"/>
            <a:ext cx="4903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sk-SK" sz="32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https://code.earthengine.google.com/</a:t>
            </a:r>
            <a:r>
              <a:rPr lang="sk-SK" sz="32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EC9746B-1650-437A-BA2B-46BC4A9DE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876" y="3913043"/>
            <a:ext cx="1864926" cy="1040889"/>
          </a:xfrm>
          <a:prstGeom prst="rect">
            <a:avLst/>
          </a:prstGeom>
        </p:spPr>
      </p:pic>
      <p:pic>
        <p:nvPicPr>
          <p:cNvPr id="1026" name="Picture 2" descr="JavaScript =&gt; Python | Python's w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81" y="913134"/>
            <a:ext cx="2143262" cy="11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t Crowd Fire GIFs | Teno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913042"/>
            <a:ext cx="1396315" cy="10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ding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6" y="2273429"/>
            <a:ext cx="1581507" cy="15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881270" y="1475459"/>
            <a:ext cx="3738480" cy="473391"/>
          </a:xfrm>
          <a:prstGeom prst="rect">
            <a:avLst/>
          </a:prstGeom>
          <a:noFill/>
          <a:ln w="28575">
            <a:solidFill>
              <a:srgbClr val="F816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425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C346044-701A-4823-83B1-55CEC1C52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6" y="123167"/>
            <a:ext cx="4378324" cy="2443163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1" y="47626"/>
            <a:ext cx="4463414" cy="503740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C346044-701A-4823-83B1-55CEC1C52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38" t="4884" r="23728" b="61297"/>
          <a:stretch/>
        </p:blipFill>
        <p:spPr>
          <a:xfrm>
            <a:off x="130175" y="3284809"/>
            <a:ext cx="4378325" cy="1800225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FA0B8295-BDA6-4D00-926A-352A76E6986B}"/>
              </a:ext>
            </a:extLst>
          </p:cNvPr>
          <p:cNvSpPr/>
          <p:nvPr/>
        </p:nvSpPr>
        <p:spPr>
          <a:xfrm>
            <a:off x="130175" y="2622300"/>
            <a:ext cx="4378325" cy="606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30176" y="2694736"/>
            <a:ext cx="4378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PRAKTICKÁ UKÁŽKA </a:t>
            </a:r>
            <a:r>
              <a:rPr lang="sk-SK" sz="24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</a:t>
            </a:r>
            <a:endParaRPr lang="sk-SK" sz="2400" b="1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9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4932;p32">
            <a:extLst>
              <a:ext uri="{FF2B5EF4-FFF2-40B4-BE49-F238E27FC236}">
                <a16:creationId xmlns:a16="http://schemas.microsoft.com/office/drawing/2014/main" id="{1CF90E85-9443-4AE4-96C5-C1F186EF1613}"/>
              </a:ext>
            </a:extLst>
          </p:cNvPr>
          <p:cNvSpPr txBox="1">
            <a:spLocks/>
          </p:cNvSpPr>
          <p:nvPr/>
        </p:nvSpPr>
        <p:spPr>
          <a:xfrm>
            <a:off x="6062318" y="1626387"/>
            <a:ext cx="2395735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sk-SK" sz="48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ČO NÁS DNES ČAKÁ? </a:t>
            </a:r>
          </a:p>
        </p:txBody>
      </p:sp>
      <p:sp>
        <p:nvSpPr>
          <p:cNvPr id="143" name="BlokTextu 142">
            <a:extLst>
              <a:ext uri="{FF2B5EF4-FFF2-40B4-BE49-F238E27FC236}">
                <a16:creationId xmlns:a16="http://schemas.microsoft.com/office/drawing/2014/main" id="{3A397A3F-6DCF-496B-8F3B-98DF07613F5E}"/>
              </a:ext>
            </a:extLst>
          </p:cNvPr>
          <p:cNvSpPr txBox="1"/>
          <p:nvPr/>
        </p:nvSpPr>
        <p:spPr>
          <a:xfrm>
            <a:off x="244544" y="697368"/>
            <a:ext cx="47526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CLOUD </a:t>
            </a:r>
            <a:r>
              <a:rPr lang="sk-SK" sz="200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ako platforma</a:t>
            </a: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Zoznámte sa: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GOOGLE EARTH ENGINE</a:t>
            </a: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Dáta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,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dátové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typy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a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funkcie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GEE</a:t>
            </a:r>
            <a:endParaRPr lang="sk-SK" sz="2000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Predstavenie GEE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CODE EDITOR </a:t>
            </a: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Aplikácie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a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možnosti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využitia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 GEE</a:t>
            </a:r>
            <a:endParaRPr lang="sk-SK" sz="2000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Ukážky aplikácií </a:t>
            </a: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postavených na GEE</a:t>
            </a:r>
            <a:endParaRPr lang="sk-SK" sz="2000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b="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GEE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TIMELAPSE</a:t>
            </a:r>
          </a:p>
          <a:p>
            <a:pPr marL="285750" indent="-285750">
              <a:lnSpc>
                <a:spcPct val="150000"/>
              </a:lnSpc>
              <a:buSzPct val="108000"/>
              <a:buBlip>
                <a:blip r:embed="rId3"/>
              </a:buBlip>
            </a:pPr>
            <a:r>
              <a:rPr lang="sk-SK" sz="200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GEE </a:t>
            </a:r>
            <a:r>
              <a:rPr lang="sk-SK" sz="20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..a Slovensko?</a:t>
            </a:r>
            <a:endParaRPr lang="sk-SK" sz="2000" dirty="0"/>
          </a:p>
        </p:txBody>
      </p:sp>
      <p:grpSp>
        <p:nvGrpSpPr>
          <p:cNvPr id="144" name="Google Shape;5411;p46">
            <a:extLst>
              <a:ext uri="{FF2B5EF4-FFF2-40B4-BE49-F238E27FC236}">
                <a16:creationId xmlns:a16="http://schemas.microsoft.com/office/drawing/2014/main" id="{9974A73E-5342-4CF3-B93E-19988E149F1A}"/>
              </a:ext>
            </a:extLst>
          </p:cNvPr>
          <p:cNvGrpSpPr/>
          <p:nvPr/>
        </p:nvGrpSpPr>
        <p:grpSpPr>
          <a:xfrm>
            <a:off x="4562281" y="2748797"/>
            <a:ext cx="1699231" cy="2082880"/>
            <a:chOff x="7142353" y="1328210"/>
            <a:chExt cx="1413434" cy="1732557"/>
          </a:xfrm>
        </p:grpSpPr>
        <p:sp>
          <p:nvSpPr>
            <p:cNvPr id="145" name="Google Shape;5412;p46">
              <a:extLst>
                <a:ext uri="{FF2B5EF4-FFF2-40B4-BE49-F238E27FC236}">
                  <a16:creationId xmlns:a16="http://schemas.microsoft.com/office/drawing/2014/main" id="{3F58D9C8-8AF1-4BBD-9A91-4067380A17D7}"/>
                </a:ext>
              </a:extLst>
            </p:cNvPr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13;p46">
              <a:extLst>
                <a:ext uri="{FF2B5EF4-FFF2-40B4-BE49-F238E27FC236}">
                  <a16:creationId xmlns:a16="http://schemas.microsoft.com/office/drawing/2014/main" id="{87ECFB50-DAF6-4DAE-98A2-EBCA79B0A736}"/>
                </a:ext>
              </a:extLst>
            </p:cNvPr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14;p46">
              <a:extLst>
                <a:ext uri="{FF2B5EF4-FFF2-40B4-BE49-F238E27FC236}">
                  <a16:creationId xmlns:a16="http://schemas.microsoft.com/office/drawing/2014/main" id="{8F3266BC-349A-4483-8FA0-3919930F4ED9}"/>
                </a:ext>
              </a:extLst>
            </p:cNvPr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15;p46">
              <a:extLst>
                <a:ext uri="{FF2B5EF4-FFF2-40B4-BE49-F238E27FC236}">
                  <a16:creationId xmlns:a16="http://schemas.microsoft.com/office/drawing/2014/main" id="{8E95C9EC-671B-4723-92EF-2E5F34F98755}"/>
                </a:ext>
              </a:extLst>
            </p:cNvPr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16;p46">
              <a:extLst>
                <a:ext uri="{FF2B5EF4-FFF2-40B4-BE49-F238E27FC236}">
                  <a16:creationId xmlns:a16="http://schemas.microsoft.com/office/drawing/2014/main" id="{1B13E8EA-DDCD-4BC9-9115-F399B21DF71A}"/>
                </a:ext>
              </a:extLst>
            </p:cNvPr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17;p46">
              <a:extLst>
                <a:ext uri="{FF2B5EF4-FFF2-40B4-BE49-F238E27FC236}">
                  <a16:creationId xmlns:a16="http://schemas.microsoft.com/office/drawing/2014/main" id="{2B65DB75-B904-4116-81AC-FA4E146CB590}"/>
                </a:ext>
              </a:extLst>
            </p:cNvPr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18;p46">
              <a:extLst>
                <a:ext uri="{FF2B5EF4-FFF2-40B4-BE49-F238E27FC236}">
                  <a16:creationId xmlns:a16="http://schemas.microsoft.com/office/drawing/2014/main" id="{3A03F50F-59CD-41C0-8F92-DE5BD5D0F4DB}"/>
                </a:ext>
              </a:extLst>
            </p:cNvPr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19;p46">
              <a:extLst>
                <a:ext uri="{FF2B5EF4-FFF2-40B4-BE49-F238E27FC236}">
                  <a16:creationId xmlns:a16="http://schemas.microsoft.com/office/drawing/2014/main" id="{F1F238C1-56CD-415A-BCAA-51C8ACDC5610}"/>
                </a:ext>
              </a:extLst>
            </p:cNvPr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20;p46">
              <a:extLst>
                <a:ext uri="{FF2B5EF4-FFF2-40B4-BE49-F238E27FC236}">
                  <a16:creationId xmlns:a16="http://schemas.microsoft.com/office/drawing/2014/main" id="{D235DD8F-A62C-4B2B-8DA0-2BC5647B5E54}"/>
                </a:ext>
              </a:extLst>
            </p:cNvPr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21;p46">
              <a:extLst>
                <a:ext uri="{FF2B5EF4-FFF2-40B4-BE49-F238E27FC236}">
                  <a16:creationId xmlns:a16="http://schemas.microsoft.com/office/drawing/2014/main" id="{D569B9CC-A0EF-4B6C-B641-FB0A8CF5A071}"/>
                </a:ext>
              </a:extLst>
            </p:cNvPr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22;p46">
              <a:extLst>
                <a:ext uri="{FF2B5EF4-FFF2-40B4-BE49-F238E27FC236}">
                  <a16:creationId xmlns:a16="http://schemas.microsoft.com/office/drawing/2014/main" id="{6C91B888-11CA-4C5F-88A2-F2B0C581A176}"/>
                </a:ext>
              </a:extLst>
            </p:cNvPr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23;p46">
              <a:extLst>
                <a:ext uri="{FF2B5EF4-FFF2-40B4-BE49-F238E27FC236}">
                  <a16:creationId xmlns:a16="http://schemas.microsoft.com/office/drawing/2014/main" id="{5A4016EE-E398-4654-A7EB-F7C26752B6F9}"/>
                </a:ext>
              </a:extLst>
            </p:cNvPr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24;p46">
              <a:extLst>
                <a:ext uri="{FF2B5EF4-FFF2-40B4-BE49-F238E27FC236}">
                  <a16:creationId xmlns:a16="http://schemas.microsoft.com/office/drawing/2014/main" id="{46CDF29C-FEE2-4BE8-B9A1-6F541929C8BF}"/>
                </a:ext>
              </a:extLst>
            </p:cNvPr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25;p46">
              <a:extLst>
                <a:ext uri="{FF2B5EF4-FFF2-40B4-BE49-F238E27FC236}">
                  <a16:creationId xmlns:a16="http://schemas.microsoft.com/office/drawing/2014/main" id="{CE3A1C05-54C7-45F0-AD02-876CA54F4648}"/>
                </a:ext>
              </a:extLst>
            </p:cNvPr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26;p46">
              <a:extLst>
                <a:ext uri="{FF2B5EF4-FFF2-40B4-BE49-F238E27FC236}">
                  <a16:creationId xmlns:a16="http://schemas.microsoft.com/office/drawing/2014/main" id="{384969AA-022B-4908-9A84-2148A8932302}"/>
                </a:ext>
              </a:extLst>
            </p:cNvPr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27;p46">
              <a:extLst>
                <a:ext uri="{FF2B5EF4-FFF2-40B4-BE49-F238E27FC236}">
                  <a16:creationId xmlns:a16="http://schemas.microsoft.com/office/drawing/2014/main" id="{EAF5125E-42C1-4535-934D-6E733442FEF4}"/>
                </a:ext>
              </a:extLst>
            </p:cNvPr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28;p46">
              <a:extLst>
                <a:ext uri="{FF2B5EF4-FFF2-40B4-BE49-F238E27FC236}">
                  <a16:creationId xmlns:a16="http://schemas.microsoft.com/office/drawing/2014/main" id="{B3A75207-7983-4EF8-8F46-CB963F3ED94A}"/>
                </a:ext>
              </a:extLst>
            </p:cNvPr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29;p46">
              <a:extLst>
                <a:ext uri="{FF2B5EF4-FFF2-40B4-BE49-F238E27FC236}">
                  <a16:creationId xmlns:a16="http://schemas.microsoft.com/office/drawing/2014/main" id="{BD301680-F5BB-44AE-A03C-A004C46632BF}"/>
                </a:ext>
              </a:extLst>
            </p:cNvPr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30;p46">
              <a:extLst>
                <a:ext uri="{FF2B5EF4-FFF2-40B4-BE49-F238E27FC236}">
                  <a16:creationId xmlns:a16="http://schemas.microsoft.com/office/drawing/2014/main" id="{B117C622-DEB7-4E06-9DD2-E21491D76DB0}"/>
                </a:ext>
              </a:extLst>
            </p:cNvPr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31;p46">
              <a:extLst>
                <a:ext uri="{FF2B5EF4-FFF2-40B4-BE49-F238E27FC236}">
                  <a16:creationId xmlns:a16="http://schemas.microsoft.com/office/drawing/2014/main" id="{B0A9B810-C6B5-47B9-B231-3C25FBB03916}"/>
                </a:ext>
              </a:extLst>
            </p:cNvPr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32;p46">
              <a:extLst>
                <a:ext uri="{FF2B5EF4-FFF2-40B4-BE49-F238E27FC236}">
                  <a16:creationId xmlns:a16="http://schemas.microsoft.com/office/drawing/2014/main" id="{3DBDAB73-50F0-46A0-B53F-92D5E7381ACB}"/>
                </a:ext>
              </a:extLst>
            </p:cNvPr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33;p46">
              <a:extLst>
                <a:ext uri="{FF2B5EF4-FFF2-40B4-BE49-F238E27FC236}">
                  <a16:creationId xmlns:a16="http://schemas.microsoft.com/office/drawing/2014/main" id="{CF54225C-CB85-45FC-8AC4-DA788644BF33}"/>
                </a:ext>
              </a:extLst>
            </p:cNvPr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34;p46">
              <a:extLst>
                <a:ext uri="{FF2B5EF4-FFF2-40B4-BE49-F238E27FC236}">
                  <a16:creationId xmlns:a16="http://schemas.microsoft.com/office/drawing/2014/main" id="{5929D0EE-4BCD-4186-BF98-FFBFA93BA7BC}"/>
                </a:ext>
              </a:extLst>
            </p:cNvPr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35;p46">
              <a:extLst>
                <a:ext uri="{FF2B5EF4-FFF2-40B4-BE49-F238E27FC236}">
                  <a16:creationId xmlns:a16="http://schemas.microsoft.com/office/drawing/2014/main" id="{F286097A-FC66-4D0C-AAC5-A1DDF811FD9D}"/>
                </a:ext>
              </a:extLst>
            </p:cNvPr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36;p46">
              <a:extLst>
                <a:ext uri="{FF2B5EF4-FFF2-40B4-BE49-F238E27FC236}">
                  <a16:creationId xmlns:a16="http://schemas.microsoft.com/office/drawing/2014/main" id="{56261EE2-503E-497A-9C55-B055F12505C9}"/>
                </a:ext>
              </a:extLst>
            </p:cNvPr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37;p46">
              <a:extLst>
                <a:ext uri="{FF2B5EF4-FFF2-40B4-BE49-F238E27FC236}">
                  <a16:creationId xmlns:a16="http://schemas.microsoft.com/office/drawing/2014/main" id="{EE6F6759-E338-4164-B9FC-31F2C7143B50}"/>
                </a:ext>
              </a:extLst>
            </p:cNvPr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38;p46">
              <a:extLst>
                <a:ext uri="{FF2B5EF4-FFF2-40B4-BE49-F238E27FC236}">
                  <a16:creationId xmlns:a16="http://schemas.microsoft.com/office/drawing/2014/main" id="{F6168D1C-22CF-4423-8A6D-2CCD3F55C68D}"/>
                </a:ext>
              </a:extLst>
            </p:cNvPr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39;p46">
              <a:extLst>
                <a:ext uri="{FF2B5EF4-FFF2-40B4-BE49-F238E27FC236}">
                  <a16:creationId xmlns:a16="http://schemas.microsoft.com/office/drawing/2014/main" id="{993F2B5C-86BC-41CF-9223-0CED464467EC}"/>
                </a:ext>
              </a:extLst>
            </p:cNvPr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40;p46">
              <a:extLst>
                <a:ext uri="{FF2B5EF4-FFF2-40B4-BE49-F238E27FC236}">
                  <a16:creationId xmlns:a16="http://schemas.microsoft.com/office/drawing/2014/main" id="{D8BBC8D1-52F9-431A-B876-1894D5ADA149}"/>
                </a:ext>
              </a:extLst>
            </p:cNvPr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41;p46">
              <a:extLst>
                <a:ext uri="{FF2B5EF4-FFF2-40B4-BE49-F238E27FC236}">
                  <a16:creationId xmlns:a16="http://schemas.microsoft.com/office/drawing/2014/main" id="{FAC989A3-7463-49C0-AD12-199FF85D5104}"/>
                </a:ext>
              </a:extLst>
            </p:cNvPr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42;p46">
              <a:extLst>
                <a:ext uri="{FF2B5EF4-FFF2-40B4-BE49-F238E27FC236}">
                  <a16:creationId xmlns:a16="http://schemas.microsoft.com/office/drawing/2014/main" id="{7B7E5545-C063-4F3F-8653-2D6B258F24F2}"/>
                </a:ext>
              </a:extLst>
            </p:cNvPr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43;p46">
              <a:extLst>
                <a:ext uri="{FF2B5EF4-FFF2-40B4-BE49-F238E27FC236}">
                  <a16:creationId xmlns:a16="http://schemas.microsoft.com/office/drawing/2014/main" id="{C293114D-2836-4D89-8DB9-945C2F852DA8}"/>
                </a:ext>
              </a:extLst>
            </p:cNvPr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44;p46">
              <a:extLst>
                <a:ext uri="{FF2B5EF4-FFF2-40B4-BE49-F238E27FC236}">
                  <a16:creationId xmlns:a16="http://schemas.microsoft.com/office/drawing/2014/main" id="{5362CDE5-A890-48D9-82E4-1ADCE858A20E}"/>
                </a:ext>
              </a:extLst>
            </p:cNvPr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45;p46">
              <a:extLst>
                <a:ext uri="{FF2B5EF4-FFF2-40B4-BE49-F238E27FC236}">
                  <a16:creationId xmlns:a16="http://schemas.microsoft.com/office/drawing/2014/main" id="{02EBFF8B-F065-49D6-8FCD-2318DF1C1FEE}"/>
                </a:ext>
              </a:extLst>
            </p:cNvPr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46;p46">
              <a:extLst>
                <a:ext uri="{FF2B5EF4-FFF2-40B4-BE49-F238E27FC236}">
                  <a16:creationId xmlns:a16="http://schemas.microsoft.com/office/drawing/2014/main" id="{2296DD44-A927-4D3B-A6CE-E01DC2ABCFCC}"/>
                </a:ext>
              </a:extLst>
            </p:cNvPr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5449;p46">
            <a:extLst>
              <a:ext uri="{FF2B5EF4-FFF2-40B4-BE49-F238E27FC236}">
                <a16:creationId xmlns:a16="http://schemas.microsoft.com/office/drawing/2014/main" id="{5D6679C1-C481-42E9-A6DC-B1EEFA18A329}"/>
              </a:ext>
            </a:extLst>
          </p:cNvPr>
          <p:cNvGrpSpPr/>
          <p:nvPr/>
        </p:nvGrpSpPr>
        <p:grpSpPr>
          <a:xfrm>
            <a:off x="7672530" y="113574"/>
            <a:ext cx="958971" cy="906908"/>
            <a:chOff x="1077775" y="238500"/>
            <a:chExt cx="5454900" cy="5158750"/>
          </a:xfrm>
        </p:grpSpPr>
        <p:sp>
          <p:nvSpPr>
            <p:cNvPr id="181" name="Google Shape;5450;p46">
              <a:extLst>
                <a:ext uri="{FF2B5EF4-FFF2-40B4-BE49-F238E27FC236}">
                  <a16:creationId xmlns:a16="http://schemas.microsoft.com/office/drawing/2014/main" id="{5A0E762A-7B59-411A-BD6B-C855E34E5FA9}"/>
                </a:ext>
              </a:extLst>
            </p:cNvPr>
            <p:cNvSpPr/>
            <p:nvPr/>
          </p:nvSpPr>
          <p:spPr>
            <a:xfrm>
              <a:off x="1077775" y="238500"/>
              <a:ext cx="5454900" cy="5158750"/>
            </a:xfrm>
            <a:custGeom>
              <a:avLst/>
              <a:gdLst/>
              <a:ahLst/>
              <a:cxnLst/>
              <a:rect l="l" t="t" r="r" b="b"/>
              <a:pathLst>
                <a:path w="218196" h="206350" extrusionOk="0">
                  <a:moveTo>
                    <a:pt x="107825" y="1"/>
                  </a:moveTo>
                  <a:cubicBezTo>
                    <a:pt x="98948" y="1"/>
                    <a:pt x="89924" y="1158"/>
                    <a:pt x="80944" y="3581"/>
                  </a:cubicBezTo>
                  <a:cubicBezTo>
                    <a:pt x="40625" y="14368"/>
                    <a:pt x="10787" y="48413"/>
                    <a:pt x="5432" y="89803"/>
                  </a:cubicBezTo>
                  <a:cubicBezTo>
                    <a:pt x="0" y="131193"/>
                    <a:pt x="20045" y="171741"/>
                    <a:pt x="56232" y="192551"/>
                  </a:cubicBezTo>
                  <a:cubicBezTo>
                    <a:pt x="72217" y="201796"/>
                    <a:pt x="89972" y="206350"/>
                    <a:pt x="107670" y="206350"/>
                  </a:cubicBezTo>
                  <a:cubicBezTo>
                    <a:pt x="129953" y="206350"/>
                    <a:pt x="152146" y="199133"/>
                    <a:pt x="170609" y="184977"/>
                  </a:cubicBezTo>
                  <a:cubicBezTo>
                    <a:pt x="203659" y="159577"/>
                    <a:pt x="218195" y="116733"/>
                    <a:pt x="207331" y="76415"/>
                  </a:cubicBezTo>
                  <a:cubicBezTo>
                    <a:pt x="194976" y="30387"/>
                    <a:pt x="153322" y="1"/>
                    <a:pt x="107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51;p46">
              <a:extLst>
                <a:ext uri="{FF2B5EF4-FFF2-40B4-BE49-F238E27FC236}">
                  <a16:creationId xmlns:a16="http://schemas.microsoft.com/office/drawing/2014/main" id="{D1050FB4-A93A-4D28-ABE2-92DE09417726}"/>
                </a:ext>
              </a:extLst>
            </p:cNvPr>
            <p:cNvSpPr/>
            <p:nvPr/>
          </p:nvSpPr>
          <p:spPr>
            <a:xfrm>
              <a:off x="1360850" y="1795725"/>
              <a:ext cx="1533200" cy="1268650"/>
            </a:xfrm>
            <a:custGeom>
              <a:avLst/>
              <a:gdLst/>
              <a:ahLst/>
              <a:cxnLst/>
              <a:rect l="l" t="t" r="r" b="b"/>
              <a:pathLst>
                <a:path w="61328" h="50746" extrusionOk="0">
                  <a:moveTo>
                    <a:pt x="32275" y="0"/>
                  </a:moveTo>
                  <a:cubicBezTo>
                    <a:pt x="30081" y="0"/>
                    <a:pt x="27850" y="288"/>
                    <a:pt x="25630" y="890"/>
                  </a:cubicBezTo>
                  <a:cubicBezTo>
                    <a:pt x="3825" y="6704"/>
                    <a:pt x="0" y="36006"/>
                    <a:pt x="19586" y="47253"/>
                  </a:cubicBezTo>
                  <a:cubicBezTo>
                    <a:pt x="23739" y="49663"/>
                    <a:pt x="28074" y="50746"/>
                    <a:pt x="32266" y="50746"/>
                  </a:cubicBezTo>
                  <a:cubicBezTo>
                    <a:pt x="47765" y="50746"/>
                    <a:pt x="61328" y="35954"/>
                    <a:pt x="56691" y="18792"/>
                  </a:cubicBezTo>
                  <a:cubicBezTo>
                    <a:pt x="53685" y="7471"/>
                    <a:pt x="43460" y="0"/>
                    <a:pt x="32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52;p46">
              <a:extLst>
                <a:ext uri="{FF2B5EF4-FFF2-40B4-BE49-F238E27FC236}">
                  <a16:creationId xmlns:a16="http://schemas.microsoft.com/office/drawing/2014/main" id="{EB60DEB7-B237-4AA1-9E74-95358A4E9899}"/>
                </a:ext>
              </a:extLst>
            </p:cNvPr>
            <p:cNvSpPr/>
            <p:nvPr/>
          </p:nvSpPr>
          <p:spPr>
            <a:xfrm>
              <a:off x="3990725" y="638200"/>
              <a:ext cx="656100" cy="543475"/>
            </a:xfrm>
            <a:custGeom>
              <a:avLst/>
              <a:gdLst/>
              <a:ahLst/>
              <a:cxnLst/>
              <a:rect l="l" t="t" r="r" b="b"/>
              <a:pathLst>
                <a:path w="26244" h="21739" extrusionOk="0">
                  <a:moveTo>
                    <a:pt x="13775" y="1"/>
                  </a:moveTo>
                  <a:cubicBezTo>
                    <a:pt x="12839" y="1"/>
                    <a:pt x="11888" y="120"/>
                    <a:pt x="10941" y="369"/>
                  </a:cubicBezTo>
                  <a:cubicBezTo>
                    <a:pt x="1607" y="2894"/>
                    <a:pt x="1" y="15441"/>
                    <a:pt x="8340" y="20261"/>
                  </a:cubicBezTo>
                  <a:cubicBezTo>
                    <a:pt x="10121" y="21281"/>
                    <a:pt x="11973" y="21739"/>
                    <a:pt x="13764" y="21739"/>
                  </a:cubicBezTo>
                  <a:cubicBezTo>
                    <a:pt x="20435" y="21739"/>
                    <a:pt x="26244" y="15379"/>
                    <a:pt x="24253" y="8020"/>
                  </a:cubicBezTo>
                  <a:cubicBezTo>
                    <a:pt x="22972" y="3153"/>
                    <a:pt x="18582" y="1"/>
                    <a:pt x="13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53;p46">
              <a:extLst>
                <a:ext uri="{FF2B5EF4-FFF2-40B4-BE49-F238E27FC236}">
                  <a16:creationId xmlns:a16="http://schemas.microsoft.com/office/drawing/2014/main" id="{728E8F5B-BAAF-47F1-882D-BF109E1FA4FA}"/>
                </a:ext>
              </a:extLst>
            </p:cNvPr>
            <p:cNvSpPr/>
            <p:nvPr/>
          </p:nvSpPr>
          <p:spPr>
            <a:xfrm>
              <a:off x="2925375" y="2757900"/>
              <a:ext cx="984375" cy="813575"/>
            </a:xfrm>
            <a:custGeom>
              <a:avLst/>
              <a:gdLst/>
              <a:ahLst/>
              <a:cxnLst/>
              <a:rect l="l" t="t" r="r" b="b"/>
              <a:pathLst>
                <a:path w="39375" h="32543" extrusionOk="0">
                  <a:moveTo>
                    <a:pt x="20730" y="0"/>
                  </a:moveTo>
                  <a:cubicBezTo>
                    <a:pt x="19316" y="0"/>
                    <a:pt x="17879" y="188"/>
                    <a:pt x="16450" y="579"/>
                  </a:cubicBezTo>
                  <a:cubicBezTo>
                    <a:pt x="2449" y="4328"/>
                    <a:pt x="1" y="23149"/>
                    <a:pt x="12548" y="30340"/>
                  </a:cubicBezTo>
                  <a:cubicBezTo>
                    <a:pt x="15200" y="31860"/>
                    <a:pt x="17964" y="32543"/>
                    <a:pt x="20640" y="32543"/>
                  </a:cubicBezTo>
                  <a:cubicBezTo>
                    <a:pt x="30625" y="32543"/>
                    <a:pt x="39374" y="23037"/>
                    <a:pt x="36418" y="12055"/>
                  </a:cubicBezTo>
                  <a:cubicBezTo>
                    <a:pt x="34438" y="4775"/>
                    <a:pt x="27874" y="0"/>
                    <a:pt x="20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54;p46">
              <a:extLst>
                <a:ext uri="{FF2B5EF4-FFF2-40B4-BE49-F238E27FC236}">
                  <a16:creationId xmlns:a16="http://schemas.microsoft.com/office/drawing/2014/main" id="{F31C416B-60FF-4BEB-B374-26FF23D9CE79}"/>
                </a:ext>
              </a:extLst>
            </p:cNvPr>
            <p:cNvSpPr/>
            <p:nvPr/>
          </p:nvSpPr>
          <p:spPr>
            <a:xfrm>
              <a:off x="5446250" y="1714625"/>
              <a:ext cx="438675" cy="363300"/>
            </a:xfrm>
            <a:custGeom>
              <a:avLst/>
              <a:gdLst/>
              <a:ahLst/>
              <a:cxnLst/>
              <a:rect l="l" t="t" r="r" b="b"/>
              <a:pathLst>
                <a:path w="17547" h="14532" extrusionOk="0">
                  <a:moveTo>
                    <a:pt x="9156" y="0"/>
                  </a:moveTo>
                  <a:cubicBezTo>
                    <a:pt x="8557" y="0"/>
                    <a:pt x="7949" y="75"/>
                    <a:pt x="7345" y="232"/>
                  </a:cubicBezTo>
                  <a:cubicBezTo>
                    <a:pt x="1072" y="1915"/>
                    <a:pt x="1" y="10331"/>
                    <a:pt x="5586" y="13544"/>
                  </a:cubicBezTo>
                  <a:cubicBezTo>
                    <a:pt x="6770" y="14226"/>
                    <a:pt x="8006" y="14532"/>
                    <a:pt x="9202" y="14532"/>
                  </a:cubicBezTo>
                  <a:cubicBezTo>
                    <a:pt x="13648" y="14532"/>
                    <a:pt x="17546" y="10301"/>
                    <a:pt x="16220" y="5358"/>
                  </a:cubicBezTo>
                  <a:cubicBezTo>
                    <a:pt x="15318" y="2137"/>
                    <a:pt x="12354" y="0"/>
                    <a:pt x="9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55;p46">
              <a:extLst>
                <a:ext uri="{FF2B5EF4-FFF2-40B4-BE49-F238E27FC236}">
                  <a16:creationId xmlns:a16="http://schemas.microsoft.com/office/drawing/2014/main" id="{809C5B9A-2FB5-4EF4-A063-844D4281D9D0}"/>
                </a:ext>
              </a:extLst>
            </p:cNvPr>
            <p:cNvSpPr/>
            <p:nvPr/>
          </p:nvSpPr>
          <p:spPr>
            <a:xfrm>
              <a:off x="1969050" y="3665275"/>
              <a:ext cx="658025" cy="544125"/>
            </a:xfrm>
            <a:custGeom>
              <a:avLst/>
              <a:gdLst/>
              <a:ahLst/>
              <a:cxnLst/>
              <a:rect l="l" t="t" r="r" b="b"/>
              <a:pathLst>
                <a:path w="26321" h="21765" extrusionOk="0">
                  <a:moveTo>
                    <a:pt x="13881" y="0"/>
                  </a:moveTo>
                  <a:cubicBezTo>
                    <a:pt x="12934" y="0"/>
                    <a:pt x="11973" y="128"/>
                    <a:pt x="11018" y="395"/>
                  </a:cubicBezTo>
                  <a:cubicBezTo>
                    <a:pt x="1608" y="2844"/>
                    <a:pt x="1" y="15467"/>
                    <a:pt x="8417" y="20287"/>
                  </a:cubicBezTo>
                  <a:cubicBezTo>
                    <a:pt x="10181" y="21307"/>
                    <a:pt x="12024" y="21765"/>
                    <a:pt x="13810" y="21765"/>
                  </a:cubicBezTo>
                  <a:cubicBezTo>
                    <a:pt x="20464" y="21765"/>
                    <a:pt x="26320" y="15405"/>
                    <a:pt x="24330" y="8046"/>
                  </a:cubicBezTo>
                  <a:cubicBezTo>
                    <a:pt x="22991" y="3199"/>
                    <a:pt x="18621" y="0"/>
                    <a:pt x="13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56;p46">
              <a:extLst>
                <a:ext uri="{FF2B5EF4-FFF2-40B4-BE49-F238E27FC236}">
                  <a16:creationId xmlns:a16="http://schemas.microsoft.com/office/drawing/2014/main" id="{315380A9-91D6-4AE0-BE66-9A8181269CF9}"/>
                </a:ext>
              </a:extLst>
            </p:cNvPr>
            <p:cNvSpPr/>
            <p:nvPr/>
          </p:nvSpPr>
          <p:spPr>
            <a:xfrm>
              <a:off x="4210700" y="3893475"/>
              <a:ext cx="766450" cy="634300"/>
            </a:xfrm>
            <a:custGeom>
              <a:avLst/>
              <a:gdLst/>
              <a:ahLst/>
              <a:cxnLst/>
              <a:rect l="l" t="t" r="r" b="b"/>
              <a:pathLst>
                <a:path w="30658" h="25372" extrusionOk="0">
                  <a:moveTo>
                    <a:pt x="16177" y="1"/>
                  </a:moveTo>
                  <a:cubicBezTo>
                    <a:pt x="15079" y="1"/>
                    <a:pt x="13963" y="145"/>
                    <a:pt x="12853" y="448"/>
                  </a:cubicBezTo>
                  <a:cubicBezTo>
                    <a:pt x="1913" y="3355"/>
                    <a:pt x="0" y="18044"/>
                    <a:pt x="9793" y="23629"/>
                  </a:cubicBezTo>
                  <a:cubicBezTo>
                    <a:pt x="11873" y="24832"/>
                    <a:pt x="14040" y="25372"/>
                    <a:pt x="16134" y="25372"/>
                  </a:cubicBezTo>
                  <a:cubicBezTo>
                    <a:pt x="23896" y="25372"/>
                    <a:pt x="30657" y="17955"/>
                    <a:pt x="28307" y="9399"/>
                  </a:cubicBezTo>
                  <a:cubicBezTo>
                    <a:pt x="26838" y="3713"/>
                    <a:pt x="21740" y="1"/>
                    <a:pt x="16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57;p46">
              <a:extLst>
                <a:ext uri="{FF2B5EF4-FFF2-40B4-BE49-F238E27FC236}">
                  <a16:creationId xmlns:a16="http://schemas.microsoft.com/office/drawing/2014/main" id="{5B787433-61C7-4308-955C-634BCD773D80}"/>
                </a:ext>
              </a:extLst>
            </p:cNvPr>
            <p:cNvSpPr/>
            <p:nvPr/>
          </p:nvSpPr>
          <p:spPr>
            <a:xfrm>
              <a:off x="3064875" y="2241925"/>
              <a:ext cx="317950" cy="227025"/>
            </a:xfrm>
            <a:custGeom>
              <a:avLst/>
              <a:gdLst/>
              <a:ahLst/>
              <a:cxnLst/>
              <a:rect l="l" t="t" r="r" b="b"/>
              <a:pathLst>
                <a:path w="12718" h="9081" extrusionOk="0">
                  <a:moveTo>
                    <a:pt x="6501" y="0"/>
                  </a:moveTo>
                  <a:cubicBezTo>
                    <a:pt x="6093" y="0"/>
                    <a:pt x="5662" y="57"/>
                    <a:pt x="5208" y="179"/>
                  </a:cubicBezTo>
                  <a:cubicBezTo>
                    <a:pt x="0" y="1587"/>
                    <a:pt x="1590" y="9080"/>
                    <a:pt x="6286" y="9080"/>
                  </a:cubicBezTo>
                  <a:cubicBezTo>
                    <a:pt x="6694" y="9080"/>
                    <a:pt x="7127" y="9024"/>
                    <a:pt x="7580" y="8901"/>
                  </a:cubicBezTo>
                  <a:cubicBezTo>
                    <a:pt x="12718" y="7493"/>
                    <a:pt x="11187" y="0"/>
                    <a:pt x="6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58;p46">
              <a:extLst>
                <a:ext uri="{FF2B5EF4-FFF2-40B4-BE49-F238E27FC236}">
                  <a16:creationId xmlns:a16="http://schemas.microsoft.com/office/drawing/2014/main" id="{CA07774D-82E7-4BB3-8C08-31EC8FAAC371}"/>
                </a:ext>
              </a:extLst>
            </p:cNvPr>
            <p:cNvSpPr/>
            <p:nvPr/>
          </p:nvSpPr>
          <p:spPr>
            <a:xfrm>
              <a:off x="5069100" y="4179125"/>
              <a:ext cx="476950" cy="340500"/>
            </a:xfrm>
            <a:custGeom>
              <a:avLst/>
              <a:gdLst/>
              <a:ahLst/>
              <a:cxnLst/>
              <a:rect l="l" t="t" r="r" b="b"/>
              <a:pathLst>
                <a:path w="19078" h="13620" extrusionOk="0">
                  <a:moveTo>
                    <a:pt x="9674" y="1"/>
                  </a:moveTo>
                  <a:cubicBezTo>
                    <a:pt x="9064" y="1"/>
                    <a:pt x="8419" y="86"/>
                    <a:pt x="7742" y="268"/>
                  </a:cubicBezTo>
                  <a:cubicBezTo>
                    <a:pt x="1" y="2380"/>
                    <a:pt x="2359" y="13620"/>
                    <a:pt x="9338" y="13620"/>
                  </a:cubicBezTo>
                  <a:cubicBezTo>
                    <a:pt x="9945" y="13620"/>
                    <a:pt x="10588" y="13535"/>
                    <a:pt x="11262" y="13351"/>
                  </a:cubicBezTo>
                  <a:cubicBezTo>
                    <a:pt x="19077" y="11309"/>
                    <a:pt x="16719" y="1"/>
                    <a:pt x="9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59;p46">
              <a:extLst>
                <a:ext uri="{FF2B5EF4-FFF2-40B4-BE49-F238E27FC236}">
                  <a16:creationId xmlns:a16="http://schemas.microsoft.com/office/drawing/2014/main" id="{C08E3A43-71B2-4222-A255-2B84DD73DCBD}"/>
                </a:ext>
              </a:extLst>
            </p:cNvPr>
            <p:cNvSpPr/>
            <p:nvPr/>
          </p:nvSpPr>
          <p:spPr>
            <a:xfrm>
              <a:off x="5898375" y="2292775"/>
              <a:ext cx="237650" cy="169300"/>
            </a:xfrm>
            <a:custGeom>
              <a:avLst/>
              <a:gdLst/>
              <a:ahLst/>
              <a:cxnLst/>
              <a:rect l="l" t="t" r="r" b="b"/>
              <a:pathLst>
                <a:path w="9506" h="6772" extrusionOk="0">
                  <a:moveTo>
                    <a:pt x="4846" y="1"/>
                  </a:moveTo>
                  <a:cubicBezTo>
                    <a:pt x="4540" y="1"/>
                    <a:pt x="4215" y="43"/>
                    <a:pt x="3873" y="134"/>
                  </a:cubicBezTo>
                  <a:cubicBezTo>
                    <a:pt x="1" y="1120"/>
                    <a:pt x="1182" y="6771"/>
                    <a:pt x="4675" y="6771"/>
                  </a:cubicBezTo>
                  <a:cubicBezTo>
                    <a:pt x="4978" y="6771"/>
                    <a:pt x="5297" y="6729"/>
                    <a:pt x="5633" y="6637"/>
                  </a:cubicBezTo>
                  <a:cubicBezTo>
                    <a:pt x="9505" y="5652"/>
                    <a:pt x="8388" y="1"/>
                    <a:pt x="4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60;p46">
              <a:extLst>
                <a:ext uri="{FF2B5EF4-FFF2-40B4-BE49-F238E27FC236}">
                  <a16:creationId xmlns:a16="http://schemas.microsoft.com/office/drawing/2014/main" id="{9FE4785C-E5A4-4997-9214-A3EECD6B94E6}"/>
                </a:ext>
              </a:extLst>
            </p:cNvPr>
            <p:cNvSpPr/>
            <p:nvPr/>
          </p:nvSpPr>
          <p:spPr>
            <a:xfrm>
              <a:off x="1488700" y="3345550"/>
              <a:ext cx="318050" cy="227000"/>
            </a:xfrm>
            <a:custGeom>
              <a:avLst/>
              <a:gdLst/>
              <a:ahLst/>
              <a:cxnLst/>
              <a:rect l="l" t="t" r="r" b="b"/>
              <a:pathLst>
                <a:path w="12722" h="9080" extrusionOk="0">
                  <a:moveTo>
                    <a:pt x="6423" y="0"/>
                  </a:moveTo>
                  <a:cubicBezTo>
                    <a:pt x="6017" y="0"/>
                    <a:pt x="5588" y="57"/>
                    <a:pt x="5138" y="178"/>
                  </a:cubicBezTo>
                  <a:cubicBezTo>
                    <a:pt x="0" y="1586"/>
                    <a:pt x="1531" y="9079"/>
                    <a:pt x="6216" y="9079"/>
                  </a:cubicBezTo>
                  <a:cubicBezTo>
                    <a:pt x="6624" y="9079"/>
                    <a:pt x="7056" y="9023"/>
                    <a:pt x="7510" y="8900"/>
                  </a:cubicBezTo>
                  <a:cubicBezTo>
                    <a:pt x="12721" y="7562"/>
                    <a:pt x="11126" y="0"/>
                    <a:pt x="6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61;p46">
              <a:extLst>
                <a:ext uri="{FF2B5EF4-FFF2-40B4-BE49-F238E27FC236}">
                  <a16:creationId xmlns:a16="http://schemas.microsoft.com/office/drawing/2014/main" id="{9B96F47F-45B3-4562-B556-99262084C525}"/>
                </a:ext>
              </a:extLst>
            </p:cNvPr>
            <p:cNvSpPr/>
            <p:nvPr/>
          </p:nvSpPr>
          <p:spPr>
            <a:xfrm>
              <a:off x="4153400" y="4847400"/>
              <a:ext cx="286325" cy="204700"/>
            </a:xfrm>
            <a:custGeom>
              <a:avLst/>
              <a:gdLst/>
              <a:ahLst/>
              <a:cxnLst/>
              <a:rect l="l" t="t" r="r" b="b"/>
              <a:pathLst>
                <a:path w="11453" h="8188" extrusionOk="0">
                  <a:moveTo>
                    <a:pt x="5815" y="1"/>
                  </a:moveTo>
                  <a:cubicBezTo>
                    <a:pt x="5451" y="1"/>
                    <a:pt x="5067" y="52"/>
                    <a:pt x="4664" y="162"/>
                  </a:cubicBezTo>
                  <a:cubicBezTo>
                    <a:pt x="0" y="1433"/>
                    <a:pt x="1471" y="8187"/>
                    <a:pt x="5701" y="8187"/>
                  </a:cubicBezTo>
                  <a:cubicBezTo>
                    <a:pt x="6051" y="8187"/>
                    <a:pt x="6420" y="8141"/>
                    <a:pt x="6806" y="8042"/>
                  </a:cubicBezTo>
                  <a:cubicBezTo>
                    <a:pt x="11452" y="6774"/>
                    <a:pt x="10009" y="1"/>
                    <a:pt x="58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5462;p46">
            <a:extLst>
              <a:ext uri="{FF2B5EF4-FFF2-40B4-BE49-F238E27FC236}">
                <a16:creationId xmlns:a16="http://schemas.microsoft.com/office/drawing/2014/main" id="{B4811D31-211A-4A74-93BA-C7AC6AE766A0}"/>
              </a:ext>
            </a:extLst>
          </p:cNvPr>
          <p:cNvGrpSpPr/>
          <p:nvPr/>
        </p:nvGrpSpPr>
        <p:grpSpPr>
          <a:xfrm>
            <a:off x="4792672" y="510441"/>
            <a:ext cx="1222743" cy="1209418"/>
            <a:chOff x="1056575" y="237975"/>
            <a:chExt cx="5451375" cy="5148650"/>
          </a:xfrm>
        </p:grpSpPr>
        <p:sp>
          <p:nvSpPr>
            <p:cNvPr id="194" name="Google Shape;5463;p46">
              <a:extLst>
                <a:ext uri="{FF2B5EF4-FFF2-40B4-BE49-F238E27FC236}">
                  <a16:creationId xmlns:a16="http://schemas.microsoft.com/office/drawing/2014/main" id="{9D4848C5-84E5-4979-B2A3-38D1A1643FE5}"/>
                </a:ext>
              </a:extLst>
            </p:cNvPr>
            <p:cNvSpPr/>
            <p:nvPr/>
          </p:nvSpPr>
          <p:spPr>
            <a:xfrm>
              <a:off x="1056575" y="237975"/>
              <a:ext cx="5451375" cy="5148650"/>
            </a:xfrm>
            <a:custGeom>
              <a:avLst/>
              <a:gdLst/>
              <a:ahLst/>
              <a:cxnLst/>
              <a:rect l="l" t="t" r="r" b="b"/>
              <a:pathLst>
                <a:path w="218055" h="205946" extrusionOk="0">
                  <a:moveTo>
                    <a:pt x="108479" y="1"/>
                  </a:moveTo>
                  <a:cubicBezTo>
                    <a:pt x="100779" y="1"/>
                    <a:pt x="92957" y="871"/>
                    <a:pt x="85133" y="2687"/>
                  </a:cubicBezTo>
                  <a:cubicBezTo>
                    <a:pt x="44554" y="12115"/>
                    <a:pt x="13589" y="45022"/>
                    <a:pt x="6749" y="86063"/>
                  </a:cubicBezTo>
                  <a:cubicBezTo>
                    <a:pt x="1" y="127196"/>
                    <a:pt x="18580" y="168330"/>
                    <a:pt x="53890" y="190330"/>
                  </a:cubicBezTo>
                  <a:cubicBezTo>
                    <a:pt x="70577" y="200769"/>
                    <a:pt x="89451" y="205946"/>
                    <a:pt x="108300" y="205946"/>
                  </a:cubicBezTo>
                  <a:cubicBezTo>
                    <a:pt x="129336" y="205946"/>
                    <a:pt x="150340" y="199498"/>
                    <a:pt x="168232" y="186725"/>
                  </a:cubicBezTo>
                  <a:cubicBezTo>
                    <a:pt x="202064" y="162599"/>
                    <a:pt x="218055" y="120356"/>
                    <a:pt x="208626" y="79777"/>
                  </a:cubicBezTo>
                  <a:cubicBezTo>
                    <a:pt x="197593" y="32153"/>
                    <a:pt x="155276" y="1"/>
                    <a:pt x="1084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5464;p46">
              <a:extLst>
                <a:ext uri="{FF2B5EF4-FFF2-40B4-BE49-F238E27FC236}">
                  <a16:creationId xmlns:a16="http://schemas.microsoft.com/office/drawing/2014/main" id="{AB05CCB2-4276-48A6-AC3B-71611992B6E7}"/>
                </a:ext>
              </a:extLst>
            </p:cNvPr>
            <p:cNvSpPr/>
            <p:nvPr/>
          </p:nvSpPr>
          <p:spPr>
            <a:xfrm>
              <a:off x="3836575" y="312050"/>
              <a:ext cx="2437975" cy="4194475"/>
            </a:xfrm>
            <a:custGeom>
              <a:avLst/>
              <a:gdLst/>
              <a:ahLst/>
              <a:cxnLst/>
              <a:rect l="l" t="t" r="r" b="b"/>
              <a:pathLst>
                <a:path w="97519" h="167779" extrusionOk="0">
                  <a:moveTo>
                    <a:pt x="69832" y="34752"/>
                  </a:moveTo>
                  <a:cubicBezTo>
                    <a:pt x="70366" y="34752"/>
                    <a:pt x="70783" y="35238"/>
                    <a:pt x="71082" y="35958"/>
                  </a:cubicBezTo>
                  <a:cubicBezTo>
                    <a:pt x="71545" y="37160"/>
                    <a:pt x="71822" y="38731"/>
                    <a:pt x="72931" y="39748"/>
                  </a:cubicBezTo>
                  <a:cubicBezTo>
                    <a:pt x="73671" y="40580"/>
                    <a:pt x="74595" y="42059"/>
                    <a:pt x="75797" y="42151"/>
                  </a:cubicBezTo>
                  <a:cubicBezTo>
                    <a:pt x="76444" y="42244"/>
                    <a:pt x="77091" y="42613"/>
                    <a:pt x="77368" y="43260"/>
                  </a:cubicBezTo>
                  <a:cubicBezTo>
                    <a:pt x="77830" y="43723"/>
                    <a:pt x="77645" y="44462"/>
                    <a:pt x="77830" y="45109"/>
                  </a:cubicBezTo>
                  <a:cubicBezTo>
                    <a:pt x="79217" y="46218"/>
                    <a:pt x="81435" y="46681"/>
                    <a:pt x="82267" y="48437"/>
                  </a:cubicBezTo>
                  <a:cubicBezTo>
                    <a:pt x="82708" y="49583"/>
                    <a:pt x="81299" y="50477"/>
                    <a:pt x="80285" y="50477"/>
                  </a:cubicBezTo>
                  <a:cubicBezTo>
                    <a:pt x="80236" y="50477"/>
                    <a:pt x="80188" y="50475"/>
                    <a:pt x="80141" y="50470"/>
                  </a:cubicBezTo>
                  <a:lnTo>
                    <a:pt x="80234" y="50470"/>
                  </a:lnTo>
                  <a:cubicBezTo>
                    <a:pt x="79309" y="50378"/>
                    <a:pt x="78385" y="50008"/>
                    <a:pt x="77645" y="49361"/>
                  </a:cubicBezTo>
                  <a:cubicBezTo>
                    <a:pt x="76351" y="48252"/>
                    <a:pt x="76998" y="46588"/>
                    <a:pt x="75334" y="45386"/>
                  </a:cubicBezTo>
                  <a:cubicBezTo>
                    <a:pt x="74225" y="44462"/>
                    <a:pt x="73024" y="42151"/>
                    <a:pt x="71822" y="41782"/>
                  </a:cubicBezTo>
                  <a:cubicBezTo>
                    <a:pt x="70805" y="41504"/>
                    <a:pt x="69881" y="41042"/>
                    <a:pt x="69234" y="40210"/>
                  </a:cubicBezTo>
                  <a:cubicBezTo>
                    <a:pt x="68032" y="38824"/>
                    <a:pt x="67293" y="36698"/>
                    <a:pt x="68864" y="35219"/>
                  </a:cubicBezTo>
                  <a:cubicBezTo>
                    <a:pt x="69221" y="34894"/>
                    <a:pt x="69544" y="34752"/>
                    <a:pt x="69832" y="34752"/>
                  </a:cubicBezTo>
                  <a:close/>
                  <a:moveTo>
                    <a:pt x="61415" y="38948"/>
                  </a:moveTo>
                  <a:cubicBezTo>
                    <a:pt x="61514" y="38948"/>
                    <a:pt x="61600" y="38993"/>
                    <a:pt x="61654" y="39101"/>
                  </a:cubicBezTo>
                  <a:cubicBezTo>
                    <a:pt x="61711" y="39096"/>
                    <a:pt x="61766" y="39094"/>
                    <a:pt x="61819" y="39094"/>
                  </a:cubicBezTo>
                  <a:cubicBezTo>
                    <a:pt x="62819" y="39094"/>
                    <a:pt x="63337" y="39897"/>
                    <a:pt x="63688" y="40950"/>
                  </a:cubicBezTo>
                  <a:cubicBezTo>
                    <a:pt x="64057" y="42429"/>
                    <a:pt x="64335" y="43630"/>
                    <a:pt x="66183" y="43723"/>
                  </a:cubicBezTo>
                  <a:cubicBezTo>
                    <a:pt x="67108" y="43723"/>
                    <a:pt x="68032" y="43908"/>
                    <a:pt x="68864" y="44370"/>
                  </a:cubicBezTo>
                  <a:cubicBezTo>
                    <a:pt x="69696" y="45017"/>
                    <a:pt x="71082" y="46773"/>
                    <a:pt x="69788" y="47697"/>
                  </a:cubicBezTo>
                  <a:cubicBezTo>
                    <a:pt x="68032" y="49084"/>
                    <a:pt x="64797" y="47882"/>
                    <a:pt x="63410" y="49638"/>
                  </a:cubicBezTo>
                  <a:cubicBezTo>
                    <a:pt x="62622" y="50652"/>
                    <a:pt x="61628" y="51074"/>
                    <a:pt x="60614" y="51074"/>
                  </a:cubicBezTo>
                  <a:cubicBezTo>
                    <a:pt x="58297" y="51074"/>
                    <a:pt x="55875" y="48874"/>
                    <a:pt x="55553" y="46496"/>
                  </a:cubicBezTo>
                  <a:cubicBezTo>
                    <a:pt x="55369" y="44924"/>
                    <a:pt x="55184" y="42983"/>
                    <a:pt x="56847" y="42151"/>
                  </a:cubicBezTo>
                  <a:cubicBezTo>
                    <a:pt x="57032" y="42090"/>
                    <a:pt x="57228" y="42059"/>
                    <a:pt x="57426" y="42059"/>
                  </a:cubicBezTo>
                  <a:cubicBezTo>
                    <a:pt x="57823" y="42059"/>
                    <a:pt x="58234" y="42182"/>
                    <a:pt x="58604" y="42429"/>
                  </a:cubicBezTo>
                  <a:cubicBezTo>
                    <a:pt x="58789" y="42613"/>
                    <a:pt x="59436" y="43076"/>
                    <a:pt x="59621" y="43168"/>
                  </a:cubicBezTo>
                  <a:cubicBezTo>
                    <a:pt x="60211" y="43523"/>
                    <a:pt x="60585" y="43654"/>
                    <a:pt x="60793" y="43654"/>
                  </a:cubicBezTo>
                  <a:cubicBezTo>
                    <a:pt x="61381" y="43654"/>
                    <a:pt x="60654" y="42610"/>
                    <a:pt x="59793" y="42610"/>
                  </a:cubicBezTo>
                  <a:cubicBezTo>
                    <a:pt x="59767" y="42610"/>
                    <a:pt x="59740" y="42611"/>
                    <a:pt x="59713" y="42613"/>
                  </a:cubicBezTo>
                  <a:cubicBezTo>
                    <a:pt x="59436" y="42613"/>
                    <a:pt x="59251" y="42336"/>
                    <a:pt x="59251" y="42059"/>
                  </a:cubicBezTo>
                  <a:cubicBezTo>
                    <a:pt x="59158" y="40580"/>
                    <a:pt x="59990" y="39748"/>
                    <a:pt x="61192" y="39008"/>
                  </a:cubicBezTo>
                  <a:cubicBezTo>
                    <a:pt x="61269" y="38970"/>
                    <a:pt x="61345" y="38948"/>
                    <a:pt x="61415" y="38948"/>
                  </a:cubicBezTo>
                  <a:close/>
                  <a:moveTo>
                    <a:pt x="21630" y="1"/>
                  </a:moveTo>
                  <a:cubicBezTo>
                    <a:pt x="21445" y="833"/>
                    <a:pt x="21630" y="1757"/>
                    <a:pt x="22277" y="2312"/>
                  </a:cubicBezTo>
                  <a:lnTo>
                    <a:pt x="22554" y="2404"/>
                  </a:lnTo>
                  <a:cubicBezTo>
                    <a:pt x="23663" y="2866"/>
                    <a:pt x="24773" y="3421"/>
                    <a:pt x="25882" y="3976"/>
                  </a:cubicBezTo>
                  <a:cubicBezTo>
                    <a:pt x="26190" y="4006"/>
                    <a:pt x="26498" y="4017"/>
                    <a:pt x="26810" y="4017"/>
                  </a:cubicBezTo>
                  <a:cubicBezTo>
                    <a:pt x="27433" y="4017"/>
                    <a:pt x="28069" y="3976"/>
                    <a:pt x="28747" y="3976"/>
                  </a:cubicBezTo>
                  <a:cubicBezTo>
                    <a:pt x="29856" y="3976"/>
                    <a:pt x="32352" y="4068"/>
                    <a:pt x="32999" y="5362"/>
                  </a:cubicBezTo>
                  <a:cubicBezTo>
                    <a:pt x="33461" y="6379"/>
                    <a:pt x="32814" y="7118"/>
                    <a:pt x="32352" y="8043"/>
                  </a:cubicBezTo>
                  <a:cubicBezTo>
                    <a:pt x="30781" y="10539"/>
                    <a:pt x="33646" y="13312"/>
                    <a:pt x="34478" y="15715"/>
                  </a:cubicBezTo>
                  <a:cubicBezTo>
                    <a:pt x="34571" y="15900"/>
                    <a:pt x="34478" y="16085"/>
                    <a:pt x="34293" y="16177"/>
                  </a:cubicBezTo>
                  <a:cubicBezTo>
                    <a:pt x="33540" y="16601"/>
                    <a:pt x="32548" y="16928"/>
                    <a:pt x="31608" y="16928"/>
                  </a:cubicBezTo>
                  <a:cubicBezTo>
                    <a:pt x="30702" y="16928"/>
                    <a:pt x="29846" y="16624"/>
                    <a:pt x="29302" y="15807"/>
                  </a:cubicBezTo>
                  <a:cubicBezTo>
                    <a:pt x="28932" y="15253"/>
                    <a:pt x="29025" y="14421"/>
                    <a:pt x="29579" y="13959"/>
                  </a:cubicBezTo>
                  <a:cubicBezTo>
                    <a:pt x="29764" y="13774"/>
                    <a:pt x="30041" y="13681"/>
                    <a:pt x="30319" y="13496"/>
                  </a:cubicBezTo>
                  <a:cubicBezTo>
                    <a:pt x="30596" y="12572"/>
                    <a:pt x="30226" y="12017"/>
                    <a:pt x="29394" y="11925"/>
                  </a:cubicBezTo>
                  <a:cubicBezTo>
                    <a:pt x="28747" y="11648"/>
                    <a:pt x="28100" y="11463"/>
                    <a:pt x="27453" y="11370"/>
                  </a:cubicBezTo>
                  <a:cubicBezTo>
                    <a:pt x="27083" y="11301"/>
                    <a:pt x="26714" y="11278"/>
                    <a:pt x="26344" y="11278"/>
                  </a:cubicBezTo>
                  <a:cubicBezTo>
                    <a:pt x="25604" y="11278"/>
                    <a:pt x="24865" y="11370"/>
                    <a:pt x="24126" y="11370"/>
                  </a:cubicBezTo>
                  <a:cubicBezTo>
                    <a:pt x="23756" y="11370"/>
                    <a:pt x="23386" y="11347"/>
                    <a:pt x="23016" y="11278"/>
                  </a:cubicBezTo>
                  <a:cubicBezTo>
                    <a:pt x="21815" y="10908"/>
                    <a:pt x="20613" y="10354"/>
                    <a:pt x="19319" y="10076"/>
                  </a:cubicBezTo>
                  <a:cubicBezTo>
                    <a:pt x="18712" y="9929"/>
                    <a:pt x="18079" y="9852"/>
                    <a:pt x="17458" y="9852"/>
                  </a:cubicBezTo>
                  <a:cubicBezTo>
                    <a:pt x="14958" y="9852"/>
                    <a:pt x="12645" y="11108"/>
                    <a:pt x="12941" y="14143"/>
                  </a:cubicBezTo>
                  <a:cubicBezTo>
                    <a:pt x="13126" y="16732"/>
                    <a:pt x="14605" y="19320"/>
                    <a:pt x="13033" y="21816"/>
                  </a:cubicBezTo>
                  <a:cubicBezTo>
                    <a:pt x="11370" y="24311"/>
                    <a:pt x="8412" y="27269"/>
                    <a:pt x="10353" y="30597"/>
                  </a:cubicBezTo>
                  <a:cubicBezTo>
                    <a:pt x="11747" y="32878"/>
                    <a:pt x="13532" y="33899"/>
                    <a:pt x="15678" y="33899"/>
                  </a:cubicBezTo>
                  <a:cubicBezTo>
                    <a:pt x="16662" y="33899"/>
                    <a:pt x="17723" y="33684"/>
                    <a:pt x="18857" y="33277"/>
                  </a:cubicBezTo>
                  <a:cubicBezTo>
                    <a:pt x="19667" y="32974"/>
                    <a:pt x="20449" y="32670"/>
                    <a:pt x="21219" y="32670"/>
                  </a:cubicBezTo>
                  <a:cubicBezTo>
                    <a:pt x="21855" y="32670"/>
                    <a:pt x="22482" y="32877"/>
                    <a:pt x="23109" y="33462"/>
                  </a:cubicBezTo>
                  <a:cubicBezTo>
                    <a:pt x="24126" y="34294"/>
                    <a:pt x="24310" y="36051"/>
                    <a:pt x="25512" y="36698"/>
                  </a:cubicBezTo>
                  <a:cubicBezTo>
                    <a:pt x="25999" y="36957"/>
                    <a:pt x="26440" y="37072"/>
                    <a:pt x="26830" y="37072"/>
                  </a:cubicBezTo>
                  <a:cubicBezTo>
                    <a:pt x="28660" y="37072"/>
                    <a:pt x="29352" y="34552"/>
                    <a:pt x="28285" y="32723"/>
                  </a:cubicBezTo>
                  <a:cubicBezTo>
                    <a:pt x="27083" y="30874"/>
                    <a:pt x="25235" y="29580"/>
                    <a:pt x="24126" y="27639"/>
                  </a:cubicBezTo>
                  <a:cubicBezTo>
                    <a:pt x="23109" y="26068"/>
                    <a:pt x="20890" y="21169"/>
                    <a:pt x="22462" y="19505"/>
                  </a:cubicBezTo>
                  <a:cubicBezTo>
                    <a:pt x="22930" y="18996"/>
                    <a:pt x="23385" y="18787"/>
                    <a:pt x="23816" y="18787"/>
                  </a:cubicBezTo>
                  <a:cubicBezTo>
                    <a:pt x="25344" y="18787"/>
                    <a:pt x="26579" y="21402"/>
                    <a:pt x="27083" y="22555"/>
                  </a:cubicBezTo>
                  <a:cubicBezTo>
                    <a:pt x="27268" y="23295"/>
                    <a:pt x="27638" y="24034"/>
                    <a:pt x="28100" y="24681"/>
                  </a:cubicBezTo>
                  <a:cubicBezTo>
                    <a:pt x="28481" y="25062"/>
                    <a:pt x="28978" y="25196"/>
                    <a:pt x="29509" y="25196"/>
                  </a:cubicBezTo>
                  <a:cubicBezTo>
                    <a:pt x="30397" y="25196"/>
                    <a:pt x="31381" y="24820"/>
                    <a:pt x="32075" y="24589"/>
                  </a:cubicBezTo>
                  <a:cubicBezTo>
                    <a:pt x="32784" y="24411"/>
                    <a:pt x="33794" y="24046"/>
                    <a:pt x="34697" y="24046"/>
                  </a:cubicBezTo>
                  <a:cubicBezTo>
                    <a:pt x="35207" y="24046"/>
                    <a:pt x="35683" y="24162"/>
                    <a:pt x="36050" y="24496"/>
                  </a:cubicBezTo>
                  <a:cubicBezTo>
                    <a:pt x="37621" y="25790"/>
                    <a:pt x="36050" y="27362"/>
                    <a:pt x="35587" y="28748"/>
                  </a:cubicBezTo>
                  <a:cubicBezTo>
                    <a:pt x="34848" y="30689"/>
                    <a:pt x="35957" y="32723"/>
                    <a:pt x="35125" y="34479"/>
                  </a:cubicBezTo>
                  <a:cubicBezTo>
                    <a:pt x="34478" y="36051"/>
                    <a:pt x="33092" y="36790"/>
                    <a:pt x="31705" y="37530"/>
                  </a:cubicBezTo>
                  <a:cubicBezTo>
                    <a:pt x="30041" y="38546"/>
                    <a:pt x="28285" y="39378"/>
                    <a:pt x="26344" y="39933"/>
                  </a:cubicBezTo>
                  <a:cubicBezTo>
                    <a:pt x="26030" y="40019"/>
                    <a:pt x="25627" y="40078"/>
                    <a:pt x="25213" y="40078"/>
                  </a:cubicBezTo>
                  <a:cubicBezTo>
                    <a:pt x="24286" y="40078"/>
                    <a:pt x="23300" y="39782"/>
                    <a:pt x="23109" y="38824"/>
                  </a:cubicBezTo>
                  <a:cubicBezTo>
                    <a:pt x="22924" y="38177"/>
                    <a:pt x="23016" y="37530"/>
                    <a:pt x="23109" y="36882"/>
                  </a:cubicBezTo>
                  <a:cubicBezTo>
                    <a:pt x="23379" y="35801"/>
                    <a:pt x="23210" y="34106"/>
                    <a:pt x="21661" y="34106"/>
                  </a:cubicBezTo>
                  <a:cubicBezTo>
                    <a:pt x="21621" y="34106"/>
                    <a:pt x="21580" y="34107"/>
                    <a:pt x="21537" y="34109"/>
                  </a:cubicBezTo>
                  <a:cubicBezTo>
                    <a:pt x="20613" y="34109"/>
                    <a:pt x="19781" y="34479"/>
                    <a:pt x="19226" y="35311"/>
                  </a:cubicBezTo>
                  <a:cubicBezTo>
                    <a:pt x="17748" y="38177"/>
                    <a:pt x="21537" y="37899"/>
                    <a:pt x="22000" y="40210"/>
                  </a:cubicBezTo>
                  <a:cubicBezTo>
                    <a:pt x="22184" y="41042"/>
                    <a:pt x="21630" y="41782"/>
                    <a:pt x="20798" y="41966"/>
                  </a:cubicBezTo>
                  <a:cubicBezTo>
                    <a:pt x="19781" y="42244"/>
                    <a:pt x="18210" y="42336"/>
                    <a:pt x="17655" y="43538"/>
                  </a:cubicBezTo>
                  <a:cubicBezTo>
                    <a:pt x="17100" y="44739"/>
                    <a:pt x="17285" y="46034"/>
                    <a:pt x="17008" y="47328"/>
                  </a:cubicBezTo>
                  <a:cubicBezTo>
                    <a:pt x="16823" y="49084"/>
                    <a:pt x="15622" y="50470"/>
                    <a:pt x="14050" y="51025"/>
                  </a:cubicBezTo>
                  <a:cubicBezTo>
                    <a:pt x="13403" y="51302"/>
                    <a:pt x="7210" y="53521"/>
                    <a:pt x="9244" y="54722"/>
                  </a:cubicBezTo>
                  <a:cubicBezTo>
                    <a:pt x="10353" y="55185"/>
                    <a:pt x="11462" y="55647"/>
                    <a:pt x="12571" y="55924"/>
                  </a:cubicBezTo>
                  <a:cubicBezTo>
                    <a:pt x="14790" y="56756"/>
                    <a:pt x="16546" y="58235"/>
                    <a:pt x="15529" y="60638"/>
                  </a:cubicBezTo>
                  <a:cubicBezTo>
                    <a:pt x="14050" y="64428"/>
                    <a:pt x="4714" y="60269"/>
                    <a:pt x="7117" y="66092"/>
                  </a:cubicBezTo>
                  <a:cubicBezTo>
                    <a:pt x="7765" y="67571"/>
                    <a:pt x="7765" y="69327"/>
                    <a:pt x="6933" y="70714"/>
                  </a:cubicBezTo>
                  <a:cubicBezTo>
                    <a:pt x="6378" y="71638"/>
                    <a:pt x="7672" y="72100"/>
                    <a:pt x="8227" y="72655"/>
                  </a:cubicBezTo>
                  <a:cubicBezTo>
                    <a:pt x="8596" y="73117"/>
                    <a:pt x="8781" y="73672"/>
                    <a:pt x="8874" y="74319"/>
                  </a:cubicBezTo>
                  <a:cubicBezTo>
                    <a:pt x="10465" y="74502"/>
                    <a:pt x="12138" y="75010"/>
                    <a:pt x="13758" y="75010"/>
                  </a:cubicBezTo>
                  <a:cubicBezTo>
                    <a:pt x="14584" y="75010"/>
                    <a:pt x="15396" y="74878"/>
                    <a:pt x="16176" y="74503"/>
                  </a:cubicBezTo>
                  <a:cubicBezTo>
                    <a:pt x="17193" y="74319"/>
                    <a:pt x="18117" y="74041"/>
                    <a:pt x="19042" y="73672"/>
                  </a:cubicBezTo>
                  <a:cubicBezTo>
                    <a:pt x="20798" y="72470"/>
                    <a:pt x="19596" y="72470"/>
                    <a:pt x="20058" y="71453"/>
                  </a:cubicBezTo>
                  <a:cubicBezTo>
                    <a:pt x="20705" y="70067"/>
                    <a:pt x="23294" y="69142"/>
                    <a:pt x="22831" y="67478"/>
                  </a:cubicBezTo>
                  <a:cubicBezTo>
                    <a:pt x="22369" y="66277"/>
                    <a:pt x="22647" y="64983"/>
                    <a:pt x="23663" y="64151"/>
                  </a:cubicBezTo>
                  <a:cubicBezTo>
                    <a:pt x="24865" y="63042"/>
                    <a:pt x="24495" y="61932"/>
                    <a:pt x="24773" y="60638"/>
                  </a:cubicBezTo>
                  <a:cubicBezTo>
                    <a:pt x="24865" y="59991"/>
                    <a:pt x="25142" y="59437"/>
                    <a:pt x="25512" y="58974"/>
                  </a:cubicBezTo>
                  <a:cubicBezTo>
                    <a:pt x="25882" y="58605"/>
                    <a:pt x="26344" y="58420"/>
                    <a:pt x="26806" y="58420"/>
                  </a:cubicBezTo>
                  <a:cubicBezTo>
                    <a:pt x="27823" y="57958"/>
                    <a:pt x="28840" y="57311"/>
                    <a:pt x="29764" y="56571"/>
                  </a:cubicBezTo>
                  <a:cubicBezTo>
                    <a:pt x="30576" y="56054"/>
                    <a:pt x="31682" y="55302"/>
                    <a:pt x="32754" y="55302"/>
                  </a:cubicBezTo>
                  <a:cubicBezTo>
                    <a:pt x="33025" y="55302"/>
                    <a:pt x="33293" y="55350"/>
                    <a:pt x="33554" y="55462"/>
                  </a:cubicBezTo>
                  <a:cubicBezTo>
                    <a:pt x="34848" y="55924"/>
                    <a:pt x="35403" y="57033"/>
                    <a:pt x="36512" y="57773"/>
                  </a:cubicBezTo>
                  <a:cubicBezTo>
                    <a:pt x="38915" y="59252"/>
                    <a:pt x="41965" y="58790"/>
                    <a:pt x="44461" y="60084"/>
                  </a:cubicBezTo>
                  <a:cubicBezTo>
                    <a:pt x="45016" y="60269"/>
                    <a:pt x="45478" y="60638"/>
                    <a:pt x="45755" y="61193"/>
                  </a:cubicBezTo>
                  <a:cubicBezTo>
                    <a:pt x="45938" y="61531"/>
                    <a:pt x="46098" y="61665"/>
                    <a:pt x="46230" y="61665"/>
                  </a:cubicBezTo>
                  <a:cubicBezTo>
                    <a:pt x="46567" y="61665"/>
                    <a:pt x="46720" y="60800"/>
                    <a:pt x="46587" y="60269"/>
                  </a:cubicBezTo>
                  <a:cubicBezTo>
                    <a:pt x="46402" y="59899"/>
                    <a:pt x="46310" y="59529"/>
                    <a:pt x="46217" y="59159"/>
                  </a:cubicBezTo>
                  <a:cubicBezTo>
                    <a:pt x="46217" y="58790"/>
                    <a:pt x="46495" y="58512"/>
                    <a:pt x="46772" y="58235"/>
                  </a:cubicBezTo>
                  <a:cubicBezTo>
                    <a:pt x="47617" y="57728"/>
                    <a:pt x="46224" y="57299"/>
                    <a:pt x="45554" y="57299"/>
                  </a:cubicBezTo>
                  <a:cubicBezTo>
                    <a:pt x="45490" y="57299"/>
                    <a:pt x="45434" y="57303"/>
                    <a:pt x="45386" y="57311"/>
                  </a:cubicBezTo>
                  <a:cubicBezTo>
                    <a:pt x="45016" y="57403"/>
                    <a:pt x="44646" y="57495"/>
                    <a:pt x="44184" y="57495"/>
                  </a:cubicBezTo>
                  <a:cubicBezTo>
                    <a:pt x="42335" y="57495"/>
                    <a:pt x="40487" y="57033"/>
                    <a:pt x="38823" y="56294"/>
                  </a:cubicBezTo>
                  <a:cubicBezTo>
                    <a:pt x="37529" y="55739"/>
                    <a:pt x="35680" y="54722"/>
                    <a:pt x="35495" y="53151"/>
                  </a:cubicBezTo>
                  <a:cubicBezTo>
                    <a:pt x="35310" y="52319"/>
                    <a:pt x="35587" y="51764"/>
                    <a:pt x="36512" y="51672"/>
                  </a:cubicBezTo>
                  <a:cubicBezTo>
                    <a:pt x="36701" y="51634"/>
                    <a:pt x="36896" y="51617"/>
                    <a:pt x="37094" y="51617"/>
                  </a:cubicBezTo>
                  <a:cubicBezTo>
                    <a:pt x="38345" y="51617"/>
                    <a:pt x="39726" y="52302"/>
                    <a:pt x="40764" y="52781"/>
                  </a:cubicBezTo>
                  <a:cubicBezTo>
                    <a:pt x="42705" y="53521"/>
                    <a:pt x="44831" y="53428"/>
                    <a:pt x="46772" y="54075"/>
                  </a:cubicBezTo>
                  <a:cubicBezTo>
                    <a:pt x="49360" y="54907"/>
                    <a:pt x="50377" y="56756"/>
                    <a:pt x="51671" y="59067"/>
                  </a:cubicBezTo>
                  <a:cubicBezTo>
                    <a:pt x="52133" y="60084"/>
                    <a:pt x="52965" y="60916"/>
                    <a:pt x="53890" y="61563"/>
                  </a:cubicBezTo>
                  <a:cubicBezTo>
                    <a:pt x="54345" y="61799"/>
                    <a:pt x="54714" y="61900"/>
                    <a:pt x="55011" y="61900"/>
                  </a:cubicBezTo>
                  <a:cubicBezTo>
                    <a:pt x="56219" y="61900"/>
                    <a:pt x="56220" y="60235"/>
                    <a:pt x="55923" y="59344"/>
                  </a:cubicBezTo>
                  <a:cubicBezTo>
                    <a:pt x="55553" y="58327"/>
                    <a:pt x="54629" y="57403"/>
                    <a:pt x="54352" y="56294"/>
                  </a:cubicBezTo>
                  <a:cubicBezTo>
                    <a:pt x="53890" y="54260"/>
                    <a:pt x="58049" y="52412"/>
                    <a:pt x="59621" y="52042"/>
                  </a:cubicBezTo>
                  <a:cubicBezTo>
                    <a:pt x="59696" y="52028"/>
                    <a:pt x="59770" y="52021"/>
                    <a:pt x="59840" y="52021"/>
                  </a:cubicBezTo>
                  <a:cubicBezTo>
                    <a:pt x="60715" y="52021"/>
                    <a:pt x="61171" y="53035"/>
                    <a:pt x="60915" y="53890"/>
                  </a:cubicBezTo>
                  <a:cubicBezTo>
                    <a:pt x="60730" y="54353"/>
                    <a:pt x="60452" y="54722"/>
                    <a:pt x="60083" y="55000"/>
                  </a:cubicBezTo>
                  <a:cubicBezTo>
                    <a:pt x="59066" y="55554"/>
                    <a:pt x="58234" y="55739"/>
                    <a:pt x="59251" y="57218"/>
                  </a:cubicBezTo>
                  <a:cubicBezTo>
                    <a:pt x="59914" y="58228"/>
                    <a:pt x="60771" y="58592"/>
                    <a:pt x="61711" y="58592"/>
                  </a:cubicBezTo>
                  <a:cubicBezTo>
                    <a:pt x="63525" y="58592"/>
                    <a:pt x="65649" y="57241"/>
                    <a:pt x="67293" y="56571"/>
                  </a:cubicBezTo>
                  <a:cubicBezTo>
                    <a:pt x="68001" y="56288"/>
                    <a:pt x="68776" y="56100"/>
                    <a:pt x="69511" y="56100"/>
                  </a:cubicBezTo>
                  <a:cubicBezTo>
                    <a:pt x="70694" y="56100"/>
                    <a:pt x="71771" y="56589"/>
                    <a:pt x="72284" y="57958"/>
                  </a:cubicBezTo>
                  <a:cubicBezTo>
                    <a:pt x="73208" y="60084"/>
                    <a:pt x="74225" y="64890"/>
                    <a:pt x="70713" y="65352"/>
                  </a:cubicBezTo>
                  <a:cubicBezTo>
                    <a:pt x="70435" y="65383"/>
                    <a:pt x="70158" y="65394"/>
                    <a:pt x="69877" y="65394"/>
                  </a:cubicBezTo>
                  <a:cubicBezTo>
                    <a:pt x="69316" y="65394"/>
                    <a:pt x="68741" y="65352"/>
                    <a:pt x="68125" y="65352"/>
                  </a:cubicBezTo>
                  <a:cubicBezTo>
                    <a:pt x="67015" y="65537"/>
                    <a:pt x="65999" y="65999"/>
                    <a:pt x="65074" y="66739"/>
                  </a:cubicBezTo>
                  <a:cubicBezTo>
                    <a:pt x="64116" y="67344"/>
                    <a:pt x="63021" y="67481"/>
                    <a:pt x="61908" y="67481"/>
                  </a:cubicBezTo>
                  <a:cubicBezTo>
                    <a:pt x="60980" y="67481"/>
                    <a:pt x="60041" y="67386"/>
                    <a:pt x="59158" y="67386"/>
                  </a:cubicBezTo>
                  <a:cubicBezTo>
                    <a:pt x="57957" y="67386"/>
                    <a:pt x="55461" y="67571"/>
                    <a:pt x="56108" y="69050"/>
                  </a:cubicBezTo>
                  <a:cubicBezTo>
                    <a:pt x="56293" y="69512"/>
                    <a:pt x="56200" y="69882"/>
                    <a:pt x="56016" y="70344"/>
                  </a:cubicBezTo>
                  <a:cubicBezTo>
                    <a:pt x="55091" y="71823"/>
                    <a:pt x="53335" y="72747"/>
                    <a:pt x="51486" y="72747"/>
                  </a:cubicBezTo>
                  <a:cubicBezTo>
                    <a:pt x="50285" y="72747"/>
                    <a:pt x="48991" y="72470"/>
                    <a:pt x="47789" y="72008"/>
                  </a:cubicBezTo>
                  <a:cubicBezTo>
                    <a:pt x="46310" y="71638"/>
                    <a:pt x="44923" y="71361"/>
                    <a:pt x="43352" y="71268"/>
                  </a:cubicBezTo>
                  <a:cubicBezTo>
                    <a:pt x="41781" y="71176"/>
                    <a:pt x="40394" y="70159"/>
                    <a:pt x="39932" y="68588"/>
                  </a:cubicBezTo>
                  <a:cubicBezTo>
                    <a:pt x="39482" y="67479"/>
                    <a:pt x="38395" y="67098"/>
                    <a:pt x="37091" y="67098"/>
                  </a:cubicBezTo>
                  <a:cubicBezTo>
                    <a:pt x="34915" y="67098"/>
                    <a:pt x="32133" y="68160"/>
                    <a:pt x="30688" y="68680"/>
                  </a:cubicBezTo>
                  <a:cubicBezTo>
                    <a:pt x="28008" y="69697"/>
                    <a:pt x="25974" y="71546"/>
                    <a:pt x="23756" y="73209"/>
                  </a:cubicBezTo>
                  <a:cubicBezTo>
                    <a:pt x="21722" y="74688"/>
                    <a:pt x="19781" y="74688"/>
                    <a:pt x="17563" y="75151"/>
                  </a:cubicBezTo>
                  <a:lnTo>
                    <a:pt x="16638" y="75335"/>
                  </a:lnTo>
                  <a:lnTo>
                    <a:pt x="16453" y="75335"/>
                  </a:lnTo>
                  <a:cubicBezTo>
                    <a:pt x="13865" y="76167"/>
                    <a:pt x="14050" y="78571"/>
                    <a:pt x="12201" y="80142"/>
                  </a:cubicBezTo>
                  <a:cubicBezTo>
                    <a:pt x="11647" y="80697"/>
                    <a:pt x="10353" y="81529"/>
                    <a:pt x="10168" y="82360"/>
                  </a:cubicBezTo>
                  <a:cubicBezTo>
                    <a:pt x="9706" y="84856"/>
                    <a:pt x="10538" y="83839"/>
                    <a:pt x="10722" y="85226"/>
                  </a:cubicBezTo>
                  <a:cubicBezTo>
                    <a:pt x="10907" y="85965"/>
                    <a:pt x="10907" y="86705"/>
                    <a:pt x="10815" y="87444"/>
                  </a:cubicBezTo>
                  <a:cubicBezTo>
                    <a:pt x="10722" y="87722"/>
                    <a:pt x="10538" y="87907"/>
                    <a:pt x="10260" y="88091"/>
                  </a:cubicBezTo>
                  <a:cubicBezTo>
                    <a:pt x="8966" y="89016"/>
                    <a:pt x="7857" y="90125"/>
                    <a:pt x="6933" y="91327"/>
                  </a:cubicBezTo>
                  <a:cubicBezTo>
                    <a:pt x="6933" y="91419"/>
                    <a:pt x="6840" y="91419"/>
                    <a:pt x="6840" y="91419"/>
                  </a:cubicBezTo>
                  <a:cubicBezTo>
                    <a:pt x="4344" y="94562"/>
                    <a:pt x="0" y="99831"/>
                    <a:pt x="2034" y="103528"/>
                  </a:cubicBezTo>
                  <a:cubicBezTo>
                    <a:pt x="2958" y="105192"/>
                    <a:pt x="4622" y="106763"/>
                    <a:pt x="4807" y="108797"/>
                  </a:cubicBezTo>
                  <a:cubicBezTo>
                    <a:pt x="4991" y="110830"/>
                    <a:pt x="3235" y="113973"/>
                    <a:pt x="4344" y="115729"/>
                  </a:cubicBezTo>
                  <a:cubicBezTo>
                    <a:pt x="5639" y="117855"/>
                    <a:pt x="8134" y="118503"/>
                    <a:pt x="9983" y="119797"/>
                  </a:cubicBezTo>
                  <a:cubicBezTo>
                    <a:pt x="11924" y="121183"/>
                    <a:pt x="13033" y="123124"/>
                    <a:pt x="15344" y="123864"/>
                  </a:cubicBezTo>
                  <a:cubicBezTo>
                    <a:pt x="18492" y="124782"/>
                    <a:pt x="21872" y="125653"/>
                    <a:pt x="25188" y="125653"/>
                  </a:cubicBezTo>
                  <a:cubicBezTo>
                    <a:pt x="26546" y="125653"/>
                    <a:pt x="27893" y="125507"/>
                    <a:pt x="29209" y="125158"/>
                  </a:cubicBezTo>
                  <a:cubicBezTo>
                    <a:pt x="31982" y="124418"/>
                    <a:pt x="34571" y="123124"/>
                    <a:pt x="36974" y="121460"/>
                  </a:cubicBezTo>
                  <a:cubicBezTo>
                    <a:pt x="38730" y="120166"/>
                    <a:pt x="41041" y="118410"/>
                    <a:pt x="43260" y="118040"/>
                  </a:cubicBezTo>
                  <a:cubicBezTo>
                    <a:pt x="43619" y="117985"/>
                    <a:pt x="44019" y="117946"/>
                    <a:pt x="44427" y="117946"/>
                  </a:cubicBezTo>
                  <a:cubicBezTo>
                    <a:pt x="45382" y="117946"/>
                    <a:pt x="46374" y="118159"/>
                    <a:pt x="46957" y="118872"/>
                  </a:cubicBezTo>
                  <a:cubicBezTo>
                    <a:pt x="47474" y="119630"/>
                    <a:pt x="47952" y="119849"/>
                    <a:pt x="48430" y="119849"/>
                  </a:cubicBezTo>
                  <a:cubicBezTo>
                    <a:pt x="49082" y="119849"/>
                    <a:pt x="49733" y="119442"/>
                    <a:pt x="50482" y="119442"/>
                  </a:cubicBezTo>
                  <a:cubicBezTo>
                    <a:pt x="50657" y="119442"/>
                    <a:pt x="50837" y="119464"/>
                    <a:pt x="51024" y="119519"/>
                  </a:cubicBezTo>
                  <a:cubicBezTo>
                    <a:pt x="52226" y="120074"/>
                    <a:pt x="52965" y="121183"/>
                    <a:pt x="53058" y="122477"/>
                  </a:cubicBezTo>
                  <a:cubicBezTo>
                    <a:pt x="53058" y="123771"/>
                    <a:pt x="50469" y="125897"/>
                    <a:pt x="51117" y="127007"/>
                  </a:cubicBezTo>
                  <a:cubicBezTo>
                    <a:pt x="52503" y="129225"/>
                    <a:pt x="55369" y="129502"/>
                    <a:pt x="57032" y="131628"/>
                  </a:cubicBezTo>
                  <a:cubicBezTo>
                    <a:pt x="58049" y="133107"/>
                    <a:pt x="58696" y="134863"/>
                    <a:pt x="58881" y="136712"/>
                  </a:cubicBezTo>
                  <a:cubicBezTo>
                    <a:pt x="59990" y="139670"/>
                    <a:pt x="58326" y="141426"/>
                    <a:pt x="56847" y="143922"/>
                  </a:cubicBezTo>
                  <a:cubicBezTo>
                    <a:pt x="55461" y="146141"/>
                    <a:pt x="55923" y="147989"/>
                    <a:pt x="57310" y="150115"/>
                  </a:cubicBezTo>
                  <a:cubicBezTo>
                    <a:pt x="57957" y="150947"/>
                    <a:pt x="58419" y="151872"/>
                    <a:pt x="58789" y="152888"/>
                  </a:cubicBezTo>
                  <a:cubicBezTo>
                    <a:pt x="59158" y="154367"/>
                    <a:pt x="58973" y="155754"/>
                    <a:pt x="59251" y="157233"/>
                  </a:cubicBezTo>
                  <a:cubicBezTo>
                    <a:pt x="59713" y="159728"/>
                    <a:pt x="60730" y="162132"/>
                    <a:pt x="60360" y="164720"/>
                  </a:cubicBezTo>
                  <a:cubicBezTo>
                    <a:pt x="60268" y="166107"/>
                    <a:pt x="59805" y="167678"/>
                    <a:pt x="61931" y="167770"/>
                  </a:cubicBezTo>
                  <a:cubicBezTo>
                    <a:pt x="62053" y="167776"/>
                    <a:pt x="62174" y="167779"/>
                    <a:pt x="62295" y="167779"/>
                  </a:cubicBezTo>
                  <a:cubicBezTo>
                    <a:pt x="64113" y="167779"/>
                    <a:pt x="65906" y="167129"/>
                    <a:pt x="67293" y="165829"/>
                  </a:cubicBezTo>
                  <a:cubicBezTo>
                    <a:pt x="69141" y="163981"/>
                    <a:pt x="71082" y="162132"/>
                    <a:pt x="73116" y="160468"/>
                  </a:cubicBezTo>
                  <a:cubicBezTo>
                    <a:pt x="75427" y="158712"/>
                    <a:pt x="77183" y="157048"/>
                    <a:pt x="77923" y="154090"/>
                  </a:cubicBezTo>
                  <a:cubicBezTo>
                    <a:pt x="78477" y="151687"/>
                    <a:pt x="79217" y="149191"/>
                    <a:pt x="80234" y="146880"/>
                  </a:cubicBezTo>
                  <a:cubicBezTo>
                    <a:pt x="81620" y="144199"/>
                    <a:pt x="83376" y="141704"/>
                    <a:pt x="84948" y="139023"/>
                  </a:cubicBezTo>
                  <a:cubicBezTo>
                    <a:pt x="86796" y="136250"/>
                    <a:pt x="87906" y="133200"/>
                    <a:pt x="88275" y="129872"/>
                  </a:cubicBezTo>
                  <a:cubicBezTo>
                    <a:pt x="88460" y="127376"/>
                    <a:pt x="88368" y="124881"/>
                    <a:pt x="88553" y="122385"/>
                  </a:cubicBezTo>
                  <a:cubicBezTo>
                    <a:pt x="88922" y="116469"/>
                    <a:pt x="91973" y="111385"/>
                    <a:pt x="93729" y="105839"/>
                  </a:cubicBezTo>
                  <a:cubicBezTo>
                    <a:pt x="95393" y="100200"/>
                    <a:pt x="97519" y="94469"/>
                    <a:pt x="95578" y="88646"/>
                  </a:cubicBezTo>
                  <a:lnTo>
                    <a:pt x="95578" y="88646"/>
                  </a:lnTo>
                  <a:cubicBezTo>
                    <a:pt x="94648" y="90251"/>
                    <a:pt x="93873" y="92783"/>
                    <a:pt x="91982" y="92783"/>
                  </a:cubicBezTo>
                  <a:cubicBezTo>
                    <a:pt x="91805" y="92783"/>
                    <a:pt x="91617" y="92761"/>
                    <a:pt x="91418" y="92713"/>
                  </a:cubicBezTo>
                  <a:cubicBezTo>
                    <a:pt x="89939" y="92343"/>
                    <a:pt x="89662" y="90495"/>
                    <a:pt x="88922" y="89478"/>
                  </a:cubicBezTo>
                  <a:cubicBezTo>
                    <a:pt x="87628" y="87629"/>
                    <a:pt x="85225" y="87260"/>
                    <a:pt x="83838" y="85596"/>
                  </a:cubicBezTo>
                  <a:cubicBezTo>
                    <a:pt x="82267" y="83655"/>
                    <a:pt x="81990" y="80974"/>
                    <a:pt x="80234" y="79218"/>
                  </a:cubicBezTo>
                  <a:cubicBezTo>
                    <a:pt x="78847" y="77831"/>
                    <a:pt x="77368" y="76537"/>
                    <a:pt x="76074" y="75058"/>
                  </a:cubicBezTo>
                  <a:cubicBezTo>
                    <a:pt x="74595" y="73302"/>
                    <a:pt x="71822" y="70899"/>
                    <a:pt x="71637" y="68495"/>
                  </a:cubicBezTo>
                  <a:cubicBezTo>
                    <a:pt x="71637" y="68218"/>
                    <a:pt x="71914" y="68033"/>
                    <a:pt x="72099" y="68033"/>
                  </a:cubicBezTo>
                  <a:cubicBezTo>
                    <a:pt x="74410" y="68218"/>
                    <a:pt x="76906" y="70159"/>
                    <a:pt x="78847" y="71361"/>
                  </a:cubicBezTo>
                  <a:cubicBezTo>
                    <a:pt x="81065" y="72655"/>
                    <a:pt x="81158" y="74781"/>
                    <a:pt x="82637" y="76814"/>
                  </a:cubicBezTo>
                  <a:cubicBezTo>
                    <a:pt x="83746" y="78478"/>
                    <a:pt x="85225" y="79772"/>
                    <a:pt x="86334" y="81344"/>
                  </a:cubicBezTo>
                  <a:cubicBezTo>
                    <a:pt x="87166" y="82915"/>
                    <a:pt x="87998" y="84486"/>
                    <a:pt x="88645" y="86243"/>
                  </a:cubicBezTo>
                  <a:cubicBezTo>
                    <a:pt x="88993" y="87007"/>
                    <a:pt x="89863" y="88764"/>
                    <a:pt x="90823" y="88764"/>
                  </a:cubicBezTo>
                  <a:cubicBezTo>
                    <a:pt x="91140" y="88764"/>
                    <a:pt x="91467" y="88573"/>
                    <a:pt x="91788" y="88091"/>
                  </a:cubicBezTo>
                  <a:cubicBezTo>
                    <a:pt x="92343" y="87260"/>
                    <a:pt x="92805" y="86335"/>
                    <a:pt x="93082" y="85411"/>
                  </a:cubicBezTo>
                  <a:cubicBezTo>
                    <a:pt x="93729" y="83377"/>
                    <a:pt x="94191" y="81436"/>
                    <a:pt x="94376" y="79310"/>
                  </a:cubicBezTo>
                  <a:cubicBezTo>
                    <a:pt x="94653" y="75890"/>
                    <a:pt x="93637" y="72655"/>
                    <a:pt x="93174" y="69235"/>
                  </a:cubicBezTo>
                  <a:cubicBezTo>
                    <a:pt x="93174" y="68773"/>
                    <a:pt x="93082" y="68218"/>
                    <a:pt x="92897" y="67663"/>
                  </a:cubicBezTo>
                  <a:cubicBezTo>
                    <a:pt x="92805" y="67386"/>
                    <a:pt x="92712" y="67016"/>
                    <a:pt x="92620" y="66739"/>
                  </a:cubicBezTo>
                  <a:cubicBezTo>
                    <a:pt x="92539" y="66456"/>
                    <a:pt x="92423" y="66314"/>
                    <a:pt x="92263" y="66314"/>
                  </a:cubicBezTo>
                  <a:cubicBezTo>
                    <a:pt x="92058" y="66314"/>
                    <a:pt x="91782" y="66548"/>
                    <a:pt x="91418" y="67016"/>
                  </a:cubicBezTo>
                  <a:cubicBezTo>
                    <a:pt x="91511" y="67478"/>
                    <a:pt x="91788" y="68218"/>
                    <a:pt x="91418" y="68588"/>
                  </a:cubicBezTo>
                  <a:cubicBezTo>
                    <a:pt x="91070" y="68960"/>
                    <a:pt x="90702" y="69113"/>
                    <a:pt x="90337" y="69113"/>
                  </a:cubicBezTo>
                  <a:cubicBezTo>
                    <a:pt x="89346" y="69113"/>
                    <a:pt x="88379" y="67987"/>
                    <a:pt x="87906" y="67109"/>
                  </a:cubicBezTo>
                  <a:cubicBezTo>
                    <a:pt x="87906" y="67016"/>
                    <a:pt x="87906" y="66924"/>
                    <a:pt x="87906" y="66924"/>
                  </a:cubicBezTo>
                  <a:cubicBezTo>
                    <a:pt x="85965" y="65445"/>
                    <a:pt x="81250" y="60269"/>
                    <a:pt x="85317" y="59899"/>
                  </a:cubicBezTo>
                  <a:cubicBezTo>
                    <a:pt x="85872" y="59899"/>
                    <a:pt x="86427" y="60453"/>
                    <a:pt x="86612" y="60823"/>
                  </a:cubicBezTo>
                  <a:cubicBezTo>
                    <a:pt x="87259" y="61932"/>
                    <a:pt x="88275" y="62672"/>
                    <a:pt x="89569" y="62857"/>
                  </a:cubicBezTo>
                  <a:cubicBezTo>
                    <a:pt x="89985" y="62995"/>
                    <a:pt x="90771" y="63226"/>
                    <a:pt x="91487" y="63226"/>
                  </a:cubicBezTo>
                  <a:cubicBezTo>
                    <a:pt x="92204" y="63226"/>
                    <a:pt x="92851" y="62995"/>
                    <a:pt x="92990" y="62210"/>
                  </a:cubicBezTo>
                  <a:cubicBezTo>
                    <a:pt x="80696" y="31151"/>
                    <a:pt x="54074" y="7950"/>
                    <a:pt x="2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65;p46">
              <a:extLst>
                <a:ext uri="{FF2B5EF4-FFF2-40B4-BE49-F238E27FC236}">
                  <a16:creationId xmlns:a16="http://schemas.microsoft.com/office/drawing/2014/main" id="{1F9F4DFE-FE4D-421A-92AE-741C6BC57958}"/>
                </a:ext>
              </a:extLst>
            </p:cNvPr>
            <p:cNvSpPr/>
            <p:nvPr/>
          </p:nvSpPr>
          <p:spPr>
            <a:xfrm>
              <a:off x="4102325" y="265850"/>
              <a:ext cx="399800" cy="196750"/>
            </a:xfrm>
            <a:custGeom>
              <a:avLst/>
              <a:gdLst/>
              <a:ahLst/>
              <a:cxnLst/>
              <a:rect l="l" t="t" r="r" b="b"/>
              <a:pathLst>
                <a:path w="15992" h="7870" extrusionOk="0">
                  <a:moveTo>
                    <a:pt x="555" y="0"/>
                  </a:moveTo>
                  <a:cubicBezTo>
                    <a:pt x="0" y="2588"/>
                    <a:pt x="2403" y="4067"/>
                    <a:pt x="4437" y="5177"/>
                  </a:cubicBezTo>
                  <a:cubicBezTo>
                    <a:pt x="6470" y="6193"/>
                    <a:pt x="8319" y="6193"/>
                    <a:pt x="10445" y="6656"/>
                  </a:cubicBezTo>
                  <a:cubicBezTo>
                    <a:pt x="11691" y="6967"/>
                    <a:pt x="13397" y="7869"/>
                    <a:pt x="14843" y="7869"/>
                  </a:cubicBezTo>
                  <a:cubicBezTo>
                    <a:pt x="15113" y="7869"/>
                    <a:pt x="15374" y="7838"/>
                    <a:pt x="15622" y="7765"/>
                  </a:cubicBezTo>
                  <a:cubicBezTo>
                    <a:pt x="15991" y="7672"/>
                    <a:pt x="15252" y="7118"/>
                    <a:pt x="14605" y="6656"/>
                  </a:cubicBezTo>
                  <a:cubicBezTo>
                    <a:pt x="13403" y="6471"/>
                    <a:pt x="12201" y="5824"/>
                    <a:pt x="11185" y="4992"/>
                  </a:cubicBezTo>
                  <a:cubicBezTo>
                    <a:pt x="10445" y="4622"/>
                    <a:pt x="9613" y="4345"/>
                    <a:pt x="8781" y="4160"/>
                  </a:cubicBezTo>
                  <a:cubicBezTo>
                    <a:pt x="7487" y="3975"/>
                    <a:pt x="6193" y="3420"/>
                    <a:pt x="5176" y="2681"/>
                  </a:cubicBezTo>
                  <a:cubicBezTo>
                    <a:pt x="4437" y="1941"/>
                    <a:pt x="4067" y="925"/>
                    <a:pt x="3235" y="370"/>
                  </a:cubicBezTo>
                  <a:cubicBezTo>
                    <a:pt x="2403" y="185"/>
                    <a:pt x="1479" y="93"/>
                    <a:pt x="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66;p46">
              <a:extLst>
                <a:ext uri="{FF2B5EF4-FFF2-40B4-BE49-F238E27FC236}">
                  <a16:creationId xmlns:a16="http://schemas.microsoft.com/office/drawing/2014/main" id="{ACA8129A-3336-4D1A-B9A1-6D20060B6C38}"/>
                </a:ext>
              </a:extLst>
            </p:cNvPr>
            <p:cNvSpPr/>
            <p:nvPr/>
          </p:nvSpPr>
          <p:spPr>
            <a:xfrm>
              <a:off x="5981050" y="3433100"/>
              <a:ext cx="271950" cy="547250"/>
            </a:xfrm>
            <a:custGeom>
              <a:avLst/>
              <a:gdLst/>
              <a:ahLst/>
              <a:cxnLst/>
              <a:rect l="l" t="t" r="r" b="b"/>
              <a:pathLst>
                <a:path w="10878" h="21890" extrusionOk="0">
                  <a:moveTo>
                    <a:pt x="9972" y="1"/>
                  </a:moveTo>
                  <a:cubicBezTo>
                    <a:pt x="9663" y="1"/>
                    <a:pt x="9267" y="104"/>
                    <a:pt x="8782" y="316"/>
                  </a:cubicBezTo>
                  <a:cubicBezTo>
                    <a:pt x="8412" y="1148"/>
                    <a:pt x="8135" y="1980"/>
                    <a:pt x="7950" y="2812"/>
                  </a:cubicBezTo>
                  <a:cubicBezTo>
                    <a:pt x="7303" y="4475"/>
                    <a:pt x="6656" y="6047"/>
                    <a:pt x="5824" y="7526"/>
                  </a:cubicBezTo>
                  <a:cubicBezTo>
                    <a:pt x="4900" y="9374"/>
                    <a:pt x="4992" y="11408"/>
                    <a:pt x="4253" y="13257"/>
                  </a:cubicBezTo>
                  <a:cubicBezTo>
                    <a:pt x="3698" y="14458"/>
                    <a:pt x="2959" y="15383"/>
                    <a:pt x="2404" y="16492"/>
                  </a:cubicBezTo>
                  <a:cubicBezTo>
                    <a:pt x="1849" y="17601"/>
                    <a:pt x="1" y="20836"/>
                    <a:pt x="1849" y="21761"/>
                  </a:cubicBezTo>
                  <a:cubicBezTo>
                    <a:pt x="2057" y="21844"/>
                    <a:pt x="2283" y="21890"/>
                    <a:pt x="2503" y="21890"/>
                  </a:cubicBezTo>
                  <a:cubicBezTo>
                    <a:pt x="2773" y="21890"/>
                    <a:pt x="3032" y="21821"/>
                    <a:pt x="3236" y="21668"/>
                  </a:cubicBezTo>
                  <a:cubicBezTo>
                    <a:pt x="6379" y="15383"/>
                    <a:pt x="8874" y="8912"/>
                    <a:pt x="10723" y="2165"/>
                  </a:cubicBezTo>
                  <a:cubicBezTo>
                    <a:pt x="10816" y="1887"/>
                    <a:pt x="10816" y="1517"/>
                    <a:pt x="10816" y="1240"/>
                  </a:cubicBezTo>
                  <a:cubicBezTo>
                    <a:pt x="10878" y="433"/>
                    <a:pt x="10606" y="1"/>
                    <a:pt x="9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67;p46">
              <a:extLst>
                <a:ext uri="{FF2B5EF4-FFF2-40B4-BE49-F238E27FC236}">
                  <a16:creationId xmlns:a16="http://schemas.microsoft.com/office/drawing/2014/main" id="{9C0E8FAB-E910-4348-819C-ED58F7F664F6}"/>
                </a:ext>
              </a:extLst>
            </p:cNvPr>
            <p:cNvSpPr/>
            <p:nvPr/>
          </p:nvSpPr>
          <p:spPr>
            <a:xfrm>
              <a:off x="3584675" y="357950"/>
              <a:ext cx="244650" cy="105500"/>
            </a:xfrm>
            <a:custGeom>
              <a:avLst/>
              <a:gdLst/>
              <a:ahLst/>
              <a:cxnLst/>
              <a:rect l="l" t="t" r="r" b="b"/>
              <a:pathLst>
                <a:path w="9786" h="4220" extrusionOk="0">
                  <a:moveTo>
                    <a:pt x="4388" y="1"/>
                  </a:moveTo>
                  <a:cubicBezTo>
                    <a:pt x="3929" y="1"/>
                    <a:pt x="3480" y="70"/>
                    <a:pt x="3051" y="198"/>
                  </a:cubicBezTo>
                  <a:cubicBezTo>
                    <a:pt x="2219" y="291"/>
                    <a:pt x="833" y="568"/>
                    <a:pt x="370" y="1308"/>
                  </a:cubicBezTo>
                  <a:cubicBezTo>
                    <a:pt x="1" y="2047"/>
                    <a:pt x="3421" y="2879"/>
                    <a:pt x="3883" y="3064"/>
                  </a:cubicBezTo>
                  <a:cubicBezTo>
                    <a:pt x="4715" y="3526"/>
                    <a:pt x="5547" y="3896"/>
                    <a:pt x="6379" y="4173"/>
                  </a:cubicBezTo>
                  <a:cubicBezTo>
                    <a:pt x="6535" y="4204"/>
                    <a:pt x="6701" y="4219"/>
                    <a:pt x="6872" y="4219"/>
                  </a:cubicBezTo>
                  <a:cubicBezTo>
                    <a:pt x="8214" y="4219"/>
                    <a:pt x="9786" y="3298"/>
                    <a:pt x="8227" y="2232"/>
                  </a:cubicBezTo>
                  <a:cubicBezTo>
                    <a:pt x="7303" y="2140"/>
                    <a:pt x="6471" y="1955"/>
                    <a:pt x="5732" y="1585"/>
                  </a:cubicBezTo>
                  <a:cubicBezTo>
                    <a:pt x="5547" y="1400"/>
                    <a:pt x="5454" y="1123"/>
                    <a:pt x="5547" y="938"/>
                  </a:cubicBezTo>
                  <a:cubicBezTo>
                    <a:pt x="5732" y="753"/>
                    <a:pt x="5824" y="476"/>
                    <a:pt x="6009" y="291"/>
                  </a:cubicBezTo>
                  <a:cubicBezTo>
                    <a:pt x="5464" y="93"/>
                    <a:pt x="4919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68;p46">
              <a:extLst>
                <a:ext uri="{FF2B5EF4-FFF2-40B4-BE49-F238E27FC236}">
                  <a16:creationId xmlns:a16="http://schemas.microsoft.com/office/drawing/2014/main" id="{6B7086BC-2803-4A7D-BCB6-86B227401E42}"/>
                </a:ext>
              </a:extLst>
            </p:cNvPr>
            <p:cNvSpPr/>
            <p:nvPr/>
          </p:nvSpPr>
          <p:spPr>
            <a:xfrm>
              <a:off x="1125902" y="1200823"/>
              <a:ext cx="2574352" cy="4181324"/>
            </a:xfrm>
            <a:custGeom>
              <a:avLst/>
              <a:gdLst/>
              <a:ahLst/>
              <a:cxnLst/>
              <a:rect l="l" t="t" r="r" b="b"/>
              <a:pathLst>
                <a:path w="102974" h="167253" extrusionOk="0">
                  <a:moveTo>
                    <a:pt x="32623" y="1"/>
                  </a:moveTo>
                  <a:cubicBezTo>
                    <a:pt x="32351" y="1"/>
                    <a:pt x="32014" y="441"/>
                    <a:pt x="31614" y="1331"/>
                  </a:cubicBezTo>
                  <a:cubicBezTo>
                    <a:pt x="31614" y="1424"/>
                    <a:pt x="31521" y="1609"/>
                    <a:pt x="31521" y="1794"/>
                  </a:cubicBezTo>
                  <a:cubicBezTo>
                    <a:pt x="31151" y="3920"/>
                    <a:pt x="30412" y="6046"/>
                    <a:pt x="28378" y="7155"/>
                  </a:cubicBezTo>
                  <a:cubicBezTo>
                    <a:pt x="28095" y="7297"/>
                    <a:pt x="27721" y="7366"/>
                    <a:pt x="27317" y="7366"/>
                  </a:cubicBezTo>
                  <a:cubicBezTo>
                    <a:pt x="26139" y="7366"/>
                    <a:pt x="24703" y="6777"/>
                    <a:pt x="24496" y="5676"/>
                  </a:cubicBezTo>
                  <a:cubicBezTo>
                    <a:pt x="24311" y="4752"/>
                    <a:pt x="24958" y="2163"/>
                    <a:pt x="24404" y="1054"/>
                  </a:cubicBezTo>
                  <a:lnTo>
                    <a:pt x="24404" y="1054"/>
                  </a:lnTo>
                  <a:cubicBezTo>
                    <a:pt x="7580" y="22499"/>
                    <a:pt x="1" y="49860"/>
                    <a:pt x="3328" y="76943"/>
                  </a:cubicBezTo>
                  <a:cubicBezTo>
                    <a:pt x="5639" y="80086"/>
                    <a:pt x="5454" y="83876"/>
                    <a:pt x="6749" y="87481"/>
                  </a:cubicBezTo>
                  <a:cubicBezTo>
                    <a:pt x="8228" y="91825"/>
                    <a:pt x="9244" y="97094"/>
                    <a:pt x="12942" y="100144"/>
                  </a:cubicBezTo>
                  <a:cubicBezTo>
                    <a:pt x="13774" y="100884"/>
                    <a:pt x="14698" y="101531"/>
                    <a:pt x="15437" y="102270"/>
                  </a:cubicBezTo>
                  <a:cubicBezTo>
                    <a:pt x="16085" y="103010"/>
                    <a:pt x="16916" y="103749"/>
                    <a:pt x="17748" y="104304"/>
                  </a:cubicBezTo>
                  <a:cubicBezTo>
                    <a:pt x="19135" y="104951"/>
                    <a:pt x="20706" y="105136"/>
                    <a:pt x="22000" y="105875"/>
                  </a:cubicBezTo>
                  <a:cubicBezTo>
                    <a:pt x="25420" y="107817"/>
                    <a:pt x="27454" y="111699"/>
                    <a:pt x="31336" y="113178"/>
                  </a:cubicBezTo>
                  <a:cubicBezTo>
                    <a:pt x="32076" y="113455"/>
                    <a:pt x="32815" y="113732"/>
                    <a:pt x="33647" y="113917"/>
                  </a:cubicBezTo>
                  <a:cubicBezTo>
                    <a:pt x="33799" y="113948"/>
                    <a:pt x="33934" y="113961"/>
                    <a:pt x="34056" y="113961"/>
                  </a:cubicBezTo>
                  <a:cubicBezTo>
                    <a:pt x="35045" y="113961"/>
                    <a:pt x="35135" y="113055"/>
                    <a:pt x="35958" y="112808"/>
                  </a:cubicBezTo>
                  <a:cubicBezTo>
                    <a:pt x="36348" y="112711"/>
                    <a:pt x="36866" y="112588"/>
                    <a:pt x="37350" y="112588"/>
                  </a:cubicBezTo>
                  <a:cubicBezTo>
                    <a:pt x="37784" y="112588"/>
                    <a:pt x="38191" y="112687"/>
                    <a:pt x="38454" y="112993"/>
                  </a:cubicBezTo>
                  <a:cubicBezTo>
                    <a:pt x="39748" y="114287"/>
                    <a:pt x="36882" y="117152"/>
                    <a:pt x="36513" y="118447"/>
                  </a:cubicBezTo>
                  <a:cubicBezTo>
                    <a:pt x="35773" y="121497"/>
                    <a:pt x="37899" y="123068"/>
                    <a:pt x="39101" y="125564"/>
                  </a:cubicBezTo>
                  <a:cubicBezTo>
                    <a:pt x="39748" y="126858"/>
                    <a:pt x="39378" y="127967"/>
                    <a:pt x="39286" y="129446"/>
                  </a:cubicBezTo>
                  <a:cubicBezTo>
                    <a:pt x="38916" y="132682"/>
                    <a:pt x="42891" y="136379"/>
                    <a:pt x="45479" y="137673"/>
                  </a:cubicBezTo>
                  <a:cubicBezTo>
                    <a:pt x="45664" y="137765"/>
                    <a:pt x="45756" y="137950"/>
                    <a:pt x="45756" y="138043"/>
                  </a:cubicBezTo>
                  <a:cubicBezTo>
                    <a:pt x="47420" y="141001"/>
                    <a:pt x="50932" y="140816"/>
                    <a:pt x="53613" y="142295"/>
                  </a:cubicBezTo>
                  <a:cubicBezTo>
                    <a:pt x="56479" y="143866"/>
                    <a:pt x="58420" y="146177"/>
                    <a:pt x="61562" y="147286"/>
                  </a:cubicBezTo>
                  <a:cubicBezTo>
                    <a:pt x="67386" y="149227"/>
                    <a:pt x="70991" y="153942"/>
                    <a:pt x="75890" y="157269"/>
                  </a:cubicBezTo>
                  <a:cubicBezTo>
                    <a:pt x="78940" y="159303"/>
                    <a:pt x="81898" y="161614"/>
                    <a:pt x="84856" y="163740"/>
                  </a:cubicBezTo>
                  <a:cubicBezTo>
                    <a:pt x="85873" y="164479"/>
                    <a:pt x="86890" y="165219"/>
                    <a:pt x="87906" y="165958"/>
                  </a:cubicBezTo>
                  <a:cubicBezTo>
                    <a:pt x="91419" y="166513"/>
                    <a:pt x="95024" y="166975"/>
                    <a:pt x="98536" y="167252"/>
                  </a:cubicBezTo>
                  <a:cubicBezTo>
                    <a:pt x="98352" y="166975"/>
                    <a:pt x="98074" y="166790"/>
                    <a:pt x="97889" y="166698"/>
                  </a:cubicBezTo>
                  <a:cubicBezTo>
                    <a:pt x="96503" y="165958"/>
                    <a:pt x="95209" y="165034"/>
                    <a:pt x="94192" y="163832"/>
                  </a:cubicBezTo>
                  <a:cubicBezTo>
                    <a:pt x="94100" y="163555"/>
                    <a:pt x="94192" y="163370"/>
                    <a:pt x="94377" y="163185"/>
                  </a:cubicBezTo>
                  <a:cubicBezTo>
                    <a:pt x="96503" y="161983"/>
                    <a:pt x="94192" y="161151"/>
                    <a:pt x="93268" y="159857"/>
                  </a:cubicBezTo>
                  <a:cubicBezTo>
                    <a:pt x="93175" y="159673"/>
                    <a:pt x="93268" y="159395"/>
                    <a:pt x="93453" y="159210"/>
                  </a:cubicBezTo>
                  <a:cubicBezTo>
                    <a:pt x="94377" y="158748"/>
                    <a:pt x="95579" y="158656"/>
                    <a:pt x="96410" y="158194"/>
                  </a:cubicBezTo>
                  <a:cubicBezTo>
                    <a:pt x="97520" y="157547"/>
                    <a:pt x="96133" y="155790"/>
                    <a:pt x="95671" y="155051"/>
                  </a:cubicBezTo>
                  <a:cubicBezTo>
                    <a:pt x="94932" y="154034"/>
                    <a:pt x="94654" y="152740"/>
                    <a:pt x="94747" y="151446"/>
                  </a:cubicBezTo>
                  <a:cubicBezTo>
                    <a:pt x="94932" y="150244"/>
                    <a:pt x="95671" y="149320"/>
                    <a:pt x="96780" y="148765"/>
                  </a:cubicBezTo>
                  <a:cubicBezTo>
                    <a:pt x="97705" y="148395"/>
                    <a:pt x="101032" y="147933"/>
                    <a:pt x="101494" y="147009"/>
                  </a:cubicBezTo>
                  <a:cubicBezTo>
                    <a:pt x="102511" y="144790"/>
                    <a:pt x="100293" y="141463"/>
                    <a:pt x="99923" y="139152"/>
                  </a:cubicBezTo>
                  <a:cubicBezTo>
                    <a:pt x="99831" y="137765"/>
                    <a:pt x="100293" y="136379"/>
                    <a:pt x="101402" y="135455"/>
                  </a:cubicBezTo>
                  <a:cubicBezTo>
                    <a:pt x="102881" y="133883"/>
                    <a:pt x="102973" y="131387"/>
                    <a:pt x="102881" y="129354"/>
                  </a:cubicBezTo>
                  <a:cubicBezTo>
                    <a:pt x="102881" y="126303"/>
                    <a:pt x="97889" y="126858"/>
                    <a:pt x="95671" y="126211"/>
                  </a:cubicBezTo>
                  <a:cubicBezTo>
                    <a:pt x="94695" y="125967"/>
                    <a:pt x="93668" y="125852"/>
                    <a:pt x="92643" y="125852"/>
                  </a:cubicBezTo>
                  <a:cubicBezTo>
                    <a:pt x="91727" y="125852"/>
                    <a:pt x="90813" y="125944"/>
                    <a:pt x="89940" y="126119"/>
                  </a:cubicBezTo>
                  <a:cubicBezTo>
                    <a:pt x="88923" y="126396"/>
                    <a:pt x="87906" y="126581"/>
                    <a:pt x="86797" y="126581"/>
                  </a:cubicBezTo>
                  <a:cubicBezTo>
                    <a:pt x="86150" y="126581"/>
                    <a:pt x="85503" y="126488"/>
                    <a:pt x="84949" y="126211"/>
                  </a:cubicBezTo>
                  <a:cubicBezTo>
                    <a:pt x="84287" y="125726"/>
                    <a:pt x="83520" y="125493"/>
                    <a:pt x="82758" y="125493"/>
                  </a:cubicBezTo>
                  <a:cubicBezTo>
                    <a:pt x="81924" y="125493"/>
                    <a:pt x="81096" y="125772"/>
                    <a:pt x="80419" y="126303"/>
                  </a:cubicBezTo>
                  <a:cubicBezTo>
                    <a:pt x="79632" y="126915"/>
                    <a:pt x="78350" y="127383"/>
                    <a:pt x="77225" y="127383"/>
                  </a:cubicBezTo>
                  <a:cubicBezTo>
                    <a:pt x="75972" y="127383"/>
                    <a:pt x="74917" y="126802"/>
                    <a:pt x="74966" y="125194"/>
                  </a:cubicBezTo>
                  <a:cubicBezTo>
                    <a:pt x="74966" y="124362"/>
                    <a:pt x="75797" y="123623"/>
                    <a:pt x="75520" y="122791"/>
                  </a:cubicBezTo>
                  <a:cubicBezTo>
                    <a:pt x="74966" y="121127"/>
                    <a:pt x="73764" y="121127"/>
                    <a:pt x="72377" y="120757"/>
                  </a:cubicBezTo>
                  <a:cubicBezTo>
                    <a:pt x="70499" y="120160"/>
                    <a:pt x="69014" y="118220"/>
                    <a:pt x="67050" y="118220"/>
                  </a:cubicBezTo>
                  <a:cubicBezTo>
                    <a:pt x="66888" y="118220"/>
                    <a:pt x="66723" y="118234"/>
                    <a:pt x="66554" y="118262"/>
                  </a:cubicBezTo>
                  <a:cubicBezTo>
                    <a:pt x="65429" y="118466"/>
                    <a:pt x="64022" y="118897"/>
                    <a:pt x="62769" y="118897"/>
                  </a:cubicBezTo>
                  <a:cubicBezTo>
                    <a:pt x="61757" y="118897"/>
                    <a:pt x="60847" y="118616"/>
                    <a:pt x="60268" y="117707"/>
                  </a:cubicBezTo>
                  <a:cubicBezTo>
                    <a:pt x="59344" y="117060"/>
                    <a:pt x="58327" y="116875"/>
                    <a:pt x="57310" y="116321"/>
                  </a:cubicBezTo>
                  <a:cubicBezTo>
                    <a:pt x="56663" y="115951"/>
                    <a:pt x="56663" y="115119"/>
                    <a:pt x="56294" y="114472"/>
                  </a:cubicBezTo>
                  <a:cubicBezTo>
                    <a:pt x="55918" y="113921"/>
                    <a:pt x="55462" y="113723"/>
                    <a:pt x="54958" y="113723"/>
                  </a:cubicBezTo>
                  <a:cubicBezTo>
                    <a:pt x="53664" y="113723"/>
                    <a:pt x="52062" y="115035"/>
                    <a:pt x="50746" y="115035"/>
                  </a:cubicBezTo>
                  <a:cubicBezTo>
                    <a:pt x="50684" y="115035"/>
                    <a:pt x="50623" y="115032"/>
                    <a:pt x="50563" y="115026"/>
                  </a:cubicBezTo>
                  <a:cubicBezTo>
                    <a:pt x="50409" y="115019"/>
                    <a:pt x="50258" y="115016"/>
                    <a:pt x="50110" y="115016"/>
                  </a:cubicBezTo>
                  <a:cubicBezTo>
                    <a:pt x="49369" y="115016"/>
                    <a:pt x="48697" y="115096"/>
                    <a:pt x="48032" y="115096"/>
                  </a:cubicBezTo>
                  <a:cubicBezTo>
                    <a:pt x="47235" y="115096"/>
                    <a:pt x="46449" y="114980"/>
                    <a:pt x="45571" y="114472"/>
                  </a:cubicBezTo>
                  <a:cubicBezTo>
                    <a:pt x="45091" y="114216"/>
                    <a:pt x="44512" y="114071"/>
                    <a:pt x="43986" y="114071"/>
                  </a:cubicBezTo>
                  <a:cubicBezTo>
                    <a:pt x="42992" y="114071"/>
                    <a:pt x="42190" y="114589"/>
                    <a:pt x="42613" y="115858"/>
                  </a:cubicBezTo>
                  <a:cubicBezTo>
                    <a:pt x="42798" y="116413"/>
                    <a:pt x="42983" y="117060"/>
                    <a:pt x="42983" y="117799"/>
                  </a:cubicBezTo>
                  <a:cubicBezTo>
                    <a:pt x="42983" y="118046"/>
                    <a:pt x="42819" y="118169"/>
                    <a:pt x="42627" y="118169"/>
                  </a:cubicBezTo>
                  <a:cubicBezTo>
                    <a:pt x="42531" y="118169"/>
                    <a:pt x="42428" y="118138"/>
                    <a:pt x="42336" y="118077"/>
                  </a:cubicBezTo>
                  <a:cubicBezTo>
                    <a:pt x="39720" y="116769"/>
                    <a:pt x="40805" y="111267"/>
                    <a:pt x="37447" y="111267"/>
                  </a:cubicBezTo>
                  <a:cubicBezTo>
                    <a:pt x="37244" y="111267"/>
                    <a:pt x="37026" y="111287"/>
                    <a:pt x="36790" y="111329"/>
                  </a:cubicBezTo>
                  <a:cubicBezTo>
                    <a:pt x="36269" y="111459"/>
                    <a:pt x="35745" y="111522"/>
                    <a:pt x="35227" y="111522"/>
                  </a:cubicBezTo>
                  <a:cubicBezTo>
                    <a:pt x="33172" y="111522"/>
                    <a:pt x="31224" y="110532"/>
                    <a:pt x="30042" y="108833"/>
                  </a:cubicBezTo>
                  <a:cubicBezTo>
                    <a:pt x="28841" y="107262"/>
                    <a:pt x="28656" y="103749"/>
                    <a:pt x="26899" y="102917"/>
                  </a:cubicBezTo>
                  <a:cubicBezTo>
                    <a:pt x="25698" y="102363"/>
                    <a:pt x="24311" y="102548"/>
                    <a:pt x="23110" y="101993"/>
                  </a:cubicBezTo>
                  <a:cubicBezTo>
                    <a:pt x="20244" y="100884"/>
                    <a:pt x="22925" y="96817"/>
                    <a:pt x="21631" y="94876"/>
                  </a:cubicBezTo>
                  <a:cubicBezTo>
                    <a:pt x="21320" y="94069"/>
                    <a:pt x="20551" y="93595"/>
                    <a:pt x="19744" y="93595"/>
                  </a:cubicBezTo>
                  <a:cubicBezTo>
                    <a:pt x="19349" y="93595"/>
                    <a:pt x="18945" y="93708"/>
                    <a:pt x="18580" y="93951"/>
                  </a:cubicBezTo>
                  <a:lnTo>
                    <a:pt x="17933" y="95060"/>
                  </a:lnTo>
                  <a:cubicBezTo>
                    <a:pt x="18026" y="95523"/>
                    <a:pt x="18026" y="95985"/>
                    <a:pt x="18118" y="96355"/>
                  </a:cubicBezTo>
                  <a:cubicBezTo>
                    <a:pt x="18211" y="96724"/>
                    <a:pt x="18211" y="97094"/>
                    <a:pt x="18118" y="97464"/>
                  </a:cubicBezTo>
                  <a:cubicBezTo>
                    <a:pt x="17841" y="98018"/>
                    <a:pt x="17286" y="98388"/>
                    <a:pt x="16639" y="98388"/>
                  </a:cubicBezTo>
                  <a:cubicBezTo>
                    <a:pt x="14236" y="98296"/>
                    <a:pt x="12942" y="93489"/>
                    <a:pt x="12480" y="91733"/>
                  </a:cubicBezTo>
                  <a:cubicBezTo>
                    <a:pt x="11832" y="89237"/>
                    <a:pt x="10631" y="85817"/>
                    <a:pt x="11463" y="83136"/>
                  </a:cubicBezTo>
                  <a:cubicBezTo>
                    <a:pt x="11648" y="82304"/>
                    <a:pt x="12202" y="81565"/>
                    <a:pt x="13034" y="81103"/>
                  </a:cubicBezTo>
                  <a:cubicBezTo>
                    <a:pt x="13224" y="81008"/>
                    <a:pt x="13464" y="80979"/>
                    <a:pt x="13728" y="80979"/>
                  </a:cubicBezTo>
                  <a:cubicBezTo>
                    <a:pt x="14130" y="80979"/>
                    <a:pt x="14587" y="81046"/>
                    <a:pt x="15001" y="81046"/>
                  </a:cubicBezTo>
                  <a:cubicBezTo>
                    <a:pt x="15640" y="81046"/>
                    <a:pt x="16180" y="80888"/>
                    <a:pt x="16269" y="80086"/>
                  </a:cubicBezTo>
                  <a:cubicBezTo>
                    <a:pt x="16269" y="79858"/>
                    <a:pt x="16457" y="79692"/>
                    <a:pt x="16678" y="79692"/>
                  </a:cubicBezTo>
                  <a:cubicBezTo>
                    <a:pt x="16726" y="79692"/>
                    <a:pt x="16775" y="79700"/>
                    <a:pt x="16824" y="79716"/>
                  </a:cubicBezTo>
                  <a:cubicBezTo>
                    <a:pt x="19597" y="80363"/>
                    <a:pt x="23387" y="78977"/>
                    <a:pt x="24034" y="82952"/>
                  </a:cubicBezTo>
                  <a:cubicBezTo>
                    <a:pt x="24311" y="84153"/>
                    <a:pt x="23941" y="85540"/>
                    <a:pt x="24311" y="86741"/>
                  </a:cubicBezTo>
                  <a:cubicBezTo>
                    <a:pt x="24523" y="87502"/>
                    <a:pt x="25333" y="87896"/>
                    <a:pt x="26053" y="87896"/>
                  </a:cubicBezTo>
                  <a:cubicBezTo>
                    <a:pt x="26908" y="87896"/>
                    <a:pt x="27636" y="87341"/>
                    <a:pt x="27084" y="86187"/>
                  </a:cubicBezTo>
                  <a:cubicBezTo>
                    <a:pt x="25975" y="83968"/>
                    <a:pt x="25236" y="81657"/>
                    <a:pt x="24866" y="79162"/>
                  </a:cubicBezTo>
                  <a:cubicBezTo>
                    <a:pt x="24773" y="76666"/>
                    <a:pt x="26345" y="75095"/>
                    <a:pt x="28009" y="73431"/>
                  </a:cubicBezTo>
                  <a:cubicBezTo>
                    <a:pt x="29672" y="71767"/>
                    <a:pt x="30042" y="71120"/>
                    <a:pt x="29765" y="68809"/>
                  </a:cubicBezTo>
                  <a:cubicBezTo>
                    <a:pt x="29672" y="68162"/>
                    <a:pt x="29765" y="67422"/>
                    <a:pt x="30135" y="66868"/>
                  </a:cubicBezTo>
                  <a:cubicBezTo>
                    <a:pt x="31059" y="66036"/>
                    <a:pt x="31706" y="64927"/>
                    <a:pt x="31891" y="63725"/>
                  </a:cubicBezTo>
                  <a:cubicBezTo>
                    <a:pt x="31983" y="62616"/>
                    <a:pt x="32168" y="61599"/>
                    <a:pt x="32538" y="60675"/>
                  </a:cubicBezTo>
                  <a:cubicBezTo>
                    <a:pt x="33555" y="57994"/>
                    <a:pt x="36328" y="59381"/>
                    <a:pt x="37899" y="57717"/>
                  </a:cubicBezTo>
                  <a:cubicBezTo>
                    <a:pt x="37622" y="56330"/>
                    <a:pt x="36790" y="54759"/>
                    <a:pt x="37622" y="53465"/>
                  </a:cubicBezTo>
                  <a:cubicBezTo>
                    <a:pt x="37899" y="53003"/>
                    <a:pt x="38639" y="52818"/>
                    <a:pt x="39008" y="52448"/>
                  </a:cubicBezTo>
                  <a:cubicBezTo>
                    <a:pt x="39471" y="51986"/>
                    <a:pt x="39933" y="51616"/>
                    <a:pt x="40395" y="51246"/>
                  </a:cubicBezTo>
                  <a:cubicBezTo>
                    <a:pt x="41119" y="50683"/>
                    <a:pt x="41790" y="50383"/>
                    <a:pt x="42303" y="50383"/>
                  </a:cubicBezTo>
                  <a:cubicBezTo>
                    <a:pt x="42968" y="50383"/>
                    <a:pt x="43365" y="50889"/>
                    <a:pt x="43260" y="51986"/>
                  </a:cubicBezTo>
                  <a:cubicBezTo>
                    <a:pt x="45941" y="51339"/>
                    <a:pt x="48344" y="50137"/>
                    <a:pt x="50378" y="48381"/>
                  </a:cubicBezTo>
                  <a:cubicBezTo>
                    <a:pt x="50655" y="48011"/>
                    <a:pt x="51117" y="47826"/>
                    <a:pt x="51487" y="47734"/>
                  </a:cubicBezTo>
                  <a:cubicBezTo>
                    <a:pt x="52596" y="47641"/>
                    <a:pt x="51580" y="46255"/>
                    <a:pt x="51210" y="45885"/>
                  </a:cubicBezTo>
                  <a:cubicBezTo>
                    <a:pt x="50101" y="45885"/>
                    <a:pt x="49454" y="46440"/>
                    <a:pt x="49454" y="47641"/>
                  </a:cubicBezTo>
                  <a:cubicBezTo>
                    <a:pt x="49454" y="47870"/>
                    <a:pt x="49328" y="48035"/>
                    <a:pt x="49129" y="48035"/>
                  </a:cubicBezTo>
                  <a:cubicBezTo>
                    <a:pt x="49087" y="48035"/>
                    <a:pt x="49040" y="48027"/>
                    <a:pt x="48991" y="48011"/>
                  </a:cubicBezTo>
                  <a:cubicBezTo>
                    <a:pt x="48850" y="48027"/>
                    <a:pt x="48709" y="48034"/>
                    <a:pt x="48568" y="48034"/>
                  </a:cubicBezTo>
                  <a:cubicBezTo>
                    <a:pt x="47052" y="48034"/>
                    <a:pt x="45601" y="47138"/>
                    <a:pt x="44924" y="45700"/>
                  </a:cubicBezTo>
                  <a:cubicBezTo>
                    <a:pt x="44647" y="45238"/>
                    <a:pt x="43907" y="43759"/>
                    <a:pt x="44739" y="43297"/>
                  </a:cubicBezTo>
                  <a:cubicBezTo>
                    <a:pt x="44832" y="43297"/>
                    <a:pt x="46496" y="42280"/>
                    <a:pt x="44647" y="42280"/>
                  </a:cubicBezTo>
                  <a:cubicBezTo>
                    <a:pt x="44185" y="42280"/>
                    <a:pt x="43630" y="42465"/>
                    <a:pt x="43168" y="42742"/>
                  </a:cubicBezTo>
                  <a:cubicBezTo>
                    <a:pt x="42244" y="43204"/>
                    <a:pt x="41412" y="43759"/>
                    <a:pt x="40580" y="44406"/>
                  </a:cubicBezTo>
                  <a:cubicBezTo>
                    <a:pt x="39748" y="45053"/>
                    <a:pt x="38731" y="46162"/>
                    <a:pt x="37622" y="46347"/>
                  </a:cubicBezTo>
                  <a:cubicBezTo>
                    <a:pt x="37160" y="46347"/>
                    <a:pt x="36882" y="45978"/>
                    <a:pt x="37067" y="45608"/>
                  </a:cubicBezTo>
                  <a:cubicBezTo>
                    <a:pt x="38916" y="43204"/>
                    <a:pt x="41319" y="41263"/>
                    <a:pt x="44092" y="39969"/>
                  </a:cubicBezTo>
                  <a:cubicBezTo>
                    <a:pt x="46680" y="38768"/>
                    <a:pt x="51487" y="40524"/>
                    <a:pt x="52874" y="37566"/>
                  </a:cubicBezTo>
                  <a:cubicBezTo>
                    <a:pt x="53243" y="36734"/>
                    <a:pt x="53890" y="35995"/>
                    <a:pt x="54722" y="35625"/>
                  </a:cubicBezTo>
                  <a:cubicBezTo>
                    <a:pt x="55554" y="35440"/>
                    <a:pt x="59159" y="34331"/>
                    <a:pt x="57588" y="33037"/>
                  </a:cubicBezTo>
                  <a:cubicBezTo>
                    <a:pt x="57218" y="32852"/>
                    <a:pt x="56848" y="32574"/>
                    <a:pt x="56571" y="32482"/>
                  </a:cubicBezTo>
                  <a:cubicBezTo>
                    <a:pt x="55924" y="32205"/>
                    <a:pt x="55369" y="31835"/>
                    <a:pt x="54907" y="31373"/>
                  </a:cubicBezTo>
                  <a:cubicBezTo>
                    <a:pt x="54168" y="30633"/>
                    <a:pt x="55184" y="30541"/>
                    <a:pt x="53521" y="30448"/>
                  </a:cubicBezTo>
                  <a:cubicBezTo>
                    <a:pt x="49454" y="30264"/>
                    <a:pt x="50193" y="27121"/>
                    <a:pt x="49731" y="23978"/>
                  </a:cubicBezTo>
                  <a:cubicBezTo>
                    <a:pt x="49601" y="22874"/>
                    <a:pt x="48878" y="21634"/>
                    <a:pt x="47915" y="21634"/>
                  </a:cubicBezTo>
                  <a:cubicBezTo>
                    <a:pt x="47507" y="21634"/>
                    <a:pt x="47056" y="21856"/>
                    <a:pt x="46588" y="22407"/>
                  </a:cubicBezTo>
                  <a:cubicBezTo>
                    <a:pt x="46033" y="23146"/>
                    <a:pt x="45571" y="23978"/>
                    <a:pt x="45017" y="24625"/>
                  </a:cubicBezTo>
                  <a:cubicBezTo>
                    <a:pt x="44528" y="25296"/>
                    <a:pt x="43839" y="25645"/>
                    <a:pt x="43134" y="25645"/>
                  </a:cubicBezTo>
                  <a:cubicBezTo>
                    <a:pt x="42771" y="25645"/>
                    <a:pt x="42404" y="25553"/>
                    <a:pt x="42059" y="25365"/>
                  </a:cubicBezTo>
                  <a:cubicBezTo>
                    <a:pt x="41042" y="24810"/>
                    <a:pt x="42151" y="22684"/>
                    <a:pt x="42336" y="21944"/>
                  </a:cubicBezTo>
                  <a:cubicBezTo>
                    <a:pt x="42706" y="19726"/>
                    <a:pt x="39748" y="18247"/>
                    <a:pt x="37899" y="18247"/>
                  </a:cubicBezTo>
                  <a:cubicBezTo>
                    <a:pt x="35403" y="18339"/>
                    <a:pt x="35588" y="20096"/>
                    <a:pt x="34849" y="21852"/>
                  </a:cubicBezTo>
                  <a:cubicBezTo>
                    <a:pt x="34294" y="23239"/>
                    <a:pt x="33093" y="24718"/>
                    <a:pt x="33093" y="26289"/>
                  </a:cubicBezTo>
                  <a:cubicBezTo>
                    <a:pt x="33093" y="27398"/>
                    <a:pt x="33277" y="28600"/>
                    <a:pt x="33185" y="29709"/>
                  </a:cubicBezTo>
                  <a:cubicBezTo>
                    <a:pt x="33185" y="31373"/>
                    <a:pt x="32168" y="32759"/>
                    <a:pt x="30782" y="33499"/>
                  </a:cubicBezTo>
                  <a:cubicBezTo>
                    <a:pt x="29765" y="33869"/>
                    <a:pt x="28656" y="33776"/>
                    <a:pt x="29025" y="35440"/>
                  </a:cubicBezTo>
                  <a:cubicBezTo>
                    <a:pt x="29210" y="35995"/>
                    <a:pt x="29303" y="36457"/>
                    <a:pt x="29395" y="37011"/>
                  </a:cubicBezTo>
                  <a:cubicBezTo>
                    <a:pt x="29395" y="37566"/>
                    <a:pt x="29303" y="38121"/>
                    <a:pt x="29025" y="38583"/>
                  </a:cubicBezTo>
                  <a:cubicBezTo>
                    <a:pt x="28725" y="39184"/>
                    <a:pt x="28179" y="39908"/>
                    <a:pt x="27488" y="39908"/>
                  </a:cubicBezTo>
                  <a:cubicBezTo>
                    <a:pt x="27330" y="39908"/>
                    <a:pt x="27164" y="39871"/>
                    <a:pt x="26992" y="39784"/>
                  </a:cubicBezTo>
                  <a:cubicBezTo>
                    <a:pt x="25883" y="38952"/>
                    <a:pt x="25605" y="37381"/>
                    <a:pt x="26345" y="36179"/>
                  </a:cubicBezTo>
                  <a:cubicBezTo>
                    <a:pt x="26429" y="35842"/>
                    <a:pt x="27820" y="33046"/>
                    <a:pt x="26313" y="33046"/>
                  </a:cubicBezTo>
                  <a:cubicBezTo>
                    <a:pt x="26167" y="33046"/>
                    <a:pt x="25994" y="33072"/>
                    <a:pt x="25790" y="33129"/>
                  </a:cubicBezTo>
                  <a:cubicBezTo>
                    <a:pt x="25513" y="33222"/>
                    <a:pt x="25236" y="33314"/>
                    <a:pt x="24958" y="33314"/>
                  </a:cubicBezTo>
                  <a:cubicBezTo>
                    <a:pt x="24219" y="33222"/>
                    <a:pt x="23664" y="32944"/>
                    <a:pt x="23202" y="32390"/>
                  </a:cubicBezTo>
                  <a:cubicBezTo>
                    <a:pt x="22185" y="31003"/>
                    <a:pt x="19967" y="30541"/>
                    <a:pt x="19412" y="28785"/>
                  </a:cubicBezTo>
                  <a:cubicBezTo>
                    <a:pt x="19042" y="27398"/>
                    <a:pt x="18118" y="25919"/>
                    <a:pt x="18673" y="24625"/>
                  </a:cubicBezTo>
                  <a:cubicBezTo>
                    <a:pt x="19320" y="23331"/>
                    <a:pt x="20152" y="22222"/>
                    <a:pt x="21168" y="21205"/>
                  </a:cubicBezTo>
                  <a:cubicBezTo>
                    <a:pt x="22278" y="20003"/>
                    <a:pt x="23202" y="18709"/>
                    <a:pt x="24126" y="17323"/>
                  </a:cubicBezTo>
                  <a:cubicBezTo>
                    <a:pt x="24589" y="16768"/>
                    <a:pt x="25143" y="16213"/>
                    <a:pt x="25790" y="15936"/>
                  </a:cubicBezTo>
                  <a:cubicBezTo>
                    <a:pt x="26715" y="15566"/>
                    <a:pt x="28009" y="15474"/>
                    <a:pt x="28009" y="13995"/>
                  </a:cubicBezTo>
                  <a:cubicBezTo>
                    <a:pt x="27916" y="13440"/>
                    <a:pt x="27916" y="12886"/>
                    <a:pt x="28009" y="12331"/>
                  </a:cubicBezTo>
                  <a:cubicBezTo>
                    <a:pt x="28009" y="12103"/>
                    <a:pt x="28196" y="11937"/>
                    <a:pt x="28417" y="11937"/>
                  </a:cubicBezTo>
                  <a:cubicBezTo>
                    <a:pt x="28465" y="11937"/>
                    <a:pt x="28514" y="11945"/>
                    <a:pt x="28563" y="11961"/>
                  </a:cubicBezTo>
                  <a:cubicBezTo>
                    <a:pt x="28819" y="12056"/>
                    <a:pt x="29058" y="12097"/>
                    <a:pt x="29282" y="12097"/>
                  </a:cubicBezTo>
                  <a:cubicBezTo>
                    <a:pt x="30599" y="12097"/>
                    <a:pt x="31446" y="10679"/>
                    <a:pt x="32630" y="10205"/>
                  </a:cubicBezTo>
                  <a:cubicBezTo>
                    <a:pt x="33370" y="9928"/>
                    <a:pt x="34109" y="9651"/>
                    <a:pt x="34756" y="9281"/>
                  </a:cubicBezTo>
                  <a:cubicBezTo>
                    <a:pt x="35866" y="8264"/>
                    <a:pt x="36697" y="6323"/>
                    <a:pt x="37252" y="5121"/>
                  </a:cubicBezTo>
                  <a:cubicBezTo>
                    <a:pt x="37437" y="4844"/>
                    <a:pt x="37622" y="4474"/>
                    <a:pt x="37714" y="4105"/>
                  </a:cubicBezTo>
                  <a:lnTo>
                    <a:pt x="36050" y="3457"/>
                  </a:lnTo>
                  <a:cubicBezTo>
                    <a:pt x="35773" y="3827"/>
                    <a:pt x="35588" y="4197"/>
                    <a:pt x="35496" y="4659"/>
                  </a:cubicBezTo>
                  <a:cubicBezTo>
                    <a:pt x="35403" y="5121"/>
                    <a:pt x="35126" y="5676"/>
                    <a:pt x="34941" y="6138"/>
                  </a:cubicBezTo>
                  <a:cubicBezTo>
                    <a:pt x="34434" y="6815"/>
                    <a:pt x="33694" y="7259"/>
                    <a:pt x="32864" y="7259"/>
                  </a:cubicBezTo>
                  <a:cubicBezTo>
                    <a:pt x="32787" y="7259"/>
                    <a:pt x="32709" y="7255"/>
                    <a:pt x="32630" y="7247"/>
                  </a:cubicBezTo>
                  <a:cubicBezTo>
                    <a:pt x="32353" y="7247"/>
                    <a:pt x="32168" y="7062"/>
                    <a:pt x="32168" y="6785"/>
                  </a:cubicBezTo>
                  <a:cubicBezTo>
                    <a:pt x="32261" y="5676"/>
                    <a:pt x="31521" y="3827"/>
                    <a:pt x="32261" y="2810"/>
                  </a:cubicBezTo>
                  <a:cubicBezTo>
                    <a:pt x="32538" y="2348"/>
                    <a:pt x="32908" y="1886"/>
                    <a:pt x="33277" y="1516"/>
                  </a:cubicBezTo>
                  <a:cubicBezTo>
                    <a:pt x="33134" y="510"/>
                    <a:pt x="32915" y="1"/>
                    <a:pt x="32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69;p46">
              <a:extLst>
                <a:ext uri="{FF2B5EF4-FFF2-40B4-BE49-F238E27FC236}">
                  <a16:creationId xmlns:a16="http://schemas.microsoft.com/office/drawing/2014/main" id="{BCC81FBB-04C0-4187-8349-BDF7EA2AD4C5}"/>
                </a:ext>
              </a:extLst>
            </p:cNvPr>
            <p:cNvSpPr/>
            <p:nvPr/>
          </p:nvSpPr>
          <p:spPr>
            <a:xfrm>
              <a:off x="3025450" y="4254400"/>
              <a:ext cx="147925" cy="110325"/>
            </a:xfrm>
            <a:custGeom>
              <a:avLst/>
              <a:gdLst/>
              <a:ahLst/>
              <a:cxnLst/>
              <a:rect l="l" t="t" r="r" b="b"/>
              <a:pathLst>
                <a:path w="5917" h="4413" extrusionOk="0">
                  <a:moveTo>
                    <a:pt x="2404" y="1"/>
                  </a:moveTo>
                  <a:cubicBezTo>
                    <a:pt x="1572" y="93"/>
                    <a:pt x="925" y="186"/>
                    <a:pt x="463" y="278"/>
                  </a:cubicBezTo>
                  <a:cubicBezTo>
                    <a:pt x="463" y="1110"/>
                    <a:pt x="278" y="1942"/>
                    <a:pt x="0" y="2774"/>
                  </a:cubicBezTo>
                  <a:cubicBezTo>
                    <a:pt x="510" y="3856"/>
                    <a:pt x="1150" y="4412"/>
                    <a:pt x="1862" y="4412"/>
                  </a:cubicBezTo>
                  <a:cubicBezTo>
                    <a:pt x="2184" y="4412"/>
                    <a:pt x="2520" y="4298"/>
                    <a:pt x="2866" y="4068"/>
                  </a:cubicBezTo>
                  <a:lnTo>
                    <a:pt x="3420" y="3791"/>
                  </a:lnTo>
                  <a:cubicBezTo>
                    <a:pt x="3883" y="3513"/>
                    <a:pt x="4252" y="3144"/>
                    <a:pt x="4715" y="2866"/>
                  </a:cubicBezTo>
                  <a:cubicBezTo>
                    <a:pt x="5084" y="2589"/>
                    <a:pt x="5454" y="2404"/>
                    <a:pt x="5916" y="2219"/>
                  </a:cubicBezTo>
                  <a:cubicBezTo>
                    <a:pt x="5084" y="1110"/>
                    <a:pt x="3605" y="740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70;p46">
              <a:extLst>
                <a:ext uri="{FF2B5EF4-FFF2-40B4-BE49-F238E27FC236}">
                  <a16:creationId xmlns:a16="http://schemas.microsoft.com/office/drawing/2014/main" id="{B9E4A220-56E9-49B0-A0D7-BEC46F48903F}"/>
                </a:ext>
              </a:extLst>
            </p:cNvPr>
            <p:cNvSpPr/>
            <p:nvPr/>
          </p:nvSpPr>
          <p:spPr>
            <a:xfrm>
              <a:off x="1709450" y="3471200"/>
              <a:ext cx="347775" cy="96900"/>
            </a:xfrm>
            <a:custGeom>
              <a:avLst/>
              <a:gdLst/>
              <a:ahLst/>
              <a:cxnLst/>
              <a:rect l="l" t="t" r="r" b="b"/>
              <a:pathLst>
                <a:path w="13911" h="3876" extrusionOk="0">
                  <a:moveTo>
                    <a:pt x="5316" y="1"/>
                  </a:moveTo>
                  <a:cubicBezTo>
                    <a:pt x="5009" y="1"/>
                    <a:pt x="4700" y="28"/>
                    <a:pt x="4389" y="86"/>
                  </a:cubicBezTo>
                  <a:cubicBezTo>
                    <a:pt x="3373" y="271"/>
                    <a:pt x="2356" y="641"/>
                    <a:pt x="1431" y="1103"/>
                  </a:cubicBezTo>
                  <a:cubicBezTo>
                    <a:pt x="1062" y="1195"/>
                    <a:pt x="692" y="1472"/>
                    <a:pt x="415" y="1750"/>
                  </a:cubicBezTo>
                  <a:cubicBezTo>
                    <a:pt x="0" y="2288"/>
                    <a:pt x="459" y="2437"/>
                    <a:pt x="1083" y="2437"/>
                  </a:cubicBezTo>
                  <a:cubicBezTo>
                    <a:pt x="1851" y="2437"/>
                    <a:pt x="2869" y="2212"/>
                    <a:pt x="2818" y="2212"/>
                  </a:cubicBezTo>
                  <a:cubicBezTo>
                    <a:pt x="3075" y="2175"/>
                    <a:pt x="3326" y="2159"/>
                    <a:pt x="3573" y="2159"/>
                  </a:cubicBezTo>
                  <a:cubicBezTo>
                    <a:pt x="5814" y="2159"/>
                    <a:pt x="7687" y="3534"/>
                    <a:pt x="9935" y="3783"/>
                  </a:cubicBezTo>
                  <a:cubicBezTo>
                    <a:pt x="10767" y="3876"/>
                    <a:pt x="11599" y="3876"/>
                    <a:pt x="12431" y="3876"/>
                  </a:cubicBezTo>
                  <a:cubicBezTo>
                    <a:pt x="13540" y="3783"/>
                    <a:pt x="13910" y="3506"/>
                    <a:pt x="12893" y="2674"/>
                  </a:cubicBezTo>
                  <a:lnTo>
                    <a:pt x="12801" y="2674"/>
                  </a:lnTo>
                  <a:cubicBezTo>
                    <a:pt x="10402" y="1930"/>
                    <a:pt x="7929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71;p46">
              <a:extLst>
                <a:ext uri="{FF2B5EF4-FFF2-40B4-BE49-F238E27FC236}">
                  <a16:creationId xmlns:a16="http://schemas.microsoft.com/office/drawing/2014/main" id="{2045F1AC-AEAF-45BA-A14B-4A95FA9FCB77}"/>
                </a:ext>
              </a:extLst>
            </p:cNvPr>
            <p:cNvSpPr/>
            <p:nvPr/>
          </p:nvSpPr>
          <p:spPr>
            <a:xfrm>
              <a:off x="2432775" y="2121475"/>
              <a:ext cx="243750" cy="203500"/>
            </a:xfrm>
            <a:custGeom>
              <a:avLst/>
              <a:gdLst/>
              <a:ahLst/>
              <a:cxnLst/>
              <a:rect l="l" t="t" r="r" b="b"/>
              <a:pathLst>
                <a:path w="9750" h="8140" extrusionOk="0">
                  <a:moveTo>
                    <a:pt x="3741" y="0"/>
                  </a:moveTo>
                  <a:cubicBezTo>
                    <a:pt x="2817" y="1202"/>
                    <a:pt x="1985" y="2589"/>
                    <a:pt x="1338" y="4068"/>
                  </a:cubicBezTo>
                  <a:cubicBezTo>
                    <a:pt x="977" y="4609"/>
                    <a:pt x="1" y="6382"/>
                    <a:pt x="1413" y="6382"/>
                  </a:cubicBezTo>
                  <a:cubicBezTo>
                    <a:pt x="1448" y="6382"/>
                    <a:pt x="1485" y="6381"/>
                    <a:pt x="1523" y="6378"/>
                  </a:cubicBezTo>
                  <a:cubicBezTo>
                    <a:pt x="2540" y="6378"/>
                    <a:pt x="3464" y="6471"/>
                    <a:pt x="4388" y="6748"/>
                  </a:cubicBezTo>
                  <a:cubicBezTo>
                    <a:pt x="5190" y="7015"/>
                    <a:pt x="5305" y="8140"/>
                    <a:pt x="6221" y="8140"/>
                  </a:cubicBezTo>
                  <a:cubicBezTo>
                    <a:pt x="6256" y="8140"/>
                    <a:pt x="6292" y="8138"/>
                    <a:pt x="6330" y="8135"/>
                  </a:cubicBezTo>
                  <a:cubicBezTo>
                    <a:pt x="7069" y="8042"/>
                    <a:pt x="9750" y="7673"/>
                    <a:pt x="9287" y="6471"/>
                  </a:cubicBezTo>
                  <a:cubicBezTo>
                    <a:pt x="8818" y="5219"/>
                    <a:pt x="8481" y="1648"/>
                    <a:pt x="6930" y="1648"/>
                  </a:cubicBezTo>
                  <a:cubicBezTo>
                    <a:pt x="6649" y="1648"/>
                    <a:pt x="6328" y="1765"/>
                    <a:pt x="5960" y="2034"/>
                  </a:cubicBezTo>
                  <a:cubicBezTo>
                    <a:pt x="5877" y="2117"/>
                    <a:pt x="5756" y="2163"/>
                    <a:pt x="5632" y="2163"/>
                  </a:cubicBezTo>
                  <a:cubicBezTo>
                    <a:pt x="5480" y="2163"/>
                    <a:pt x="5322" y="2094"/>
                    <a:pt x="5220" y="1942"/>
                  </a:cubicBezTo>
                  <a:cubicBezTo>
                    <a:pt x="4851" y="1295"/>
                    <a:pt x="4666" y="185"/>
                    <a:pt x="3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72;p46">
              <a:extLst>
                <a:ext uri="{FF2B5EF4-FFF2-40B4-BE49-F238E27FC236}">
                  <a16:creationId xmlns:a16="http://schemas.microsoft.com/office/drawing/2014/main" id="{B0E10143-550D-48CB-9A98-20D88CBCCC73}"/>
                </a:ext>
              </a:extLst>
            </p:cNvPr>
            <p:cNvSpPr/>
            <p:nvPr/>
          </p:nvSpPr>
          <p:spPr>
            <a:xfrm>
              <a:off x="2015600" y="1052700"/>
              <a:ext cx="511900" cy="603975"/>
            </a:xfrm>
            <a:custGeom>
              <a:avLst/>
              <a:gdLst/>
              <a:ahLst/>
              <a:cxnLst/>
              <a:rect l="l" t="t" r="r" b="b"/>
              <a:pathLst>
                <a:path w="20476" h="24159" extrusionOk="0">
                  <a:moveTo>
                    <a:pt x="4530" y="0"/>
                  </a:moveTo>
                  <a:cubicBezTo>
                    <a:pt x="3975" y="0"/>
                    <a:pt x="3420" y="47"/>
                    <a:pt x="2866" y="139"/>
                  </a:cubicBezTo>
                  <a:cubicBezTo>
                    <a:pt x="1294" y="694"/>
                    <a:pt x="555" y="2173"/>
                    <a:pt x="0" y="3651"/>
                  </a:cubicBezTo>
                  <a:cubicBezTo>
                    <a:pt x="925" y="3651"/>
                    <a:pt x="2034" y="3651"/>
                    <a:pt x="2219" y="4668"/>
                  </a:cubicBezTo>
                  <a:cubicBezTo>
                    <a:pt x="2311" y="5130"/>
                    <a:pt x="2219" y="5593"/>
                    <a:pt x="1757" y="5870"/>
                  </a:cubicBezTo>
                  <a:cubicBezTo>
                    <a:pt x="370" y="7072"/>
                    <a:pt x="2588" y="8273"/>
                    <a:pt x="3513" y="8273"/>
                  </a:cubicBezTo>
                  <a:cubicBezTo>
                    <a:pt x="5084" y="8273"/>
                    <a:pt x="4622" y="7996"/>
                    <a:pt x="5084" y="7256"/>
                  </a:cubicBezTo>
                  <a:cubicBezTo>
                    <a:pt x="5372" y="6897"/>
                    <a:pt x="5701" y="6747"/>
                    <a:pt x="6029" y="6747"/>
                  </a:cubicBezTo>
                  <a:cubicBezTo>
                    <a:pt x="6544" y="6747"/>
                    <a:pt x="7056" y="7118"/>
                    <a:pt x="7395" y="7626"/>
                  </a:cubicBezTo>
                  <a:cubicBezTo>
                    <a:pt x="8042" y="8458"/>
                    <a:pt x="7857" y="9845"/>
                    <a:pt x="8227" y="10677"/>
                  </a:cubicBezTo>
                  <a:cubicBezTo>
                    <a:pt x="8412" y="11231"/>
                    <a:pt x="8597" y="11786"/>
                    <a:pt x="8597" y="12433"/>
                  </a:cubicBezTo>
                  <a:cubicBezTo>
                    <a:pt x="8597" y="14004"/>
                    <a:pt x="6933" y="14466"/>
                    <a:pt x="6009" y="15483"/>
                  </a:cubicBezTo>
                  <a:cubicBezTo>
                    <a:pt x="5454" y="16315"/>
                    <a:pt x="4714" y="16962"/>
                    <a:pt x="3790" y="17424"/>
                  </a:cubicBezTo>
                  <a:cubicBezTo>
                    <a:pt x="3328" y="17609"/>
                    <a:pt x="0" y="19273"/>
                    <a:pt x="1479" y="19273"/>
                  </a:cubicBezTo>
                  <a:cubicBezTo>
                    <a:pt x="1664" y="19273"/>
                    <a:pt x="1847" y="19272"/>
                    <a:pt x="2027" y="19272"/>
                  </a:cubicBezTo>
                  <a:cubicBezTo>
                    <a:pt x="3467" y="19272"/>
                    <a:pt x="4745" y="19345"/>
                    <a:pt x="5731" y="20660"/>
                  </a:cubicBezTo>
                  <a:cubicBezTo>
                    <a:pt x="6471" y="21769"/>
                    <a:pt x="7488" y="22786"/>
                    <a:pt x="8597" y="23525"/>
                  </a:cubicBezTo>
                  <a:cubicBezTo>
                    <a:pt x="8950" y="23676"/>
                    <a:pt x="9800" y="24159"/>
                    <a:pt x="10393" y="24159"/>
                  </a:cubicBezTo>
                  <a:cubicBezTo>
                    <a:pt x="10886" y="24159"/>
                    <a:pt x="11201" y="23826"/>
                    <a:pt x="10908" y="22693"/>
                  </a:cubicBezTo>
                  <a:cubicBezTo>
                    <a:pt x="10630" y="21861"/>
                    <a:pt x="10261" y="21029"/>
                    <a:pt x="9706" y="20197"/>
                  </a:cubicBezTo>
                  <a:cubicBezTo>
                    <a:pt x="9521" y="19920"/>
                    <a:pt x="9798" y="19550"/>
                    <a:pt x="10168" y="19550"/>
                  </a:cubicBezTo>
                  <a:cubicBezTo>
                    <a:pt x="10815" y="19550"/>
                    <a:pt x="11462" y="19828"/>
                    <a:pt x="12017" y="20197"/>
                  </a:cubicBezTo>
                  <a:cubicBezTo>
                    <a:pt x="12294" y="20382"/>
                    <a:pt x="12571" y="20567"/>
                    <a:pt x="12941" y="20752"/>
                  </a:cubicBezTo>
                  <a:cubicBezTo>
                    <a:pt x="13218" y="20105"/>
                    <a:pt x="13496" y="19550"/>
                    <a:pt x="13773" y="18996"/>
                  </a:cubicBezTo>
                  <a:cubicBezTo>
                    <a:pt x="13496" y="18534"/>
                    <a:pt x="13218" y="18164"/>
                    <a:pt x="12941" y="17794"/>
                  </a:cubicBezTo>
                  <a:cubicBezTo>
                    <a:pt x="12109" y="16870"/>
                    <a:pt x="11092" y="15668"/>
                    <a:pt x="11277" y="14374"/>
                  </a:cubicBezTo>
                  <a:cubicBezTo>
                    <a:pt x="11403" y="13571"/>
                    <a:pt x="11705" y="13272"/>
                    <a:pt x="12100" y="13272"/>
                  </a:cubicBezTo>
                  <a:cubicBezTo>
                    <a:pt x="13159" y="13272"/>
                    <a:pt x="14881" y="15424"/>
                    <a:pt x="15622" y="15760"/>
                  </a:cubicBezTo>
                  <a:cubicBezTo>
                    <a:pt x="15904" y="15908"/>
                    <a:pt x="16213" y="15974"/>
                    <a:pt x="16529" y="15974"/>
                  </a:cubicBezTo>
                  <a:cubicBezTo>
                    <a:pt x="18388" y="15974"/>
                    <a:pt x="20476" y="13697"/>
                    <a:pt x="18580" y="12433"/>
                  </a:cubicBezTo>
                  <a:cubicBezTo>
                    <a:pt x="18025" y="12063"/>
                    <a:pt x="17378" y="11693"/>
                    <a:pt x="16823" y="11324"/>
                  </a:cubicBezTo>
                  <a:cubicBezTo>
                    <a:pt x="15807" y="10954"/>
                    <a:pt x="14882" y="10214"/>
                    <a:pt x="14328" y="9290"/>
                  </a:cubicBezTo>
                  <a:cubicBezTo>
                    <a:pt x="13588" y="7626"/>
                    <a:pt x="15344" y="5962"/>
                    <a:pt x="12941" y="4946"/>
                  </a:cubicBezTo>
                  <a:cubicBezTo>
                    <a:pt x="11740" y="4483"/>
                    <a:pt x="11462" y="3467"/>
                    <a:pt x="11277" y="2265"/>
                  </a:cubicBezTo>
                  <a:cubicBezTo>
                    <a:pt x="10261" y="2357"/>
                    <a:pt x="9244" y="2727"/>
                    <a:pt x="8412" y="3374"/>
                  </a:cubicBezTo>
                  <a:cubicBezTo>
                    <a:pt x="8346" y="3440"/>
                    <a:pt x="8269" y="3470"/>
                    <a:pt x="8193" y="3470"/>
                  </a:cubicBezTo>
                  <a:cubicBezTo>
                    <a:pt x="8054" y="3470"/>
                    <a:pt x="7917" y="3368"/>
                    <a:pt x="7857" y="3189"/>
                  </a:cubicBezTo>
                  <a:cubicBezTo>
                    <a:pt x="7580" y="2635"/>
                    <a:pt x="7580" y="1988"/>
                    <a:pt x="7857" y="1433"/>
                  </a:cubicBezTo>
                  <a:cubicBezTo>
                    <a:pt x="8412" y="47"/>
                    <a:pt x="7210" y="231"/>
                    <a:pt x="6193" y="139"/>
                  </a:cubicBezTo>
                  <a:cubicBezTo>
                    <a:pt x="5639" y="47"/>
                    <a:pt x="5084" y="0"/>
                    <a:pt x="45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73;p46">
              <a:extLst>
                <a:ext uri="{FF2B5EF4-FFF2-40B4-BE49-F238E27FC236}">
                  <a16:creationId xmlns:a16="http://schemas.microsoft.com/office/drawing/2014/main" id="{6624281C-8D7E-435B-B9FB-B1571765E449}"/>
                </a:ext>
              </a:extLst>
            </p:cNvPr>
            <p:cNvSpPr/>
            <p:nvPr/>
          </p:nvSpPr>
          <p:spPr>
            <a:xfrm>
              <a:off x="2283625" y="484700"/>
              <a:ext cx="1068550" cy="1007525"/>
            </a:xfrm>
            <a:custGeom>
              <a:avLst/>
              <a:gdLst/>
              <a:ahLst/>
              <a:cxnLst/>
              <a:rect l="l" t="t" r="r" b="b"/>
              <a:pathLst>
                <a:path w="42742" h="40301" extrusionOk="0">
                  <a:moveTo>
                    <a:pt x="30769" y="1"/>
                  </a:moveTo>
                  <a:cubicBezTo>
                    <a:pt x="30128" y="1"/>
                    <a:pt x="29429" y="377"/>
                    <a:pt x="28657" y="1322"/>
                  </a:cubicBezTo>
                  <a:cubicBezTo>
                    <a:pt x="27344" y="2947"/>
                    <a:pt x="26073" y="3431"/>
                    <a:pt x="24559" y="3431"/>
                  </a:cubicBezTo>
                  <a:cubicBezTo>
                    <a:pt x="23834" y="3431"/>
                    <a:pt x="23054" y="3320"/>
                    <a:pt x="22186" y="3170"/>
                  </a:cubicBezTo>
                  <a:lnTo>
                    <a:pt x="21632" y="3170"/>
                  </a:lnTo>
                  <a:cubicBezTo>
                    <a:pt x="21385" y="3100"/>
                    <a:pt x="21150" y="3068"/>
                    <a:pt x="20924" y="3068"/>
                  </a:cubicBezTo>
                  <a:cubicBezTo>
                    <a:pt x="19379" y="3068"/>
                    <a:pt x="18289" y="4558"/>
                    <a:pt x="16917" y="5204"/>
                  </a:cubicBezTo>
                  <a:cubicBezTo>
                    <a:pt x="15901" y="5759"/>
                    <a:pt x="14329" y="5481"/>
                    <a:pt x="13220" y="5666"/>
                  </a:cubicBezTo>
                  <a:cubicBezTo>
                    <a:pt x="10909" y="6128"/>
                    <a:pt x="11094" y="7053"/>
                    <a:pt x="11001" y="8809"/>
                  </a:cubicBezTo>
                  <a:cubicBezTo>
                    <a:pt x="11001" y="9456"/>
                    <a:pt x="10539" y="9733"/>
                    <a:pt x="9985" y="10011"/>
                  </a:cubicBezTo>
                  <a:cubicBezTo>
                    <a:pt x="9831" y="10041"/>
                    <a:pt x="9677" y="10062"/>
                    <a:pt x="9526" y="10062"/>
                  </a:cubicBezTo>
                  <a:cubicBezTo>
                    <a:pt x="9225" y="10062"/>
                    <a:pt x="8937" y="9980"/>
                    <a:pt x="8691" y="9733"/>
                  </a:cubicBezTo>
                  <a:cubicBezTo>
                    <a:pt x="8347" y="9321"/>
                    <a:pt x="8156" y="7783"/>
                    <a:pt x="7397" y="7783"/>
                  </a:cubicBezTo>
                  <a:cubicBezTo>
                    <a:pt x="7135" y="7783"/>
                    <a:pt x="6806" y="7965"/>
                    <a:pt x="6380" y="8439"/>
                  </a:cubicBezTo>
                  <a:cubicBezTo>
                    <a:pt x="5548" y="9548"/>
                    <a:pt x="4623" y="10473"/>
                    <a:pt x="3607" y="11397"/>
                  </a:cubicBezTo>
                  <a:cubicBezTo>
                    <a:pt x="2497" y="12321"/>
                    <a:pt x="3052" y="13431"/>
                    <a:pt x="2682" y="14540"/>
                  </a:cubicBezTo>
                  <a:cubicBezTo>
                    <a:pt x="2497" y="15094"/>
                    <a:pt x="2035" y="15557"/>
                    <a:pt x="1481" y="15741"/>
                  </a:cubicBezTo>
                  <a:lnTo>
                    <a:pt x="279" y="16111"/>
                  </a:lnTo>
                  <a:cubicBezTo>
                    <a:pt x="0" y="17017"/>
                    <a:pt x="89" y="17450"/>
                    <a:pt x="506" y="17450"/>
                  </a:cubicBezTo>
                  <a:cubicBezTo>
                    <a:pt x="642" y="17450"/>
                    <a:pt x="814" y="17404"/>
                    <a:pt x="1019" y="17313"/>
                  </a:cubicBezTo>
                  <a:lnTo>
                    <a:pt x="1758" y="17313"/>
                  </a:lnTo>
                  <a:cubicBezTo>
                    <a:pt x="2105" y="17313"/>
                    <a:pt x="3137" y="18035"/>
                    <a:pt x="3818" y="18035"/>
                  </a:cubicBezTo>
                  <a:cubicBezTo>
                    <a:pt x="4226" y="18035"/>
                    <a:pt x="4508" y="17775"/>
                    <a:pt x="4439" y="16943"/>
                  </a:cubicBezTo>
                  <a:cubicBezTo>
                    <a:pt x="4346" y="16296"/>
                    <a:pt x="4531" y="16019"/>
                    <a:pt x="5086" y="15557"/>
                  </a:cubicBezTo>
                  <a:cubicBezTo>
                    <a:pt x="6287" y="14632"/>
                    <a:pt x="7766" y="15557"/>
                    <a:pt x="8875" y="14355"/>
                  </a:cubicBezTo>
                  <a:cubicBezTo>
                    <a:pt x="9800" y="13338"/>
                    <a:pt x="10632" y="12137"/>
                    <a:pt x="11279" y="10935"/>
                  </a:cubicBezTo>
                  <a:cubicBezTo>
                    <a:pt x="12082" y="9767"/>
                    <a:pt x="12884" y="8888"/>
                    <a:pt x="14097" y="8888"/>
                  </a:cubicBezTo>
                  <a:cubicBezTo>
                    <a:pt x="14420" y="8888"/>
                    <a:pt x="14772" y="8950"/>
                    <a:pt x="15161" y="9086"/>
                  </a:cubicBezTo>
                  <a:cubicBezTo>
                    <a:pt x="15438" y="9179"/>
                    <a:pt x="15531" y="9548"/>
                    <a:pt x="15346" y="9733"/>
                  </a:cubicBezTo>
                  <a:cubicBezTo>
                    <a:pt x="14237" y="11859"/>
                    <a:pt x="17564" y="11859"/>
                    <a:pt x="17287" y="13615"/>
                  </a:cubicBezTo>
                  <a:cubicBezTo>
                    <a:pt x="17195" y="14447"/>
                    <a:pt x="16732" y="15279"/>
                    <a:pt x="16548" y="16111"/>
                  </a:cubicBezTo>
                  <a:cubicBezTo>
                    <a:pt x="16270" y="17313"/>
                    <a:pt x="16825" y="18330"/>
                    <a:pt x="16270" y="19439"/>
                  </a:cubicBezTo>
                  <a:cubicBezTo>
                    <a:pt x="15901" y="20363"/>
                    <a:pt x="14422" y="20825"/>
                    <a:pt x="14976" y="22212"/>
                  </a:cubicBezTo>
                  <a:cubicBezTo>
                    <a:pt x="15161" y="22767"/>
                    <a:pt x="15253" y="23229"/>
                    <a:pt x="15253" y="23783"/>
                  </a:cubicBezTo>
                  <a:cubicBezTo>
                    <a:pt x="15438" y="25170"/>
                    <a:pt x="15531" y="26649"/>
                    <a:pt x="15346" y="28035"/>
                  </a:cubicBezTo>
                  <a:cubicBezTo>
                    <a:pt x="15161" y="29699"/>
                    <a:pt x="12665" y="29052"/>
                    <a:pt x="13220" y="31271"/>
                  </a:cubicBezTo>
                  <a:cubicBezTo>
                    <a:pt x="13682" y="32934"/>
                    <a:pt x="13497" y="34783"/>
                    <a:pt x="14052" y="36354"/>
                  </a:cubicBezTo>
                  <a:cubicBezTo>
                    <a:pt x="14568" y="37988"/>
                    <a:pt x="18444" y="40182"/>
                    <a:pt x="20470" y="40182"/>
                  </a:cubicBezTo>
                  <a:cubicBezTo>
                    <a:pt x="20622" y="40182"/>
                    <a:pt x="20763" y="40170"/>
                    <a:pt x="20892" y="40144"/>
                  </a:cubicBezTo>
                  <a:cubicBezTo>
                    <a:pt x="21585" y="40006"/>
                    <a:pt x="22302" y="39936"/>
                    <a:pt x="23018" y="39936"/>
                  </a:cubicBezTo>
                  <a:cubicBezTo>
                    <a:pt x="23734" y="39936"/>
                    <a:pt x="24451" y="40006"/>
                    <a:pt x="25144" y="40144"/>
                  </a:cubicBezTo>
                  <a:cubicBezTo>
                    <a:pt x="25492" y="40251"/>
                    <a:pt x="25807" y="40301"/>
                    <a:pt x="26092" y="40301"/>
                  </a:cubicBezTo>
                  <a:cubicBezTo>
                    <a:pt x="28769" y="40301"/>
                    <a:pt x="28868" y="35965"/>
                    <a:pt x="29119" y="34044"/>
                  </a:cubicBezTo>
                  <a:cubicBezTo>
                    <a:pt x="29211" y="33489"/>
                    <a:pt x="29396" y="32934"/>
                    <a:pt x="29673" y="32472"/>
                  </a:cubicBezTo>
                  <a:cubicBezTo>
                    <a:pt x="30228" y="31455"/>
                    <a:pt x="29396" y="31086"/>
                    <a:pt x="28934" y="30254"/>
                  </a:cubicBezTo>
                  <a:cubicBezTo>
                    <a:pt x="28564" y="29329"/>
                    <a:pt x="28749" y="28128"/>
                    <a:pt x="29488" y="27388"/>
                  </a:cubicBezTo>
                  <a:cubicBezTo>
                    <a:pt x="31060" y="25817"/>
                    <a:pt x="32909" y="24985"/>
                    <a:pt x="34018" y="22951"/>
                  </a:cubicBezTo>
                  <a:cubicBezTo>
                    <a:pt x="34850" y="21472"/>
                    <a:pt x="35589" y="19162"/>
                    <a:pt x="37345" y="18330"/>
                  </a:cubicBezTo>
                  <a:cubicBezTo>
                    <a:pt x="38455" y="17775"/>
                    <a:pt x="40211" y="17498"/>
                    <a:pt x="40950" y="16204"/>
                  </a:cubicBezTo>
                  <a:cubicBezTo>
                    <a:pt x="41320" y="15464"/>
                    <a:pt x="41690" y="14725"/>
                    <a:pt x="41967" y="13893"/>
                  </a:cubicBezTo>
                  <a:cubicBezTo>
                    <a:pt x="42337" y="13061"/>
                    <a:pt x="42522" y="12229"/>
                    <a:pt x="42614" y="11305"/>
                  </a:cubicBezTo>
                  <a:cubicBezTo>
                    <a:pt x="42741" y="10096"/>
                    <a:pt x="42037" y="9763"/>
                    <a:pt x="41254" y="9763"/>
                  </a:cubicBezTo>
                  <a:cubicBezTo>
                    <a:pt x="40899" y="9763"/>
                    <a:pt x="40528" y="9832"/>
                    <a:pt x="40211" y="9918"/>
                  </a:cubicBezTo>
                  <a:cubicBezTo>
                    <a:pt x="39775" y="10093"/>
                    <a:pt x="39317" y="10185"/>
                    <a:pt x="38859" y="10185"/>
                  </a:cubicBezTo>
                  <a:cubicBezTo>
                    <a:pt x="38347" y="10185"/>
                    <a:pt x="37833" y="10070"/>
                    <a:pt x="37345" y="9826"/>
                  </a:cubicBezTo>
                  <a:cubicBezTo>
                    <a:pt x="37068" y="9641"/>
                    <a:pt x="37068" y="9271"/>
                    <a:pt x="37345" y="9086"/>
                  </a:cubicBezTo>
                  <a:cubicBezTo>
                    <a:pt x="38362" y="8347"/>
                    <a:pt x="38640" y="6960"/>
                    <a:pt x="38177" y="5851"/>
                  </a:cubicBezTo>
                  <a:cubicBezTo>
                    <a:pt x="38049" y="5401"/>
                    <a:pt x="37608" y="4415"/>
                    <a:pt x="37195" y="4415"/>
                  </a:cubicBezTo>
                  <a:cubicBezTo>
                    <a:pt x="37014" y="4415"/>
                    <a:pt x="36839" y="4604"/>
                    <a:pt x="36698" y="5111"/>
                  </a:cubicBezTo>
                  <a:cubicBezTo>
                    <a:pt x="36629" y="5319"/>
                    <a:pt x="36404" y="5423"/>
                    <a:pt x="36178" y="5423"/>
                  </a:cubicBezTo>
                  <a:cubicBezTo>
                    <a:pt x="36103" y="5423"/>
                    <a:pt x="36028" y="5412"/>
                    <a:pt x="35959" y="5389"/>
                  </a:cubicBezTo>
                  <a:cubicBezTo>
                    <a:pt x="34398" y="4111"/>
                    <a:pt x="32891" y="1"/>
                    <a:pt x="30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74;p46">
              <a:extLst>
                <a:ext uri="{FF2B5EF4-FFF2-40B4-BE49-F238E27FC236}">
                  <a16:creationId xmlns:a16="http://schemas.microsoft.com/office/drawing/2014/main" id="{7245E507-A083-4017-AA5A-A1408D7FC880}"/>
                </a:ext>
              </a:extLst>
            </p:cNvPr>
            <p:cNvSpPr/>
            <p:nvPr/>
          </p:nvSpPr>
          <p:spPr>
            <a:xfrm>
              <a:off x="2882175" y="247350"/>
              <a:ext cx="686350" cy="167175"/>
            </a:xfrm>
            <a:custGeom>
              <a:avLst/>
              <a:gdLst/>
              <a:ahLst/>
              <a:cxnLst/>
              <a:rect l="l" t="t" r="r" b="b"/>
              <a:pathLst>
                <a:path w="27454" h="6687" extrusionOk="0">
                  <a:moveTo>
                    <a:pt x="27454" y="1"/>
                  </a:moveTo>
                  <a:lnTo>
                    <a:pt x="27454" y="1"/>
                  </a:lnTo>
                  <a:cubicBezTo>
                    <a:pt x="18118" y="648"/>
                    <a:pt x="8874" y="2681"/>
                    <a:pt x="0" y="5917"/>
                  </a:cubicBezTo>
                  <a:cubicBezTo>
                    <a:pt x="1110" y="6286"/>
                    <a:pt x="2311" y="6564"/>
                    <a:pt x="3513" y="6656"/>
                  </a:cubicBezTo>
                  <a:cubicBezTo>
                    <a:pt x="3780" y="6677"/>
                    <a:pt x="4049" y="6687"/>
                    <a:pt x="4319" y="6687"/>
                  </a:cubicBezTo>
                  <a:cubicBezTo>
                    <a:pt x="7613" y="6687"/>
                    <a:pt x="11167" y="5227"/>
                    <a:pt x="14328" y="4715"/>
                  </a:cubicBezTo>
                  <a:cubicBezTo>
                    <a:pt x="15387" y="4432"/>
                    <a:pt x="16500" y="4312"/>
                    <a:pt x="17585" y="4312"/>
                  </a:cubicBezTo>
                  <a:cubicBezTo>
                    <a:pt x="17920" y="4312"/>
                    <a:pt x="18252" y="4323"/>
                    <a:pt x="18580" y="4345"/>
                  </a:cubicBezTo>
                  <a:cubicBezTo>
                    <a:pt x="19605" y="4499"/>
                    <a:pt x="20744" y="4852"/>
                    <a:pt x="21823" y="4852"/>
                  </a:cubicBezTo>
                  <a:cubicBezTo>
                    <a:pt x="22690" y="4852"/>
                    <a:pt x="23518" y="4624"/>
                    <a:pt x="24218" y="3883"/>
                  </a:cubicBezTo>
                  <a:cubicBezTo>
                    <a:pt x="25420" y="2681"/>
                    <a:pt x="26344" y="1295"/>
                    <a:pt x="27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75;p46">
              <a:extLst>
                <a:ext uri="{FF2B5EF4-FFF2-40B4-BE49-F238E27FC236}">
                  <a16:creationId xmlns:a16="http://schemas.microsoft.com/office/drawing/2014/main" id="{75CC2612-0057-4A63-9E50-5A44196EC35B}"/>
                </a:ext>
              </a:extLst>
            </p:cNvPr>
            <p:cNvSpPr/>
            <p:nvPr/>
          </p:nvSpPr>
          <p:spPr>
            <a:xfrm>
              <a:off x="3775925" y="1405350"/>
              <a:ext cx="176200" cy="184650"/>
            </a:xfrm>
            <a:custGeom>
              <a:avLst/>
              <a:gdLst/>
              <a:ahLst/>
              <a:cxnLst/>
              <a:rect l="l" t="t" r="r" b="b"/>
              <a:pathLst>
                <a:path w="7048" h="7386" extrusionOk="0">
                  <a:moveTo>
                    <a:pt x="5264" y="0"/>
                  </a:moveTo>
                  <a:cubicBezTo>
                    <a:pt x="5020" y="0"/>
                    <a:pt x="4749" y="42"/>
                    <a:pt x="4460" y="83"/>
                  </a:cubicBezTo>
                  <a:cubicBezTo>
                    <a:pt x="3628" y="268"/>
                    <a:pt x="2888" y="545"/>
                    <a:pt x="2241" y="1192"/>
                  </a:cubicBezTo>
                  <a:cubicBezTo>
                    <a:pt x="1687" y="1747"/>
                    <a:pt x="1132" y="2394"/>
                    <a:pt x="670" y="3041"/>
                  </a:cubicBezTo>
                  <a:cubicBezTo>
                    <a:pt x="392" y="3411"/>
                    <a:pt x="208" y="3780"/>
                    <a:pt x="115" y="4243"/>
                  </a:cubicBezTo>
                  <a:cubicBezTo>
                    <a:pt x="0" y="4588"/>
                    <a:pt x="171" y="4682"/>
                    <a:pt x="428" y="4682"/>
                  </a:cubicBezTo>
                  <a:cubicBezTo>
                    <a:pt x="584" y="4682"/>
                    <a:pt x="772" y="4647"/>
                    <a:pt x="947" y="4612"/>
                  </a:cubicBezTo>
                  <a:cubicBezTo>
                    <a:pt x="997" y="4600"/>
                    <a:pt x="1043" y="4594"/>
                    <a:pt x="1086" y="4594"/>
                  </a:cubicBezTo>
                  <a:cubicBezTo>
                    <a:pt x="1363" y="4594"/>
                    <a:pt x="1502" y="4834"/>
                    <a:pt x="1502" y="5075"/>
                  </a:cubicBezTo>
                  <a:cubicBezTo>
                    <a:pt x="1409" y="5814"/>
                    <a:pt x="1224" y="7201"/>
                    <a:pt x="2149" y="7385"/>
                  </a:cubicBezTo>
                  <a:cubicBezTo>
                    <a:pt x="2796" y="7385"/>
                    <a:pt x="3535" y="7201"/>
                    <a:pt x="4090" y="6738"/>
                  </a:cubicBezTo>
                  <a:cubicBezTo>
                    <a:pt x="5569" y="5814"/>
                    <a:pt x="7048" y="4150"/>
                    <a:pt x="6401" y="2302"/>
                  </a:cubicBezTo>
                  <a:cubicBezTo>
                    <a:pt x="6401" y="2209"/>
                    <a:pt x="6401" y="2024"/>
                    <a:pt x="6493" y="1932"/>
                  </a:cubicBezTo>
                  <a:cubicBezTo>
                    <a:pt x="6401" y="1377"/>
                    <a:pt x="6401" y="545"/>
                    <a:pt x="6031" y="268"/>
                  </a:cubicBezTo>
                  <a:cubicBezTo>
                    <a:pt x="5827" y="64"/>
                    <a:pt x="5566" y="0"/>
                    <a:pt x="5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76;p46">
              <a:extLst>
                <a:ext uri="{FF2B5EF4-FFF2-40B4-BE49-F238E27FC236}">
                  <a16:creationId xmlns:a16="http://schemas.microsoft.com/office/drawing/2014/main" id="{E2C4CFA4-2D9F-46BA-BE95-7ECDA1922D34}"/>
                </a:ext>
              </a:extLst>
            </p:cNvPr>
            <p:cNvSpPr/>
            <p:nvPr/>
          </p:nvSpPr>
          <p:spPr>
            <a:xfrm>
              <a:off x="3892025" y="1246225"/>
              <a:ext cx="339725" cy="338675"/>
            </a:xfrm>
            <a:custGeom>
              <a:avLst/>
              <a:gdLst/>
              <a:ahLst/>
              <a:cxnLst/>
              <a:rect l="l" t="t" r="r" b="b"/>
              <a:pathLst>
                <a:path w="13589" h="13547" extrusionOk="0">
                  <a:moveTo>
                    <a:pt x="1743" y="0"/>
                  </a:moveTo>
                  <a:cubicBezTo>
                    <a:pt x="927" y="0"/>
                    <a:pt x="141" y="540"/>
                    <a:pt x="0" y="1457"/>
                  </a:cubicBezTo>
                  <a:cubicBezTo>
                    <a:pt x="185" y="3583"/>
                    <a:pt x="740" y="4784"/>
                    <a:pt x="2773" y="5524"/>
                  </a:cubicBezTo>
                  <a:cubicBezTo>
                    <a:pt x="3975" y="6078"/>
                    <a:pt x="4899" y="7188"/>
                    <a:pt x="5177" y="8389"/>
                  </a:cubicBezTo>
                  <a:cubicBezTo>
                    <a:pt x="5731" y="9961"/>
                    <a:pt x="4160" y="11440"/>
                    <a:pt x="4252" y="12919"/>
                  </a:cubicBezTo>
                  <a:cubicBezTo>
                    <a:pt x="4273" y="13369"/>
                    <a:pt x="4588" y="13547"/>
                    <a:pt x="5077" y="13547"/>
                  </a:cubicBezTo>
                  <a:cubicBezTo>
                    <a:pt x="6800" y="13547"/>
                    <a:pt x="10691" y="11337"/>
                    <a:pt x="11555" y="10977"/>
                  </a:cubicBezTo>
                  <a:cubicBezTo>
                    <a:pt x="13034" y="10330"/>
                    <a:pt x="13588" y="9221"/>
                    <a:pt x="12572" y="7742"/>
                  </a:cubicBezTo>
                  <a:cubicBezTo>
                    <a:pt x="11555" y="6171"/>
                    <a:pt x="10446" y="6725"/>
                    <a:pt x="9152" y="6263"/>
                  </a:cubicBezTo>
                  <a:cubicBezTo>
                    <a:pt x="7673" y="5801"/>
                    <a:pt x="6378" y="4877"/>
                    <a:pt x="5362" y="3675"/>
                  </a:cubicBezTo>
                  <a:cubicBezTo>
                    <a:pt x="5335" y="3702"/>
                    <a:pt x="5300" y="3713"/>
                    <a:pt x="5261" y="3713"/>
                  </a:cubicBezTo>
                  <a:cubicBezTo>
                    <a:pt x="5169" y="3713"/>
                    <a:pt x="5057" y="3648"/>
                    <a:pt x="4992" y="3583"/>
                  </a:cubicBezTo>
                  <a:cubicBezTo>
                    <a:pt x="4622" y="3028"/>
                    <a:pt x="4252" y="2381"/>
                    <a:pt x="3975" y="1826"/>
                  </a:cubicBezTo>
                  <a:cubicBezTo>
                    <a:pt x="3698" y="1179"/>
                    <a:pt x="3236" y="347"/>
                    <a:pt x="2496" y="163"/>
                  </a:cubicBezTo>
                  <a:cubicBezTo>
                    <a:pt x="2255" y="53"/>
                    <a:pt x="1998" y="0"/>
                    <a:pt x="1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661853"/>
            <a:ext cx="7759700" cy="1412875"/>
          </a:xfrm>
        </p:spPr>
        <p:txBody>
          <a:bodyPr/>
          <a:lstStyle/>
          <a:p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APLIKÁCIE </a:t>
            </a:r>
            <a:b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A MOŽNOSTI VYUŽITIA</a:t>
            </a:r>
            <a:br>
              <a:rPr lang="sk-SK" sz="36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78263612-0FE9-45D1-93A2-458688061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24"/>
          <a:stretch/>
        </p:blipFill>
        <p:spPr>
          <a:xfrm>
            <a:off x="1" y="1089611"/>
            <a:ext cx="8553450" cy="3305409"/>
          </a:xfrm>
          <a:prstGeom prst="rect">
            <a:avLst/>
          </a:prstGeom>
        </p:spPr>
      </p:pic>
      <p:sp>
        <p:nvSpPr>
          <p:cNvPr id="53" name="BlokTextu 52">
            <a:extLst>
              <a:ext uri="{FF2B5EF4-FFF2-40B4-BE49-F238E27FC236}">
                <a16:creationId xmlns:a16="http://schemas.microsoft.com/office/drawing/2014/main" id="{AD8BC027-3C7A-42BA-BB0B-D32A3A580BF6}"/>
              </a:ext>
            </a:extLst>
          </p:cNvPr>
          <p:cNvSpPr txBox="1"/>
          <p:nvPr/>
        </p:nvSpPr>
        <p:spPr>
          <a:xfrm>
            <a:off x="147483" y="828001"/>
            <a:ext cx="7882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https://www.mdpi.com/books/pdfview/book/1262</a:t>
            </a: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  <p:pic>
        <p:nvPicPr>
          <p:cNvPr id="4" name="Obrázok 3" descr="Obrázok, na ktorom je rozmazať&#10;&#10;Automaticky generovaný popis">
            <a:extLst>
              <a:ext uri="{FF2B5EF4-FFF2-40B4-BE49-F238E27FC236}">
                <a16:creationId xmlns:a16="http://schemas.microsoft.com/office/drawing/2014/main" id="{2537D0BD-848F-42F0-BCD6-7686863B5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72893"/>
            <a:ext cx="4572000" cy="3505200"/>
          </a:xfrm>
          <a:prstGeom prst="rect">
            <a:avLst/>
          </a:prstGeom>
        </p:spPr>
      </p:pic>
      <p:pic>
        <p:nvPicPr>
          <p:cNvPr id="5" name="Obrázok 4" descr="Obrázok, na ktorom je rozmazať&#10;&#10;Automaticky generovaný popis">
            <a:extLst>
              <a:ext uri="{FF2B5EF4-FFF2-40B4-BE49-F238E27FC236}">
                <a16:creationId xmlns:a16="http://schemas.microsoft.com/office/drawing/2014/main" id="{CFE85854-7D58-4CFA-811C-DB4C364AF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-1273302"/>
            <a:ext cx="4572000" cy="3505200"/>
          </a:xfrm>
          <a:prstGeom prst="rect">
            <a:avLst/>
          </a:prstGeom>
        </p:spPr>
      </p:pic>
      <p:pic>
        <p:nvPicPr>
          <p:cNvPr id="4098" name="Picture 2" descr="Reading on the Train: A Story in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60" y="2003745"/>
            <a:ext cx="2629307" cy="14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DAA47A8-3FB4-4EB8-9FB5-A27D1D5C2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0"/>
          <a:stretch/>
        </p:blipFill>
        <p:spPr>
          <a:xfrm>
            <a:off x="1941462" y="0"/>
            <a:ext cx="5381142" cy="51435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ABE1D0F-C659-4E33-A5BD-3510A35E5660}"/>
              </a:ext>
            </a:extLst>
          </p:cNvPr>
          <p:cNvSpPr txBox="1"/>
          <p:nvPr/>
        </p:nvSpPr>
        <p:spPr>
          <a:xfrm>
            <a:off x="6529387" y="4707136"/>
            <a:ext cx="2128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solidFill>
                  <a:srgbClr val="170C66"/>
                </a:solidFill>
                <a:latin typeface="Roboto Condensed" panose="020B0604020202020204" charset="0"/>
                <a:ea typeface="Roboto Condensed" panose="020B0604020202020204" charset="0"/>
              </a:rPr>
              <a:t>Zdroj: </a:t>
            </a:r>
            <a:r>
              <a:rPr lang="sk-SK" b="1" dirty="0" err="1">
                <a:solidFill>
                  <a:srgbClr val="170C66"/>
                </a:solidFill>
                <a:latin typeface="Roboto Condensed" panose="020B0604020202020204" charset="0"/>
                <a:ea typeface="Roboto Condensed" panose="020B0604020202020204" charset="0"/>
              </a:rPr>
              <a:t>Amani</a:t>
            </a:r>
            <a:r>
              <a:rPr lang="sk-SK" dirty="0">
                <a:solidFill>
                  <a:srgbClr val="170C66"/>
                </a:solidFill>
                <a:latin typeface="Roboto Condensed" panose="020B0604020202020204" charset="0"/>
                <a:ea typeface="Roboto Condensed" panose="020B0604020202020204" charset="0"/>
              </a:rPr>
              <a:t> et al. (2020)</a:t>
            </a:r>
          </a:p>
        </p:txBody>
      </p:sp>
      <p:pic>
        <p:nvPicPr>
          <p:cNvPr id="5" name="Obrázok 4">
            <a:hlinkClick r:id="rId4"/>
            <a:extLst>
              <a:ext uri="{FF2B5EF4-FFF2-40B4-BE49-F238E27FC236}">
                <a16:creationId xmlns:a16="http://schemas.microsoft.com/office/drawing/2014/main" id="{CC7E9DBE-D7E0-4F40-B106-F208AE7A8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49" y="414338"/>
            <a:ext cx="2790276" cy="421482"/>
          </a:xfrm>
          <a:prstGeom prst="rect">
            <a:avLst/>
          </a:prstGeom>
        </p:spPr>
      </p:pic>
      <p:pic>
        <p:nvPicPr>
          <p:cNvPr id="7" name="Obrázok 6">
            <a:hlinkClick r:id="rId6"/>
            <a:extLst>
              <a:ext uri="{FF2B5EF4-FFF2-40B4-BE49-F238E27FC236}">
                <a16:creationId xmlns:a16="http://schemas.microsoft.com/office/drawing/2014/main" id="{1F819729-993C-416F-868B-F26E890FD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54" y="1076742"/>
            <a:ext cx="2283618" cy="470649"/>
          </a:xfrm>
          <a:prstGeom prst="rect">
            <a:avLst/>
          </a:prstGeom>
        </p:spPr>
      </p:pic>
      <p:pic>
        <p:nvPicPr>
          <p:cNvPr id="9" name="Obrázok 8">
            <a:hlinkClick r:id="rId8"/>
            <a:extLst>
              <a:ext uri="{FF2B5EF4-FFF2-40B4-BE49-F238E27FC236}">
                <a16:creationId xmlns:a16="http://schemas.microsoft.com/office/drawing/2014/main" id="{C66135D6-5E42-4F8D-BA4C-8AC7FD7666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45" y="1788313"/>
            <a:ext cx="2248727" cy="338137"/>
          </a:xfrm>
          <a:prstGeom prst="rect">
            <a:avLst/>
          </a:prstGeom>
        </p:spPr>
      </p:pic>
      <p:pic>
        <p:nvPicPr>
          <p:cNvPr id="11" name="Obrázok 10">
            <a:hlinkClick r:id="rId10"/>
            <a:extLst>
              <a:ext uri="{FF2B5EF4-FFF2-40B4-BE49-F238E27FC236}">
                <a16:creationId xmlns:a16="http://schemas.microsoft.com/office/drawing/2014/main" id="{5EA4209F-D91B-4AFF-BFC3-4B3F06197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099" y="3122881"/>
            <a:ext cx="2283618" cy="360168"/>
          </a:xfrm>
          <a:prstGeom prst="rect">
            <a:avLst/>
          </a:prstGeom>
        </p:spPr>
      </p:pic>
      <p:pic>
        <p:nvPicPr>
          <p:cNvPr id="13" name="Obrázok 12">
            <a:hlinkClick r:id="rId12"/>
            <a:extLst>
              <a:ext uri="{FF2B5EF4-FFF2-40B4-BE49-F238E27FC236}">
                <a16:creationId xmlns:a16="http://schemas.microsoft.com/office/drawing/2014/main" id="{1CB601A9-2DA4-4F04-A029-BB9545413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5514" y="268178"/>
            <a:ext cx="2128837" cy="713802"/>
          </a:xfrm>
          <a:prstGeom prst="rect">
            <a:avLst/>
          </a:prstGeom>
        </p:spPr>
      </p:pic>
      <p:pic>
        <p:nvPicPr>
          <p:cNvPr id="15" name="Obrázok 14">
            <a:hlinkClick r:id="rId14"/>
            <a:extLst>
              <a:ext uri="{FF2B5EF4-FFF2-40B4-BE49-F238E27FC236}">
                <a16:creationId xmlns:a16="http://schemas.microsoft.com/office/drawing/2014/main" id="{FF63AF4E-60E3-4B1A-BE96-85D814A09E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5058" y="1250158"/>
            <a:ext cx="1890713" cy="519722"/>
          </a:xfrm>
          <a:prstGeom prst="rect">
            <a:avLst/>
          </a:prstGeom>
        </p:spPr>
      </p:pic>
      <p:pic>
        <p:nvPicPr>
          <p:cNvPr id="17" name="Obrázok 16">
            <a:hlinkClick r:id="rId16"/>
            <a:extLst>
              <a:ext uri="{FF2B5EF4-FFF2-40B4-BE49-F238E27FC236}">
                <a16:creationId xmlns:a16="http://schemas.microsoft.com/office/drawing/2014/main" id="{2C58A076-939E-45F0-9851-FB07F33602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654" y="2363055"/>
            <a:ext cx="1941462" cy="417390"/>
          </a:xfrm>
          <a:prstGeom prst="rect">
            <a:avLst/>
          </a:prstGeom>
        </p:spPr>
      </p:pic>
      <p:pic>
        <p:nvPicPr>
          <p:cNvPr id="19" name="Obrázok 18">
            <a:hlinkClick r:id="rId18"/>
            <a:extLst>
              <a:ext uri="{FF2B5EF4-FFF2-40B4-BE49-F238E27FC236}">
                <a16:creationId xmlns:a16="http://schemas.microsoft.com/office/drawing/2014/main" id="{F6331C4B-910F-4CA1-9DC5-66859581A4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537" y="4341846"/>
            <a:ext cx="2529637" cy="642255"/>
          </a:xfrm>
          <a:prstGeom prst="rect">
            <a:avLst/>
          </a:prstGeom>
        </p:spPr>
      </p:pic>
      <p:pic>
        <p:nvPicPr>
          <p:cNvPr id="21" name="Obrázok 20">
            <a:hlinkClick r:id="rId20"/>
            <a:extLst>
              <a:ext uri="{FF2B5EF4-FFF2-40B4-BE49-F238E27FC236}">
                <a16:creationId xmlns:a16="http://schemas.microsoft.com/office/drawing/2014/main" id="{5D4F8573-EA7B-463E-8099-CEBAA29D6A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295" y="3642448"/>
            <a:ext cx="2062049" cy="581349"/>
          </a:xfrm>
          <a:prstGeom prst="rect">
            <a:avLst/>
          </a:prstGeom>
        </p:spPr>
      </p:pic>
      <p:pic>
        <p:nvPicPr>
          <p:cNvPr id="23" name="Obrázok 22">
            <a:hlinkClick r:id="rId22"/>
            <a:extLst>
              <a:ext uri="{FF2B5EF4-FFF2-40B4-BE49-F238E27FC236}">
                <a16:creationId xmlns:a16="http://schemas.microsoft.com/office/drawing/2014/main" id="{2530C551-9EC2-4966-9BA3-8F1B681D4AB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24830" y="4049360"/>
            <a:ext cx="1999521" cy="519722"/>
          </a:xfrm>
          <a:prstGeom prst="rect">
            <a:avLst/>
          </a:prstGeom>
        </p:spPr>
      </p:pic>
      <p:pic>
        <p:nvPicPr>
          <p:cNvPr id="25" name="Obrázok 24">
            <a:hlinkClick r:id="rId24"/>
            <a:extLst>
              <a:ext uri="{FF2B5EF4-FFF2-40B4-BE49-F238E27FC236}">
                <a16:creationId xmlns:a16="http://schemas.microsoft.com/office/drawing/2014/main" id="{A4968280-EC0C-4A41-ACB7-FCC60225A4F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94309" y="3336681"/>
            <a:ext cx="1941462" cy="524593"/>
          </a:xfrm>
          <a:prstGeom prst="rect">
            <a:avLst/>
          </a:prstGeom>
        </p:spPr>
      </p:pic>
      <p:pic>
        <p:nvPicPr>
          <p:cNvPr id="27" name="Obrázok 26">
            <a:hlinkClick r:id="rId26"/>
            <a:extLst>
              <a:ext uri="{FF2B5EF4-FFF2-40B4-BE49-F238E27FC236}">
                <a16:creationId xmlns:a16="http://schemas.microsoft.com/office/drawing/2014/main" id="{5EA3D276-DB45-4E5F-976F-EBB31E588E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25981" y="1961328"/>
            <a:ext cx="1718436" cy="519722"/>
          </a:xfrm>
          <a:prstGeom prst="rect">
            <a:avLst/>
          </a:prstGeom>
        </p:spPr>
      </p:pic>
      <p:pic>
        <p:nvPicPr>
          <p:cNvPr id="29" name="Obrázok 28">
            <a:hlinkClick r:id="rId28"/>
            <a:extLst>
              <a:ext uri="{FF2B5EF4-FFF2-40B4-BE49-F238E27FC236}">
                <a16:creationId xmlns:a16="http://schemas.microsoft.com/office/drawing/2014/main" id="{CD53C693-CCA0-4A5A-AD94-82CE89D8731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25981" y="2691554"/>
            <a:ext cx="1663915" cy="462770"/>
          </a:xfrm>
          <a:prstGeom prst="rect">
            <a:avLst/>
          </a:prstGeom>
        </p:spPr>
      </p:pic>
      <p:pic>
        <p:nvPicPr>
          <p:cNvPr id="6146" name="Picture 2" descr="Transparent Gif Overlay Credits to Rightful Owner | Overlays transparent,  Overlays instagram, Overlays picsart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43" y="2028591"/>
            <a:ext cx="1170036" cy="11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n by Sama Soliman on Overlays | Overlays transparent, Overlays picsart,  Overlays instagram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14" y="839901"/>
            <a:ext cx="1151200" cy="1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n by Sama Soliman on Overlays | Overlays transparent, Overlays picsart,  Overlays instagram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52" y="3207308"/>
            <a:ext cx="1151200" cy="1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ransparent Gif Overlay Credits to Rightful Owner | Overlays transparent,  Overlays instagram, Overlays picsart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20" y="3933122"/>
            <a:ext cx="1170036" cy="11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n by Sama Soliman on Overlays | Overlays transparent, Overlays picsart,  Overlays instagram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60" y="3930673"/>
            <a:ext cx="1151200" cy="1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in by Sama Soliman on Overlays | Overlays transparent, Overlays picsart,  Overlays instagram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49" y="2028591"/>
            <a:ext cx="1151200" cy="1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in by Sama Soliman on Overlays | Overlays transparent, Overlays picsart,  Overlays instagram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60" y="113246"/>
            <a:ext cx="1151200" cy="1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ransparent Gif Overlay Credits to Rightful Owner | Overlays transparent,  Overlays instagram, Overlays picsart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89" y="3186025"/>
            <a:ext cx="1170036" cy="11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ansparent Gif Overlay Credits to Rightful Owner | Overlays transparent,  Overlays instagram, Overlays picsart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89" y="850920"/>
            <a:ext cx="1170036" cy="11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ransparent Gif Overlay Credits to Rightful Owner | Overlays transparent,  Overlays instagram, Overlays picsart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3" y="103828"/>
            <a:ext cx="1170036" cy="11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464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 descr="Obrázok, na ktorom je mapa&#10;&#10;Automaticky generovaný popis">
            <a:extLst>
              <a:ext uri="{FF2B5EF4-FFF2-40B4-BE49-F238E27FC236}">
                <a16:creationId xmlns:a16="http://schemas.microsoft.com/office/drawing/2014/main" id="{F8708EF3-78F9-43B9-8A3E-4D04EC8F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81000"/>
            <a:ext cx="3185160" cy="2335530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7FC365D7-EE6E-4EA1-AB4C-5C8B24AC2174}"/>
              </a:ext>
            </a:extLst>
          </p:cNvPr>
          <p:cNvSpPr txBox="1"/>
          <p:nvPr/>
        </p:nvSpPr>
        <p:spPr>
          <a:xfrm>
            <a:off x="27921" y="73223"/>
            <a:ext cx="3589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D9679A"/>
                </a:solidFill>
                <a:latin typeface="Roboto Condensed" panose="020B0604020202020204" charset="0"/>
                <a:ea typeface="Roboto Condensed" panose="020B0604020202020204" charset="0"/>
                <a:hlinkClick r:id="rId3" tooltip="Land Heat Analysis using Google Earth Engine | by Sry Handini Puteri |  Me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 Heat Analysis using Google Earth </a:t>
            </a:r>
            <a:r>
              <a:rPr lang="en-US" u="sng" dirty="0" err="1">
                <a:solidFill>
                  <a:srgbClr val="D9679A"/>
                </a:solidFill>
                <a:latin typeface="Roboto Condensed" panose="020B0604020202020204" charset="0"/>
                <a:ea typeface="Roboto Condensed" panose="020B0604020202020204" charset="0"/>
                <a:hlinkClick r:id="rId3" tooltip="Land Heat Analysis using Google Earth Engine | by Sry Handini Puteri |  Me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</a:t>
            </a:r>
            <a:r>
              <a:rPr lang="sk-SK" u="sng" dirty="0">
                <a:solidFill>
                  <a:srgbClr val="D9679A"/>
                </a:solidFill>
                <a:latin typeface="Roboto Condensed" panose="020B0604020202020204" charset="0"/>
                <a:ea typeface="Roboto Condensed" panose="020B0604020202020204" charset="0"/>
                <a:hlinkClick r:id="rId3" tooltip="Land Heat Analysis using Google Earth Engine | by Sry Handini Puteri |  Me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US" u="sng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  <a:hlinkClick r:id="rId3" tooltip="Land Heat Analysis using Google Earth Engine | by Sry Handini Puteri |  Me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k-SK" u="sng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24" name="Obrázok 23" descr="Obrázok, na ktorom je mapa&#10;&#10;Automaticky generovaný popis">
            <a:extLst>
              <a:ext uri="{FF2B5EF4-FFF2-40B4-BE49-F238E27FC236}">
                <a16:creationId xmlns:a16="http://schemas.microsoft.com/office/drawing/2014/main" id="{2A0BC50F-25F7-4AA9-9237-C330288E7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81" y="2874683"/>
            <a:ext cx="1943100" cy="2195593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47678E92-B826-4A5E-A6C7-48B568891539}"/>
              </a:ext>
            </a:extLst>
          </p:cNvPr>
          <p:cNvSpPr txBox="1"/>
          <p:nvPr/>
        </p:nvSpPr>
        <p:spPr>
          <a:xfrm rot="16200000">
            <a:off x="-322173" y="3460051"/>
            <a:ext cx="1869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MODIS NDVI </a:t>
            </a:r>
            <a:r>
              <a:rPr lang="sk-SK" u="sng" dirty="0" err="1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Times</a:t>
            </a:r>
            <a:r>
              <a:rPr lang="sk-SK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u="sng" dirty="0" err="1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Series</a:t>
            </a:r>
            <a:r>
              <a:rPr lang="sk-SK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u="sng" dirty="0" err="1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Animation</a:t>
            </a:r>
            <a:endParaRPr lang="sk-SK" u="sng" dirty="0">
              <a:solidFill>
                <a:srgbClr val="E084AD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29" name="Obrázok 28" descr="Obrázok, na ktorom je mapa&#10;&#10;Automaticky generovaný popis">
            <a:extLst>
              <a:ext uri="{FF2B5EF4-FFF2-40B4-BE49-F238E27FC236}">
                <a16:creationId xmlns:a16="http://schemas.microsoft.com/office/drawing/2014/main" id="{AD337B75-9C3C-4A88-8CB5-1E30D06C4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352" y="3299460"/>
            <a:ext cx="2700308" cy="1770816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41A72FCC-36D1-4ABD-8986-FF916FE05D91}"/>
              </a:ext>
            </a:extLst>
          </p:cNvPr>
          <p:cNvSpPr txBox="1"/>
          <p:nvPr/>
        </p:nvSpPr>
        <p:spPr>
          <a:xfrm>
            <a:off x="3221180" y="3024306"/>
            <a:ext cx="2867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Google Earth Engine and NO2 levels</a:t>
            </a:r>
            <a:endParaRPr lang="sk-SK" u="sng" dirty="0">
              <a:solidFill>
                <a:srgbClr val="E084AD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35" name="Obrázok 34" descr="Obrázok, na ktorom je mapa&#10;&#10;Automaticky generovaný popis">
            <a:extLst>
              <a:ext uri="{FF2B5EF4-FFF2-40B4-BE49-F238E27FC236}">
                <a16:creationId xmlns:a16="http://schemas.microsoft.com/office/drawing/2014/main" id="{75EFD7CA-F634-4EC3-9103-3B3EEBEF5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744" y="630813"/>
            <a:ext cx="3128576" cy="2360868"/>
          </a:xfrm>
          <a:prstGeom prst="rect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3AB1D9BD-E450-4BD3-9CC7-13BEDC7CAA5C}"/>
              </a:ext>
            </a:extLst>
          </p:cNvPr>
          <p:cNvSpPr txBox="1"/>
          <p:nvPr/>
        </p:nvSpPr>
        <p:spPr>
          <a:xfrm>
            <a:off x="3544292" y="323035"/>
            <a:ext cx="3063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oboto Condensed" panose="020B0604020202020204" charset="0"/>
                <a:ea typeface="Roboto Condensed" panose="020B0604020202020204" charset="0"/>
                <a:hlinkClick r:id="rId7" tooltip="Flooding The Mississippi River Delta Hakai Magazine Ganges River Dolphin -  LowGif"/>
              </a:rPr>
              <a:t>Flooding The Mississippi River Delta</a:t>
            </a:r>
            <a:endParaRPr lang="sk-SK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39" name="Obrázok 38" descr="Obrázok, na ktorom je mapa&#10;&#10;Automaticky generovaný popis">
            <a:extLst>
              <a:ext uri="{FF2B5EF4-FFF2-40B4-BE49-F238E27FC236}">
                <a16:creationId xmlns:a16="http://schemas.microsoft.com/office/drawing/2014/main" id="{C30C3AC7-3737-4A39-8789-C2E76FA03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912" y="3299460"/>
            <a:ext cx="3283507" cy="1770816"/>
          </a:xfrm>
          <a:prstGeom prst="rect">
            <a:avLst/>
          </a:prstGeom>
        </p:spPr>
      </p:pic>
      <p:sp>
        <p:nvSpPr>
          <p:cNvPr id="41" name="BlokTextu 40">
            <a:extLst>
              <a:ext uri="{FF2B5EF4-FFF2-40B4-BE49-F238E27FC236}">
                <a16:creationId xmlns:a16="http://schemas.microsoft.com/office/drawing/2014/main" id="{09DDB09C-5567-42D9-A9BE-63E1754B3C27}"/>
              </a:ext>
            </a:extLst>
          </p:cNvPr>
          <p:cNvSpPr txBox="1"/>
          <p:nvPr/>
        </p:nvSpPr>
        <p:spPr>
          <a:xfrm>
            <a:off x="7061199" y="3016051"/>
            <a:ext cx="2245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Alberta: </a:t>
            </a:r>
            <a:r>
              <a:rPr lang="sk-SK" u="sng" dirty="0" err="1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urban</a:t>
            </a:r>
            <a:r>
              <a:rPr lang="sk-SK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u="sng" dirty="0" err="1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expansion</a:t>
            </a:r>
            <a:endParaRPr lang="sk-SK" u="sng" dirty="0">
              <a:solidFill>
                <a:srgbClr val="E084AD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3" name="Obrázok 42" descr="Obrázok, na ktorom je text&#10;&#10;Automaticky generovaný popis">
            <a:extLst>
              <a:ext uri="{FF2B5EF4-FFF2-40B4-BE49-F238E27FC236}">
                <a16:creationId xmlns:a16="http://schemas.microsoft.com/office/drawing/2014/main" id="{F20C0B30-47B5-4008-A135-9FF7C9C95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744" y="111968"/>
            <a:ext cx="2669350" cy="2085717"/>
          </a:xfrm>
          <a:prstGeom prst="rect">
            <a:avLst/>
          </a:prstGeom>
        </p:spPr>
      </p:pic>
      <p:sp>
        <p:nvSpPr>
          <p:cNvPr id="47" name="BlokTextu 46">
            <a:extLst>
              <a:ext uri="{FF2B5EF4-FFF2-40B4-BE49-F238E27FC236}">
                <a16:creationId xmlns:a16="http://schemas.microsoft.com/office/drawing/2014/main" id="{37C1487F-C7A7-42B3-9006-CBD2154364A5}"/>
              </a:ext>
            </a:extLst>
          </p:cNvPr>
          <p:cNvSpPr txBox="1"/>
          <p:nvPr/>
        </p:nvSpPr>
        <p:spPr>
          <a:xfrm>
            <a:off x="6568440" y="2197267"/>
            <a:ext cx="2575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u="sng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How to generate wildfire boundary maps with Earth Engine</a:t>
            </a:r>
          </a:p>
        </p:txBody>
      </p:sp>
      <p:pic>
        <p:nvPicPr>
          <p:cNvPr id="17" name="Obrázok 16" descr="Obrázok, na ktorom je text&#10;&#10;Automaticky generovaný popis">
            <a:extLst>
              <a:ext uri="{FF2B5EF4-FFF2-40B4-BE49-F238E27FC236}">
                <a16:creationId xmlns:a16="http://schemas.microsoft.com/office/drawing/2014/main" id="{D3AC4B40-1EF2-4775-A1D0-E1F17F41DF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97" y="4340587"/>
            <a:ext cx="1540929" cy="77328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573" y="2803127"/>
            <a:ext cx="466154" cy="442358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" y="3787776"/>
            <a:ext cx="350345" cy="5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91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628753"/>
            <a:ext cx="7759700" cy="1412875"/>
          </a:xfrm>
        </p:spPr>
        <p:txBody>
          <a:bodyPr/>
          <a:lstStyle/>
          <a:p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UKÁŽKY APLIKÁCIÍ</a:t>
            </a:r>
            <a:b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 POSTAVENÝCH NA </a:t>
            </a:r>
            <a:br>
              <a:rPr lang="sk-SK" sz="36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6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ok 24">
            <a:extLst>
              <a:ext uri="{FF2B5EF4-FFF2-40B4-BE49-F238E27FC236}">
                <a16:creationId xmlns:a16="http://schemas.microsoft.com/office/drawing/2014/main" id="{8A5926A5-8552-441F-A046-C181B2EB2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72"/>
          <a:stretch/>
        </p:blipFill>
        <p:spPr>
          <a:xfrm>
            <a:off x="7202153" y="896249"/>
            <a:ext cx="1834964" cy="1257502"/>
          </a:xfrm>
          <a:prstGeom prst="rect">
            <a:avLst/>
          </a:prstGeom>
        </p:spPr>
      </p:pic>
      <p:pic>
        <p:nvPicPr>
          <p:cNvPr id="8" name="Obrázok 7">
            <a:hlinkClick r:id="rId3"/>
            <a:extLst>
              <a:ext uri="{FF2B5EF4-FFF2-40B4-BE49-F238E27FC236}">
                <a16:creationId xmlns:a16="http://schemas.microsoft.com/office/drawing/2014/main" id="{3D3EE078-40D5-46BE-B2A4-2DEBE2AC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93" y="1"/>
            <a:ext cx="4389322" cy="235029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2C4F2F9B-FA3B-45E6-9238-C9888D29B6D2}"/>
              </a:ext>
            </a:extLst>
          </p:cNvPr>
          <p:cNvSpPr txBox="1"/>
          <p:nvPr/>
        </p:nvSpPr>
        <p:spPr>
          <a:xfrm>
            <a:off x="-2039541" y="226127"/>
            <a:ext cx="21252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https://ai.googleblog.com/2013/11/the-first-detailed-maps-of-global.html</a:t>
            </a:r>
          </a:p>
        </p:txBody>
      </p:sp>
      <p:sp>
        <p:nvSpPr>
          <p:cNvPr id="11" name="Nadpis 2">
            <a:extLst>
              <a:ext uri="{FF2B5EF4-FFF2-40B4-BE49-F238E27FC236}">
                <a16:creationId xmlns:a16="http://schemas.microsoft.com/office/drawing/2014/main" id="{A860B468-C7BA-4D1C-A6AB-1182328D14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1185" y="226127"/>
            <a:ext cx="2547938" cy="758825"/>
          </a:xfrm>
        </p:spPr>
        <p:txBody>
          <a:bodyPr/>
          <a:lstStyle/>
          <a:p>
            <a:r>
              <a:rPr lang="sk-SK" dirty="0">
                <a:ln>
                  <a:solidFill>
                    <a:srgbClr val="170C66"/>
                  </a:solidFill>
                </a:ln>
                <a:solidFill>
                  <a:srgbClr val="FFFFFF"/>
                </a:solidFill>
              </a:rPr>
              <a:t>GLOBAL FOREST CHANGE</a:t>
            </a:r>
          </a:p>
        </p:txBody>
      </p:sp>
      <p:pic>
        <p:nvPicPr>
          <p:cNvPr id="13" name="Obrázok 12">
            <a:hlinkClick r:id="rId5"/>
            <a:extLst>
              <a:ext uri="{FF2B5EF4-FFF2-40B4-BE49-F238E27FC236}">
                <a16:creationId xmlns:a16="http://schemas.microsoft.com/office/drawing/2014/main" id="{292E46D8-1FAC-4B7B-9A43-D73FF6983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708" y="43269"/>
            <a:ext cx="2787342" cy="2233372"/>
          </a:xfrm>
          <a:prstGeom prst="rect">
            <a:avLst/>
          </a:prstGeom>
        </p:spPr>
      </p:pic>
      <p:pic>
        <p:nvPicPr>
          <p:cNvPr id="16" name="Obrázok 15">
            <a:hlinkClick r:id="rId7"/>
            <a:extLst>
              <a:ext uri="{FF2B5EF4-FFF2-40B4-BE49-F238E27FC236}">
                <a16:creationId xmlns:a16="http://schemas.microsoft.com/office/drawing/2014/main" id="{DB5D6D41-DDC6-4A2A-A833-6FA5CEAE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93" y="2242060"/>
            <a:ext cx="4336090" cy="2843090"/>
          </a:xfrm>
          <a:prstGeom prst="rect">
            <a:avLst/>
          </a:prstGeom>
        </p:spPr>
      </p:pic>
      <p:sp>
        <p:nvSpPr>
          <p:cNvPr id="21" name="Nadpis 2">
            <a:extLst>
              <a:ext uri="{FF2B5EF4-FFF2-40B4-BE49-F238E27FC236}">
                <a16:creationId xmlns:a16="http://schemas.microsoft.com/office/drawing/2014/main" id="{CA7989E6-B6D5-41CC-9089-C1C7B072EB61}"/>
              </a:ext>
            </a:extLst>
          </p:cNvPr>
          <p:cNvSpPr txBox="1">
            <a:spLocks/>
          </p:cNvSpPr>
          <p:nvPr/>
        </p:nvSpPr>
        <p:spPr>
          <a:xfrm>
            <a:off x="1034471" y="2790244"/>
            <a:ext cx="2548135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>
                <a:ln>
                  <a:solidFill>
                    <a:srgbClr val="FFFFFF"/>
                  </a:solidFill>
                </a:ln>
                <a:solidFill>
                  <a:srgbClr val="170C66"/>
                </a:solidFill>
              </a:rPr>
              <a:t>GLOBAL SURFACE WATER</a:t>
            </a:r>
          </a:p>
        </p:txBody>
      </p:sp>
      <p:pic>
        <p:nvPicPr>
          <p:cNvPr id="23" name="Obrázok 22">
            <a:hlinkClick r:id="rId9"/>
            <a:extLst>
              <a:ext uri="{FF2B5EF4-FFF2-40B4-BE49-F238E27FC236}">
                <a16:creationId xmlns:a16="http://schemas.microsoft.com/office/drawing/2014/main" id="{F4E68EAD-0486-4380-8900-25259BA74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583" y="2571750"/>
            <a:ext cx="3988517" cy="2513399"/>
          </a:xfrm>
          <a:prstGeom prst="rect">
            <a:avLst/>
          </a:prstGeom>
        </p:spPr>
      </p:pic>
      <p:sp>
        <p:nvSpPr>
          <p:cNvPr id="24" name="Nadpis 2">
            <a:extLst>
              <a:ext uri="{FF2B5EF4-FFF2-40B4-BE49-F238E27FC236}">
                <a16:creationId xmlns:a16="http://schemas.microsoft.com/office/drawing/2014/main" id="{E08F8886-E9D3-4334-9C2A-F8E5C2CD38C0}"/>
              </a:ext>
            </a:extLst>
          </p:cNvPr>
          <p:cNvSpPr txBox="1">
            <a:spLocks/>
          </p:cNvSpPr>
          <p:nvPr/>
        </p:nvSpPr>
        <p:spPr>
          <a:xfrm>
            <a:off x="6001502" y="2624868"/>
            <a:ext cx="2548135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>
                <a:ln>
                  <a:solidFill>
                    <a:srgbClr val="170C66"/>
                  </a:solidFill>
                </a:ln>
                <a:solidFill>
                  <a:srgbClr val="FFFFFF"/>
                </a:solidFill>
              </a:rPr>
              <a:t>COLLECT EARTH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80A1697-9E4D-412B-ABB2-54FE01F67A7B}"/>
              </a:ext>
            </a:extLst>
          </p:cNvPr>
          <p:cNvSpPr txBox="1"/>
          <p:nvPr/>
        </p:nvSpPr>
        <p:spPr>
          <a:xfrm>
            <a:off x="4232787" y="2260840"/>
            <a:ext cx="49112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Blip>
                <a:blip r:embed="rId11"/>
              </a:buBlip>
            </a:pPr>
            <a:r>
              <a:rPr lang="sk-SK" sz="1600" dirty="0">
                <a:hlinkClick r:id="rId12"/>
              </a:rPr>
              <a:t>https://earthengine.google.com/case_studies/</a:t>
            </a:r>
            <a:r>
              <a:rPr lang="sk-SK" sz="1600" dirty="0"/>
              <a:t> 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9755F7FC-5E35-4A9B-A53B-A2BA1D3CA2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8050" y="226128"/>
            <a:ext cx="1734258" cy="648488"/>
          </a:xfrm>
          <a:prstGeom prst="rect">
            <a:avLst/>
          </a:prstGeom>
        </p:spPr>
      </p:pic>
      <p:sp>
        <p:nvSpPr>
          <p:cNvPr id="14" name="Nadpis 2">
            <a:extLst>
              <a:ext uri="{FF2B5EF4-FFF2-40B4-BE49-F238E27FC236}">
                <a16:creationId xmlns:a16="http://schemas.microsoft.com/office/drawing/2014/main" id="{112C1E54-0922-4B0A-A70E-9734B1E636F2}"/>
              </a:ext>
            </a:extLst>
          </p:cNvPr>
          <p:cNvSpPr txBox="1">
            <a:spLocks/>
          </p:cNvSpPr>
          <p:nvPr/>
        </p:nvSpPr>
        <p:spPr>
          <a:xfrm>
            <a:off x="4584585" y="868969"/>
            <a:ext cx="4407724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>
                <a:ln>
                  <a:solidFill>
                    <a:srgbClr val="FFFFFF"/>
                  </a:solidFill>
                </a:ln>
                <a:solidFill>
                  <a:srgbClr val="170C66"/>
                </a:solidFill>
              </a:rPr>
              <a:t>MAP OF LIFE</a:t>
            </a:r>
          </a:p>
        </p:txBody>
      </p:sp>
    </p:spTree>
    <p:extLst>
      <p:ext uri="{BB962C8B-B14F-4D97-AF65-F5344CB8AC3E}">
        <p14:creationId xmlns:p14="http://schemas.microsoft.com/office/powerpoint/2010/main" val="1131643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8DA7683-0FB9-4030-B36E-A64937BC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649"/>
            <a:ext cx="9144000" cy="4188201"/>
          </a:xfrm>
          <a:prstGeom prst="rect">
            <a:avLst/>
          </a:prstGeom>
        </p:spPr>
      </p:pic>
      <p:pic>
        <p:nvPicPr>
          <p:cNvPr id="5" name="Obrázok 4">
            <a:hlinkClick r:id="rId3"/>
            <a:extLst>
              <a:ext uri="{FF2B5EF4-FFF2-40B4-BE49-F238E27FC236}">
                <a16:creationId xmlns:a16="http://schemas.microsoft.com/office/drawing/2014/main" id="{689DEB68-BE26-4DC5-AA89-778BB718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3" y="3539220"/>
            <a:ext cx="1432844" cy="143467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E2C1D07-FD2C-4FBD-863B-E5C92B806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277" y="4664005"/>
            <a:ext cx="46767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9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lokTextu 27">
            <a:extLst>
              <a:ext uri="{FF2B5EF4-FFF2-40B4-BE49-F238E27FC236}">
                <a16:creationId xmlns:a16="http://schemas.microsoft.com/office/drawing/2014/main" id="{92ECB3A3-7DE9-4BB5-BE91-77F9D3497CF9}"/>
              </a:ext>
            </a:extLst>
          </p:cNvPr>
          <p:cNvSpPr txBox="1"/>
          <p:nvPr/>
        </p:nvSpPr>
        <p:spPr>
          <a:xfrm>
            <a:off x="-34655" y="356623"/>
            <a:ext cx="6316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sk-SK" sz="2400" dirty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https://www.earthengine.app/</a:t>
            </a:r>
            <a:r>
              <a:rPr lang="sk-SK" sz="24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sk-SK" sz="2400" dirty="0">
              <a:latin typeface="Roboto Condensed" panose="020B0604020202020204" charset="0"/>
              <a:ea typeface="Roboto Condensed" panose="020B0604020202020204" charset="0"/>
              <a:hlinkClick r:id="" action="ppaction://noaction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2400" dirty="0">
                <a:latin typeface="Roboto Condensed" panose="020B0604020202020204" charset="0"/>
                <a:ea typeface="Roboto Condensed" panose="020B0604020202020204" charset="0"/>
                <a:hlinkClick r:id="" action="ppaction://noaction"/>
              </a:rPr>
              <a:t>https://developers.google.com/earth-engine/guides/apps</a:t>
            </a:r>
            <a:endParaRPr lang="sk-SK" sz="24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24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https://developers.google.com/earth-engine/guides/app_engine_examples</a:t>
            </a:r>
            <a:r>
              <a:rPr lang="sk-SK" sz="2400" dirty="0">
                <a:latin typeface="Roboto Condensed" panose="020B0604020202020204" charset="0"/>
                <a:ea typeface="Roboto Condensed" panose="020B0604020202020204" charset="0"/>
              </a:rPr>
              <a:t>  </a:t>
            </a:r>
          </a:p>
          <a:p>
            <a:endParaRPr lang="sk-SK" sz="24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29" name="Google Shape;5411;p46">
            <a:extLst>
              <a:ext uri="{FF2B5EF4-FFF2-40B4-BE49-F238E27FC236}">
                <a16:creationId xmlns:a16="http://schemas.microsoft.com/office/drawing/2014/main" id="{B29B24A6-F0A8-41DF-BCB0-59C67EE0D514}"/>
              </a:ext>
            </a:extLst>
          </p:cNvPr>
          <p:cNvGrpSpPr/>
          <p:nvPr/>
        </p:nvGrpSpPr>
        <p:grpSpPr>
          <a:xfrm>
            <a:off x="6192623" y="-289561"/>
            <a:ext cx="2113177" cy="2618797"/>
            <a:chOff x="7142353" y="1328210"/>
            <a:chExt cx="1413434" cy="1732557"/>
          </a:xfrm>
        </p:grpSpPr>
        <p:sp>
          <p:nvSpPr>
            <p:cNvPr id="30" name="Google Shape;5412;p46">
              <a:extLst>
                <a:ext uri="{FF2B5EF4-FFF2-40B4-BE49-F238E27FC236}">
                  <a16:creationId xmlns:a16="http://schemas.microsoft.com/office/drawing/2014/main" id="{BF33DB3E-2AC5-4B82-9458-B6C409221781}"/>
                </a:ext>
              </a:extLst>
            </p:cNvPr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13;p46">
              <a:extLst>
                <a:ext uri="{FF2B5EF4-FFF2-40B4-BE49-F238E27FC236}">
                  <a16:creationId xmlns:a16="http://schemas.microsoft.com/office/drawing/2014/main" id="{C566FDA3-52C4-45B3-813E-910D1DF7DF3A}"/>
                </a:ext>
              </a:extLst>
            </p:cNvPr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14;p46">
              <a:extLst>
                <a:ext uri="{FF2B5EF4-FFF2-40B4-BE49-F238E27FC236}">
                  <a16:creationId xmlns:a16="http://schemas.microsoft.com/office/drawing/2014/main" id="{9671DEFF-059D-470D-957D-2C265170FD3D}"/>
                </a:ext>
              </a:extLst>
            </p:cNvPr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415;p46">
              <a:extLst>
                <a:ext uri="{FF2B5EF4-FFF2-40B4-BE49-F238E27FC236}">
                  <a16:creationId xmlns:a16="http://schemas.microsoft.com/office/drawing/2014/main" id="{3930633E-77B0-4763-952C-85581A92239C}"/>
                </a:ext>
              </a:extLst>
            </p:cNvPr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416;p46">
              <a:extLst>
                <a:ext uri="{FF2B5EF4-FFF2-40B4-BE49-F238E27FC236}">
                  <a16:creationId xmlns:a16="http://schemas.microsoft.com/office/drawing/2014/main" id="{3BC0714F-B23A-4565-B415-F6CC737F6211}"/>
                </a:ext>
              </a:extLst>
            </p:cNvPr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17;p46">
              <a:extLst>
                <a:ext uri="{FF2B5EF4-FFF2-40B4-BE49-F238E27FC236}">
                  <a16:creationId xmlns:a16="http://schemas.microsoft.com/office/drawing/2014/main" id="{E213EA9C-D8B3-4A6F-B54C-CD850E604A38}"/>
                </a:ext>
              </a:extLst>
            </p:cNvPr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18;p46">
              <a:extLst>
                <a:ext uri="{FF2B5EF4-FFF2-40B4-BE49-F238E27FC236}">
                  <a16:creationId xmlns:a16="http://schemas.microsoft.com/office/drawing/2014/main" id="{42391E77-6538-4A97-840A-AEF13EEF5BE7}"/>
                </a:ext>
              </a:extLst>
            </p:cNvPr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19;p46">
              <a:extLst>
                <a:ext uri="{FF2B5EF4-FFF2-40B4-BE49-F238E27FC236}">
                  <a16:creationId xmlns:a16="http://schemas.microsoft.com/office/drawing/2014/main" id="{6FD6909B-DFF7-4289-9534-0C423129E183}"/>
                </a:ext>
              </a:extLst>
            </p:cNvPr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20;p46">
              <a:extLst>
                <a:ext uri="{FF2B5EF4-FFF2-40B4-BE49-F238E27FC236}">
                  <a16:creationId xmlns:a16="http://schemas.microsoft.com/office/drawing/2014/main" id="{58D6F49B-C867-46BD-89A5-9265A26206A9}"/>
                </a:ext>
              </a:extLst>
            </p:cNvPr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21;p46">
              <a:extLst>
                <a:ext uri="{FF2B5EF4-FFF2-40B4-BE49-F238E27FC236}">
                  <a16:creationId xmlns:a16="http://schemas.microsoft.com/office/drawing/2014/main" id="{DD229681-C449-4F26-8984-17E2E8EF940B}"/>
                </a:ext>
              </a:extLst>
            </p:cNvPr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22;p46">
              <a:extLst>
                <a:ext uri="{FF2B5EF4-FFF2-40B4-BE49-F238E27FC236}">
                  <a16:creationId xmlns:a16="http://schemas.microsoft.com/office/drawing/2014/main" id="{62B4C5BE-465D-4F10-8252-3F900075463D}"/>
                </a:ext>
              </a:extLst>
            </p:cNvPr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23;p46">
              <a:extLst>
                <a:ext uri="{FF2B5EF4-FFF2-40B4-BE49-F238E27FC236}">
                  <a16:creationId xmlns:a16="http://schemas.microsoft.com/office/drawing/2014/main" id="{500CDBBA-B6E8-4B5E-8863-5299952F2B8C}"/>
                </a:ext>
              </a:extLst>
            </p:cNvPr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24;p46">
              <a:extLst>
                <a:ext uri="{FF2B5EF4-FFF2-40B4-BE49-F238E27FC236}">
                  <a16:creationId xmlns:a16="http://schemas.microsoft.com/office/drawing/2014/main" id="{193D1CBD-C700-4D0A-8FAD-6863E8F4CD40}"/>
                </a:ext>
              </a:extLst>
            </p:cNvPr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25;p46">
              <a:extLst>
                <a:ext uri="{FF2B5EF4-FFF2-40B4-BE49-F238E27FC236}">
                  <a16:creationId xmlns:a16="http://schemas.microsoft.com/office/drawing/2014/main" id="{FDDDB74C-EC6F-4F2D-9614-220F3488630E}"/>
                </a:ext>
              </a:extLst>
            </p:cNvPr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26;p46">
              <a:extLst>
                <a:ext uri="{FF2B5EF4-FFF2-40B4-BE49-F238E27FC236}">
                  <a16:creationId xmlns:a16="http://schemas.microsoft.com/office/drawing/2014/main" id="{C84C32B9-73D9-4E9B-B623-9BEE5FEE3FB1}"/>
                </a:ext>
              </a:extLst>
            </p:cNvPr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27;p46">
              <a:extLst>
                <a:ext uri="{FF2B5EF4-FFF2-40B4-BE49-F238E27FC236}">
                  <a16:creationId xmlns:a16="http://schemas.microsoft.com/office/drawing/2014/main" id="{305E9236-550C-459B-A28D-B3BDD9E260EE}"/>
                </a:ext>
              </a:extLst>
            </p:cNvPr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28;p46">
              <a:extLst>
                <a:ext uri="{FF2B5EF4-FFF2-40B4-BE49-F238E27FC236}">
                  <a16:creationId xmlns:a16="http://schemas.microsoft.com/office/drawing/2014/main" id="{95C0C6CB-6D11-4814-B087-F6C39A10700A}"/>
                </a:ext>
              </a:extLst>
            </p:cNvPr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29;p46">
              <a:extLst>
                <a:ext uri="{FF2B5EF4-FFF2-40B4-BE49-F238E27FC236}">
                  <a16:creationId xmlns:a16="http://schemas.microsoft.com/office/drawing/2014/main" id="{A2F3A76C-F565-4409-99EF-D8B3A21AB6ED}"/>
                </a:ext>
              </a:extLst>
            </p:cNvPr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30;p46">
              <a:extLst>
                <a:ext uri="{FF2B5EF4-FFF2-40B4-BE49-F238E27FC236}">
                  <a16:creationId xmlns:a16="http://schemas.microsoft.com/office/drawing/2014/main" id="{43EC9AFA-6B4C-4613-B439-E852A9943EF5}"/>
                </a:ext>
              </a:extLst>
            </p:cNvPr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31;p46">
              <a:extLst>
                <a:ext uri="{FF2B5EF4-FFF2-40B4-BE49-F238E27FC236}">
                  <a16:creationId xmlns:a16="http://schemas.microsoft.com/office/drawing/2014/main" id="{8FA11A81-949F-400C-9098-B35BB28F01F7}"/>
                </a:ext>
              </a:extLst>
            </p:cNvPr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32;p46">
              <a:extLst>
                <a:ext uri="{FF2B5EF4-FFF2-40B4-BE49-F238E27FC236}">
                  <a16:creationId xmlns:a16="http://schemas.microsoft.com/office/drawing/2014/main" id="{360017D1-0807-4649-8A19-A89D13351CB2}"/>
                </a:ext>
              </a:extLst>
            </p:cNvPr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33;p46">
              <a:extLst>
                <a:ext uri="{FF2B5EF4-FFF2-40B4-BE49-F238E27FC236}">
                  <a16:creationId xmlns:a16="http://schemas.microsoft.com/office/drawing/2014/main" id="{F579D5C2-3F7B-4329-9010-12FDF29992D4}"/>
                </a:ext>
              </a:extLst>
            </p:cNvPr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34;p46">
              <a:extLst>
                <a:ext uri="{FF2B5EF4-FFF2-40B4-BE49-F238E27FC236}">
                  <a16:creationId xmlns:a16="http://schemas.microsoft.com/office/drawing/2014/main" id="{8C5C3D84-FDBD-4ECF-8F75-2603E9DDF437}"/>
                </a:ext>
              </a:extLst>
            </p:cNvPr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35;p46">
              <a:extLst>
                <a:ext uri="{FF2B5EF4-FFF2-40B4-BE49-F238E27FC236}">
                  <a16:creationId xmlns:a16="http://schemas.microsoft.com/office/drawing/2014/main" id="{4A5396F2-8324-4C32-91C4-19F089CBDFB4}"/>
                </a:ext>
              </a:extLst>
            </p:cNvPr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36;p46">
              <a:extLst>
                <a:ext uri="{FF2B5EF4-FFF2-40B4-BE49-F238E27FC236}">
                  <a16:creationId xmlns:a16="http://schemas.microsoft.com/office/drawing/2014/main" id="{AA4FA851-EF26-4AC8-881E-90790437D9BD}"/>
                </a:ext>
              </a:extLst>
            </p:cNvPr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37;p46">
              <a:extLst>
                <a:ext uri="{FF2B5EF4-FFF2-40B4-BE49-F238E27FC236}">
                  <a16:creationId xmlns:a16="http://schemas.microsoft.com/office/drawing/2014/main" id="{BA392717-1B6B-402E-932F-8627D01D8E15}"/>
                </a:ext>
              </a:extLst>
            </p:cNvPr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38;p46">
              <a:extLst>
                <a:ext uri="{FF2B5EF4-FFF2-40B4-BE49-F238E27FC236}">
                  <a16:creationId xmlns:a16="http://schemas.microsoft.com/office/drawing/2014/main" id="{5D6862C0-3165-45D0-9A39-DFB298557F15}"/>
                </a:ext>
              </a:extLst>
            </p:cNvPr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39;p46">
              <a:extLst>
                <a:ext uri="{FF2B5EF4-FFF2-40B4-BE49-F238E27FC236}">
                  <a16:creationId xmlns:a16="http://schemas.microsoft.com/office/drawing/2014/main" id="{D121BB4E-B339-4CE1-812B-FF314AC710E0}"/>
                </a:ext>
              </a:extLst>
            </p:cNvPr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40;p46">
              <a:extLst>
                <a:ext uri="{FF2B5EF4-FFF2-40B4-BE49-F238E27FC236}">
                  <a16:creationId xmlns:a16="http://schemas.microsoft.com/office/drawing/2014/main" id="{06CDE308-A4D5-4866-BBB7-0B0D010BBDBF}"/>
                </a:ext>
              </a:extLst>
            </p:cNvPr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41;p46">
              <a:extLst>
                <a:ext uri="{FF2B5EF4-FFF2-40B4-BE49-F238E27FC236}">
                  <a16:creationId xmlns:a16="http://schemas.microsoft.com/office/drawing/2014/main" id="{0B8096EF-955F-4613-AD69-19C1C56B6422}"/>
                </a:ext>
              </a:extLst>
            </p:cNvPr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42;p46">
              <a:extLst>
                <a:ext uri="{FF2B5EF4-FFF2-40B4-BE49-F238E27FC236}">
                  <a16:creationId xmlns:a16="http://schemas.microsoft.com/office/drawing/2014/main" id="{112BA753-E82C-4B43-A2D7-502C75220FFB}"/>
                </a:ext>
              </a:extLst>
            </p:cNvPr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43;p46">
              <a:extLst>
                <a:ext uri="{FF2B5EF4-FFF2-40B4-BE49-F238E27FC236}">
                  <a16:creationId xmlns:a16="http://schemas.microsoft.com/office/drawing/2014/main" id="{F483FE4E-762C-4F28-A85F-9369B23B884E}"/>
                </a:ext>
              </a:extLst>
            </p:cNvPr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44;p46">
              <a:extLst>
                <a:ext uri="{FF2B5EF4-FFF2-40B4-BE49-F238E27FC236}">
                  <a16:creationId xmlns:a16="http://schemas.microsoft.com/office/drawing/2014/main" id="{7C01DE23-7D2E-4B5E-B9D3-EAE715DA0A05}"/>
                </a:ext>
              </a:extLst>
            </p:cNvPr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445;p46">
              <a:extLst>
                <a:ext uri="{FF2B5EF4-FFF2-40B4-BE49-F238E27FC236}">
                  <a16:creationId xmlns:a16="http://schemas.microsoft.com/office/drawing/2014/main" id="{367325F1-B527-4D16-A509-C6599E7E01E0}"/>
                </a:ext>
              </a:extLst>
            </p:cNvPr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446;p46">
              <a:extLst>
                <a:ext uri="{FF2B5EF4-FFF2-40B4-BE49-F238E27FC236}">
                  <a16:creationId xmlns:a16="http://schemas.microsoft.com/office/drawing/2014/main" id="{629AF18C-2FB0-470B-9043-AF3744E61562}"/>
                </a:ext>
              </a:extLst>
            </p:cNvPr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Obrázok 14">
            <a:extLst>
              <a:ext uri="{FF2B5EF4-FFF2-40B4-BE49-F238E27FC236}">
                <a16:creationId xmlns:a16="http://schemas.microsoft.com/office/drawing/2014/main" id="{176BDD9E-89C6-4BC9-969C-0F08ACFCE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031"/>
          <a:stretch/>
        </p:blipFill>
        <p:spPr>
          <a:xfrm>
            <a:off x="3108971" y="2603417"/>
            <a:ext cx="6148670" cy="234423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33BA38DB-62D9-4A56-A04A-070714470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7670"/>
            <a:ext cx="3074316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237921"/>
            <a:ext cx="7759700" cy="1412875"/>
          </a:xfrm>
        </p:spPr>
        <p:txBody>
          <a:bodyPr/>
          <a:lstStyle/>
          <a:p>
            <a:br>
              <a:rPr lang="sk-SK" sz="36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48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TIMELAPSE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FF5B05C0-8B5E-4C08-8B01-2031AC38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597" y="398780"/>
            <a:ext cx="1256769" cy="2290445"/>
          </a:xfrm>
          <a:prstGeom prst="rect">
            <a:avLst/>
          </a:prstGeom>
        </p:spPr>
      </p:pic>
      <p:sp>
        <p:nvSpPr>
          <p:cNvPr id="28" name="Nadpis 27">
            <a:extLst>
              <a:ext uri="{FF2B5EF4-FFF2-40B4-BE49-F238E27FC236}">
                <a16:creationId xmlns:a16="http://schemas.microsoft.com/office/drawing/2014/main" id="{DE99F425-C446-4473-8A59-1EB79C3396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3750" y="260350"/>
            <a:ext cx="4337050" cy="733425"/>
          </a:xfrm>
        </p:spPr>
        <p:txBody>
          <a:bodyPr/>
          <a:lstStyle/>
          <a:p>
            <a:pPr algn="l"/>
            <a:r>
              <a:rPr lang="sk-SK" dirty="0">
                <a:solidFill>
                  <a:srgbClr val="1B1B64"/>
                </a:solidFill>
              </a:rPr>
              <a:t>GEE TIMELAPSE</a:t>
            </a:r>
          </a:p>
        </p:txBody>
      </p:sp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D97BDEED-CD79-487D-8BE6-1FB3B3BE4F6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93775"/>
            <a:ext cx="4086225" cy="1166813"/>
          </a:xfrm>
        </p:spPr>
        <p:txBody>
          <a:bodyPr/>
          <a:lstStyle/>
          <a:p>
            <a:pPr>
              <a:buSzPct val="100000"/>
              <a:buBlip>
                <a:blip r:embed="rId4"/>
              </a:buBlip>
            </a:pP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https://earthengine.google.com/timelapse/</a:t>
            </a: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  <p:sp>
        <p:nvSpPr>
          <p:cNvPr id="43" name="Nadpis 27">
            <a:extLst>
              <a:ext uri="{FF2B5EF4-FFF2-40B4-BE49-F238E27FC236}">
                <a16:creationId xmlns:a16="http://schemas.microsoft.com/office/drawing/2014/main" id="{201266A5-ACC3-44A0-8C64-FC160FBE02C5}"/>
              </a:ext>
            </a:extLst>
          </p:cNvPr>
          <p:cNvSpPr txBox="1">
            <a:spLocks/>
          </p:cNvSpPr>
          <p:nvPr/>
        </p:nvSpPr>
        <p:spPr>
          <a:xfrm>
            <a:off x="235500" y="2072640"/>
            <a:ext cx="43365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>
                <a:solidFill>
                  <a:srgbClr val="1B1B64"/>
                </a:solidFill>
              </a:rPr>
              <a:t>GEE 3D TIMELAPSE</a:t>
            </a:r>
          </a:p>
        </p:txBody>
      </p:sp>
      <p:sp>
        <p:nvSpPr>
          <p:cNvPr id="44" name="Zástupný text 28">
            <a:extLst>
              <a:ext uri="{FF2B5EF4-FFF2-40B4-BE49-F238E27FC236}">
                <a16:creationId xmlns:a16="http://schemas.microsoft.com/office/drawing/2014/main" id="{CAED27A9-52C4-4FD2-A547-EDD5F948535E}"/>
              </a:ext>
            </a:extLst>
          </p:cNvPr>
          <p:cNvSpPr txBox="1">
            <a:spLocks/>
          </p:cNvSpPr>
          <p:nvPr/>
        </p:nvSpPr>
        <p:spPr>
          <a:xfrm>
            <a:off x="0" y="2807040"/>
            <a:ext cx="446425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 sz="16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>
              <a:buSzPct val="100000"/>
              <a:buFont typeface="Rubik"/>
              <a:buBlip>
                <a:blip r:embed="rId4"/>
              </a:buBlip>
            </a:pP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https://earth.google.com/web/data=CiQSIhIgNTQ0MGExNzMxYzI1MTFlYTk0NDM4YmI2ODk0NDUyOTc</a:t>
            </a:r>
            <a:r>
              <a:rPr lang="sk-SK" sz="2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</p:txBody>
      </p:sp>
      <p:pic>
        <p:nvPicPr>
          <p:cNvPr id="32" name="Obrázok 31" descr="Obrázok, na ktorom je text&#10;&#10;Automaticky generovaný popis">
            <a:extLst>
              <a:ext uri="{FF2B5EF4-FFF2-40B4-BE49-F238E27FC236}">
                <a16:creationId xmlns:a16="http://schemas.microsoft.com/office/drawing/2014/main" id="{B8790421-5CC8-43AE-82DC-95833400E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585" y="2641940"/>
            <a:ext cx="3647978" cy="2039281"/>
          </a:xfrm>
          <a:prstGeom prst="rect">
            <a:avLst/>
          </a:prstGeom>
        </p:spPr>
      </p:pic>
      <p:pic>
        <p:nvPicPr>
          <p:cNvPr id="34" name="Obrázok 33" descr="Obrázok, na ktorom je text&#10;&#10;Automaticky generovaný popis">
            <a:extLst>
              <a:ext uri="{FF2B5EF4-FFF2-40B4-BE49-F238E27FC236}">
                <a16:creationId xmlns:a16="http://schemas.microsoft.com/office/drawing/2014/main" id="{D781A26C-04AC-4C12-82D6-98A7553A5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585" y="436766"/>
            <a:ext cx="3647978" cy="20519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1158875"/>
            <a:ext cx="7759700" cy="1412875"/>
          </a:xfrm>
        </p:spPr>
        <p:txBody>
          <a:bodyPr/>
          <a:lstStyle/>
          <a:p>
            <a:br>
              <a:rPr lang="sk-SK" sz="36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CLOUD</a:t>
            </a: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ako platforma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4" name="Obrázok 3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1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09E02F34-4209-4DCB-94B6-CE070A36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-158250"/>
            <a:ext cx="9144000" cy="57360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746740"/>
            <a:ext cx="7759700" cy="1412875"/>
          </a:xfrm>
        </p:spPr>
        <p:txBody>
          <a:bodyPr/>
          <a:lstStyle/>
          <a:p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48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..a SLOVENSKO?</a:t>
            </a:r>
            <a:br>
              <a:rPr lang="sk-SK" sz="60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sk-SK" dirty="0">
              <a:solidFill>
                <a:srgbClr val="C7ECFE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2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7CFD6D29-E1DC-4C19-A8BE-57850609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0" b="1278"/>
          <a:stretch/>
        </p:blipFill>
        <p:spPr>
          <a:xfrm>
            <a:off x="32026" y="400051"/>
            <a:ext cx="9111973" cy="406479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61BB9F5-4A8A-46C5-AFD4-8A8659BF0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57" t="25130" r="43246" b="67950"/>
          <a:stretch/>
        </p:blipFill>
        <p:spPr>
          <a:xfrm>
            <a:off x="5426300" y="3645491"/>
            <a:ext cx="1385134" cy="1180078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E5FEE87-6A57-42E8-9A27-045E2D87F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" t="36840" r="90964" b="57952"/>
          <a:stretch/>
        </p:blipFill>
        <p:spPr>
          <a:xfrm>
            <a:off x="6935697" y="4646381"/>
            <a:ext cx="457200" cy="22145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031879E-EDA3-4B74-9B25-311E3EBDD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828" y="3618541"/>
            <a:ext cx="1637209" cy="1361078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129CA9D5-09A2-45BC-90E1-3CE17E94793B}"/>
              </a:ext>
            </a:extLst>
          </p:cNvPr>
          <p:cNvSpPr txBox="1"/>
          <p:nvPr/>
        </p:nvSpPr>
        <p:spPr>
          <a:xfrm>
            <a:off x="-487680" y="4835723"/>
            <a:ext cx="3880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Zdroj: </a:t>
            </a:r>
            <a:r>
              <a:rPr lang="sk-SK" b="1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Amani</a:t>
            </a:r>
            <a:r>
              <a:rPr lang="sk-SK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 et al. (2020)</a:t>
            </a:r>
          </a:p>
        </p:txBody>
      </p:sp>
      <p:pic>
        <p:nvPicPr>
          <p:cNvPr id="10" name="Obrázok 9" descr="Obrázok, na ktorom je text, žena&#10;&#10;Automaticky generovaný popis">
            <a:extLst>
              <a:ext uri="{FF2B5EF4-FFF2-40B4-BE49-F238E27FC236}">
                <a16:creationId xmlns:a16="http://schemas.microsoft.com/office/drawing/2014/main" id="{E1167B2F-E1B2-42D3-B5B8-BEAC79BD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19" y="2432448"/>
            <a:ext cx="1061413" cy="12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48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8B1A7AB-FEE8-40D9-A158-4C4C4CC78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E464492-F937-4992-BC49-B91E9D17626A}"/>
              </a:ext>
            </a:extLst>
          </p:cNvPr>
          <p:cNvSpPr txBox="1"/>
          <p:nvPr/>
        </p:nvSpPr>
        <p:spPr>
          <a:xfrm>
            <a:off x="79534" y="3917989"/>
            <a:ext cx="17206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u="sng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Aktuálne k: </a:t>
            </a:r>
            <a:r>
              <a:rPr lang="sk-SK" sz="2400" b="1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17.5. 2021</a:t>
            </a:r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DCC33AF6-A98E-4388-8FC6-01F067633750}"/>
              </a:ext>
            </a:extLst>
          </p:cNvPr>
          <p:cNvSpPr/>
          <p:nvPr/>
        </p:nvSpPr>
        <p:spPr>
          <a:xfrm>
            <a:off x="-75248" y="150017"/>
            <a:ext cx="3900488" cy="830997"/>
          </a:xfrm>
          <a:prstGeom prst="rightArrow">
            <a:avLst/>
          </a:prstGeom>
          <a:noFill/>
          <a:ln>
            <a:solidFill>
              <a:srgbClr val="5CB8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n>
                <a:solidFill>
                  <a:srgbClr val="F0AD4E"/>
                </a:solidFill>
              </a:ln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1F31B36-E837-4BFB-841B-E851A77B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4" y="2455068"/>
            <a:ext cx="3171825" cy="44767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DF115F7-BEE3-45B5-9462-B376E3126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53" y="3961318"/>
            <a:ext cx="3302146" cy="7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0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4959;p33">
            <a:extLst>
              <a:ext uri="{FF2B5EF4-FFF2-40B4-BE49-F238E27FC236}">
                <a16:creationId xmlns:a16="http://schemas.microsoft.com/office/drawing/2014/main" id="{E40A82B6-4FF1-4439-9C49-2A0E1302B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267" y="175679"/>
            <a:ext cx="5188806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ZÁKLADNÉ </a:t>
            </a:r>
            <a:br>
              <a:rPr lang="sk-SK" sz="32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PUBLIKÁCIE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7" name="Obrázok 6">
            <a:hlinkClick r:id="rId3"/>
            <a:extLst>
              <a:ext uri="{FF2B5EF4-FFF2-40B4-BE49-F238E27FC236}">
                <a16:creationId xmlns:a16="http://schemas.microsoft.com/office/drawing/2014/main" id="{176CF047-8A29-45B0-BC87-66AB6589C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08" y="3247178"/>
            <a:ext cx="4518230" cy="168802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Obrázok 8">
            <a:hlinkClick r:id="rId5"/>
            <a:extLst>
              <a:ext uri="{FF2B5EF4-FFF2-40B4-BE49-F238E27FC236}">
                <a16:creationId xmlns:a16="http://schemas.microsoft.com/office/drawing/2014/main" id="{7E323922-5567-41B0-B388-6DFCB648F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2" y="190028"/>
            <a:ext cx="4518230" cy="294450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122" name="Google Shape;4824;p32">
            <a:extLst>
              <a:ext uri="{FF2B5EF4-FFF2-40B4-BE49-F238E27FC236}">
                <a16:creationId xmlns:a16="http://schemas.microsoft.com/office/drawing/2014/main" id="{34FBB0DE-1985-4CE4-93AB-0C22E2E9D2DF}"/>
              </a:ext>
            </a:extLst>
          </p:cNvPr>
          <p:cNvGrpSpPr/>
          <p:nvPr/>
        </p:nvGrpSpPr>
        <p:grpSpPr>
          <a:xfrm>
            <a:off x="5631532" y="3037855"/>
            <a:ext cx="1603545" cy="1747875"/>
            <a:chOff x="1358725" y="238575"/>
            <a:chExt cx="4784850" cy="5103050"/>
          </a:xfrm>
        </p:grpSpPr>
        <p:sp>
          <p:nvSpPr>
            <p:cNvPr id="123" name="Google Shape;4825;p32">
              <a:extLst>
                <a:ext uri="{FF2B5EF4-FFF2-40B4-BE49-F238E27FC236}">
                  <a16:creationId xmlns:a16="http://schemas.microsoft.com/office/drawing/2014/main" id="{A72200E3-86E0-4C8F-B8E2-C2A226F6BC6B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26;p32">
              <a:extLst>
                <a:ext uri="{FF2B5EF4-FFF2-40B4-BE49-F238E27FC236}">
                  <a16:creationId xmlns:a16="http://schemas.microsoft.com/office/drawing/2014/main" id="{0C496A32-2A2D-488B-9E5E-5AD450C0578E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27;p32">
              <a:extLst>
                <a:ext uri="{FF2B5EF4-FFF2-40B4-BE49-F238E27FC236}">
                  <a16:creationId xmlns:a16="http://schemas.microsoft.com/office/drawing/2014/main" id="{22C450F8-8323-4E79-B6D4-6915435E14CA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28;p32">
              <a:extLst>
                <a:ext uri="{FF2B5EF4-FFF2-40B4-BE49-F238E27FC236}">
                  <a16:creationId xmlns:a16="http://schemas.microsoft.com/office/drawing/2014/main" id="{D55BD9BF-A126-4322-B03B-267A5BC4F178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29;p32">
              <a:extLst>
                <a:ext uri="{FF2B5EF4-FFF2-40B4-BE49-F238E27FC236}">
                  <a16:creationId xmlns:a16="http://schemas.microsoft.com/office/drawing/2014/main" id="{7EEC878D-5B18-4B7B-A1DD-26309DB2EC4D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30;p32">
              <a:extLst>
                <a:ext uri="{FF2B5EF4-FFF2-40B4-BE49-F238E27FC236}">
                  <a16:creationId xmlns:a16="http://schemas.microsoft.com/office/drawing/2014/main" id="{25FCAA3D-82BE-4BA9-9476-038F3C50A05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4831;p32">
              <a:extLst>
                <a:ext uri="{FF2B5EF4-FFF2-40B4-BE49-F238E27FC236}">
                  <a16:creationId xmlns:a16="http://schemas.microsoft.com/office/drawing/2014/main" id="{C6C9CA3C-4C37-4645-AAA7-5C760E789BCE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32;p32">
              <a:extLst>
                <a:ext uri="{FF2B5EF4-FFF2-40B4-BE49-F238E27FC236}">
                  <a16:creationId xmlns:a16="http://schemas.microsoft.com/office/drawing/2014/main" id="{1FCEAA02-3835-4E41-8500-6561832C34CF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33;p32">
              <a:extLst>
                <a:ext uri="{FF2B5EF4-FFF2-40B4-BE49-F238E27FC236}">
                  <a16:creationId xmlns:a16="http://schemas.microsoft.com/office/drawing/2014/main" id="{CD51501A-433B-465E-AB71-4FBD0F331EB3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34;p32">
              <a:extLst>
                <a:ext uri="{FF2B5EF4-FFF2-40B4-BE49-F238E27FC236}">
                  <a16:creationId xmlns:a16="http://schemas.microsoft.com/office/drawing/2014/main" id="{EEA6A4BE-3504-42E0-A8AE-3CEA0CF32CE3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35;p32">
              <a:extLst>
                <a:ext uri="{FF2B5EF4-FFF2-40B4-BE49-F238E27FC236}">
                  <a16:creationId xmlns:a16="http://schemas.microsoft.com/office/drawing/2014/main" id="{D75CECE7-E5BC-4F62-ABCD-D04A567E659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36;p32">
              <a:extLst>
                <a:ext uri="{FF2B5EF4-FFF2-40B4-BE49-F238E27FC236}">
                  <a16:creationId xmlns:a16="http://schemas.microsoft.com/office/drawing/2014/main" id="{BFB97480-5820-47F7-B1D5-7CC0F8B58062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37;p32">
              <a:extLst>
                <a:ext uri="{FF2B5EF4-FFF2-40B4-BE49-F238E27FC236}">
                  <a16:creationId xmlns:a16="http://schemas.microsoft.com/office/drawing/2014/main" id="{54FB1124-A407-4351-8525-FB4C7EFC8323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38;p32">
              <a:extLst>
                <a:ext uri="{FF2B5EF4-FFF2-40B4-BE49-F238E27FC236}">
                  <a16:creationId xmlns:a16="http://schemas.microsoft.com/office/drawing/2014/main" id="{3C5BB03C-2B06-47DB-9D84-A851F95D9883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39;p32">
              <a:extLst>
                <a:ext uri="{FF2B5EF4-FFF2-40B4-BE49-F238E27FC236}">
                  <a16:creationId xmlns:a16="http://schemas.microsoft.com/office/drawing/2014/main" id="{595B33B2-C01D-47BC-AE62-2776BEB5FAEC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40;p32">
              <a:extLst>
                <a:ext uri="{FF2B5EF4-FFF2-40B4-BE49-F238E27FC236}">
                  <a16:creationId xmlns:a16="http://schemas.microsoft.com/office/drawing/2014/main" id="{EEB8F92E-119B-4B81-B12E-9AC0B13E480C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41;p32">
              <a:extLst>
                <a:ext uri="{FF2B5EF4-FFF2-40B4-BE49-F238E27FC236}">
                  <a16:creationId xmlns:a16="http://schemas.microsoft.com/office/drawing/2014/main" id="{AFE4123F-8FC9-43A5-9613-3EB9582823A6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42;p32">
              <a:extLst>
                <a:ext uri="{FF2B5EF4-FFF2-40B4-BE49-F238E27FC236}">
                  <a16:creationId xmlns:a16="http://schemas.microsoft.com/office/drawing/2014/main" id="{072714E4-DB35-461A-90BD-9258ECD60425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843;p32">
              <a:extLst>
                <a:ext uri="{FF2B5EF4-FFF2-40B4-BE49-F238E27FC236}">
                  <a16:creationId xmlns:a16="http://schemas.microsoft.com/office/drawing/2014/main" id="{8547BE20-2C38-471A-AFC5-AEE70047958B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844;p32">
              <a:extLst>
                <a:ext uri="{FF2B5EF4-FFF2-40B4-BE49-F238E27FC236}">
                  <a16:creationId xmlns:a16="http://schemas.microsoft.com/office/drawing/2014/main" id="{87AAE46A-3E57-488F-B77A-DB9F0CAFDCBC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845;p32">
              <a:extLst>
                <a:ext uri="{FF2B5EF4-FFF2-40B4-BE49-F238E27FC236}">
                  <a16:creationId xmlns:a16="http://schemas.microsoft.com/office/drawing/2014/main" id="{8C36CAC2-6BA1-472B-86F4-7A39A9C3E190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846;p32">
              <a:extLst>
                <a:ext uri="{FF2B5EF4-FFF2-40B4-BE49-F238E27FC236}">
                  <a16:creationId xmlns:a16="http://schemas.microsoft.com/office/drawing/2014/main" id="{850CC0B2-C2E2-4837-97B2-0091BED16727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847;p32">
              <a:extLst>
                <a:ext uri="{FF2B5EF4-FFF2-40B4-BE49-F238E27FC236}">
                  <a16:creationId xmlns:a16="http://schemas.microsoft.com/office/drawing/2014/main" id="{2DF1D6BA-EC22-43D7-AC4F-44F93CBDB42D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848;p32">
              <a:extLst>
                <a:ext uri="{FF2B5EF4-FFF2-40B4-BE49-F238E27FC236}">
                  <a16:creationId xmlns:a16="http://schemas.microsoft.com/office/drawing/2014/main" id="{EEE73384-4458-4A84-BBA7-CF4B2FCBE821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849;p32">
              <a:extLst>
                <a:ext uri="{FF2B5EF4-FFF2-40B4-BE49-F238E27FC236}">
                  <a16:creationId xmlns:a16="http://schemas.microsoft.com/office/drawing/2014/main" id="{963A3EA6-380C-47B9-85FB-78A7AA50ACA4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850;p32">
              <a:extLst>
                <a:ext uri="{FF2B5EF4-FFF2-40B4-BE49-F238E27FC236}">
                  <a16:creationId xmlns:a16="http://schemas.microsoft.com/office/drawing/2014/main" id="{CDC37EE3-7257-478B-B159-76B9197DF7B3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851;p32">
              <a:extLst>
                <a:ext uri="{FF2B5EF4-FFF2-40B4-BE49-F238E27FC236}">
                  <a16:creationId xmlns:a16="http://schemas.microsoft.com/office/drawing/2014/main" id="{2B5C3749-EEB5-4FAE-9376-179B1C0EEDCD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852;p32">
              <a:extLst>
                <a:ext uri="{FF2B5EF4-FFF2-40B4-BE49-F238E27FC236}">
                  <a16:creationId xmlns:a16="http://schemas.microsoft.com/office/drawing/2014/main" id="{71ECD90A-DDB1-4D5B-A9DB-E023DC4172D8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853;p32">
              <a:extLst>
                <a:ext uri="{FF2B5EF4-FFF2-40B4-BE49-F238E27FC236}">
                  <a16:creationId xmlns:a16="http://schemas.microsoft.com/office/drawing/2014/main" id="{93ABAC62-57D7-4E4A-9BC5-DEC97ADB0D70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854;p32">
              <a:extLst>
                <a:ext uri="{FF2B5EF4-FFF2-40B4-BE49-F238E27FC236}">
                  <a16:creationId xmlns:a16="http://schemas.microsoft.com/office/drawing/2014/main" id="{6E7DBEAB-9434-4B2C-B04F-0F530B5FDF6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855;p32">
              <a:extLst>
                <a:ext uri="{FF2B5EF4-FFF2-40B4-BE49-F238E27FC236}">
                  <a16:creationId xmlns:a16="http://schemas.microsoft.com/office/drawing/2014/main" id="{7BFB8B80-9359-4204-91B3-B3C6427072DA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856;p32">
              <a:extLst>
                <a:ext uri="{FF2B5EF4-FFF2-40B4-BE49-F238E27FC236}">
                  <a16:creationId xmlns:a16="http://schemas.microsoft.com/office/drawing/2014/main" id="{AD096E69-316E-431D-BEE9-640C1017A649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857;p32">
              <a:extLst>
                <a:ext uri="{FF2B5EF4-FFF2-40B4-BE49-F238E27FC236}">
                  <a16:creationId xmlns:a16="http://schemas.microsoft.com/office/drawing/2014/main" id="{DFCA0609-FDA1-45AE-B63C-551FB295A255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858;p32">
              <a:extLst>
                <a:ext uri="{FF2B5EF4-FFF2-40B4-BE49-F238E27FC236}">
                  <a16:creationId xmlns:a16="http://schemas.microsoft.com/office/drawing/2014/main" id="{DD5965F5-1A10-4908-8C54-3938E2544C4E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859;p32">
              <a:extLst>
                <a:ext uri="{FF2B5EF4-FFF2-40B4-BE49-F238E27FC236}">
                  <a16:creationId xmlns:a16="http://schemas.microsoft.com/office/drawing/2014/main" id="{F86228A0-71A4-4868-A7DE-EA30F9F07EF3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860;p32">
              <a:extLst>
                <a:ext uri="{FF2B5EF4-FFF2-40B4-BE49-F238E27FC236}">
                  <a16:creationId xmlns:a16="http://schemas.microsoft.com/office/drawing/2014/main" id="{F9A342EA-BC7F-4AE2-ACAF-7B11487584A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861;p32">
              <a:extLst>
                <a:ext uri="{FF2B5EF4-FFF2-40B4-BE49-F238E27FC236}">
                  <a16:creationId xmlns:a16="http://schemas.microsoft.com/office/drawing/2014/main" id="{6247A33B-424B-4F72-B4C1-5EBCA7A5F5B2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862;p32">
              <a:extLst>
                <a:ext uri="{FF2B5EF4-FFF2-40B4-BE49-F238E27FC236}">
                  <a16:creationId xmlns:a16="http://schemas.microsoft.com/office/drawing/2014/main" id="{DB1353BC-A966-43F4-938D-0D51DB595C1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863;p32">
              <a:extLst>
                <a:ext uri="{FF2B5EF4-FFF2-40B4-BE49-F238E27FC236}">
                  <a16:creationId xmlns:a16="http://schemas.microsoft.com/office/drawing/2014/main" id="{2E19C4C9-265C-410F-9220-336601AAF0C0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864;p32">
              <a:extLst>
                <a:ext uri="{FF2B5EF4-FFF2-40B4-BE49-F238E27FC236}">
                  <a16:creationId xmlns:a16="http://schemas.microsoft.com/office/drawing/2014/main" id="{E9347A8B-B537-44A9-B70C-CAAD3717E95B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865;p32">
              <a:extLst>
                <a:ext uri="{FF2B5EF4-FFF2-40B4-BE49-F238E27FC236}">
                  <a16:creationId xmlns:a16="http://schemas.microsoft.com/office/drawing/2014/main" id="{AE3BCDF9-74B3-48E0-8388-685C4F4FC728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866;p32">
              <a:extLst>
                <a:ext uri="{FF2B5EF4-FFF2-40B4-BE49-F238E27FC236}">
                  <a16:creationId xmlns:a16="http://schemas.microsoft.com/office/drawing/2014/main" id="{A7A24C7F-CC40-4DF4-9FB5-BDBD34C5BF56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867;p32">
              <a:extLst>
                <a:ext uri="{FF2B5EF4-FFF2-40B4-BE49-F238E27FC236}">
                  <a16:creationId xmlns:a16="http://schemas.microsoft.com/office/drawing/2014/main" id="{5FC6DF62-FB12-4FEC-A0E5-111E0959B518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868;p32">
              <a:extLst>
                <a:ext uri="{FF2B5EF4-FFF2-40B4-BE49-F238E27FC236}">
                  <a16:creationId xmlns:a16="http://schemas.microsoft.com/office/drawing/2014/main" id="{2330BC3C-B740-45EF-B965-A4435A42491B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869;p32">
              <a:extLst>
                <a:ext uri="{FF2B5EF4-FFF2-40B4-BE49-F238E27FC236}">
                  <a16:creationId xmlns:a16="http://schemas.microsoft.com/office/drawing/2014/main" id="{B6B89337-939C-4D87-8C81-E4FF7F340BF6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870;p32">
              <a:extLst>
                <a:ext uri="{FF2B5EF4-FFF2-40B4-BE49-F238E27FC236}">
                  <a16:creationId xmlns:a16="http://schemas.microsoft.com/office/drawing/2014/main" id="{04B491D8-87E7-4032-AB61-72D24ED75A5C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871;p32">
              <a:extLst>
                <a:ext uri="{FF2B5EF4-FFF2-40B4-BE49-F238E27FC236}">
                  <a16:creationId xmlns:a16="http://schemas.microsoft.com/office/drawing/2014/main" id="{412B6D7D-7325-42E7-B85A-5067731E7F56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872;p32">
              <a:extLst>
                <a:ext uri="{FF2B5EF4-FFF2-40B4-BE49-F238E27FC236}">
                  <a16:creationId xmlns:a16="http://schemas.microsoft.com/office/drawing/2014/main" id="{E08C1192-AAE9-4E26-94FF-480DF8617FA5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873;p32">
              <a:extLst>
                <a:ext uri="{FF2B5EF4-FFF2-40B4-BE49-F238E27FC236}">
                  <a16:creationId xmlns:a16="http://schemas.microsoft.com/office/drawing/2014/main" id="{00D17228-8FB4-4A52-8D62-A0FAE15F1DD6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874;p32">
              <a:extLst>
                <a:ext uri="{FF2B5EF4-FFF2-40B4-BE49-F238E27FC236}">
                  <a16:creationId xmlns:a16="http://schemas.microsoft.com/office/drawing/2014/main" id="{C222B123-C69E-4D19-B616-365F086FB81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875;p32">
              <a:extLst>
                <a:ext uri="{FF2B5EF4-FFF2-40B4-BE49-F238E27FC236}">
                  <a16:creationId xmlns:a16="http://schemas.microsoft.com/office/drawing/2014/main" id="{92F33ADF-C63C-4188-A9E9-C6268909158A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876;p32">
              <a:extLst>
                <a:ext uri="{FF2B5EF4-FFF2-40B4-BE49-F238E27FC236}">
                  <a16:creationId xmlns:a16="http://schemas.microsoft.com/office/drawing/2014/main" id="{57284617-181D-4619-BEFE-F76B32B3CEE1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877;p32">
              <a:extLst>
                <a:ext uri="{FF2B5EF4-FFF2-40B4-BE49-F238E27FC236}">
                  <a16:creationId xmlns:a16="http://schemas.microsoft.com/office/drawing/2014/main" id="{00F362A8-D6C4-41DB-B38E-782E17EC6EFF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878;p32">
              <a:extLst>
                <a:ext uri="{FF2B5EF4-FFF2-40B4-BE49-F238E27FC236}">
                  <a16:creationId xmlns:a16="http://schemas.microsoft.com/office/drawing/2014/main" id="{007FD78F-84E5-4495-AF41-371DA0545F95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879;p32">
              <a:extLst>
                <a:ext uri="{FF2B5EF4-FFF2-40B4-BE49-F238E27FC236}">
                  <a16:creationId xmlns:a16="http://schemas.microsoft.com/office/drawing/2014/main" id="{EFBDD1D2-4EC9-4C13-A9F6-42EAFB4FD48E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880;p32">
              <a:extLst>
                <a:ext uri="{FF2B5EF4-FFF2-40B4-BE49-F238E27FC236}">
                  <a16:creationId xmlns:a16="http://schemas.microsoft.com/office/drawing/2014/main" id="{ECE63BE7-5152-45D8-AF64-F76CBBB34071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81;p32">
              <a:extLst>
                <a:ext uri="{FF2B5EF4-FFF2-40B4-BE49-F238E27FC236}">
                  <a16:creationId xmlns:a16="http://schemas.microsoft.com/office/drawing/2014/main" id="{4D24112E-A674-4F00-9442-FEB88BBAD74B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882;p32">
              <a:extLst>
                <a:ext uri="{FF2B5EF4-FFF2-40B4-BE49-F238E27FC236}">
                  <a16:creationId xmlns:a16="http://schemas.microsoft.com/office/drawing/2014/main" id="{C45B6CBF-256D-490F-A494-ED000CAF8F0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883;p32">
              <a:extLst>
                <a:ext uri="{FF2B5EF4-FFF2-40B4-BE49-F238E27FC236}">
                  <a16:creationId xmlns:a16="http://schemas.microsoft.com/office/drawing/2014/main" id="{75C0FE52-2B63-4F9F-964A-29A7155AE4D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884;p32">
              <a:extLst>
                <a:ext uri="{FF2B5EF4-FFF2-40B4-BE49-F238E27FC236}">
                  <a16:creationId xmlns:a16="http://schemas.microsoft.com/office/drawing/2014/main" id="{284BA427-F12A-40D0-AEC2-E82E26C0F0BF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885;p32">
              <a:extLst>
                <a:ext uri="{FF2B5EF4-FFF2-40B4-BE49-F238E27FC236}">
                  <a16:creationId xmlns:a16="http://schemas.microsoft.com/office/drawing/2014/main" id="{404A3916-7F91-4396-989D-F465192EEBE8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86;p32">
              <a:extLst>
                <a:ext uri="{FF2B5EF4-FFF2-40B4-BE49-F238E27FC236}">
                  <a16:creationId xmlns:a16="http://schemas.microsoft.com/office/drawing/2014/main" id="{107EB9DC-A809-4059-B60E-F394C799CDE1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87;p32">
              <a:extLst>
                <a:ext uri="{FF2B5EF4-FFF2-40B4-BE49-F238E27FC236}">
                  <a16:creationId xmlns:a16="http://schemas.microsoft.com/office/drawing/2014/main" id="{471203E7-BDE3-4CC6-BFC0-27DF4A268963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88;p32">
              <a:extLst>
                <a:ext uri="{FF2B5EF4-FFF2-40B4-BE49-F238E27FC236}">
                  <a16:creationId xmlns:a16="http://schemas.microsoft.com/office/drawing/2014/main" id="{392B0701-5FB4-4C1E-90A1-B3593EF6833F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89;p32">
              <a:extLst>
                <a:ext uri="{FF2B5EF4-FFF2-40B4-BE49-F238E27FC236}">
                  <a16:creationId xmlns:a16="http://schemas.microsoft.com/office/drawing/2014/main" id="{DFFFE429-8907-4E39-9853-FE783B7FC174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90;p32">
              <a:extLst>
                <a:ext uri="{FF2B5EF4-FFF2-40B4-BE49-F238E27FC236}">
                  <a16:creationId xmlns:a16="http://schemas.microsoft.com/office/drawing/2014/main" id="{F411FA74-8115-4C2E-AB8C-4113CCA8ADEA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91;p32">
              <a:extLst>
                <a:ext uri="{FF2B5EF4-FFF2-40B4-BE49-F238E27FC236}">
                  <a16:creationId xmlns:a16="http://schemas.microsoft.com/office/drawing/2014/main" id="{05236987-150B-402A-AD3D-A395066002B1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92;p32">
              <a:extLst>
                <a:ext uri="{FF2B5EF4-FFF2-40B4-BE49-F238E27FC236}">
                  <a16:creationId xmlns:a16="http://schemas.microsoft.com/office/drawing/2014/main" id="{C7AF152B-B3C8-4497-AA03-FA35A853C1B6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93;p32">
              <a:extLst>
                <a:ext uri="{FF2B5EF4-FFF2-40B4-BE49-F238E27FC236}">
                  <a16:creationId xmlns:a16="http://schemas.microsoft.com/office/drawing/2014/main" id="{4854C6FF-47BB-421D-803E-3DF565EFCB65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94;p32">
              <a:extLst>
                <a:ext uri="{FF2B5EF4-FFF2-40B4-BE49-F238E27FC236}">
                  <a16:creationId xmlns:a16="http://schemas.microsoft.com/office/drawing/2014/main" id="{2BA1F037-5047-4194-8C3E-DD4133462EE3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5;p32">
              <a:extLst>
                <a:ext uri="{FF2B5EF4-FFF2-40B4-BE49-F238E27FC236}">
                  <a16:creationId xmlns:a16="http://schemas.microsoft.com/office/drawing/2014/main" id="{2DAE289A-5B45-4992-9AFE-8732E7FBA724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5691;p52">
            <a:extLst>
              <a:ext uri="{FF2B5EF4-FFF2-40B4-BE49-F238E27FC236}">
                <a16:creationId xmlns:a16="http://schemas.microsoft.com/office/drawing/2014/main" id="{9F96117A-4E85-4448-B595-63E0E29D3DBA}"/>
              </a:ext>
            </a:extLst>
          </p:cNvPr>
          <p:cNvGrpSpPr/>
          <p:nvPr/>
        </p:nvGrpSpPr>
        <p:grpSpPr>
          <a:xfrm flipH="1">
            <a:off x="7530603" y="2903494"/>
            <a:ext cx="1507314" cy="1724713"/>
            <a:chOff x="1358725" y="238575"/>
            <a:chExt cx="4784850" cy="5103050"/>
          </a:xfrm>
        </p:grpSpPr>
        <p:sp>
          <p:nvSpPr>
            <p:cNvPr id="195" name="Google Shape;5692;p52">
              <a:extLst>
                <a:ext uri="{FF2B5EF4-FFF2-40B4-BE49-F238E27FC236}">
                  <a16:creationId xmlns:a16="http://schemas.microsoft.com/office/drawing/2014/main" id="{74293368-5831-4DA0-B764-4A5B22CD6912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693;p52">
              <a:extLst>
                <a:ext uri="{FF2B5EF4-FFF2-40B4-BE49-F238E27FC236}">
                  <a16:creationId xmlns:a16="http://schemas.microsoft.com/office/drawing/2014/main" id="{9C4E54B6-C84C-4300-B227-F81C9F41A94D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94;p52">
              <a:extLst>
                <a:ext uri="{FF2B5EF4-FFF2-40B4-BE49-F238E27FC236}">
                  <a16:creationId xmlns:a16="http://schemas.microsoft.com/office/drawing/2014/main" id="{E67FE9C8-9F4B-4A05-8EA7-877C155A5755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95;p52">
              <a:extLst>
                <a:ext uri="{FF2B5EF4-FFF2-40B4-BE49-F238E27FC236}">
                  <a16:creationId xmlns:a16="http://schemas.microsoft.com/office/drawing/2014/main" id="{1C7E4A2C-CBCD-456D-A7CD-B9E5D3F4B5E0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96;p52">
              <a:extLst>
                <a:ext uri="{FF2B5EF4-FFF2-40B4-BE49-F238E27FC236}">
                  <a16:creationId xmlns:a16="http://schemas.microsoft.com/office/drawing/2014/main" id="{5329D7FD-F380-426D-AA32-77D789A4739E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97;p52">
              <a:extLst>
                <a:ext uri="{FF2B5EF4-FFF2-40B4-BE49-F238E27FC236}">
                  <a16:creationId xmlns:a16="http://schemas.microsoft.com/office/drawing/2014/main" id="{D5C07F18-7FC6-47F7-95DA-A72D55C3990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698;p52">
              <a:extLst>
                <a:ext uri="{FF2B5EF4-FFF2-40B4-BE49-F238E27FC236}">
                  <a16:creationId xmlns:a16="http://schemas.microsoft.com/office/drawing/2014/main" id="{052C76B3-8EF1-4707-B79A-63EFC5CAAD90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699;p52">
              <a:extLst>
                <a:ext uri="{FF2B5EF4-FFF2-40B4-BE49-F238E27FC236}">
                  <a16:creationId xmlns:a16="http://schemas.microsoft.com/office/drawing/2014/main" id="{F476E14D-F59B-4AE5-8C74-99C512F355E7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00;p52">
              <a:extLst>
                <a:ext uri="{FF2B5EF4-FFF2-40B4-BE49-F238E27FC236}">
                  <a16:creationId xmlns:a16="http://schemas.microsoft.com/office/drawing/2014/main" id="{50E32795-5F4F-4955-BB06-BE508BD32039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01;p52">
              <a:extLst>
                <a:ext uri="{FF2B5EF4-FFF2-40B4-BE49-F238E27FC236}">
                  <a16:creationId xmlns:a16="http://schemas.microsoft.com/office/drawing/2014/main" id="{0B0DAFD5-46E4-4A13-AF0E-95114DE05558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02;p52">
              <a:extLst>
                <a:ext uri="{FF2B5EF4-FFF2-40B4-BE49-F238E27FC236}">
                  <a16:creationId xmlns:a16="http://schemas.microsoft.com/office/drawing/2014/main" id="{196AE0DE-CECE-46D8-A80F-12F71546A7D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03;p52">
              <a:extLst>
                <a:ext uri="{FF2B5EF4-FFF2-40B4-BE49-F238E27FC236}">
                  <a16:creationId xmlns:a16="http://schemas.microsoft.com/office/drawing/2014/main" id="{842B2BE7-651D-48EC-B78F-E3970A5F4601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04;p52">
              <a:extLst>
                <a:ext uri="{FF2B5EF4-FFF2-40B4-BE49-F238E27FC236}">
                  <a16:creationId xmlns:a16="http://schemas.microsoft.com/office/drawing/2014/main" id="{77623459-F620-40D1-B008-136004F8C512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05;p52">
              <a:extLst>
                <a:ext uri="{FF2B5EF4-FFF2-40B4-BE49-F238E27FC236}">
                  <a16:creationId xmlns:a16="http://schemas.microsoft.com/office/drawing/2014/main" id="{8F887EFC-3603-4BD0-B15B-2EA8216E6350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06;p52">
              <a:extLst>
                <a:ext uri="{FF2B5EF4-FFF2-40B4-BE49-F238E27FC236}">
                  <a16:creationId xmlns:a16="http://schemas.microsoft.com/office/drawing/2014/main" id="{5C2758E4-86C5-429D-ACD2-188DA3F8836D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07;p52">
              <a:extLst>
                <a:ext uri="{FF2B5EF4-FFF2-40B4-BE49-F238E27FC236}">
                  <a16:creationId xmlns:a16="http://schemas.microsoft.com/office/drawing/2014/main" id="{62AE0164-67C0-4C0C-9972-0E557107019D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708;p52">
              <a:extLst>
                <a:ext uri="{FF2B5EF4-FFF2-40B4-BE49-F238E27FC236}">
                  <a16:creationId xmlns:a16="http://schemas.microsoft.com/office/drawing/2014/main" id="{3CB4D6D0-1A38-4876-8C15-D9975512EC28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709;p52">
              <a:extLst>
                <a:ext uri="{FF2B5EF4-FFF2-40B4-BE49-F238E27FC236}">
                  <a16:creationId xmlns:a16="http://schemas.microsoft.com/office/drawing/2014/main" id="{EC3BD6C5-40B1-4BB4-9FF7-287860A45A0C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710;p52">
              <a:extLst>
                <a:ext uri="{FF2B5EF4-FFF2-40B4-BE49-F238E27FC236}">
                  <a16:creationId xmlns:a16="http://schemas.microsoft.com/office/drawing/2014/main" id="{3859D376-760A-4A37-828C-463234B2944A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11;p52">
              <a:extLst>
                <a:ext uri="{FF2B5EF4-FFF2-40B4-BE49-F238E27FC236}">
                  <a16:creationId xmlns:a16="http://schemas.microsoft.com/office/drawing/2014/main" id="{7A951995-5CD2-4298-9FB1-4D12F3C1C3EA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12;p52">
              <a:extLst>
                <a:ext uri="{FF2B5EF4-FFF2-40B4-BE49-F238E27FC236}">
                  <a16:creationId xmlns:a16="http://schemas.microsoft.com/office/drawing/2014/main" id="{82F59CA6-5A87-44B9-8AF7-445D70F177BF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13;p52">
              <a:extLst>
                <a:ext uri="{FF2B5EF4-FFF2-40B4-BE49-F238E27FC236}">
                  <a16:creationId xmlns:a16="http://schemas.microsoft.com/office/drawing/2014/main" id="{C6BAD8C1-5A84-4F25-B273-D489EDCBB1D9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14;p52">
              <a:extLst>
                <a:ext uri="{FF2B5EF4-FFF2-40B4-BE49-F238E27FC236}">
                  <a16:creationId xmlns:a16="http://schemas.microsoft.com/office/drawing/2014/main" id="{C52B4FC0-CD93-4266-807D-65F7C67AD0EF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15;p52">
              <a:extLst>
                <a:ext uri="{FF2B5EF4-FFF2-40B4-BE49-F238E27FC236}">
                  <a16:creationId xmlns:a16="http://schemas.microsoft.com/office/drawing/2014/main" id="{9D844B03-3564-4E4D-802F-D138638401E4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16;p52">
              <a:extLst>
                <a:ext uri="{FF2B5EF4-FFF2-40B4-BE49-F238E27FC236}">
                  <a16:creationId xmlns:a16="http://schemas.microsoft.com/office/drawing/2014/main" id="{0D26987D-75A1-47C9-A551-DB702A07E673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17;p52">
              <a:extLst>
                <a:ext uri="{FF2B5EF4-FFF2-40B4-BE49-F238E27FC236}">
                  <a16:creationId xmlns:a16="http://schemas.microsoft.com/office/drawing/2014/main" id="{EE9287E1-69A1-4C78-95F0-993422A89DA9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18;p52">
              <a:extLst>
                <a:ext uri="{FF2B5EF4-FFF2-40B4-BE49-F238E27FC236}">
                  <a16:creationId xmlns:a16="http://schemas.microsoft.com/office/drawing/2014/main" id="{6C1F2A08-9297-4F8B-A49B-EF074698C5FA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19;p52">
              <a:extLst>
                <a:ext uri="{FF2B5EF4-FFF2-40B4-BE49-F238E27FC236}">
                  <a16:creationId xmlns:a16="http://schemas.microsoft.com/office/drawing/2014/main" id="{C537A826-EE5A-41FC-A47B-6BB0E155CB35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20;p52">
              <a:extLst>
                <a:ext uri="{FF2B5EF4-FFF2-40B4-BE49-F238E27FC236}">
                  <a16:creationId xmlns:a16="http://schemas.microsoft.com/office/drawing/2014/main" id="{A204A8B7-3DF2-48EC-A00D-B6C9FB819797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21;p52">
              <a:extLst>
                <a:ext uri="{FF2B5EF4-FFF2-40B4-BE49-F238E27FC236}">
                  <a16:creationId xmlns:a16="http://schemas.microsoft.com/office/drawing/2014/main" id="{2169FC4C-E586-448F-9515-1023639B77C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22;p52">
              <a:extLst>
                <a:ext uri="{FF2B5EF4-FFF2-40B4-BE49-F238E27FC236}">
                  <a16:creationId xmlns:a16="http://schemas.microsoft.com/office/drawing/2014/main" id="{5DE84A47-F708-4A1A-8990-352A1DF536C6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723;p52">
              <a:extLst>
                <a:ext uri="{FF2B5EF4-FFF2-40B4-BE49-F238E27FC236}">
                  <a16:creationId xmlns:a16="http://schemas.microsoft.com/office/drawing/2014/main" id="{73370184-80ED-417E-940C-A56D4F8A7863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724;p52">
              <a:extLst>
                <a:ext uri="{FF2B5EF4-FFF2-40B4-BE49-F238E27FC236}">
                  <a16:creationId xmlns:a16="http://schemas.microsoft.com/office/drawing/2014/main" id="{CBA69AD1-C4EA-4A7F-A31E-6B4CEBD25781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725;p52">
              <a:extLst>
                <a:ext uri="{FF2B5EF4-FFF2-40B4-BE49-F238E27FC236}">
                  <a16:creationId xmlns:a16="http://schemas.microsoft.com/office/drawing/2014/main" id="{4640F8B9-27D3-4481-87CA-9883CC037BEC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26;p52">
              <a:extLst>
                <a:ext uri="{FF2B5EF4-FFF2-40B4-BE49-F238E27FC236}">
                  <a16:creationId xmlns:a16="http://schemas.microsoft.com/office/drawing/2014/main" id="{C42986CA-9AB9-4A56-8C47-39C68FD78F65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727;p52">
              <a:extLst>
                <a:ext uri="{FF2B5EF4-FFF2-40B4-BE49-F238E27FC236}">
                  <a16:creationId xmlns:a16="http://schemas.microsoft.com/office/drawing/2014/main" id="{C91F1DD1-A3E6-4AF5-9606-05422DD0067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728;p52">
              <a:extLst>
                <a:ext uri="{FF2B5EF4-FFF2-40B4-BE49-F238E27FC236}">
                  <a16:creationId xmlns:a16="http://schemas.microsoft.com/office/drawing/2014/main" id="{FB446D69-D9E6-4CAA-BF83-AC0D0D582FF0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729;p52">
              <a:extLst>
                <a:ext uri="{FF2B5EF4-FFF2-40B4-BE49-F238E27FC236}">
                  <a16:creationId xmlns:a16="http://schemas.microsoft.com/office/drawing/2014/main" id="{89C9338B-7092-4B4E-8837-9E84019EBA8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730;p52">
              <a:extLst>
                <a:ext uri="{FF2B5EF4-FFF2-40B4-BE49-F238E27FC236}">
                  <a16:creationId xmlns:a16="http://schemas.microsoft.com/office/drawing/2014/main" id="{AA27D65D-B69F-4DF6-8DA5-84334392FD27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731;p52">
              <a:extLst>
                <a:ext uri="{FF2B5EF4-FFF2-40B4-BE49-F238E27FC236}">
                  <a16:creationId xmlns:a16="http://schemas.microsoft.com/office/drawing/2014/main" id="{B4954AED-983A-4747-9336-5D3070BEFE56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732;p52">
              <a:extLst>
                <a:ext uri="{FF2B5EF4-FFF2-40B4-BE49-F238E27FC236}">
                  <a16:creationId xmlns:a16="http://schemas.microsoft.com/office/drawing/2014/main" id="{F8D1E962-E315-481E-BEDD-53450D8B0EFB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733;p52">
              <a:extLst>
                <a:ext uri="{FF2B5EF4-FFF2-40B4-BE49-F238E27FC236}">
                  <a16:creationId xmlns:a16="http://schemas.microsoft.com/office/drawing/2014/main" id="{3D2927BB-77F8-4748-B5DD-2EA16E90066A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734;p52">
              <a:extLst>
                <a:ext uri="{FF2B5EF4-FFF2-40B4-BE49-F238E27FC236}">
                  <a16:creationId xmlns:a16="http://schemas.microsoft.com/office/drawing/2014/main" id="{781BBDF5-7F35-4C9D-A228-7B35CADB9C74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735;p52">
              <a:extLst>
                <a:ext uri="{FF2B5EF4-FFF2-40B4-BE49-F238E27FC236}">
                  <a16:creationId xmlns:a16="http://schemas.microsoft.com/office/drawing/2014/main" id="{D637004B-7524-44FD-8697-653D7D7B37CA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736;p52">
              <a:extLst>
                <a:ext uri="{FF2B5EF4-FFF2-40B4-BE49-F238E27FC236}">
                  <a16:creationId xmlns:a16="http://schemas.microsoft.com/office/drawing/2014/main" id="{AD07BCB9-D2B6-4948-9278-0DE7B9F51A65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737;p52">
              <a:extLst>
                <a:ext uri="{FF2B5EF4-FFF2-40B4-BE49-F238E27FC236}">
                  <a16:creationId xmlns:a16="http://schemas.microsoft.com/office/drawing/2014/main" id="{BF6AD5A0-0389-4038-82EA-85AFF6241980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738;p52">
              <a:extLst>
                <a:ext uri="{FF2B5EF4-FFF2-40B4-BE49-F238E27FC236}">
                  <a16:creationId xmlns:a16="http://schemas.microsoft.com/office/drawing/2014/main" id="{F5BEDBC2-9600-40F5-9159-14BC144AB07B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739;p52">
              <a:extLst>
                <a:ext uri="{FF2B5EF4-FFF2-40B4-BE49-F238E27FC236}">
                  <a16:creationId xmlns:a16="http://schemas.microsoft.com/office/drawing/2014/main" id="{3412065B-2CD0-4600-AFBD-F84FD28E35FD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740;p52">
              <a:extLst>
                <a:ext uri="{FF2B5EF4-FFF2-40B4-BE49-F238E27FC236}">
                  <a16:creationId xmlns:a16="http://schemas.microsoft.com/office/drawing/2014/main" id="{F17E6F79-5117-4301-828E-3DFEDC7CBFE3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741;p52">
              <a:extLst>
                <a:ext uri="{FF2B5EF4-FFF2-40B4-BE49-F238E27FC236}">
                  <a16:creationId xmlns:a16="http://schemas.microsoft.com/office/drawing/2014/main" id="{08BAECA6-D45D-4FF2-A463-68FB82A0180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742;p52">
              <a:extLst>
                <a:ext uri="{FF2B5EF4-FFF2-40B4-BE49-F238E27FC236}">
                  <a16:creationId xmlns:a16="http://schemas.microsoft.com/office/drawing/2014/main" id="{17ED877B-F3B5-45E1-AD3A-C94D09ADBA0E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743;p52">
              <a:extLst>
                <a:ext uri="{FF2B5EF4-FFF2-40B4-BE49-F238E27FC236}">
                  <a16:creationId xmlns:a16="http://schemas.microsoft.com/office/drawing/2014/main" id="{A5468A13-7201-4F66-92D3-7621A34982C3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744;p52">
              <a:extLst>
                <a:ext uri="{FF2B5EF4-FFF2-40B4-BE49-F238E27FC236}">
                  <a16:creationId xmlns:a16="http://schemas.microsoft.com/office/drawing/2014/main" id="{D198772B-23A6-49D4-8639-C26C72AFEC5B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745;p52">
              <a:extLst>
                <a:ext uri="{FF2B5EF4-FFF2-40B4-BE49-F238E27FC236}">
                  <a16:creationId xmlns:a16="http://schemas.microsoft.com/office/drawing/2014/main" id="{2B974265-295D-48EE-845A-30511F058713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746;p52">
              <a:extLst>
                <a:ext uri="{FF2B5EF4-FFF2-40B4-BE49-F238E27FC236}">
                  <a16:creationId xmlns:a16="http://schemas.microsoft.com/office/drawing/2014/main" id="{23C51B68-7BB9-4F36-AB24-BB9FB2AEA7AB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47;p52">
              <a:extLst>
                <a:ext uri="{FF2B5EF4-FFF2-40B4-BE49-F238E27FC236}">
                  <a16:creationId xmlns:a16="http://schemas.microsoft.com/office/drawing/2014/main" id="{E1E3FCD2-1579-46C4-90E5-87ECF24B3625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48;p52">
              <a:extLst>
                <a:ext uri="{FF2B5EF4-FFF2-40B4-BE49-F238E27FC236}">
                  <a16:creationId xmlns:a16="http://schemas.microsoft.com/office/drawing/2014/main" id="{EC665DBB-E645-4340-B08B-7113E2847A64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749;p52">
              <a:extLst>
                <a:ext uri="{FF2B5EF4-FFF2-40B4-BE49-F238E27FC236}">
                  <a16:creationId xmlns:a16="http://schemas.microsoft.com/office/drawing/2014/main" id="{61394290-ADA5-4E85-9B84-319D50358E5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750;p52">
              <a:extLst>
                <a:ext uri="{FF2B5EF4-FFF2-40B4-BE49-F238E27FC236}">
                  <a16:creationId xmlns:a16="http://schemas.microsoft.com/office/drawing/2014/main" id="{C7DE5797-C67B-47CF-8B88-8AAD1411005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751;p52">
              <a:extLst>
                <a:ext uri="{FF2B5EF4-FFF2-40B4-BE49-F238E27FC236}">
                  <a16:creationId xmlns:a16="http://schemas.microsoft.com/office/drawing/2014/main" id="{E0CB5B8A-EA53-4B9F-BCD0-B8D0F25FE6CA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752;p52">
              <a:extLst>
                <a:ext uri="{FF2B5EF4-FFF2-40B4-BE49-F238E27FC236}">
                  <a16:creationId xmlns:a16="http://schemas.microsoft.com/office/drawing/2014/main" id="{C92DB509-C82F-45D1-9DAD-A75C59F07FEC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753;p52">
              <a:extLst>
                <a:ext uri="{FF2B5EF4-FFF2-40B4-BE49-F238E27FC236}">
                  <a16:creationId xmlns:a16="http://schemas.microsoft.com/office/drawing/2014/main" id="{25CF4667-9114-4BCF-8562-AF7715073B95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754;p52">
              <a:extLst>
                <a:ext uri="{FF2B5EF4-FFF2-40B4-BE49-F238E27FC236}">
                  <a16:creationId xmlns:a16="http://schemas.microsoft.com/office/drawing/2014/main" id="{61B0E9CA-A79F-4A87-A50E-B05B35033554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755;p52">
              <a:extLst>
                <a:ext uri="{FF2B5EF4-FFF2-40B4-BE49-F238E27FC236}">
                  <a16:creationId xmlns:a16="http://schemas.microsoft.com/office/drawing/2014/main" id="{F2E6A8A7-C413-413D-8ECD-787D0F1781B9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56;p52">
              <a:extLst>
                <a:ext uri="{FF2B5EF4-FFF2-40B4-BE49-F238E27FC236}">
                  <a16:creationId xmlns:a16="http://schemas.microsoft.com/office/drawing/2014/main" id="{534021CF-21DC-45E7-81FB-79D465CFDE8E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57;p52">
              <a:extLst>
                <a:ext uri="{FF2B5EF4-FFF2-40B4-BE49-F238E27FC236}">
                  <a16:creationId xmlns:a16="http://schemas.microsoft.com/office/drawing/2014/main" id="{994E7806-A232-4973-BB91-6F013C4A18DE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58;p52">
              <a:extLst>
                <a:ext uri="{FF2B5EF4-FFF2-40B4-BE49-F238E27FC236}">
                  <a16:creationId xmlns:a16="http://schemas.microsoft.com/office/drawing/2014/main" id="{644299D0-06D5-4DEA-AFE0-FF8B7B704B46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59;p52">
              <a:extLst>
                <a:ext uri="{FF2B5EF4-FFF2-40B4-BE49-F238E27FC236}">
                  <a16:creationId xmlns:a16="http://schemas.microsoft.com/office/drawing/2014/main" id="{57EF02EA-CD65-4039-A69D-8EC5C40B8DBC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60;p52">
              <a:extLst>
                <a:ext uri="{FF2B5EF4-FFF2-40B4-BE49-F238E27FC236}">
                  <a16:creationId xmlns:a16="http://schemas.microsoft.com/office/drawing/2014/main" id="{F94D9D02-27D7-4131-8A6A-64C3E6AE9E91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61;p52">
              <a:extLst>
                <a:ext uri="{FF2B5EF4-FFF2-40B4-BE49-F238E27FC236}">
                  <a16:creationId xmlns:a16="http://schemas.microsoft.com/office/drawing/2014/main" id="{5BDE77B7-D308-42BE-8A09-2E3800D0FF8F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62;p52">
              <a:extLst>
                <a:ext uri="{FF2B5EF4-FFF2-40B4-BE49-F238E27FC236}">
                  <a16:creationId xmlns:a16="http://schemas.microsoft.com/office/drawing/2014/main" id="{D9DACE71-D390-4C78-A753-8A8C871FE385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5648;p51"/>
          <p:cNvGrpSpPr/>
          <p:nvPr/>
        </p:nvGrpSpPr>
        <p:grpSpPr>
          <a:xfrm rot="5642710">
            <a:off x="5339293" y="1191669"/>
            <a:ext cx="1189499" cy="1512247"/>
            <a:chOff x="7142353" y="1328210"/>
            <a:chExt cx="1413434" cy="1732557"/>
          </a:xfrm>
        </p:grpSpPr>
        <p:sp>
          <p:nvSpPr>
            <p:cNvPr id="78" name="Google Shape;5649;p51"/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50;p51"/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51;p51"/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52;p51"/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53;p51"/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54;p51"/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55;p51"/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56;p51"/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57;p51"/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58;p51"/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59;p51"/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60;p51"/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61;p51"/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62;p51"/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63;p51"/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64;p51"/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65;p51"/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66;p51"/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67;p51"/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68;p51"/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69;p51"/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70;p51"/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71;p51"/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72;p51"/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73;p51"/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74;p51"/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75;p51"/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76;p51"/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77;p51"/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78;p51"/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79;p51"/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80;p51"/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81;p51"/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82;p51"/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83;p51"/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7AE7F946-18BA-4852-B8AF-A2DFE4B5D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868" y="3252165"/>
            <a:ext cx="914402" cy="914402"/>
          </a:xfrm>
          <a:prstGeom prst="rect">
            <a:avLst/>
          </a:prstGeom>
        </p:spPr>
      </p:pic>
      <p:sp>
        <p:nvSpPr>
          <p:cNvPr id="275" name="Google Shape;4959;p33">
            <a:extLst>
              <a:ext uri="{FF2B5EF4-FFF2-40B4-BE49-F238E27FC236}">
                <a16:creationId xmlns:a16="http://schemas.microsoft.com/office/drawing/2014/main" id="{BD369C8C-CDC5-4BF3-AE82-A084D8974511}"/>
              </a:ext>
            </a:extLst>
          </p:cNvPr>
          <p:cNvSpPr txBox="1">
            <a:spLocks/>
          </p:cNvSpPr>
          <p:nvPr/>
        </p:nvSpPr>
        <p:spPr>
          <a:xfrm>
            <a:off x="3816278" y="1454934"/>
            <a:ext cx="5188806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2000" dirty="0">
                <a:solidFill>
                  <a:srgbClr val="C7ECFE"/>
                </a:solidFill>
              </a:rPr>
              <a:t>ZAČÍNAME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 S GOOGLE 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EARTH ENGINE</a:t>
            </a:r>
            <a:endParaRPr lang="sk-SK" sz="3200" dirty="0">
              <a:solidFill>
                <a:srgbClr val="C7ECFE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911025E-D234-45BA-A905-56A4D3039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760" y="190028"/>
            <a:ext cx="3982585" cy="29631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4959;p33">
            <a:extLst>
              <a:ext uri="{FF2B5EF4-FFF2-40B4-BE49-F238E27FC236}">
                <a16:creationId xmlns:a16="http://schemas.microsoft.com/office/drawing/2014/main" id="{E40A82B6-4FF1-4439-9C49-2A0E1302B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267" y="175679"/>
            <a:ext cx="5188806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UŽITOČNÉ </a:t>
            </a:r>
            <a:br>
              <a:rPr lang="sk-SK" sz="32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LINKY</a:t>
            </a:r>
            <a:endParaRPr sz="3200" dirty="0">
              <a:solidFill>
                <a:schemeClr val="bg1"/>
              </a:solidFill>
            </a:endParaRPr>
          </a:p>
        </p:txBody>
      </p:sp>
      <p:grpSp>
        <p:nvGrpSpPr>
          <p:cNvPr id="122" name="Google Shape;4824;p32">
            <a:extLst>
              <a:ext uri="{FF2B5EF4-FFF2-40B4-BE49-F238E27FC236}">
                <a16:creationId xmlns:a16="http://schemas.microsoft.com/office/drawing/2014/main" id="{34FBB0DE-1985-4CE4-93AB-0C22E2E9D2DF}"/>
              </a:ext>
            </a:extLst>
          </p:cNvPr>
          <p:cNvGrpSpPr/>
          <p:nvPr/>
        </p:nvGrpSpPr>
        <p:grpSpPr>
          <a:xfrm>
            <a:off x="5631532" y="3037855"/>
            <a:ext cx="1603545" cy="1747875"/>
            <a:chOff x="1358725" y="238575"/>
            <a:chExt cx="4784850" cy="5103050"/>
          </a:xfrm>
        </p:grpSpPr>
        <p:sp>
          <p:nvSpPr>
            <p:cNvPr id="123" name="Google Shape;4825;p32">
              <a:extLst>
                <a:ext uri="{FF2B5EF4-FFF2-40B4-BE49-F238E27FC236}">
                  <a16:creationId xmlns:a16="http://schemas.microsoft.com/office/drawing/2014/main" id="{A72200E3-86E0-4C8F-B8E2-C2A226F6BC6B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26;p32">
              <a:extLst>
                <a:ext uri="{FF2B5EF4-FFF2-40B4-BE49-F238E27FC236}">
                  <a16:creationId xmlns:a16="http://schemas.microsoft.com/office/drawing/2014/main" id="{0C496A32-2A2D-488B-9E5E-5AD450C0578E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27;p32">
              <a:extLst>
                <a:ext uri="{FF2B5EF4-FFF2-40B4-BE49-F238E27FC236}">
                  <a16:creationId xmlns:a16="http://schemas.microsoft.com/office/drawing/2014/main" id="{22C450F8-8323-4E79-B6D4-6915435E14CA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28;p32">
              <a:extLst>
                <a:ext uri="{FF2B5EF4-FFF2-40B4-BE49-F238E27FC236}">
                  <a16:creationId xmlns:a16="http://schemas.microsoft.com/office/drawing/2014/main" id="{D55BD9BF-A126-4322-B03B-267A5BC4F178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29;p32">
              <a:extLst>
                <a:ext uri="{FF2B5EF4-FFF2-40B4-BE49-F238E27FC236}">
                  <a16:creationId xmlns:a16="http://schemas.microsoft.com/office/drawing/2014/main" id="{7EEC878D-5B18-4B7B-A1DD-26309DB2EC4D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30;p32">
              <a:extLst>
                <a:ext uri="{FF2B5EF4-FFF2-40B4-BE49-F238E27FC236}">
                  <a16:creationId xmlns:a16="http://schemas.microsoft.com/office/drawing/2014/main" id="{25FCAA3D-82BE-4BA9-9476-038F3C50A05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4831;p32">
              <a:extLst>
                <a:ext uri="{FF2B5EF4-FFF2-40B4-BE49-F238E27FC236}">
                  <a16:creationId xmlns:a16="http://schemas.microsoft.com/office/drawing/2014/main" id="{C6C9CA3C-4C37-4645-AAA7-5C760E789BCE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32;p32">
              <a:extLst>
                <a:ext uri="{FF2B5EF4-FFF2-40B4-BE49-F238E27FC236}">
                  <a16:creationId xmlns:a16="http://schemas.microsoft.com/office/drawing/2014/main" id="{1FCEAA02-3835-4E41-8500-6561832C34CF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33;p32">
              <a:extLst>
                <a:ext uri="{FF2B5EF4-FFF2-40B4-BE49-F238E27FC236}">
                  <a16:creationId xmlns:a16="http://schemas.microsoft.com/office/drawing/2014/main" id="{CD51501A-433B-465E-AB71-4FBD0F331EB3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34;p32">
              <a:extLst>
                <a:ext uri="{FF2B5EF4-FFF2-40B4-BE49-F238E27FC236}">
                  <a16:creationId xmlns:a16="http://schemas.microsoft.com/office/drawing/2014/main" id="{EEA6A4BE-3504-42E0-A8AE-3CEA0CF32CE3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35;p32">
              <a:extLst>
                <a:ext uri="{FF2B5EF4-FFF2-40B4-BE49-F238E27FC236}">
                  <a16:creationId xmlns:a16="http://schemas.microsoft.com/office/drawing/2014/main" id="{D75CECE7-E5BC-4F62-ABCD-D04A567E659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36;p32">
              <a:extLst>
                <a:ext uri="{FF2B5EF4-FFF2-40B4-BE49-F238E27FC236}">
                  <a16:creationId xmlns:a16="http://schemas.microsoft.com/office/drawing/2014/main" id="{BFB97480-5820-47F7-B1D5-7CC0F8B58062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37;p32">
              <a:extLst>
                <a:ext uri="{FF2B5EF4-FFF2-40B4-BE49-F238E27FC236}">
                  <a16:creationId xmlns:a16="http://schemas.microsoft.com/office/drawing/2014/main" id="{54FB1124-A407-4351-8525-FB4C7EFC8323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38;p32">
              <a:extLst>
                <a:ext uri="{FF2B5EF4-FFF2-40B4-BE49-F238E27FC236}">
                  <a16:creationId xmlns:a16="http://schemas.microsoft.com/office/drawing/2014/main" id="{3C5BB03C-2B06-47DB-9D84-A851F95D9883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39;p32">
              <a:extLst>
                <a:ext uri="{FF2B5EF4-FFF2-40B4-BE49-F238E27FC236}">
                  <a16:creationId xmlns:a16="http://schemas.microsoft.com/office/drawing/2014/main" id="{595B33B2-C01D-47BC-AE62-2776BEB5FAEC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40;p32">
              <a:extLst>
                <a:ext uri="{FF2B5EF4-FFF2-40B4-BE49-F238E27FC236}">
                  <a16:creationId xmlns:a16="http://schemas.microsoft.com/office/drawing/2014/main" id="{EEB8F92E-119B-4B81-B12E-9AC0B13E480C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41;p32">
              <a:extLst>
                <a:ext uri="{FF2B5EF4-FFF2-40B4-BE49-F238E27FC236}">
                  <a16:creationId xmlns:a16="http://schemas.microsoft.com/office/drawing/2014/main" id="{AFE4123F-8FC9-43A5-9613-3EB9582823A6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42;p32">
              <a:extLst>
                <a:ext uri="{FF2B5EF4-FFF2-40B4-BE49-F238E27FC236}">
                  <a16:creationId xmlns:a16="http://schemas.microsoft.com/office/drawing/2014/main" id="{072714E4-DB35-461A-90BD-9258ECD60425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843;p32">
              <a:extLst>
                <a:ext uri="{FF2B5EF4-FFF2-40B4-BE49-F238E27FC236}">
                  <a16:creationId xmlns:a16="http://schemas.microsoft.com/office/drawing/2014/main" id="{8547BE20-2C38-471A-AFC5-AEE70047958B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844;p32">
              <a:extLst>
                <a:ext uri="{FF2B5EF4-FFF2-40B4-BE49-F238E27FC236}">
                  <a16:creationId xmlns:a16="http://schemas.microsoft.com/office/drawing/2014/main" id="{87AAE46A-3E57-488F-B77A-DB9F0CAFDCBC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845;p32">
              <a:extLst>
                <a:ext uri="{FF2B5EF4-FFF2-40B4-BE49-F238E27FC236}">
                  <a16:creationId xmlns:a16="http://schemas.microsoft.com/office/drawing/2014/main" id="{8C36CAC2-6BA1-472B-86F4-7A39A9C3E190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846;p32">
              <a:extLst>
                <a:ext uri="{FF2B5EF4-FFF2-40B4-BE49-F238E27FC236}">
                  <a16:creationId xmlns:a16="http://schemas.microsoft.com/office/drawing/2014/main" id="{850CC0B2-C2E2-4837-97B2-0091BED16727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847;p32">
              <a:extLst>
                <a:ext uri="{FF2B5EF4-FFF2-40B4-BE49-F238E27FC236}">
                  <a16:creationId xmlns:a16="http://schemas.microsoft.com/office/drawing/2014/main" id="{2DF1D6BA-EC22-43D7-AC4F-44F93CBDB42D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848;p32">
              <a:extLst>
                <a:ext uri="{FF2B5EF4-FFF2-40B4-BE49-F238E27FC236}">
                  <a16:creationId xmlns:a16="http://schemas.microsoft.com/office/drawing/2014/main" id="{EEE73384-4458-4A84-BBA7-CF4B2FCBE821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849;p32">
              <a:extLst>
                <a:ext uri="{FF2B5EF4-FFF2-40B4-BE49-F238E27FC236}">
                  <a16:creationId xmlns:a16="http://schemas.microsoft.com/office/drawing/2014/main" id="{963A3EA6-380C-47B9-85FB-78A7AA50ACA4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850;p32">
              <a:extLst>
                <a:ext uri="{FF2B5EF4-FFF2-40B4-BE49-F238E27FC236}">
                  <a16:creationId xmlns:a16="http://schemas.microsoft.com/office/drawing/2014/main" id="{CDC37EE3-7257-478B-B159-76B9197DF7B3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851;p32">
              <a:extLst>
                <a:ext uri="{FF2B5EF4-FFF2-40B4-BE49-F238E27FC236}">
                  <a16:creationId xmlns:a16="http://schemas.microsoft.com/office/drawing/2014/main" id="{2B5C3749-EEB5-4FAE-9376-179B1C0EEDCD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852;p32">
              <a:extLst>
                <a:ext uri="{FF2B5EF4-FFF2-40B4-BE49-F238E27FC236}">
                  <a16:creationId xmlns:a16="http://schemas.microsoft.com/office/drawing/2014/main" id="{71ECD90A-DDB1-4D5B-A9DB-E023DC4172D8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853;p32">
              <a:extLst>
                <a:ext uri="{FF2B5EF4-FFF2-40B4-BE49-F238E27FC236}">
                  <a16:creationId xmlns:a16="http://schemas.microsoft.com/office/drawing/2014/main" id="{93ABAC62-57D7-4E4A-9BC5-DEC97ADB0D70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854;p32">
              <a:extLst>
                <a:ext uri="{FF2B5EF4-FFF2-40B4-BE49-F238E27FC236}">
                  <a16:creationId xmlns:a16="http://schemas.microsoft.com/office/drawing/2014/main" id="{6E7DBEAB-9434-4B2C-B04F-0F530B5FDF6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855;p32">
              <a:extLst>
                <a:ext uri="{FF2B5EF4-FFF2-40B4-BE49-F238E27FC236}">
                  <a16:creationId xmlns:a16="http://schemas.microsoft.com/office/drawing/2014/main" id="{7BFB8B80-9359-4204-91B3-B3C6427072DA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856;p32">
              <a:extLst>
                <a:ext uri="{FF2B5EF4-FFF2-40B4-BE49-F238E27FC236}">
                  <a16:creationId xmlns:a16="http://schemas.microsoft.com/office/drawing/2014/main" id="{AD096E69-316E-431D-BEE9-640C1017A649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857;p32">
              <a:extLst>
                <a:ext uri="{FF2B5EF4-FFF2-40B4-BE49-F238E27FC236}">
                  <a16:creationId xmlns:a16="http://schemas.microsoft.com/office/drawing/2014/main" id="{DFCA0609-FDA1-45AE-B63C-551FB295A255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858;p32">
              <a:extLst>
                <a:ext uri="{FF2B5EF4-FFF2-40B4-BE49-F238E27FC236}">
                  <a16:creationId xmlns:a16="http://schemas.microsoft.com/office/drawing/2014/main" id="{DD5965F5-1A10-4908-8C54-3938E2544C4E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859;p32">
              <a:extLst>
                <a:ext uri="{FF2B5EF4-FFF2-40B4-BE49-F238E27FC236}">
                  <a16:creationId xmlns:a16="http://schemas.microsoft.com/office/drawing/2014/main" id="{F86228A0-71A4-4868-A7DE-EA30F9F07EF3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860;p32">
              <a:extLst>
                <a:ext uri="{FF2B5EF4-FFF2-40B4-BE49-F238E27FC236}">
                  <a16:creationId xmlns:a16="http://schemas.microsoft.com/office/drawing/2014/main" id="{F9A342EA-BC7F-4AE2-ACAF-7B11487584A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861;p32">
              <a:extLst>
                <a:ext uri="{FF2B5EF4-FFF2-40B4-BE49-F238E27FC236}">
                  <a16:creationId xmlns:a16="http://schemas.microsoft.com/office/drawing/2014/main" id="{6247A33B-424B-4F72-B4C1-5EBCA7A5F5B2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862;p32">
              <a:extLst>
                <a:ext uri="{FF2B5EF4-FFF2-40B4-BE49-F238E27FC236}">
                  <a16:creationId xmlns:a16="http://schemas.microsoft.com/office/drawing/2014/main" id="{DB1353BC-A966-43F4-938D-0D51DB595C1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863;p32">
              <a:extLst>
                <a:ext uri="{FF2B5EF4-FFF2-40B4-BE49-F238E27FC236}">
                  <a16:creationId xmlns:a16="http://schemas.microsoft.com/office/drawing/2014/main" id="{2E19C4C9-265C-410F-9220-336601AAF0C0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864;p32">
              <a:extLst>
                <a:ext uri="{FF2B5EF4-FFF2-40B4-BE49-F238E27FC236}">
                  <a16:creationId xmlns:a16="http://schemas.microsoft.com/office/drawing/2014/main" id="{E9347A8B-B537-44A9-B70C-CAAD3717E95B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865;p32">
              <a:extLst>
                <a:ext uri="{FF2B5EF4-FFF2-40B4-BE49-F238E27FC236}">
                  <a16:creationId xmlns:a16="http://schemas.microsoft.com/office/drawing/2014/main" id="{AE3BCDF9-74B3-48E0-8388-685C4F4FC728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866;p32">
              <a:extLst>
                <a:ext uri="{FF2B5EF4-FFF2-40B4-BE49-F238E27FC236}">
                  <a16:creationId xmlns:a16="http://schemas.microsoft.com/office/drawing/2014/main" id="{A7A24C7F-CC40-4DF4-9FB5-BDBD34C5BF56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867;p32">
              <a:extLst>
                <a:ext uri="{FF2B5EF4-FFF2-40B4-BE49-F238E27FC236}">
                  <a16:creationId xmlns:a16="http://schemas.microsoft.com/office/drawing/2014/main" id="{5FC6DF62-FB12-4FEC-A0E5-111E0959B518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868;p32">
              <a:extLst>
                <a:ext uri="{FF2B5EF4-FFF2-40B4-BE49-F238E27FC236}">
                  <a16:creationId xmlns:a16="http://schemas.microsoft.com/office/drawing/2014/main" id="{2330BC3C-B740-45EF-B965-A4435A42491B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869;p32">
              <a:extLst>
                <a:ext uri="{FF2B5EF4-FFF2-40B4-BE49-F238E27FC236}">
                  <a16:creationId xmlns:a16="http://schemas.microsoft.com/office/drawing/2014/main" id="{B6B89337-939C-4D87-8C81-E4FF7F340BF6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870;p32">
              <a:extLst>
                <a:ext uri="{FF2B5EF4-FFF2-40B4-BE49-F238E27FC236}">
                  <a16:creationId xmlns:a16="http://schemas.microsoft.com/office/drawing/2014/main" id="{04B491D8-87E7-4032-AB61-72D24ED75A5C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871;p32">
              <a:extLst>
                <a:ext uri="{FF2B5EF4-FFF2-40B4-BE49-F238E27FC236}">
                  <a16:creationId xmlns:a16="http://schemas.microsoft.com/office/drawing/2014/main" id="{412B6D7D-7325-42E7-B85A-5067731E7F56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872;p32">
              <a:extLst>
                <a:ext uri="{FF2B5EF4-FFF2-40B4-BE49-F238E27FC236}">
                  <a16:creationId xmlns:a16="http://schemas.microsoft.com/office/drawing/2014/main" id="{E08C1192-AAE9-4E26-94FF-480DF8617FA5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873;p32">
              <a:extLst>
                <a:ext uri="{FF2B5EF4-FFF2-40B4-BE49-F238E27FC236}">
                  <a16:creationId xmlns:a16="http://schemas.microsoft.com/office/drawing/2014/main" id="{00D17228-8FB4-4A52-8D62-A0FAE15F1DD6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874;p32">
              <a:extLst>
                <a:ext uri="{FF2B5EF4-FFF2-40B4-BE49-F238E27FC236}">
                  <a16:creationId xmlns:a16="http://schemas.microsoft.com/office/drawing/2014/main" id="{C222B123-C69E-4D19-B616-365F086FB81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875;p32">
              <a:extLst>
                <a:ext uri="{FF2B5EF4-FFF2-40B4-BE49-F238E27FC236}">
                  <a16:creationId xmlns:a16="http://schemas.microsoft.com/office/drawing/2014/main" id="{92F33ADF-C63C-4188-A9E9-C6268909158A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876;p32">
              <a:extLst>
                <a:ext uri="{FF2B5EF4-FFF2-40B4-BE49-F238E27FC236}">
                  <a16:creationId xmlns:a16="http://schemas.microsoft.com/office/drawing/2014/main" id="{57284617-181D-4619-BEFE-F76B32B3CEE1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877;p32">
              <a:extLst>
                <a:ext uri="{FF2B5EF4-FFF2-40B4-BE49-F238E27FC236}">
                  <a16:creationId xmlns:a16="http://schemas.microsoft.com/office/drawing/2014/main" id="{00F362A8-D6C4-41DB-B38E-782E17EC6EFF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878;p32">
              <a:extLst>
                <a:ext uri="{FF2B5EF4-FFF2-40B4-BE49-F238E27FC236}">
                  <a16:creationId xmlns:a16="http://schemas.microsoft.com/office/drawing/2014/main" id="{007FD78F-84E5-4495-AF41-371DA0545F95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879;p32">
              <a:extLst>
                <a:ext uri="{FF2B5EF4-FFF2-40B4-BE49-F238E27FC236}">
                  <a16:creationId xmlns:a16="http://schemas.microsoft.com/office/drawing/2014/main" id="{EFBDD1D2-4EC9-4C13-A9F6-42EAFB4FD48E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880;p32">
              <a:extLst>
                <a:ext uri="{FF2B5EF4-FFF2-40B4-BE49-F238E27FC236}">
                  <a16:creationId xmlns:a16="http://schemas.microsoft.com/office/drawing/2014/main" id="{ECE63BE7-5152-45D8-AF64-F76CBBB34071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81;p32">
              <a:extLst>
                <a:ext uri="{FF2B5EF4-FFF2-40B4-BE49-F238E27FC236}">
                  <a16:creationId xmlns:a16="http://schemas.microsoft.com/office/drawing/2014/main" id="{4D24112E-A674-4F00-9442-FEB88BBAD74B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882;p32">
              <a:extLst>
                <a:ext uri="{FF2B5EF4-FFF2-40B4-BE49-F238E27FC236}">
                  <a16:creationId xmlns:a16="http://schemas.microsoft.com/office/drawing/2014/main" id="{C45B6CBF-256D-490F-A494-ED000CAF8F0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883;p32">
              <a:extLst>
                <a:ext uri="{FF2B5EF4-FFF2-40B4-BE49-F238E27FC236}">
                  <a16:creationId xmlns:a16="http://schemas.microsoft.com/office/drawing/2014/main" id="{75C0FE52-2B63-4F9F-964A-29A7155AE4D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884;p32">
              <a:extLst>
                <a:ext uri="{FF2B5EF4-FFF2-40B4-BE49-F238E27FC236}">
                  <a16:creationId xmlns:a16="http://schemas.microsoft.com/office/drawing/2014/main" id="{284BA427-F12A-40D0-AEC2-E82E26C0F0BF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885;p32">
              <a:extLst>
                <a:ext uri="{FF2B5EF4-FFF2-40B4-BE49-F238E27FC236}">
                  <a16:creationId xmlns:a16="http://schemas.microsoft.com/office/drawing/2014/main" id="{404A3916-7F91-4396-989D-F465192EEBE8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86;p32">
              <a:extLst>
                <a:ext uri="{FF2B5EF4-FFF2-40B4-BE49-F238E27FC236}">
                  <a16:creationId xmlns:a16="http://schemas.microsoft.com/office/drawing/2014/main" id="{107EB9DC-A809-4059-B60E-F394C799CDE1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87;p32">
              <a:extLst>
                <a:ext uri="{FF2B5EF4-FFF2-40B4-BE49-F238E27FC236}">
                  <a16:creationId xmlns:a16="http://schemas.microsoft.com/office/drawing/2014/main" id="{471203E7-BDE3-4CC6-BFC0-27DF4A268963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88;p32">
              <a:extLst>
                <a:ext uri="{FF2B5EF4-FFF2-40B4-BE49-F238E27FC236}">
                  <a16:creationId xmlns:a16="http://schemas.microsoft.com/office/drawing/2014/main" id="{392B0701-5FB4-4C1E-90A1-B3593EF6833F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89;p32">
              <a:extLst>
                <a:ext uri="{FF2B5EF4-FFF2-40B4-BE49-F238E27FC236}">
                  <a16:creationId xmlns:a16="http://schemas.microsoft.com/office/drawing/2014/main" id="{DFFFE429-8907-4E39-9853-FE783B7FC174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90;p32">
              <a:extLst>
                <a:ext uri="{FF2B5EF4-FFF2-40B4-BE49-F238E27FC236}">
                  <a16:creationId xmlns:a16="http://schemas.microsoft.com/office/drawing/2014/main" id="{F411FA74-8115-4C2E-AB8C-4113CCA8ADEA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91;p32">
              <a:extLst>
                <a:ext uri="{FF2B5EF4-FFF2-40B4-BE49-F238E27FC236}">
                  <a16:creationId xmlns:a16="http://schemas.microsoft.com/office/drawing/2014/main" id="{05236987-150B-402A-AD3D-A395066002B1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92;p32">
              <a:extLst>
                <a:ext uri="{FF2B5EF4-FFF2-40B4-BE49-F238E27FC236}">
                  <a16:creationId xmlns:a16="http://schemas.microsoft.com/office/drawing/2014/main" id="{C7AF152B-B3C8-4497-AA03-FA35A853C1B6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93;p32">
              <a:extLst>
                <a:ext uri="{FF2B5EF4-FFF2-40B4-BE49-F238E27FC236}">
                  <a16:creationId xmlns:a16="http://schemas.microsoft.com/office/drawing/2014/main" id="{4854C6FF-47BB-421D-803E-3DF565EFCB65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94;p32">
              <a:extLst>
                <a:ext uri="{FF2B5EF4-FFF2-40B4-BE49-F238E27FC236}">
                  <a16:creationId xmlns:a16="http://schemas.microsoft.com/office/drawing/2014/main" id="{2BA1F037-5047-4194-8C3E-DD4133462EE3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5;p32">
              <a:extLst>
                <a:ext uri="{FF2B5EF4-FFF2-40B4-BE49-F238E27FC236}">
                  <a16:creationId xmlns:a16="http://schemas.microsoft.com/office/drawing/2014/main" id="{2DAE289A-5B45-4992-9AFE-8732E7FBA724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5691;p52">
            <a:extLst>
              <a:ext uri="{FF2B5EF4-FFF2-40B4-BE49-F238E27FC236}">
                <a16:creationId xmlns:a16="http://schemas.microsoft.com/office/drawing/2014/main" id="{9F96117A-4E85-4448-B595-63E0E29D3DBA}"/>
              </a:ext>
            </a:extLst>
          </p:cNvPr>
          <p:cNvGrpSpPr/>
          <p:nvPr/>
        </p:nvGrpSpPr>
        <p:grpSpPr>
          <a:xfrm flipH="1">
            <a:off x="7530603" y="2903494"/>
            <a:ext cx="1507314" cy="1724713"/>
            <a:chOff x="1358725" y="238575"/>
            <a:chExt cx="4784850" cy="5103050"/>
          </a:xfrm>
        </p:grpSpPr>
        <p:sp>
          <p:nvSpPr>
            <p:cNvPr id="195" name="Google Shape;5692;p52">
              <a:extLst>
                <a:ext uri="{FF2B5EF4-FFF2-40B4-BE49-F238E27FC236}">
                  <a16:creationId xmlns:a16="http://schemas.microsoft.com/office/drawing/2014/main" id="{74293368-5831-4DA0-B764-4A5B22CD6912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693;p52">
              <a:extLst>
                <a:ext uri="{FF2B5EF4-FFF2-40B4-BE49-F238E27FC236}">
                  <a16:creationId xmlns:a16="http://schemas.microsoft.com/office/drawing/2014/main" id="{9C4E54B6-C84C-4300-B227-F81C9F41A94D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94;p52">
              <a:extLst>
                <a:ext uri="{FF2B5EF4-FFF2-40B4-BE49-F238E27FC236}">
                  <a16:creationId xmlns:a16="http://schemas.microsoft.com/office/drawing/2014/main" id="{E67FE9C8-9F4B-4A05-8EA7-877C155A5755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95;p52">
              <a:extLst>
                <a:ext uri="{FF2B5EF4-FFF2-40B4-BE49-F238E27FC236}">
                  <a16:creationId xmlns:a16="http://schemas.microsoft.com/office/drawing/2014/main" id="{1C7E4A2C-CBCD-456D-A7CD-B9E5D3F4B5E0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96;p52">
              <a:extLst>
                <a:ext uri="{FF2B5EF4-FFF2-40B4-BE49-F238E27FC236}">
                  <a16:creationId xmlns:a16="http://schemas.microsoft.com/office/drawing/2014/main" id="{5329D7FD-F380-426D-AA32-77D789A4739E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97;p52">
              <a:extLst>
                <a:ext uri="{FF2B5EF4-FFF2-40B4-BE49-F238E27FC236}">
                  <a16:creationId xmlns:a16="http://schemas.microsoft.com/office/drawing/2014/main" id="{D5C07F18-7FC6-47F7-95DA-A72D55C3990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698;p52">
              <a:extLst>
                <a:ext uri="{FF2B5EF4-FFF2-40B4-BE49-F238E27FC236}">
                  <a16:creationId xmlns:a16="http://schemas.microsoft.com/office/drawing/2014/main" id="{052C76B3-8EF1-4707-B79A-63EFC5CAAD90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699;p52">
              <a:extLst>
                <a:ext uri="{FF2B5EF4-FFF2-40B4-BE49-F238E27FC236}">
                  <a16:creationId xmlns:a16="http://schemas.microsoft.com/office/drawing/2014/main" id="{F476E14D-F59B-4AE5-8C74-99C512F355E7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00;p52">
              <a:extLst>
                <a:ext uri="{FF2B5EF4-FFF2-40B4-BE49-F238E27FC236}">
                  <a16:creationId xmlns:a16="http://schemas.microsoft.com/office/drawing/2014/main" id="{50E32795-5F4F-4955-BB06-BE508BD32039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01;p52">
              <a:extLst>
                <a:ext uri="{FF2B5EF4-FFF2-40B4-BE49-F238E27FC236}">
                  <a16:creationId xmlns:a16="http://schemas.microsoft.com/office/drawing/2014/main" id="{0B0DAFD5-46E4-4A13-AF0E-95114DE05558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02;p52">
              <a:extLst>
                <a:ext uri="{FF2B5EF4-FFF2-40B4-BE49-F238E27FC236}">
                  <a16:creationId xmlns:a16="http://schemas.microsoft.com/office/drawing/2014/main" id="{196AE0DE-CECE-46D8-A80F-12F71546A7D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03;p52">
              <a:extLst>
                <a:ext uri="{FF2B5EF4-FFF2-40B4-BE49-F238E27FC236}">
                  <a16:creationId xmlns:a16="http://schemas.microsoft.com/office/drawing/2014/main" id="{842B2BE7-651D-48EC-B78F-E3970A5F4601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04;p52">
              <a:extLst>
                <a:ext uri="{FF2B5EF4-FFF2-40B4-BE49-F238E27FC236}">
                  <a16:creationId xmlns:a16="http://schemas.microsoft.com/office/drawing/2014/main" id="{77623459-F620-40D1-B008-136004F8C512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05;p52">
              <a:extLst>
                <a:ext uri="{FF2B5EF4-FFF2-40B4-BE49-F238E27FC236}">
                  <a16:creationId xmlns:a16="http://schemas.microsoft.com/office/drawing/2014/main" id="{8F887EFC-3603-4BD0-B15B-2EA8216E6350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06;p52">
              <a:extLst>
                <a:ext uri="{FF2B5EF4-FFF2-40B4-BE49-F238E27FC236}">
                  <a16:creationId xmlns:a16="http://schemas.microsoft.com/office/drawing/2014/main" id="{5C2758E4-86C5-429D-ACD2-188DA3F8836D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07;p52">
              <a:extLst>
                <a:ext uri="{FF2B5EF4-FFF2-40B4-BE49-F238E27FC236}">
                  <a16:creationId xmlns:a16="http://schemas.microsoft.com/office/drawing/2014/main" id="{62AE0164-67C0-4C0C-9972-0E557107019D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708;p52">
              <a:extLst>
                <a:ext uri="{FF2B5EF4-FFF2-40B4-BE49-F238E27FC236}">
                  <a16:creationId xmlns:a16="http://schemas.microsoft.com/office/drawing/2014/main" id="{3CB4D6D0-1A38-4876-8C15-D9975512EC28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709;p52">
              <a:extLst>
                <a:ext uri="{FF2B5EF4-FFF2-40B4-BE49-F238E27FC236}">
                  <a16:creationId xmlns:a16="http://schemas.microsoft.com/office/drawing/2014/main" id="{EC3BD6C5-40B1-4BB4-9FF7-287860A45A0C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710;p52">
              <a:extLst>
                <a:ext uri="{FF2B5EF4-FFF2-40B4-BE49-F238E27FC236}">
                  <a16:creationId xmlns:a16="http://schemas.microsoft.com/office/drawing/2014/main" id="{3859D376-760A-4A37-828C-463234B2944A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11;p52">
              <a:extLst>
                <a:ext uri="{FF2B5EF4-FFF2-40B4-BE49-F238E27FC236}">
                  <a16:creationId xmlns:a16="http://schemas.microsoft.com/office/drawing/2014/main" id="{7A951995-5CD2-4298-9FB1-4D12F3C1C3EA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12;p52">
              <a:extLst>
                <a:ext uri="{FF2B5EF4-FFF2-40B4-BE49-F238E27FC236}">
                  <a16:creationId xmlns:a16="http://schemas.microsoft.com/office/drawing/2014/main" id="{82F59CA6-5A87-44B9-8AF7-445D70F177BF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13;p52">
              <a:extLst>
                <a:ext uri="{FF2B5EF4-FFF2-40B4-BE49-F238E27FC236}">
                  <a16:creationId xmlns:a16="http://schemas.microsoft.com/office/drawing/2014/main" id="{C6BAD8C1-5A84-4F25-B273-D489EDCBB1D9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14;p52">
              <a:extLst>
                <a:ext uri="{FF2B5EF4-FFF2-40B4-BE49-F238E27FC236}">
                  <a16:creationId xmlns:a16="http://schemas.microsoft.com/office/drawing/2014/main" id="{C52B4FC0-CD93-4266-807D-65F7C67AD0EF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15;p52">
              <a:extLst>
                <a:ext uri="{FF2B5EF4-FFF2-40B4-BE49-F238E27FC236}">
                  <a16:creationId xmlns:a16="http://schemas.microsoft.com/office/drawing/2014/main" id="{9D844B03-3564-4E4D-802F-D138638401E4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16;p52">
              <a:extLst>
                <a:ext uri="{FF2B5EF4-FFF2-40B4-BE49-F238E27FC236}">
                  <a16:creationId xmlns:a16="http://schemas.microsoft.com/office/drawing/2014/main" id="{0D26987D-75A1-47C9-A551-DB702A07E673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17;p52">
              <a:extLst>
                <a:ext uri="{FF2B5EF4-FFF2-40B4-BE49-F238E27FC236}">
                  <a16:creationId xmlns:a16="http://schemas.microsoft.com/office/drawing/2014/main" id="{EE9287E1-69A1-4C78-95F0-993422A89DA9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18;p52">
              <a:extLst>
                <a:ext uri="{FF2B5EF4-FFF2-40B4-BE49-F238E27FC236}">
                  <a16:creationId xmlns:a16="http://schemas.microsoft.com/office/drawing/2014/main" id="{6C1F2A08-9297-4F8B-A49B-EF074698C5FA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19;p52">
              <a:extLst>
                <a:ext uri="{FF2B5EF4-FFF2-40B4-BE49-F238E27FC236}">
                  <a16:creationId xmlns:a16="http://schemas.microsoft.com/office/drawing/2014/main" id="{C537A826-EE5A-41FC-A47B-6BB0E155CB35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20;p52">
              <a:extLst>
                <a:ext uri="{FF2B5EF4-FFF2-40B4-BE49-F238E27FC236}">
                  <a16:creationId xmlns:a16="http://schemas.microsoft.com/office/drawing/2014/main" id="{A204A8B7-3DF2-48EC-A00D-B6C9FB819797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21;p52">
              <a:extLst>
                <a:ext uri="{FF2B5EF4-FFF2-40B4-BE49-F238E27FC236}">
                  <a16:creationId xmlns:a16="http://schemas.microsoft.com/office/drawing/2014/main" id="{2169FC4C-E586-448F-9515-1023639B77C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22;p52">
              <a:extLst>
                <a:ext uri="{FF2B5EF4-FFF2-40B4-BE49-F238E27FC236}">
                  <a16:creationId xmlns:a16="http://schemas.microsoft.com/office/drawing/2014/main" id="{5DE84A47-F708-4A1A-8990-352A1DF536C6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723;p52">
              <a:extLst>
                <a:ext uri="{FF2B5EF4-FFF2-40B4-BE49-F238E27FC236}">
                  <a16:creationId xmlns:a16="http://schemas.microsoft.com/office/drawing/2014/main" id="{73370184-80ED-417E-940C-A56D4F8A7863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724;p52">
              <a:extLst>
                <a:ext uri="{FF2B5EF4-FFF2-40B4-BE49-F238E27FC236}">
                  <a16:creationId xmlns:a16="http://schemas.microsoft.com/office/drawing/2014/main" id="{CBA69AD1-C4EA-4A7F-A31E-6B4CEBD25781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725;p52">
              <a:extLst>
                <a:ext uri="{FF2B5EF4-FFF2-40B4-BE49-F238E27FC236}">
                  <a16:creationId xmlns:a16="http://schemas.microsoft.com/office/drawing/2014/main" id="{4640F8B9-27D3-4481-87CA-9883CC037BEC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26;p52">
              <a:extLst>
                <a:ext uri="{FF2B5EF4-FFF2-40B4-BE49-F238E27FC236}">
                  <a16:creationId xmlns:a16="http://schemas.microsoft.com/office/drawing/2014/main" id="{C42986CA-9AB9-4A56-8C47-39C68FD78F65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727;p52">
              <a:extLst>
                <a:ext uri="{FF2B5EF4-FFF2-40B4-BE49-F238E27FC236}">
                  <a16:creationId xmlns:a16="http://schemas.microsoft.com/office/drawing/2014/main" id="{C91F1DD1-A3E6-4AF5-9606-05422DD0067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728;p52">
              <a:extLst>
                <a:ext uri="{FF2B5EF4-FFF2-40B4-BE49-F238E27FC236}">
                  <a16:creationId xmlns:a16="http://schemas.microsoft.com/office/drawing/2014/main" id="{FB446D69-D9E6-4CAA-BF83-AC0D0D582FF0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729;p52">
              <a:extLst>
                <a:ext uri="{FF2B5EF4-FFF2-40B4-BE49-F238E27FC236}">
                  <a16:creationId xmlns:a16="http://schemas.microsoft.com/office/drawing/2014/main" id="{89C9338B-7092-4B4E-8837-9E84019EBA8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730;p52">
              <a:extLst>
                <a:ext uri="{FF2B5EF4-FFF2-40B4-BE49-F238E27FC236}">
                  <a16:creationId xmlns:a16="http://schemas.microsoft.com/office/drawing/2014/main" id="{AA27D65D-B69F-4DF6-8DA5-84334392FD27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731;p52">
              <a:extLst>
                <a:ext uri="{FF2B5EF4-FFF2-40B4-BE49-F238E27FC236}">
                  <a16:creationId xmlns:a16="http://schemas.microsoft.com/office/drawing/2014/main" id="{B4954AED-983A-4747-9336-5D3070BEFE56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732;p52">
              <a:extLst>
                <a:ext uri="{FF2B5EF4-FFF2-40B4-BE49-F238E27FC236}">
                  <a16:creationId xmlns:a16="http://schemas.microsoft.com/office/drawing/2014/main" id="{F8D1E962-E315-481E-BEDD-53450D8B0EFB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733;p52">
              <a:extLst>
                <a:ext uri="{FF2B5EF4-FFF2-40B4-BE49-F238E27FC236}">
                  <a16:creationId xmlns:a16="http://schemas.microsoft.com/office/drawing/2014/main" id="{3D2927BB-77F8-4748-B5DD-2EA16E90066A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734;p52">
              <a:extLst>
                <a:ext uri="{FF2B5EF4-FFF2-40B4-BE49-F238E27FC236}">
                  <a16:creationId xmlns:a16="http://schemas.microsoft.com/office/drawing/2014/main" id="{781BBDF5-7F35-4C9D-A228-7B35CADB9C74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735;p52">
              <a:extLst>
                <a:ext uri="{FF2B5EF4-FFF2-40B4-BE49-F238E27FC236}">
                  <a16:creationId xmlns:a16="http://schemas.microsoft.com/office/drawing/2014/main" id="{D637004B-7524-44FD-8697-653D7D7B37CA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736;p52">
              <a:extLst>
                <a:ext uri="{FF2B5EF4-FFF2-40B4-BE49-F238E27FC236}">
                  <a16:creationId xmlns:a16="http://schemas.microsoft.com/office/drawing/2014/main" id="{AD07BCB9-D2B6-4948-9278-0DE7B9F51A65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737;p52">
              <a:extLst>
                <a:ext uri="{FF2B5EF4-FFF2-40B4-BE49-F238E27FC236}">
                  <a16:creationId xmlns:a16="http://schemas.microsoft.com/office/drawing/2014/main" id="{BF6AD5A0-0389-4038-82EA-85AFF6241980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738;p52">
              <a:extLst>
                <a:ext uri="{FF2B5EF4-FFF2-40B4-BE49-F238E27FC236}">
                  <a16:creationId xmlns:a16="http://schemas.microsoft.com/office/drawing/2014/main" id="{F5BEDBC2-9600-40F5-9159-14BC144AB07B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739;p52">
              <a:extLst>
                <a:ext uri="{FF2B5EF4-FFF2-40B4-BE49-F238E27FC236}">
                  <a16:creationId xmlns:a16="http://schemas.microsoft.com/office/drawing/2014/main" id="{3412065B-2CD0-4600-AFBD-F84FD28E35FD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740;p52">
              <a:extLst>
                <a:ext uri="{FF2B5EF4-FFF2-40B4-BE49-F238E27FC236}">
                  <a16:creationId xmlns:a16="http://schemas.microsoft.com/office/drawing/2014/main" id="{F17E6F79-5117-4301-828E-3DFEDC7CBFE3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741;p52">
              <a:extLst>
                <a:ext uri="{FF2B5EF4-FFF2-40B4-BE49-F238E27FC236}">
                  <a16:creationId xmlns:a16="http://schemas.microsoft.com/office/drawing/2014/main" id="{08BAECA6-D45D-4FF2-A463-68FB82A0180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742;p52">
              <a:extLst>
                <a:ext uri="{FF2B5EF4-FFF2-40B4-BE49-F238E27FC236}">
                  <a16:creationId xmlns:a16="http://schemas.microsoft.com/office/drawing/2014/main" id="{17ED877B-F3B5-45E1-AD3A-C94D09ADBA0E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743;p52">
              <a:extLst>
                <a:ext uri="{FF2B5EF4-FFF2-40B4-BE49-F238E27FC236}">
                  <a16:creationId xmlns:a16="http://schemas.microsoft.com/office/drawing/2014/main" id="{A5468A13-7201-4F66-92D3-7621A34982C3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744;p52">
              <a:extLst>
                <a:ext uri="{FF2B5EF4-FFF2-40B4-BE49-F238E27FC236}">
                  <a16:creationId xmlns:a16="http://schemas.microsoft.com/office/drawing/2014/main" id="{D198772B-23A6-49D4-8639-C26C72AFEC5B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745;p52">
              <a:extLst>
                <a:ext uri="{FF2B5EF4-FFF2-40B4-BE49-F238E27FC236}">
                  <a16:creationId xmlns:a16="http://schemas.microsoft.com/office/drawing/2014/main" id="{2B974265-295D-48EE-845A-30511F058713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746;p52">
              <a:extLst>
                <a:ext uri="{FF2B5EF4-FFF2-40B4-BE49-F238E27FC236}">
                  <a16:creationId xmlns:a16="http://schemas.microsoft.com/office/drawing/2014/main" id="{23C51B68-7BB9-4F36-AB24-BB9FB2AEA7AB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47;p52">
              <a:extLst>
                <a:ext uri="{FF2B5EF4-FFF2-40B4-BE49-F238E27FC236}">
                  <a16:creationId xmlns:a16="http://schemas.microsoft.com/office/drawing/2014/main" id="{E1E3FCD2-1579-46C4-90E5-87ECF24B3625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48;p52">
              <a:extLst>
                <a:ext uri="{FF2B5EF4-FFF2-40B4-BE49-F238E27FC236}">
                  <a16:creationId xmlns:a16="http://schemas.microsoft.com/office/drawing/2014/main" id="{EC665DBB-E645-4340-B08B-7113E2847A64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749;p52">
              <a:extLst>
                <a:ext uri="{FF2B5EF4-FFF2-40B4-BE49-F238E27FC236}">
                  <a16:creationId xmlns:a16="http://schemas.microsoft.com/office/drawing/2014/main" id="{61394290-ADA5-4E85-9B84-319D50358E5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750;p52">
              <a:extLst>
                <a:ext uri="{FF2B5EF4-FFF2-40B4-BE49-F238E27FC236}">
                  <a16:creationId xmlns:a16="http://schemas.microsoft.com/office/drawing/2014/main" id="{C7DE5797-C67B-47CF-8B88-8AAD1411005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751;p52">
              <a:extLst>
                <a:ext uri="{FF2B5EF4-FFF2-40B4-BE49-F238E27FC236}">
                  <a16:creationId xmlns:a16="http://schemas.microsoft.com/office/drawing/2014/main" id="{E0CB5B8A-EA53-4B9F-BCD0-B8D0F25FE6CA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752;p52">
              <a:extLst>
                <a:ext uri="{FF2B5EF4-FFF2-40B4-BE49-F238E27FC236}">
                  <a16:creationId xmlns:a16="http://schemas.microsoft.com/office/drawing/2014/main" id="{C92DB509-C82F-45D1-9DAD-A75C59F07FEC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753;p52">
              <a:extLst>
                <a:ext uri="{FF2B5EF4-FFF2-40B4-BE49-F238E27FC236}">
                  <a16:creationId xmlns:a16="http://schemas.microsoft.com/office/drawing/2014/main" id="{25CF4667-9114-4BCF-8562-AF7715073B95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754;p52">
              <a:extLst>
                <a:ext uri="{FF2B5EF4-FFF2-40B4-BE49-F238E27FC236}">
                  <a16:creationId xmlns:a16="http://schemas.microsoft.com/office/drawing/2014/main" id="{61B0E9CA-A79F-4A87-A50E-B05B35033554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755;p52">
              <a:extLst>
                <a:ext uri="{FF2B5EF4-FFF2-40B4-BE49-F238E27FC236}">
                  <a16:creationId xmlns:a16="http://schemas.microsoft.com/office/drawing/2014/main" id="{F2E6A8A7-C413-413D-8ECD-787D0F1781B9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56;p52">
              <a:extLst>
                <a:ext uri="{FF2B5EF4-FFF2-40B4-BE49-F238E27FC236}">
                  <a16:creationId xmlns:a16="http://schemas.microsoft.com/office/drawing/2014/main" id="{534021CF-21DC-45E7-81FB-79D465CFDE8E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57;p52">
              <a:extLst>
                <a:ext uri="{FF2B5EF4-FFF2-40B4-BE49-F238E27FC236}">
                  <a16:creationId xmlns:a16="http://schemas.microsoft.com/office/drawing/2014/main" id="{994E7806-A232-4973-BB91-6F013C4A18DE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58;p52">
              <a:extLst>
                <a:ext uri="{FF2B5EF4-FFF2-40B4-BE49-F238E27FC236}">
                  <a16:creationId xmlns:a16="http://schemas.microsoft.com/office/drawing/2014/main" id="{644299D0-06D5-4DEA-AFE0-FF8B7B704B46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59;p52">
              <a:extLst>
                <a:ext uri="{FF2B5EF4-FFF2-40B4-BE49-F238E27FC236}">
                  <a16:creationId xmlns:a16="http://schemas.microsoft.com/office/drawing/2014/main" id="{57EF02EA-CD65-4039-A69D-8EC5C40B8DBC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60;p52">
              <a:extLst>
                <a:ext uri="{FF2B5EF4-FFF2-40B4-BE49-F238E27FC236}">
                  <a16:creationId xmlns:a16="http://schemas.microsoft.com/office/drawing/2014/main" id="{F94D9D02-27D7-4131-8A6A-64C3E6AE9E91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61;p52">
              <a:extLst>
                <a:ext uri="{FF2B5EF4-FFF2-40B4-BE49-F238E27FC236}">
                  <a16:creationId xmlns:a16="http://schemas.microsoft.com/office/drawing/2014/main" id="{5BDE77B7-D308-42BE-8A09-2E3800D0FF8F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62;p52">
              <a:extLst>
                <a:ext uri="{FF2B5EF4-FFF2-40B4-BE49-F238E27FC236}">
                  <a16:creationId xmlns:a16="http://schemas.microsoft.com/office/drawing/2014/main" id="{D9DACE71-D390-4C78-A753-8A8C871FE385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5648;p51"/>
          <p:cNvGrpSpPr/>
          <p:nvPr/>
        </p:nvGrpSpPr>
        <p:grpSpPr>
          <a:xfrm rot="5642710">
            <a:off x="5339293" y="1191669"/>
            <a:ext cx="1189499" cy="1512247"/>
            <a:chOff x="7142353" y="1328210"/>
            <a:chExt cx="1413434" cy="1732557"/>
          </a:xfrm>
        </p:grpSpPr>
        <p:sp>
          <p:nvSpPr>
            <p:cNvPr id="78" name="Google Shape;5649;p51"/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50;p51"/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51;p51"/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52;p51"/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53;p51"/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54;p51"/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55;p51"/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56;p51"/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57;p51"/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58;p51"/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59;p51"/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60;p51"/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61;p51"/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62;p51"/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63;p51"/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64;p51"/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65;p51"/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66;p51"/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67;p51"/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68;p51"/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69;p51"/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70;p51"/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71;p51"/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72;p51"/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73;p51"/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74;p51"/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75;p51"/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76;p51"/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77;p51"/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78;p51"/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79;p51"/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80;p51"/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81;p51"/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82;p51"/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83;p51"/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4959;p33">
            <a:extLst>
              <a:ext uri="{FF2B5EF4-FFF2-40B4-BE49-F238E27FC236}">
                <a16:creationId xmlns:a16="http://schemas.microsoft.com/office/drawing/2014/main" id="{BD369C8C-CDC5-4BF3-AE82-A084D8974511}"/>
              </a:ext>
            </a:extLst>
          </p:cNvPr>
          <p:cNvSpPr txBox="1">
            <a:spLocks/>
          </p:cNvSpPr>
          <p:nvPr/>
        </p:nvSpPr>
        <p:spPr>
          <a:xfrm>
            <a:off x="3816278" y="1454934"/>
            <a:ext cx="5188806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2000" dirty="0">
                <a:solidFill>
                  <a:srgbClr val="C7ECFE"/>
                </a:solidFill>
              </a:rPr>
              <a:t>ZAČÍNAME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 S GOOGLE 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EARTH ENGINE</a:t>
            </a:r>
            <a:endParaRPr lang="sk-SK" sz="3200" dirty="0">
              <a:solidFill>
                <a:srgbClr val="C7ECFE"/>
              </a:solidFill>
            </a:endParaRPr>
          </a:p>
        </p:txBody>
      </p:sp>
      <p:sp>
        <p:nvSpPr>
          <p:cNvPr id="266" name="BlokTextu 265">
            <a:extLst>
              <a:ext uri="{FF2B5EF4-FFF2-40B4-BE49-F238E27FC236}">
                <a16:creationId xmlns:a16="http://schemas.microsoft.com/office/drawing/2014/main" id="{B966458A-C119-4FA6-AD54-C69CF4EC5C0D}"/>
              </a:ext>
            </a:extLst>
          </p:cNvPr>
          <p:cNvSpPr txBox="1"/>
          <p:nvPr/>
        </p:nvSpPr>
        <p:spPr>
          <a:xfrm>
            <a:off x="287145" y="309592"/>
            <a:ext cx="45722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EE101 Condensed: Fast start to the Earth Engine API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https://www.youtube.com/watch?v=m1ejxSi3l8s&amp;t=2s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sk-SK" sz="1800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Google Earth Engine 101 Part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 1: 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https://www.youtube.com/watch?v=I-wFYm4Hnhg</a:t>
            </a:r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Google Earth Engine 101 Part 2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</a:t>
            </a:r>
            <a:r>
              <a:rPr lang="en-US" sz="1800" dirty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https://www.youtube.com/watch?v=_Ff8_dME2Gc&amp;ab_channel=GoogleEarth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en-US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Google Cloud Platform with Earth Engine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</a:t>
            </a:r>
            <a:r>
              <a:rPr lang="en-US" sz="1800" dirty="0">
                <a:latin typeface="Roboto Condensed" panose="020B0604020202020204" charset="0"/>
                <a:ea typeface="Roboto Condensed" panose="020B0604020202020204" charset="0"/>
                <a:hlinkClick r:id="rId7"/>
              </a:rPr>
              <a:t>https://www.youtube.com/watch?v=CKYPhCwyoy4&amp;ab_channel=GoogleEarth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en-US" sz="18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D82B687-D74C-40F4-9B49-3647ABC82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7466">
            <a:off x="6884578" y="3333084"/>
            <a:ext cx="967840" cy="6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4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4959;p33">
            <a:extLst>
              <a:ext uri="{FF2B5EF4-FFF2-40B4-BE49-F238E27FC236}">
                <a16:creationId xmlns:a16="http://schemas.microsoft.com/office/drawing/2014/main" id="{E40A82B6-4FF1-4439-9C49-2A0E1302B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267" y="175679"/>
            <a:ext cx="5188806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UŽITOČNÉ </a:t>
            </a:r>
            <a:br>
              <a:rPr lang="sk-SK" sz="3200" dirty="0">
                <a:solidFill>
                  <a:schemeClr val="bg1"/>
                </a:solidFill>
              </a:rPr>
            </a:br>
            <a:r>
              <a:rPr lang="sk-SK" sz="3200" dirty="0">
                <a:solidFill>
                  <a:schemeClr val="bg1"/>
                </a:solidFill>
              </a:rPr>
              <a:t>LINKY</a:t>
            </a:r>
            <a:endParaRPr sz="3200" dirty="0">
              <a:solidFill>
                <a:schemeClr val="bg1"/>
              </a:solidFill>
            </a:endParaRPr>
          </a:p>
        </p:txBody>
      </p:sp>
      <p:grpSp>
        <p:nvGrpSpPr>
          <p:cNvPr id="122" name="Google Shape;4824;p32">
            <a:extLst>
              <a:ext uri="{FF2B5EF4-FFF2-40B4-BE49-F238E27FC236}">
                <a16:creationId xmlns:a16="http://schemas.microsoft.com/office/drawing/2014/main" id="{34FBB0DE-1985-4CE4-93AB-0C22E2E9D2DF}"/>
              </a:ext>
            </a:extLst>
          </p:cNvPr>
          <p:cNvGrpSpPr/>
          <p:nvPr/>
        </p:nvGrpSpPr>
        <p:grpSpPr>
          <a:xfrm>
            <a:off x="5631532" y="3037855"/>
            <a:ext cx="1603545" cy="1747875"/>
            <a:chOff x="1358725" y="238575"/>
            <a:chExt cx="4784850" cy="5103050"/>
          </a:xfrm>
        </p:grpSpPr>
        <p:sp>
          <p:nvSpPr>
            <p:cNvPr id="123" name="Google Shape;4825;p32">
              <a:extLst>
                <a:ext uri="{FF2B5EF4-FFF2-40B4-BE49-F238E27FC236}">
                  <a16:creationId xmlns:a16="http://schemas.microsoft.com/office/drawing/2014/main" id="{A72200E3-86E0-4C8F-B8E2-C2A226F6BC6B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26;p32">
              <a:extLst>
                <a:ext uri="{FF2B5EF4-FFF2-40B4-BE49-F238E27FC236}">
                  <a16:creationId xmlns:a16="http://schemas.microsoft.com/office/drawing/2014/main" id="{0C496A32-2A2D-488B-9E5E-5AD450C0578E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27;p32">
              <a:extLst>
                <a:ext uri="{FF2B5EF4-FFF2-40B4-BE49-F238E27FC236}">
                  <a16:creationId xmlns:a16="http://schemas.microsoft.com/office/drawing/2014/main" id="{22C450F8-8323-4E79-B6D4-6915435E14CA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28;p32">
              <a:extLst>
                <a:ext uri="{FF2B5EF4-FFF2-40B4-BE49-F238E27FC236}">
                  <a16:creationId xmlns:a16="http://schemas.microsoft.com/office/drawing/2014/main" id="{D55BD9BF-A126-4322-B03B-267A5BC4F178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29;p32">
              <a:extLst>
                <a:ext uri="{FF2B5EF4-FFF2-40B4-BE49-F238E27FC236}">
                  <a16:creationId xmlns:a16="http://schemas.microsoft.com/office/drawing/2014/main" id="{7EEC878D-5B18-4B7B-A1DD-26309DB2EC4D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30;p32">
              <a:extLst>
                <a:ext uri="{FF2B5EF4-FFF2-40B4-BE49-F238E27FC236}">
                  <a16:creationId xmlns:a16="http://schemas.microsoft.com/office/drawing/2014/main" id="{25FCAA3D-82BE-4BA9-9476-038F3C50A05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4831;p32">
              <a:extLst>
                <a:ext uri="{FF2B5EF4-FFF2-40B4-BE49-F238E27FC236}">
                  <a16:creationId xmlns:a16="http://schemas.microsoft.com/office/drawing/2014/main" id="{C6C9CA3C-4C37-4645-AAA7-5C760E789BCE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32;p32">
              <a:extLst>
                <a:ext uri="{FF2B5EF4-FFF2-40B4-BE49-F238E27FC236}">
                  <a16:creationId xmlns:a16="http://schemas.microsoft.com/office/drawing/2014/main" id="{1FCEAA02-3835-4E41-8500-6561832C34CF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33;p32">
              <a:extLst>
                <a:ext uri="{FF2B5EF4-FFF2-40B4-BE49-F238E27FC236}">
                  <a16:creationId xmlns:a16="http://schemas.microsoft.com/office/drawing/2014/main" id="{CD51501A-433B-465E-AB71-4FBD0F331EB3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34;p32">
              <a:extLst>
                <a:ext uri="{FF2B5EF4-FFF2-40B4-BE49-F238E27FC236}">
                  <a16:creationId xmlns:a16="http://schemas.microsoft.com/office/drawing/2014/main" id="{EEA6A4BE-3504-42E0-A8AE-3CEA0CF32CE3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35;p32">
              <a:extLst>
                <a:ext uri="{FF2B5EF4-FFF2-40B4-BE49-F238E27FC236}">
                  <a16:creationId xmlns:a16="http://schemas.microsoft.com/office/drawing/2014/main" id="{D75CECE7-E5BC-4F62-ABCD-D04A567E659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36;p32">
              <a:extLst>
                <a:ext uri="{FF2B5EF4-FFF2-40B4-BE49-F238E27FC236}">
                  <a16:creationId xmlns:a16="http://schemas.microsoft.com/office/drawing/2014/main" id="{BFB97480-5820-47F7-B1D5-7CC0F8B58062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37;p32">
              <a:extLst>
                <a:ext uri="{FF2B5EF4-FFF2-40B4-BE49-F238E27FC236}">
                  <a16:creationId xmlns:a16="http://schemas.microsoft.com/office/drawing/2014/main" id="{54FB1124-A407-4351-8525-FB4C7EFC8323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38;p32">
              <a:extLst>
                <a:ext uri="{FF2B5EF4-FFF2-40B4-BE49-F238E27FC236}">
                  <a16:creationId xmlns:a16="http://schemas.microsoft.com/office/drawing/2014/main" id="{3C5BB03C-2B06-47DB-9D84-A851F95D9883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39;p32">
              <a:extLst>
                <a:ext uri="{FF2B5EF4-FFF2-40B4-BE49-F238E27FC236}">
                  <a16:creationId xmlns:a16="http://schemas.microsoft.com/office/drawing/2014/main" id="{595B33B2-C01D-47BC-AE62-2776BEB5FAEC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40;p32">
              <a:extLst>
                <a:ext uri="{FF2B5EF4-FFF2-40B4-BE49-F238E27FC236}">
                  <a16:creationId xmlns:a16="http://schemas.microsoft.com/office/drawing/2014/main" id="{EEB8F92E-119B-4B81-B12E-9AC0B13E480C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41;p32">
              <a:extLst>
                <a:ext uri="{FF2B5EF4-FFF2-40B4-BE49-F238E27FC236}">
                  <a16:creationId xmlns:a16="http://schemas.microsoft.com/office/drawing/2014/main" id="{AFE4123F-8FC9-43A5-9613-3EB9582823A6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42;p32">
              <a:extLst>
                <a:ext uri="{FF2B5EF4-FFF2-40B4-BE49-F238E27FC236}">
                  <a16:creationId xmlns:a16="http://schemas.microsoft.com/office/drawing/2014/main" id="{072714E4-DB35-461A-90BD-9258ECD60425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843;p32">
              <a:extLst>
                <a:ext uri="{FF2B5EF4-FFF2-40B4-BE49-F238E27FC236}">
                  <a16:creationId xmlns:a16="http://schemas.microsoft.com/office/drawing/2014/main" id="{8547BE20-2C38-471A-AFC5-AEE70047958B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844;p32">
              <a:extLst>
                <a:ext uri="{FF2B5EF4-FFF2-40B4-BE49-F238E27FC236}">
                  <a16:creationId xmlns:a16="http://schemas.microsoft.com/office/drawing/2014/main" id="{87AAE46A-3E57-488F-B77A-DB9F0CAFDCBC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845;p32">
              <a:extLst>
                <a:ext uri="{FF2B5EF4-FFF2-40B4-BE49-F238E27FC236}">
                  <a16:creationId xmlns:a16="http://schemas.microsoft.com/office/drawing/2014/main" id="{8C36CAC2-6BA1-472B-86F4-7A39A9C3E190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846;p32">
              <a:extLst>
                <a:ext uri="{FF2B5EF4-FFF2-40B4-BE49-F238E27FC236}">
                  <a16:creationId xmlns:a16="http://schemas.microsoft.com/office/drawing/2014/main" id="{850CC0B2-C2E2-4837-97B2-0091BED16727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847;p32">
              <a:extLst>
                <a:ext uri="{FF2B5EF4-FFF2-40B4-BE49-F238E27FC236}">
                  <a16:creationId xmlns:a16="http://schemas.microsoft.com/office/drawing/2014/main" id="{2DF1D6BA-EC22-43D7-AC4F-44F93CBDB42D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848;p32">
              <a:extLst>
                <a:ext uri="{FF2B5EF4-FFF2-40B4-BE49-F238E27FC236}">
                  <a16:creationId xmlns:a16="http://schemas.microsoft.com/office/drawing/2014/main" id="{EEE73384-4458-4A84-BBA7-CF4B2FCBE821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849;p32">
              <a:extLst>
                <a:ext uri="{FF2B5EF4-FFF2-40B4-BE49-F238E27FC236}">
                  <a16:creationId xmlns:a16="http://schemas.microsoft.com/office/drawing/2014/main" id="{963A3EA6-380C-47B9-85FB-78A7AA50ACA4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850;p32">
              <a:extLst>
                <a:ext uri="{FF2B5EF4-FFF2-40B4-BE49-F238E27FC236}">
                  <a16:creationId xmlns:a16="http://schemas.microsoft.com/office/drawing/2014/main" id="{CDC37EE3-7257-478B-B159-76B9197DF7B3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851;p32">
              <a:extLst>
                <a:ext uri="{FF2B5EF4-FFF2-40B4-BE49-F238E27FC236}">
                  <a16:creationId xmlns:a16="http://schemas.microsoft.com/office/drawing/2014/main" id="{2B5C3749-EEB5-4FAE-9376-179B1C0EEDCD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852;p32">
              <a:extLst>
                <a:ext uri="{FF2B5EF4-FFF2-40B4-BE49-F238E27FC236}">
                  <a16:creationId xmlns:a16="http://schemas.microsoft.com/office/drawing/2014/main" id="{71ECD90A-DDB1-4D5B-A9DB-E023DC4172D8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853;p32">
              <a:extLst>
                <a:ext uri="{FF2B5EF4-FFF2-40B4-BE49-F238E27FC236}">
                  <a16:creationId xmlns:a16="http://schemas.microsoft.com/office/drawing/2014/main" id="{93ABAC62-57D7-4E4A-9BC5-DEC97ADB0D70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854;p32">
              <a:extLst>
                <a:ext uri="{FF2B5EF4-FFF2-40B4-BE49-F238E27FC236}">
                  <a16:creationId xmlns:a16="http://schemas.microsoft.com/office/drawing/2014/main" id="{6E7DBEAB-9434-4B2C-B04F-0F530B5FDF6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855;p32">
              <a:extLst>
                <a:ext uri="{FF2B5EF4-FFF2-40B4-BE49-F238E27FC236}">
                  <a16:creationId xmlns:a16="http://schemas.microsoft.com/office/drawing/2014/main" id="{7BFB8B80-9359-4204-91B3-B3C6427072DA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856;p32">
              <a:extLst>
                <a:ext uri="{FF2B5EF4-FFF2-40B4-BE49-F238E27FC236}">
                  <a16:creationId xmlns:a16="http://schemas.microsoft.com/office/drawing/2014/main" id="{AD096E69-316E-431D-BEE9-640C1017A649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857;p32">
              <a:extLst>
                <a:ext uri="{FF2B5EF4-FFF2-40B4-BE49-F238E27FC236}">
                  <a16:creationId xmlns:a16="http://schemas.microsoft.com/office/drawing/2014/main" id="{DFCA0609-FDA1-45AE-B63C-551FB295A255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858;p32">
              <a:extLst>
                <a:ext uri="{FF2B5EF4-FFF2-40B4-BE49-F238E27FC236}">
                  <a16:creationId xmlns:a16="http://schemas.microsoft.com/office/drawing/2014/main" id="{DD5965F5-1A10-4908-8C54-3938E2544C4E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859;p32">
              <a:extLst>
                <a:ext uri="{FF2B5EF4-FFF2-40B4-BE49-F238E27FC236}">
                  <a16:creationId xmlns:a16="http://schemas.microsoft.com/office/drawing/2014/main" id="{F86228A0-71A4-4868-A7DE-EA30F9F07EF3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860;p32">
              <a:extLst>
                <a:ext uri="{FF2B5EF4-FFF2-40B4-BE49-F238E27FC236}">
                  <a16:creationId xmlns:a16="http://schemas.microsoft.com/office/drawing/2014/main" id="{F9A342EA-BC7F-4AE2-ACAF-7B11487584A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861;p32">
              <a:extLst>
                <a:ext uri="{FF2B5EF4-FFF2-40B4-BE49-F238E27FC236}">
                  <a16:creationId xmlns:a16="http://schemas.microsoft.com/office/drawing/2014/main" id="{6247A33B-424B-4F72-B4C1-5EBCA7A5F5B2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862;p32">
              <a:extLst>
                <a:ext uri="{FF2B5EF4-FFF2-40B4-BE49-F238E27FC236}">
                  <a16:creationId xmlns:a16="http://schemas.microsoft.com/office/drawing/2014/main" id="{DB1353BC-A966-43F4-938D-0D51DB595C1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863;p32">
              <a:extLst>
                <a:ext uri="{FF2B5EF4-FFF2-40B4-BE49-F238E27FC236}">
                  <a16:creationId xmlns:a16="http://schemas.microsoft.com/office/drawing/2014/main" id="{2E19C4C9-265C-410F-9220-336601AAF0C0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864;p32">
              <a:extLst>
                <a:ext uri="{FF2B5EF4-FFF2-40B4-BE49-F238E27FC236}">
                  <a16:creationId xmlns:a16="http://schemas.microsoft.com/office/drawing/2014/main" id="{E9347A8B-B537-44A9-B70C-CAAD3717E95B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865;p32">
              <a:extLst>
                <a:ext uri="{FF2B5EF4-FFF2-40B4-BE49-F238E27FC236}">
                  <a16:creationId xmlns:a16="http://schemas.microsoft.com/office/drawing/2014/main" id="{AE3BCDF9-74B3-48E0-8388-685C4F4FC728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866;p32">
              <a:extLst>
                <a:ext uri="{FF2B5EF4-FFF2-40B4-BE49-F238E27FC236}">
                  <a16:creationId xmlns:a16="http://schemas.microsoft.com/office/drawing/2014/main" id="{A7A24C7F-CC40-4DF4-9FB5-BDBD34C5BF56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867;p32">
              <a:extLst>
                <a:ext uri="{FF2B5EF4-FFF2-40B4-BE49-F238E27FC236}">
                  <a16:creationId xmlns:a16="http://schemas.microsoft.com/office/drawing/2014/main" id="{5FC6DF62-FB12-4FEC-A0E5-111E0959B518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868;p32">
              <a:extLst>
                <a:ext uri="{FF2B5EF4-FFF2-40B4-BE49-F238E27FC236}">
                  <a16:creationId xmlns:a16="http://schemas.microsoft.com/office/drawing/2014/main" id="{2330BC3C-B740-45EF-B965-A4435A42491B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869;p32">
              <a:extLst>
                <a:ext uri="{FF2B5EF4-FFF2-40B4-BE49-F238E27FC236}">
                  <a16:creationId xmlns:a16="http://schemas.microsoft.com/office/drawing/2014/main" id="{B6B89337-939C-4D87-8C81-E4FF7F340BF6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870;p32">
              <a:extLst>
                <a:ext uri="{FF2B5EF4-FFF2-40B4-BE49-F238E27FC236}">
                  <a16:creationId xmlns:a16="http://schemas.microsoft.com/office/drawing/2014/main" id="{04B491D8-87E7-4032-AB61-72D24ED75A5C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871;p32">
              <a:extLst>
                <a:ext uri="{FF2B5EF4-FFF2-40B4-BE49-F238E27FC236}">
                  <a16:creationId xmlns:a16="http://schemas.microsoft.com/office/drawing/2014/main" id="{412B6D7D-7325-42E7-B85A-5067731E7F56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872;p32">
              <a:extLst>
                <a:ext uri="{FF2B5EF4-FFF2-40B4-BE49-F238E27FC236}">
                  <a16:creationId xmlns:a16="http://schemas.microsoft.com/office/drawing/2014/main" id="{E08C1192-AAE9-4E26-94FF-480DF8617FA5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873;p32">
              <a:extLst>
                <a:ext uri="{FF2B5EF4-FFF2-40B4-BE49-F238E27FC236}">
                  <a16:creationId xmlns:a16="http://schemas.microsoft.com/office/drawing/2014/main" id="{00D17228-8FB4-4A52-8D62-A0FAE15F1DD6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874;p32">
              <a:extLst>
                <a:ext uri="{FF2B5EF4-FFF2-40B4-BE49-F238E27FC236}">
                  <a16:creationId xmlns:a16="http://schemas.microsoft.com/office/drawing/2014/main" id="{C222B123-C69E-4D19-B616-365F086FB81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875;p32">
              <a:extLst>
                <a:ext uri="{FF2B5EF4-FFF2-40B4-BE49-F238E27FC236}">
                  <a16:creationId xmlns:a16="http://schemas.microsoft.com/office/drawing/2014/main" id="{92F33ADF-C63C-4188-A9E9-C6268909158A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876;p32">
              <a:extLst>
                <a:ext uri="{FF2B5EF4-FFF2-40B4-BE49-F238E27FC236}">
                  <a16:creationId xmlns:a16="http://schemas.microsoft.com/office/drawing/2014/main" id="{57284617-181D-4619-BEFE-F76B32B3CEE1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877;p32">
              <a:extLst>
                <a:ext uri="{FF2B5EF4-FFF2-40B4-BE49-F238E27FC236}">
                  <a16:creationId xmlns:a16="http://schemas.microsoft.com/office/drawing/2014/main" id="{00F362A8-D6C4-41DB-B38E-782E17EC6EFF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878;p32">
              <a:extLst>
                <a:ext uri="{FF2B5EF4-FFF2-40B4-BE49-F238E27FC236}">
                  <a16:creationId xmlns:a16="http://schemas.microsoft.com/office/drawing/2014/main" id="{007FD78F-84E5-4495-AF41-371DA0545F95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879;p32">
              <a:extLst>
                <a:ext uri="{FF2B5EF4-FFF2-40B4-BE49-F238E27FC236}">
                  <a16:creationId xmlns:a16="http://schemas.microsoft.com/office/drawing/2014/main" id="{EFBDD1D2-4EC9-4C13-A9F6-42EAFB4FD48E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880;p32">
              <a:extLst>
                <a:ext uri="{FF2B5EF4-FFF2-40B4-BE49-F238E27FC236}">
                  <a16:creationId xmlns:a16="http://schemas.microsoft.com/office/drawing/2014/main" id="{ECE63BE7-5152-45D8-AF64-F76CBBB34071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81;p32">
              <a:extLst>
                <a:ext uri="{FF2B5EF4-FFF2-40B4-BE49-F238E27FC236}">
                  <a16:creationId xmlns:a16="http://schemas.microsoft.com/office/drawing/2014/main" id="{4D24112E-A674-4F00-9442-FEB88BBAD74B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882;p32">
              <a:extLst>
                <a:ext uri="{FF2B5EF4-FFF2-40B4-BE49-F238E27FC236}">
                  <a16:creationId xmlns:a16="http://schemas.microsoft.com/office/drawing/2014/main" id="{C45B6CBF-256D-490F-A494-ED000CAF8F0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883;p32">
              <a:extLst>
                <a:ext uri="{FF2B5EF4-FFF2-40B4-BE49-F238E27FC236}">
                  <a16:creationId xmlns:a16="http://schemas.microsoft.com/office/drawing/2014/main" id="{75C0FE52-2B63-4F9F-964A-29A7155AE4D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884;p32">
              <a:extLst>
                <a:ext uri="{FF2B5EF4-FFF2-40B4-BE49-F238E27FC236}">
                  <a16:creationId xmlns:a16="http://schemas.microsoft.com/office/drawing/2014/main" id="{284BA427-F12A-40D0-AEC2-E82E26C0F0BF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885;p32">
              <a:extLst>
                <a:ext uri="{FF2B5EF4-FFF2-40B4-BE49-F238E27FC236}">
                  <a16:creationId xmlns:a16="http://schemas.microsoft.com/office/drawing/2014/main" id="{404A3916-7F91-4396-989D-F465192EEBE8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86;p32">
              <a:extLst>
                <a:ext uri="{FF2B5EF4-FFF2-40B4-BE49-F238E27FC236}">
                  <a16:creationId xmlns:a16="http://schemas.microsoft.com/office/drawing/2014/main" id="{107EB9DC-A809-4059-B60E-F394C799CDE1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87;p32">
              <a:extLst>
                <a:ext uri="{FF2B5EF4-FFF2-40B4-BE49-F238E27FC236}">
                  <a16:creationId xmlns:a16="http://schemas.microsoft.com/office/drawing/2014/main" id="{471203E7-BDE3-4CC6-BFC0-27DF4A268963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88;p32">
              <a:extLst>
                <a:ext uri="{FF2B5EF4-FFF2-40B4-BE49-F238E27FC236}">
                  <a16:creationId xmlns:a16="http://schemas.microsoft.com/office/drawing/2014/main" id="{392B0701-5FB4-4C1E-90A1-B3593EF6833F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89;p32">
              <a:extLst>
                <a:ext uri="{FF2B5EF4-FFF2-40B4-BE49-F238E27FC236}">
                  <a16:creationId xmlns:a16="http://schemas.microsoft.com/office/drawing/2014/main" id="{DFFFE429-8907-4E39-9853-FE783B7FC174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90;p32">
              <a:extLst>
                <a:ext uri="{FF2B5EF4-FFF2-40B4-BE49-F238E27FC236}">
                  <a16:creationId xmlns:a16="http://schemas.microsoft.com/office/drawing/2014/main" id="{F411FA74-8115-4C2E-AB8C-4113CCA8ADEA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91;p32">
              <a:extLst>
                <a:ext uri="{FF2B5EF4-FFF2-40B4-BE49-F238E27FC236}">
                  <a16:creationId xmlns:a16="http://schemas.microsoft.com/office/drawing/2014/main" id="{05236987-150B-402A-AD3D-A395066002B1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92;p32">
              <a:extLst>
                <a:ext uri="{FF2B5EF4-FFF2-40B4-BE49-F238E27FC236}">
                  <a16:creationId xmlns:a16="http://schemas.microsoft.com/office/drawing/2014/main" id="{C7AF152B-B3C8-4497-AA03-FA35A853C1B6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93;p32">
              <a:extLst>
                <a:ext uri="{FF2B5EF4-FFF2-40B4-BE49-F238E27FC236}">
                  <a16:creationId xmlns:a16="http://schemas.microsoft.com/office/drawing/2014/main" id="{4854C6FF-47BB-421D-803E-3DF565EFCB65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94;p32">
              <a:extLst>
                <a:ext uri="{FF2B5EF4-FFF2-40B4-BE49-F238E27FC236}">
                  <a16:creationId xmlns:a16="http://schemas.microsoft.com/office/drawing/2014/main" id="{2BA1F037-5047-4194-8C3E-DD4133462EE3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5;p32">
              <a:extLst>
                <a:ext uri="{FF2B5EF4-FFF2-40B4-BE49-F238E27FC236}">
                  <a16:creationId xmlns:a16="http://schemas.microsoft.com/office/drawing/2014/main" id="{2DAE289A-5B45-4992-9AFE-8732E7FBA724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5691;p52">
            <a:extLst>
              <a:ext uri="{FF2B5EF4-FFF2-40B4-BE49-F238E27FC236}">
                <a16:creationId xmlns:a16="http://schemas.microsoft.com/office/drawing/2014/main" id="{9F96117A-4E85-4448-B595-63E0E29D3DBA}"/>
              </a:ext>
            </a:extLst>
          </p:cNvPr>
          <p:cNvGrpSpPr/>
          <p:nvPr/>
        </p:nvGrpSpPr>
        <p:grpSpPr>
          <a:xfrm flipH="1">
            <a:off x="7530603" y="2903494"/>
            <a:ext cx="1507314" cy="1724713"/>
            <a:chOff x="1358725" y="238575"/>
            <a:chExt cx="4784850" cy="5103050"/>
          </a:xfrm>
        </p:grpSpPr>
        <p:sp>
          <p:nvSpPr>
            <p:cNvPr id="195" name="Google Shape;5692;p52">
              <a:extLst>
                <a:ext uri="{FF2B5EF4-FFF2-40B4-BE49-F238E27FC236}">
                  <a16:creationId xmlns:a16="http://schemas.microsoft.com/office/drawing/2014/main" id="{74293368-5831-4DA0-B764-4A5B22CD6912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693;p52">
              <a:extLst>
                <a:ext uri="{FF2B5EF4-FFF2-40B4-BE49-F238E27FC236}">
                  <a16:creationId xmlns:a16="http://schemas.microsoft.com/office/drawing/2014/main" id="{9C4E54B6-C84C-4300-B227-F81C9F41A94D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94;p52">
              <a:extLst>
                <a:ext uri="{FF2B5EF4-FFF2-40B4-BE49-F238E27FC236}">
                  <a16:creationId xmlns:a16="http://schemas.microsoft.com/office/drawing/2014/main" id="{E67FE9C8-9F4B-4A05-8EA7-877C155A5755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95;p52">
              <a:extLst>
                <a:ext uri="{FF2B5EF4-FFF2-40B4-BE49-F238E27FC236}">
                  <a16:creationId xmlns:a16="http://schemas.microsoft.com/office/drawing/2014/main" id="{1C7E4A2C-CBCD-456D-A7CD-B9E5D3F4B5E0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96;p52">
              <a:extLst>
                <a:ext uri="{FF2B5EF4-FFF2-40B4-BE49-F238E27FC236}">
                  <a16:creationId xmlns:a16="http://schemas.microsoft.com/office/drawing/2014/main" id="{5329D7FD-F380-426D-AA32-77D789A4739E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97;p52">
              <a:extLst>
                <a:ext uri="{FF2B5EF4-FFF2-40B4-BE49-F238E27FC236}">
                  <a16:creationId xmlns:a16="http://schemas.microsoft.com/office/drawing/2014/main" id="{D5C07F18-7FC6-47F7-95DA-A72D55C39907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698;p52">
              <a:extLst>
                <a:ext uri="{FF2B5EF4-FFF2-40B4-BE49-F238E27FC236}">
                  <a16:creationId xmlns:a16="http://schemas.microsoft.com/office/drawing/2014/main" id="{052C76B3-8EF1-4707-B79A-63EFC5CAAD90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699;p52">
              <a:extLst>
                <a:ext uri="{FF2B5EF4-FFF2-40B4-BE49-F238E27FC236}">
                  <a16:creationId xmlns:a16="http://schemas.microsoft.com/office/drawing/2014/main" id="{F476E14D-F59B-4AE5-8C74-99C512F355E7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00;p52">
              <a:extLst>
                <a:ext uri="{FF2B5EF4-FFF2-40B4-BE49-F238E27FC236}">
                  <a16:creationId xmlns:a16="http://schemas.microsoft.com/office/drawing/2014/main" id="{50E32795-5F4F-4955-BB06-BE508BD32039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01;p52">
              <a:extLst>
                <a:ext uri="{FF2B5EF4-FFF2-40B4-BE49-F238E27FC236}">
                  <a16:creationId xmlns:a16="http://schemas.microsoft.com/office/drawing/2014/main" id="{0B0DAFD5-46E4-4A13-AF0E-95114DE05558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02;p52">
              <a:extLst>
                <a:ext uri="{FF2B5EF4-FFF2-40B4-BE49-F238E27FC236}">
                  <a16:creationId xmlns:a16="http://schemas.microsoft.com/office/drawing/2014/main" id="{196AE0DE-CECE-46D8-A80F-12F71546A7DF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03;p52">
              <a:extLst>
                <a:ext uri="{FF2B5EF4-FFF2-40B4-BE49-F238E27FC236}">
                  <a16:creationId xmlns:a16="http://schemas.microsoft.com/office/drawing/2014/main" id="{842B2BE7-651D-48EC-B78F-E3970A5F4601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04;p52">
              <a:extLst>
                <a:ext uri="{FF2B5EF4-FFF2-40B4-BE49-F238E27FC236}">
                  <a16:creationId xmlns:a16="http://schemas.microsoft.com/office/drawing/2014/main" id="{77623459-F620-40D1-B008-136004F8C512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05;p52">
              <a:extLst>
                <a:ext uri="{FF2B5EF4-FFF2-40B4-BE49-F238E27FC236}">
                  <a16:creationId xmlns:a16="http://schemas.microsoft.com/office/drawing/2014/main" id="{8F887EFC-3603-4BD0-B15B-2EA8216E6350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06;p52">
              <a:extLst>
                <a:ext uri="{FF2B5EF4-FFF2-40B4-BE49-F238E27FC236}">
                  <a16:creationId xmlns:a16="http://schemas.microsoft.com/office/drawing/2014/main" id="{5C2758E4-86C5-429D-ACD2-188DA3F8836D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07;p52">
              <a:extLst>
                <a:ext uri="{FF2B5EF4-FFF2-40B4-BE49-F238E27FC236}">
                  <a16:creationId xmlns:a16="http://schemas.microsoft.com/office/drawing/2014/main" id="{62AE0164-67C0-4C0C-9972-0E557107019D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708;p52">
              <a:extLst>
                <a:ext uri="{FF2B5EF4-FFF2-40B4-BE49-F238E27FC236}">
                  <a16:creationId xmlns:a16="http://schemas.microsoft.com/office/drawing/2014/main" id="{3CB4D6D0-1A38-4876-8C15-D9975512EC28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709;p52">
              <a:extLst>
                <a:ext uri="{FF2B5EF4-FFF2-40B4-BE49-F238E27FC236}">
                  <a16:creationId xmlns:a16="http://schemas.microsoft.com/office/drawing/2014/main" id="{EC3BD6C5-40B1-4BB4-9FF7-287860A45A0C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710;p52">
              <a:extLst>
                <a:ext uri="{FF2B5EF4-FFF2-40B4-BE49-F238E27FC236}">
                  <a16:creationId xmlns:a16="http://schemas.microsoft.com/office/drawing/2014/main" id="{3859D376-760A-4A37-828C-463234B2944A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11;p52">
              <a:extLst>
                <a:ext uri="{FF2B5EF4-FFF2-40B4-BE49-F238E27FC236}">
                  <a16:creationId xmlns:a16="http://schemas.microsoft.com/office/drawing/2014/main" id="{7A951995-5CD2-4298-9FB1-4D12F3C1C3EA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12;p52">
              <a:extLst>
                <a:ext uri="{FF2B5EF4-FFF2-40B4-BE49-F238E27FC236}">
                  <a16:creationId xmlns:a16="http://schemas.microsoft.com/office/drawing/2014/main" id="{82F59CA6-5A87-44B9-8AF7-445D70F177BF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13;p52">
              <a:extLst>
                <a:ext uri="{FF2B5EF4-FFF2-40B4-BE49-F238E27FC236}">
                  <a16:creationId xmlns:a16="http://schemas.microsoft.com/office/drawing/2014/main" id="{C6BAD8C1-5A84-4F25-B273-D489EDCBB1D9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14;p52">
              <a:extLst>
                <a:ext uri="{FF2B5EF4-FFF2-40B4-BE49-F238E27FC236}">
                  <a16:creationId xmlns:a16="http://schemas.microsoft.com/office/drawing/2014/main" id="{C52B4FC0-CD93-4266-807D-65F7C67AD0EF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15;p52">
              <a:extLst>
                <a:ext uri="{FF2B5EF4-FFF2-40B4-BE49-F238E27FC236}">
                  <a16:creationId xmlns:a16="http://schemas.microsoft.com/office/drawing/2014/main" id="{9D844B03-3564-4E4D-802F-D138638401E4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16;p52">
              <a:extLst>
                <a:ext uri="{FF2B5EF4-FFF2-40B4-BE49-F238E27FC236}">
                  <a16:creationId xmlns:a16="http://schemas.microsoft.com/office/drawing/2014/main" id="{0D26987D-75A1-47C9-A551-DB702A07E673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17;p52">
              <a:extLst>
                <a:ext uri="{FF2B5EF4-FFF2-40B4-BE49-F238E27FC236}">
                  <a16:creationId xmlns:a16="http://schemas.microsoft.com/office/drawing/2014/main" id="{EE9287E1-69A1-4C78-95F0-993422A89DA9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18;p52">
              <a:extLst>
                <a:ext uri="{FF2B5EF4-FFF2-40B4-BE49-F238E27FC236}">
                  <a16:creationId xmlns:a16="http://schemas.microsoft.com/office/drawing/2014/main" id="{6C1F2A08-9297-4F8B-A49B-EF074698C5FA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19;p52">
              <a:extLst>
                <a:ext uri="{FF2B5EF4-FFF2-40B4-BE49-F238E27FC236}">
                  <a16:creationId xmlns:a16="http://schemas.microsoft.com/office/drawing/2014/main" id="{C537A826-EE5A-41FC-A47B-6BB0E155CB35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20;p52">
              <a:extLst>
                <a:ext uri="{FF2B5EF4-FFF2-40B4-BE49-F238E27FC236}">
                  <a16:creationId xmlns:a16="http://schemas.microsoft.com/office/drawing/2014/main" id="{A204A8B7-3DF2-48EC-A00D-B6C9FB819797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21;p52">
              <a:extLst>
                <a:ext uri="{FF2B5EF4-FFF2-40B4-BE49-F238E27FC236}">
                  <a16:creationId xmlns:a16="http://schemas.microsoft.com/office/drawing/2014/main" id="{2169FC4C-E586-448F-9515-1023639B77C2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22;p52">
              <a:extLst>
                <a:ext uri="{FF2B5EF4-FFF2-40B4-BE49-F238E27FC236}">
                  <a16:creationId xmlns:a16="http://schemas.microsoft.com/office/drawing/2014/main" id="{5DE84A47-F708-4A1A-8990-352A1DF536C6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723;p52">
              <a:extLst>
                <a:ext uri="{FF2B5EF4-FFF2-40B4-BE49-F238E27FC236}">
                  <a16:creationId xmlns:a16="http://schemas.microsoft.com/office/drawing/2014/main" id="{73370184-80ED-417E-940C-A56D4F8A7863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724;p52">
              <a:extLst>
                <a:ext uri="{FF2B5EF4-FFF2-40B4-BE49-F238E27FC236}">
                  <a16:creationId xmlns:a16="http://schemas.microsoft.com/office/drawing/2014/main" id="{CBA69AD1-C4EA-4A7F-A31E-6B4CEBD25781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725;p52">
              <a:extLst>
                <a:ext uri="{FF2B5EF4-FFF2-40B4-BE49-F238E27FC236}">
                  <a16:creationId xmlns:a16="http://schemas.microsoft.com/office/drawing/2014/main" id="{4640F8B9-27D3-4481-87CA-9883CC037BEC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26;p52">
              <a:extLst>
                <a:ext uri="{FF2B5EF4-FFF2-40B4-BE49-F238E27FC236}">
                  <a16:creationId xmlns:a16="http://schemas.microsoft.com/office/drawing/2014/main" id="{C42986CA-9AB9-4A56-8C47-39C68FD78F65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727;p52">
              <a:extLst>
                <a:ext uri="{FF2B5EF4-FFF2-40B4-BE49-F238E27FC236}">
                  <a16:creationId xmlns:a16="http://schemas.microsoft.com/office/drawing/2014/main" id="{C91F1DD1-A3E6-4AF5-9606-05422DD0067D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728;p52">
              <a:extLst>
                <a:ext uri="{FF2B5EF4-FFF2-40B4-BE49-F238E27FC236}">
                  <a16:creationId xmlns:a16="http://schemas.microsoft.com/office/drawing/2014/main" id="{FB446D69-D9E6-4CAA-BF83-AC0D0D582FF0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729;p52">
              <a:extLst>
                <a:ext uri="{FF2B5EF4-FFF2-40B4-BE49-F238E27FC236}">
                  <a16:creationId xmlns:a16="http://schemas.microsoft.com/office/drawing/2014/main" id="{89C9338B-7092-4B4E-8837-9E84019EBA8F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730;p52">
              <a:extLst>
                <a:ext uri="{FF2B5EF4-FFF2-40B4-BE49-F238E27FC236}">
                  <a16:creationId xmlns:a16="http://schemas.microsoft.com/office/drawing/2014/main" id="{AA27D65D-B69F-4DF6-8DA5-84334392FD27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731;p52">
              <a:extLst>
                <a:ext uri="{FF2B5EF4-FFF2-40B4-BE49-F238E27FC236}">
                  <a16:creationId xmlns:a16="http://schemas.microsoft.com/office/drawing/2014/main" id="{B4954AED-983A-4747-9336-5D3070BEFE56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732;p52">
              <a:extLst>
                <a:ext uri="{FF2B5EF4-FFF2-40B4-BE49-F238E27FC236}">
                  <a16:creationId xmlns:a16="http://schemas.microsoft.com/office/drawing/2014/main" id="{F8D1E962-E315-481E-BEDD-53450D8B0EFB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733;p52">
              <a:extLst>
                <a:ext uri="{FF2B5EF4-FFF2-40B4-BE49-F238E27FC236}">
                  <a16:creationId xmlns:a16="http://schemas.microsoft.com/office/drawing/2014/main" id="{3D2927BB-77F8-4748-B5DD-2EA16E90066A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734;p52">
              <a:extLst>
                <a:ext uri="{FF2B5EF4-FFF2-40B4-BE49-F238E27FC236}">
                  <a16:creationId xmlns:a16="http://schemas.microsoft.com/office/drawing/2014/main" id="{781BBDF5-7F35-4C9D-A228-7B35CADB9C74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735;p52">
              <a:extLst>
                <a:ext uri="{FF2B5EF4-FFF2-40B4-BE49-F238E27FC236}">
                  <a16:creationId xmlns:a16="http://schemas.microsoft.com/office/drawing/2014/main" id="{D637004B-7524-44FD-8697-653D7D7B37CA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736;p52">
              <a:extLst>
                <a:ext uri="{FF2B5EF4-FFF2-40B4-BE49-F238E27FC236}">
                  <a16:creationId xmlns:a16="http://schemas.microsoft.com/office/drawing/2014/main" id="{AD07BCB9-D2B6-4948-9278-0DE7B9F51A65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737;p52">
              <a:extLst>
                <a:ext uri="{FF2B5EF4-FFF2-40B4-BE49-F238E27FC236}">
                  <a16:creationId xmlns:a16="http://schemas.microsoft.com/office/drawing/2014/main" id="{BF6AD5A0-0389-4038-82EA-85AFF6241980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738;p52">
              <a:extLst>
                <a:ext uri="{FF2B5EF4-FFF2-40B4-BE49-F238E27FC236}">
                  <a16:creationId xmlns:a16="http://schemas.microsoft.com/office/drawing/2014/main" id="{F5BEDBC2-9600-40F5-9159-14BC144AB07B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739;p52">
              <a:extLst>
                <a:ext uri="{FF2B5EF4-FFF2-40B4-BE49-F238E27FC236}">
                  <a16:creationId xmlns:a16="http://schemas.microsoft.com/office/drawing/2014/main" id="{3412065B-2CD0-4600-AFBD-F84FD28E35FD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740;p52">
              <a:extLst>
                <a:ext uri="{FF2B5EF4-FFF2-40B4-BE49-F238E27FC236}">
                  <a16:creationId xmlns:a16="http://schemas.microsoft.com/office/drawing/2014/main" id="{F17E6F79-5117-4301-828E-3DFEDC7CBFE3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741;p52">
              <a:extLst>
                <a:ext uri="{FF2B5EF4-FFF2-40B4-BE49-F238E27FC236}">
                  <a16:creationId xmlns:a16="http://schemas.microsoft.com/office/drawing/2014/main" id="{08BAECA6-D45D-4FF2-A463-68FB82A01800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742;p52">
              <a:extLst>
                <a:ext uri="{FF2B5EF4-FFF2-40B4-BE49-F238E27FC236}">
                  <a16:creationId xmlns:a16="http://schemas.microsoft.com/office/drawing/2014/main" id="{17ED877B-F3B5-45E1-AD3A-C94D09ADBA0E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743;p52">
              <a:extLst>
                <a:ext uri="{FF2B5EF4-FFF2-40B4-BE49-F238E27FC236}">
                  <a16:creationId xmlns:a16="http://schemas.microsoft.com/office/drawing/2014/main" id="{A5468A13-7201-4F66-92D3-7621A34982C3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744;p52">
              <a:extLst>
                <a:ext uri="{FF2B5EF4-FFF2-40B4-BE49-F238E27FC236}">
                  <a16:creationId xmlns:a16="http://schemas.microsoft.com/office/drawing/2014/main" id="{D198772B-23A6-49D4-8639-C26C72AFEC5B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745;p52">
              <a:extLst>
                <a:ext uri="{FF2B5EF4-FFF2-40B4-BE49-F238E27FC236}">
                  <a16:creationId xmlns:a16="http://schemas.microsoft.com/office/drawing/2014/main" id="{2B974265-295D-48EE-845A-30511F058713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746;p52">
              <a:extLst>
                <a:ext uri="{FF2B5EF4-FFF2-40B4-BE49-F238E27FC236}">
                  <a16:creationId xmlns:a16="http://schemas.microsoft.com/office/drawing/2014/main" id="{23C51B68-7BB9-4F36-AB24-BB9FB2AEA7AB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47;p52">
              <a:extLst>
                <a:ext uri="{FF2B5EF4-FFF2-40B4-BE49-F238E27FC236}">
                  <a16:creationId xmlns:a16="http://schemas.microsoft.com/office/drawing/2014/main" id="{E1E3FCD2-1579-46C4-90E5-87ECF24B3625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48;p52">
              <a:extLst>
                <a:ext uri="{FF2B5EF4-FFF2-40B4-BE49-F238E27FC236}">
                  <a16:creationId xmlns:a16="http://schemas.microsoft.com/office/drawing/2014/main" id="{EC665DBB-E645-4340-B08B-7113E2847A64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749;p52">
              <a:extLst>
                <a:ext uri="{FF2B5EF4-FFF2-40B4-BE49-F238E27FC236}">
                  <a16:creationId xmlns:a16="http://schemas.microsoft.com/office/drawing/2014/main" id="{61394290-ADA5-4E85-9B84-319D50358E51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750;p52">
              <a:extLst>
                <a:ext uri="{FF2B5EF4-FFF2-40B4-BE49-F238E27FC236}">
                  <a16:creationId xmlns:a16="http://schemas.microsoft.com/office/drawing/2014/main" id="{C7DE5797-C67B-47CF-8B88-8AAD1411005F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751;p52">
              <a:extLst>
                <a:ext uri="{FF2B5EF4-FFF2-40B4-BE49-F238E27FC236}">
                  <a16:creationId xmlns:a16="http://schemas.microsoft.com/office/drawing/2014/main" id="{E0CB5B8A-EA53-4B9F-BCD0-B8D0F25FE6CA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752;p52">
              <a:extLst>
                <a:ext uri="{FF2B5EF4-FFF2-40B4-BE49-F238E27FC236}">
                  <a16:creationId xmlns:a16="http://schemas.microsoft.com/office/drawing/2014/main" id="{C92DB509-C82F-45D1-9DAD-A75C59F07FEC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753;p52">
              <a:extLst>
                <a:ext uri="{FF2B5EF4-FFF2-40B4-BE49-F238E27FC236}">
                  <a16:creationId xmlns:a16="http://schemas.microsoft.com/office/drawing/2014/main" id="{25CF4667-9114-4BCF-8562-AF7715073B95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754;p52">
              <a:extLst>
                <a:ext uri="{FF2B5EF4-FFF2-40B4-BE49-F238E27FC236}">
                  <a16:creationId xmlns:a16="http://schemas.microsoft.com/office/drawing/2014/main" id="{61B0E9CA-A79F-4A87-A50E-B05B35033554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755;p52">
              <a:extLst>
                <a:ext uri="{FF2B5EF4-FFF2-40B4-BE49-F238E27FC236}">
                  <a16:creationId xmlns:a16="http://schemas.microsoft.com/office/drawing/2014/main" id="{F2E6A8A7-C413-413D-8ECD-787D0F1781B9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56;p52">
              <a:extLst>
                <a:ext uri="{FF2B5EF4-FFF2-40B4-BE49-F238E27FC236}">
                  <a16:creationId xmlns:a16="http://schemas.microsoft.com/office/drawing/2014/main" id="{534021CF-21DC-45E7-81FB-79D465CFDE8E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57;p52">
              <a:extLst>
                <a:ext uri="{FF2B5EF4-FFF2-40B4-BE49-F238E27FC236}">
                  <a16:creationId xmlns:a16="http://schemas.microsoft.com/office/drawing/2014/main" id="{994E7806-A232-4973-BB91-6F013C4A18DE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58;p52">
              <a:extLst>
                <a:ext uri="{FF2B5EF4-FFF2-40B4-BE49-F238E27FC236}">
                  <a16:creationId xmlns:a16="http://schemas.microsoft.com/office/drawing/2014/main" id="{644299D0-06D5-4DEA-AFE0-FF8B7B704B46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59;p52">
              <a:extLst>
                <a:ext uri="{FF2B5EF4-FFF2-40B4-BE49-F238E27FC236}">
                  <a16:creationId xmlns:a16="http://schemas.microsoft.com/office/drawing/2014/main" id="{57EF02EA-CD65-4039-A69D-8EC5C40B8DBC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60;p52">
              <a:extLst>
                <a:ext uri="{FF2B5EF4-FFF2-40B4-BE49-F238E27FC236}">
                  <a16:creationId xmlns:a16="http://schemas.microsoft.com/office/drawing/2014/main" id="{F94D9D02-27D7-4131-8A6A-64C3E6AE9E91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61;p52">
              <a:extLst>
                <a:ext uri="{FF2B5EF4-FFF2-40B4-BE49-F238E27FC236}">
                  <a16:creationId xmlns:a16="http://schemas.microsoft.com/office/drawing/2014/main" id="{5BDE77B7-D308-42BE-8A09-2E3800D0FF8F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62;p52">
              <a:extLst>
                <a:ext uri="{FF2B5EF4-FFF2-40B4-BE49-F238E27FC236}">
                  <a16:creationId xmlns:a16="http://schemas.microsoft.com/office/drawing/2014/main" id="{D9DACE71-D390-4C78-A753-8A8C871FE385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5648;p51"/>
          <p:cNvGrpSpPr/>
          <p:nvPr/>
        </p:nvGrpSpPr>
        <p:grpSpPr>
          <a:xfrm rot="5642710">
            <a:off x="5339293" y="1191669"/>
            <a:ext cx="1189499" cy="1512247"/>
            <a:chOff x="7142353" y="1328210"/>
            <a:chExt cx="1413434" cy="1732557"/>
          </a:xfrm>
        </p:grpSpPr>
        <p:sp>
          <p:nvSpPr>
            <p:cNvPr id="78" name="Google Shape;5649;p51"/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50;p51"/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51;p51"/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52;p51"/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53;p51"/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54;p51"/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55;p51"/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56;p51"/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57;p51"/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58;p51"/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59;p51"/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60;p51"/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61;p51"/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62;p51"/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63;p51"/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64;p51"/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65;p51"/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66;p51"/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67;p51"/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68;p51"/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69;p51"/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70;p51"/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71;p51"/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72;p51"/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73;p51"/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74;p51"/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75;p51"/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76;p51"/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77;p51"/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78;p51"/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79;p51"/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80;p51"/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81;p51"/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82;p51"/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83;p51"/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4959;p33">
            <a:extLst>
              <a:ext uri="{FF2B5EF4-FFF2-40B4-BE49-F238E27FC236}">
                <a16:creationId xmlns:a16="http://schemas.microsoft.com/office/drawing/2014/main" id="{BD369C8C-CDC5-4BF3-AE82-A084D8974511}"/>
              </a:ext>
            </a:extLst>
          </p:cNvPr>
          <p:cNvSpPr txBox="1">
            <a:spLocks/>
          </p:cNvSpPr>
          <p:nvPr/>
        </p:nvSpPr>
        <p:spPr>
          <a:xfrm>
            <a:off x="3816278" y="1454934"/>
            <a:ext cx="5188806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sz="3600" b="1" i="0" u="none" strike="noStrike" cap="none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2000" dirty="0">
                <a:solidFill>
                  <a:srgbClr val="C7ECFE"/>
                </a:solidFill>
              </a:rPr>
              <a:t>ZAČÍNAME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 S GOOGLE </a:t>
            </a:r>
          </a:p>
          <a:p>
            <a:pPr algn="r"/>
            <a:r>
              <a:rPr lang="sk-SK" sz="2000" dirty="0">
                <a:solidFill>
                  <a:srgbClr val="C7ECFE"/>
                </a:solidFill>
              </a:rPr>
              <a:t>EARTH ENGINE</a:t>
            </a:r>
            <a:endParaRPr lang="sk-SK" sz="3200" dirty="0">
              <a:solidFill>
                <a:srgbClr val="C7ECFE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919D6C3-1AF3-45B6-8522-A432D0915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2912">
            <a:off x="6557813" y="2858968"/>
            <a:ext cx="1718778" cy="1718778"/>
          </a:xfrm>
          <a:prstGeom prst="rect">
            <a:avLst/>
          </a:prstGeom>
        </p:spPr>
      </p:pic>
      <p:sp>
        <p:nvSpPr>
          <p:cNvPr id="267" name="BlokTextu 266">
            <a:extLst>
              <a:ext uri="{FF2B5EF4-FFF2-40B4-BE49-F238E27FC236}">
                <a16:creationId xmlns:a16="http://schemas.microsoft.com/office/drawing/2014/main" id="{8B77D910-1A55-4AB3-85A3-09363F8B1E62}"/>
              </a:ext>
            </a:extLst>
          </p:cNvPr>
          <p:cNvSpPr txBox="1"/>
          <p:nvPr/>
        </p:nvSpPr>
        <p:spPr>
          <a:xfrm>
            <a:off x="297636" y="448091"/>
            <a:ext cx="457221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Introduction to Google Earth Engine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https://www.google.com/earth/outreach/learn/introduction-to-google-earth-engine/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>
              <a:buBlip>
                <a:blip r:embed="rId5"/>
              </a:buBlip>
            </a:pPr>
            <a:endParaRPr lang="sk-SK" sz="1800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sk-SK" sz="1800" b="1" dirty="0" err="1">
                <a:latin typeface="Roboto Condensed" panose="020B0604020202020204" charset="0"/>
                <a:ea typeface="Roboto Condensed" panose="020B0604020202020204" charset="0"/>
              </a:rPr>
              <a:t>Earth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1800" b="1" dirty="0" err="1"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sk-SK" sz="1800" b="1" dirty="0" err="1">
                <a:latin typeface="Roboto Condensed" panose="020B0604020202020204" charset="0"/>
                <a:ea typeface="Roboto Condensed" panose="020B0604020202020204" charset="0"/>
              </a:rPr>
              <a:t>Objects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</a:t>
            </a:r>
            <a:r>
              <a:rPr lang="en-US" sz="1800" dirty="0">
                <a:latin typeface="Roboto Condensed" panose="020B0604020202020204" charset="0"/>
                <a:ea typeface="Roboto Condensed" panose="020B0604020202020204" charset="0"/>
                <a:hlinkClick r:id="rId7"/>
              </a:rPr>
              <a:t>https://developers.google.com/earth-engine/tutorials/tutorial_js_02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>
              <a:buBlip>
                <a:blip r:embed="rId5"/>
              </a:buBlip>
            </a:pPr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Visualizing Images and Image Bands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</a:t>
            </a:r>
            <a:r>
              <a:rPr lang="en-US" sz="1800" dirty="0">
                <a:latin typeface="Roboto Condensed" panose="020B0604020202020204" charset="0"/>
                <a:ea typeface="Roboto Condensed" panose="020B0604020202020204" charset="0"/>
                <a:hlinkClick r:id="rId8"/>
              </a:rPr>
              <a:t>https://developers.google.com/earth-engine/tutorials/tutorial_api_02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pPr marL="285750" indent="-285750">
              <a:buBlip>
                <a:blip r:embed="rId5"/>
              </a:buBlip>
            </a:pPr>
            <a:endParaRPr lang="sk-SK" sz="1800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sz="1800" b="1" dirty="0">
                <a:latin typeface="Roboto Condensed" panose="020B0604020202020204" charset="0"/>
                <a:ea typeface="Roboto Condensed" panose="020B0604020202020204" charset="0"/>
              </a:rPr>
              <a:t>Functional Programming Concepts</a:t>
            </a:r>
            <a:r>
              <a:rPr lang="sk-SK" sz="1800" b="1" dirty="0">
                <a:latin typeface="Roboto Condensed" panose="020B0604020202020204" charset="0"/>
                <a:ea typeface="Roboto Condensed" panose="020B0604020202020204" charset="0"/>
              </a:rPr>
              <a:t>:  </a:t>
            </a:r>
            <a:r>
              <a:rPr lang="en-US" sz="1800" dirty="0">
                <a:latin typeface="Roboto Condensed" panose="020B0604020202020204" charset="0"/>
                <a:ea typeface="Roboto Condensed" panose="020B0604020202020204" charset="0"/>
                <a:hlinkClick r:id="rId9"/>
              </a:rPr>
              <a:t>https://developers.google.com/earth-engine/tutorials/tutorial_js_03</a:t>
            </a:r>
            <a:r>
              <a:rPr lang="sk-SK" sz="1800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  <a:endParaRPr lang="en-US" sz="18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13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Obrázok 217" descr="Obrázok, na ktorom je rozmazať&#10;&#10;Automaticky generovaný popis">
            <a:extLst>
              <a:ext uri="{FF2B5EF4-FFF2-40B4-BE49-F238E27FC236}">
                <a16:creationId xmlns:a16="http://schemas.microsoft.com/office/drawing/2014/main" id="{8B18D6E5-ADBA-4CE3-B835-55305022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2893"/>
            <a:ext cx="4572000" cy="3505200"/>
          </a:xfrm>
          <a:prstGeom prst="rect">
            <a:avLst/>
          </a:prstGeom>
        </p:spPr>
      </p:pic>
      <p:pic>
        <p:nvPicPr>
          <p:cNvPr id="219" name="Obrázok 218" descr="Obrázok, na ktorom je rozmazať&#10;&#10;Automaticky generovaný popis">
            <a:extLst>
              <a:ext uri="{FF2B5EF4-FFF2-40B4-BE49-F238E27FC236}">
                <a16:creationId xmlns:a16="http://schemas.microsoft.com/office/drawing/2014/main" id="{DFA73DE9-73A9-4441-BC01-2DA18CE9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273302"/>
            <a:ext cx="4572000" cy="3505200"/>
          </a:xfrm>
          <a:prstGeom prst="rect">
            <a:avLst/>
          </a:prstGeom>
        </p:spPr>
      </p:pic>
      <p:pic>
        <p:nvPicPr>
          <p:cNvPr id="217" name="Obrázok 216">
            <a:extLst>
              <a:ext uri="{FF2B5EF4-FFF2-40B4-BE49-F238E27FC236}">
                <a16:creationId xmlns:a16="http://schemas.microsoft.com/office/drawing/2014/main" id="{26A8FBBB-C1CD-40E1-83FA-F62647ECF14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7924530" y="534470"/>
            <a:ext cx="291847" cy="278236"/>
          </a:xfrm>
          <a:prstGeom prst="rect">
            <a:avLst/>
          </a:prstGeom>
        </p:spPr>
      </p:pic>
      <p:pic>
        <p:nvPicPr>
          <p:cNvPr id="213" name="Obrázok 212">
            <a:extLst>
              <a:ext uri="{FF2B5EF4-FFF2-40B4-BE49-F238E27FC236}">
                <a16:creationId xmlns:a16="http://schemas.microsoft.com/office/drawing/2014/main" id="{FA2BFD8D-9794-44C4-9E80-098080C6C1C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6165591" y="2962797"/>
            <a:ext cx="723476" cy="686809"/>
          </a:xfrm>
          <a:prstGeom prst="rect">
            <a:avLst/>
          </a:prstGeom>
        </p:spPr>
      </p:pic>
      <p:grpSp>
        <p:nvGrpSpPr>
          <p:cNvPr id="4820" name="Google Shape;4820;p32"/>
          <p:cNvGrpSpPr/>
          <p:nvPr/>
        </p:nvGrpSpPr>
        <p:grpSpPr>
          <a:xfrm>
            <a:off x="6055194" y="321922"/>
            <a:ext cx="1610776" cy="1006272"/>
            <a:chOff x="170600" y="561575"/>
            <a:chExt cx="7165375" cy="4476300"/>
          </a:xfrm>
        </p:grpSpPr>
        <p:sp>
          <p:nvSpPr>
            <p:cNvPr id="4821" name="Google Shape;4821;p32"/>
            <p:cNvSpPr/>
            <p:nvPr/>
          </p:nvSpPr>
          <p:spPr>
            <a:xfrm>
              <a:off x="1334650" y="561575"/>
              <a:ext cx="4834550" cy="4476300"/>
            </a:xfrm>
            <a:custGeom>
              <a:avLst/>
              <a:gdLst/>
              <a:ahLst/>
              <a:cxnLst/>
              <a:rect l="l" t="t" r="r" b="b"/>
              <a:pathLst>
                <a:path w="193382" h="179052" extrusionOk="0">
                  <a:moveTo>
                    <a:pt x="95141" y="1"/>
                  </a:moveTo>
                  <a:cubicBezTo>
                    <a:pt x="66616" y="1"/>
                    <a:pt x="39231" y="13687"/>
                    <a:pt x="22148" y="37604"/>
                  </a:cubicBezTo>
                  <a:cubicBezTo>
                    <a:pt x="1189" y="67097"/>
                    <a:pt x="1" y="106313"/>
                    <a:pt x="19231" y="136995"/>
                  </a:cubicBezTo>
                  <a:cubicBezTo>
                    <a:pt x="35714" y="163441"/>
                    <a:pt x="64638" y="179052"/>
                    <a:pt x="95141" y="179052"/>
                  </a:cubicBezTo>
                  <a:cubicBezTo>
                    <a:pt x="100026" y="179052"/>
                    <a:pt x="104951" y="178651"/>
                    <a:pt x="109871" y="177831"/>
                  </a:cubicBezTo>
                  <a:cubicBezTo>
                    <a:pt x="145631" y="171889"/>
                    <a:pt x="174152" y="144989"/>
                    <a:pt x="182362" y="109662"/>
                  </a:cubicBezTo>
                  <a:cubicBezTo>
                    <a:pt x="193382" y="61479"/>
                    <a:pt x="163348" y="13404"/>
                    <a:pt x="115165" y="2277"/>
                  </a:cubicBezTo>
                  <a:cubicBezTo>
                    <a:pt x="108506" y="745"/>
                    <a:pt x="101792" y="1"/>
                    <a:pt x="95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2"/>
            <p:cNvSpPr/>
            <p:nvPr/>
          </p:nvSpPr>
          <p:spPr>
            <a:xfrm>
              <a:off x="170600" y="1610325"/>
              <a:ext cx="7165375" cy="2397725"/>
            </a:xfrm>
            <a:custGeom>
              <a:avLst/>
              <a:gdLst/>
              <a:ahLst/>
              <a:cxnLst/>
              <a:rect l="l" t="t" r="r" b="b"/>
              <a:pathLst>
                <a:path w="286615" h="95909" extrusionOk="0">
                  <a:moveTo>
                    <a:pt x="60237" y="6416"/>
                  </a:moveTo>
                  <a:cubicBezTo>
                    <a:pt x="84139" y="6416"/>
                    <a:pt x="116036" y="10144"/>
                    <a:pt x="149735" y="17909"/>
                  </a:cubicBezTo>
                  <a:cubicBezTo>
                    <a:pt x="217365" y="33465"/>
                    <a:pt x="271166" y="60474"/>
                    <a:pt x="267925" y="74842"/>
                  </a:cubicBezTo>
                  <a:cubicBezTo>
                    <a:pt x="266274" y="81923"/>
                    <a:pt x="250850" y="85567"/>
                    <a:pt x="227534" y="85567"/>
                  </a:cubicBezTo>
                  <a:cubicBezTo>
                    <a:pt x="203537" y="85567"/>
                    <a:pt x="171181" y="81707"/>
                    <a:pt x="136879" y="73762"/>
                  </a:cubicBezTo>
                  <a:cubicBezTo>
                    <a:pt x="69358" y="58205"/>
                    <a:pt x="15341" y="31737"/>
                    <a:pt x="18690" y="17368"/>
                  </a:cubicBezTo>
                  <a:cubicBezTo>
                    <a:pt x="20313" y="10171"/>
                    <a:pt x="36249" y="6416"/>
                    <a:pt x="60237" y="6416"/>
                  </a:cubicBezTo>
                  <a:close/>
                  <a:moveTo>
                    <a:pt x="50643" y="1"/>
                  </a:moveTo>
                  <a:cubicBezTo>
                    <a:pt x="23884" y="1"/>
                    <a:pt x="6447" y="4646"/>
                    <a:pt x="4322" y="14019"/>
                  </a:cubicBezTo>
                  <a:cubicBezTo>
                    <a:pt x="0" y="32601"/>
                    <a:pt x="56286" y="67388"/>
                    <a:pt x="134286" y="85322"/>
                  </a:cubicBezTo>
                  <a:cubicBezTo>
                    <a:pt x="166152" y="92658"/>
                    <a:pt x="195993" y="95908"/>
                    <a:pt x="220428" y="95908"/>
                  </a:cubicBezTo>
                  <a:cubicBezTo>
                    <a:pt x="255722" y="95908"/>
                    <a:pt x="279740" y="89127"/>
                    <a:pt x="282293" y="78083"/>
                  </a:cubicBezTo>
                  <a:cubicBezTo>
                    <a:pt x="286614" y="59501"/>
                    <a:pt x="228816" y="31413"/>
                    <a:pt x="150816" y="13371"/>
                  </a:cubicBezTo>
                  <a:cubicBezTo>
                    <a:pt x="112215" y="4484"/>
                    <a:pt x="76931" y="1"/>
                    <a:pt x="50643" y="1"/>
                  </a:cubicBezTo>
                  <a:close/>
                </a:path>
              </a:pathLst>
            </a:custGeom>
            <a:solidFill>
              <a:schemeClr val="accent1"/>
            </a:solidFill>
            <a:ln w="67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2"/>
            <p:cNvSpPr/>
            <p:nvPr/>
          </p:nvSpPr>
          <p:spPr>
            <a:xfrm>
              <a:off x="1612850" y="565350"/>
              <a:ext cx="4451025" cy="2492000"/>
            </a:xfrm>
            <a:custGeom>
              <a:avLst/>
              <a:gdLst/>
              <a:ahLst/>
              <a:cxnLst/>
              <a:rect l="l" t="t" r="r" b="b"/>
              <a:pathLst>
                <a:path w="178041" h="99680" extrusionOk="0">
                  <a:moveTo>
                    <a:pt x="83914" y="1"/>
                  </a:moveTo>
                  <a:cubicBezTo>
                    <a:pt x="47257" y="1"/>
                    <a:pt x="13284" y="22654"/>
                    <a:pt x="0" y="58411"/>
                  </a:cubicBezTo>
                  <a:cubicBezTo>
                    <a:pt x="29170" y="66190"/>
                    <a:pt x="57366" y="77209"/>
                    <a:pt x="86644" y="84663"/>
                  </a:cubicBezTo>
                  <a:cubicBezTo>
                    <a:pt x="114949" y="91902"/>
                    <a:pt x="143902" y="96223"/>
                    <a:pt x="172855" y="99680"/>
                  </a:cubicBezTo>
                  <a:cubicBezTo>
                    <a:pt x="178040" y="54738"/>
                    <a:pt x="148763" y="13037"/>
                    <a:pt x="104685" y="2450"/>
                  </a:cubicBezTo>
                  <a:cubicBezTo>
                    <a:pt x="97746" y="796"/>
                    <a:pt x="90783" y="1"/>
                    <a:pt x="83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4" name="Google Shape;4824;p32"/>
          <p:cNvGrpSpPr/>
          <p:nvPr/>
        </p:nvGrpSpPr>
        <p:grpSpPr>
          <a:xfrm>
            <a:off x="4727328" y="2559816"/>
            <a:ext cx="1883795" cy="2009071"/>
            <a:chOff x="1358725" y="238575"/>
            <a:chExt cx="4784850" cy="5103050"/>
          </a:xfrm>
        </p:grpSpPr>
        <p:sp>
          <p:nvSpPr>
            <p:cNvPr id="4825" name="Google Shape;4825;p32"/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2"/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2"/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2"/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2"/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2"/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2"/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2"/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2"/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2"/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2"/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2"/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2"/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2"/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2"/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2"/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2"/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2"/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2"/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2"/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2"/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2"/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2"/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2"/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2"/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2"/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2"/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2"/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2"/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2"/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2"/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2"/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2"/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2"/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2"/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2"/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2"/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2"/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2"/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2"/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2"/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2"/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2"/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2"/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2"/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2"/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2"/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2"/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2"/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2"/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2"/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2"/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2"/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2"/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2"/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2"/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2"/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2"/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2"/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2"/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2"/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2"/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2"/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2"/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2"/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2"/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2"/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2"/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2"/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2"/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2"/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6" name="Google Shape;4896;p32"/>
          <p:cNvGrpSpPr/>
          <p:nvPr/>
        </p:nvGrpSpPr>
        <p:grpSpPr>
          <a:xfrm>
            <a:off x="7142353" y="1328210"/>
            <a:ext cx="1413434" cy="1732557"/>
            <a:chOff x="7142353" y="1328210"/>
            <a:chExt cx="1413434" cy="1732557"/>
          </a:xfrm>
        </p:grpSpPr>
        <p:sp>
          <p:nvSpPr>
            <p:cNvPr id="4897" name="Google Shape;4897;p32"/>
            <p:cNvSpPr/>
            <p:nvPr/>
          </p:nvSpPr>
          <p:spPr>
            <a:xfrm>
              <a:off x="7279265" y="1788659"/>
              <a:ext cx="885787" cy="742961"/>
            </a:xfrm>
            <a:custGeom>
              <a:avLst/>
              <a:gdLst/>
              <a:ahLst/>
              <a:cxnLst/>
              <a:rect l="l" t="t" r="r" b="b"/>
              <a:pathLst>
                <a:path w="106337" h="89191" extrusionOk="0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2"/>
            <p:cNvSpPr/>
            <p:nvPr/>
          </p:nvSpPr>
          <p:spPr>
            <a:xfrm>
              <a:off x="7303222" y="1788659"/>
              <a:ext cx="861830" cy="442456"/>
            </a:xfrm>
            <a:custGeom>
              <a:avLst/>
              <a:gdLst/>
              <a:ahLst/>
              <a:cxnLst/>
              <a:rect l="l" t="t" r="r" b="b"/>
              <a:pathLst>
                <a:path w="103461" h="53116" extrusionOk="0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2"/>
            <p:cNvSpPr/>
            <p:nvPr/>
          </p:nvSpPr>
          <p:spPr>
            <a:xfrm>
              <a:off x="7943941" y="2175662"/>
              <a:ext cx="345004" cy="395667"/>
            </a:xfrm>
            <a:custGeom>
              <a:avLst/>
              <a:gdLst/>
              <a:ahLst/>
              <a:cxnLst/>
              <a:rect l="l" t="t" r="r" b="b"/>
              <a:pathLst>
                <a:path w="41417" h="47499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2"/>
            <p:cNvSpPr/>
            <p:nvPr/>
          </p:nvSpPr>
          <p:spPr>
            <a:xfrm>
              <a:off x="8155456" y="2357057"/>
              <a:ext cx="187567" cy="248492"/>
            </a:xfrm>
            <a:custGeom>
              <a:avLst/>
              <a:gdLst/>
              <a:ahLst/>
              <a:cxnLst/>
              <a:rect l="l" t="t" r="r" b="b"/>
              <a:pathLst>
                <a:path w="22517" h="29831" extrusionOk="0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2"/>
            <p:cNvSpPr/>
            <p:nvPr/>
          </p:nvSpPr>
          <p:spPr>
            <a:xfrm>
              <a:off x="8210217" y="2391285"/>
              <a:ext cx="284086" cy="335432"/>
            </a:xfrm>
            <a:custGeom>
              <a:avLst/>
              <a:gdLst/>
              <a:ahLst/>
              <a:cxnLst/>
              <a:rect l="l" t="t" r="r" b="b"/>
              <a:pathLst>
                <a:path w="34104" h="40268" extrusionOk="0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2"/>
            <p:cNvSpPr/>
            <p:nvPr/>
          </p:nvSpPr>
          <p:spPr>
            <a:xfrm>
              <a:off x="7943941" y="2175662"/>
              <a:ext cx="550363" cy="355958"/>
            </a:xfrm>
            <a:custGeom>
              <a:avLst/>
              <a:gdLst/>
              <a:ahLst/>
              <a:cxnLst/>
              <a:rect l="l" t="t" r="r" b="b"/>
              <a:pathLst>
                <a:path w="66070" h="42732" extrusionOk="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2"/>
            <p:cNvSpPr/>
            <p:nvPr/>
          </p:nvSpPr>
          <p:spPr>
            <a:xfrm>
              <a:off x="8362182" y="2628131"/>
              <a:ext cx="2749" cy="2066"/>
            </a:xfrm>
            <a:custGeom>
              <a:avLst/>
              <a:gdLst/>
              <a:ahLst/>
              <a:cxnLst/>
              <a:rect l="l" t="t" r="r" b="b"/>
              <a:pathLst>
                <a:path w="330" h="248" extrusionOk="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2"/>
            <p:cNvSpPr/>
            <p:nvPr/>
          </p:nvSpPr>
          <p:spPr>
            <a:xfrm>
              <a:off x="7382624" y="1813407"/>
              <a:ext cx="298464" cy="433785"/>
            </a:xfrm>
            <a:custGeom>
              <a:avLst/>
              <a:gdLst/>
              <a:ahLst/>
              <a:cxnLst/>
              <a:rect l="l" t="t" r="r" b="b"/>
              <a:pathLst>
                <a:path w="35830" h="52075" extrusionOk="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2"/>
            <p:cNvSpPr/>
            <p:nvPr/>
          </p:nvSpPr>
          <p:spPr>
            <a:xfrm>
              <a:off x="7407272" y="1813541"/>
              <a:ext cx="274498" cy="433726"/>
            </a:xfrm>
            <a:custGeom>
              <a:avLst/>
              <a:gdLst/>
              <a:ahLst/>
              <a:cxnLst/>
              <a:rect l="l" t="t" r="r" b="b"/>
              <a:pathLst>
                <a:path w="32953" h="52068" extrusionOk="0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2"/>
            <p:cNvSpPr/>
            <p:nvPr/>
          </p:nvSpPr>
          <p:spPr>
            <a:xfrm>
              <a:off x="7142353" y="2334474"/>
              <a:ext cx="688649" cy="726293"/>
            </a:xfrm>
            <a:custGeom>
              <a:avLst/>
              <a:gdLst/>
              <a:ahLst/>
              <a:cxnLst/>
              <a:rect l="l" t="t" r="r" b="b"/>
              <a:pathLst>
                <a:path w="82671" h="87190" fill="none" extrusionOk="0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2"/>
            <p:cNvSpPr/>
            <p:nvPr/>
          </p:nvSpPr>
          <p:spPr>
            <a:xfrm>
              <a:off x="7209443" y="2375541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2"/>
            <p:cNvSpPr/>
            <p:nvPr/>
          </p:nvSpPr>
          <p:spPr>
            <a:xfrm>
              <a:off x="7286795" y="2423463"/>
              <a:ext cx="303937" cy="489446"/>
            </a:xfrm>
            <a:custGeom>
              <a:avLst/>
              <a:gdLst/>
              <a:ahLst/>
              <a:cxnLst/>
              <a:rect l="l" t="t" r="r" b="b"/>
              <a:pathLst>
                <a:path w="36487" h="58757" fill="none" extrusionOk="0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2"/>
            <p:cNvSpPr/>
            <p:nvPr/>
          </p:nvSpPr>
          <p:spPr>
            <a:xfrm>
              <a:off x="7364139" y="2471377"/>
              <a:ext cx="303945" cy="489446"/>
            </a:xfrm>
            <a:custGeom>
              <a:avLst/>
              <a:gdLst/>
              <a:ahLst/>
              <a:cxnLst/>
              <a:rect l="l" t="t" r="r" b="b"/>
              <a:pathLst>
                <a:path w="36488" h="58757" fill="none" extrusionOk="0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2"/>
            <p:cNvSpPr/>
            <p:nvPr/>
          </p:nvSpPr>
          <p:spPr>
            <a:xfrm>
              <a:off x="7440809" y="2519292"/>
              <a:ext cx="304628" cy="489446"/>
            </a:xfrm>
            <a:custGeom>
              <a:avLst/>
              <a:gdLst/>
              <a:ahLst/>
              <a:cxnLst/>
              <a:rect l="l" t="t" r="r" b="b"/>
              <a:pathLst>
                <a:path w="36570" h="58757" fill="none" extrusionOk="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2"/>
            <p:cNvSpPr/>
            <p:nvPr/>
          </p:nvSpPr>
          <p:spPr>
            <a:xfrm>
              <a:off x="7191642" y="273834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2"/>
            <p:cNvSpPr/>
            <p:nvPr/>
          </p:nvSpPr>
          <p:spPr>
            <a:xfrm>
              <a:off x="7242296" y="2656887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2"/>
            <p:cNvSpPr/>
            <p:nvPr/>
          </p:nvSpPr>
          <p:spPr>
            <a:xfrm>
              <a:off x="7292268" y="2575427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2"/>
            <p:cNvSpPr/>
            <p:nvPr/>
          </p:nvSpPr>
          <p:spPr>
            <a:xfrm>
              <a:off x="7342923" y="2493968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2"/>
            <p:cNvSpPr/>
            <p:nvPr/>
          </p:nvSpPr>
          <p:spPr>
            <a:xfrm>
              <a:off x="7393578" y="2412509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2"/>
            <p:cNvSpPr/>
            <p:nvPr/>
          </p:nvSpPr>
          <p:spPr>
            <a:xfrm>
              <a:off x="7620845" y="2361855"/>
              <a:ext cx="49289" cy="80093"/>
            </a:xfrm>
            <a:custGeom>
              <a:avLst/>
              <a:gdLst/>
              <a:ahLst/>
              <a:cxnLst/>
              <a:rect l="l" t="t" r="r" b="b"/>
              <a:pathLst>
                <a:path w="5917" h="9615" fill="none" extrusionOk="0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2"/>
            <p:cNvSpPr/>
            <p:nvPr/>
          </p:nvSpPr>
          <p:spPr>
            <a:xfrm>
              <a:off x="7766645" y="1328210"/>
              <a:ext cx="688641" cy="726984"/>
            </a:xfrm>
            <a:custGeom>
              <a:avLst/>
              <a:gdLst/>
              <a:ahLst/>
              <a:cxnLst/>
              <a:rect l="l" t="t" r="r" b="b"/>
              <a:pathLst>
                <a:path w="82670" h="87273" fill="none" extrusionOk="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2"/>
            <p:cNvSpPr/>
            <p:nvPr/>
          </p:nvSpPr>
          <p:spPr>
            <a:xfrm>
              <a:off x="7833726" y="1369285"/>
              <a:ext cx="304628" cy="490129"/>
            </a:xfrm>
            <a:custGeom>
              <a:avLst/>
              <a:gdLst/>
              <a:ahLst/>
              <a:cxnLst/>
              <a:rect l="l" t="t" r="r" b="b"/>
              <a:pathLst>
                <a:path w="36570" h="58839" fill="none" extrusionOk="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2"/>
            <p:cNvSpPr/>
            <p:nvPr/>
          </p:nvSpPr>
          <p:spPr>
            <a:xfrm>
              <a:off x="7911079" y="1417199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2"/>
            <p:cNvSpPr/>
            <p:nvPr/>
          </p:nvSpPr>
          <p:spPr>
            <a:xfrm>
              <a:off x="7988431" y="1465122"/>
              <a:ext cx="303937" cy="490129"/>
            </a:xfrm>
            <a:custGeom>
              <a:avLst/>
              <a:gdLst/>
              <a:ahLst/>
              <a:cxnLst/>
              <a:rect l="l" t="t" r="r" b="b"/>
              <a:pathLst>
                <a:path w="36487" h="58839" fill="none" extrusionOk="0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2"/>
            <p:cNvSpPr/>
            <p:nvPr/>
          </p:nvSpPr>
          <p:spPr>
            <a:xfrm>
              <a:off x="8065100" y="1513036"/>
              <a:ext cx="304620" cy="490129"/>
            </a:xfrm>
            <a:custGeom>
              <a:avLst/>
              <a:gdLst/>
              <a:ahLst/>
              <a:cxnLst/>
              <a:rect l="l" t="t" r="r" b="b"/>
              <a:pathLst>
                <a:path w="36569" h="58839" fill="none" extrusionOk="0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2"/>
            <p:cNvSpPr/>
            <p:nvPr/>
          </p:nvSpPr>
          <p:spPr>
            <a:xfrm>
              <a:off x="8016495" y="1408986"/>
              <a:ext cx="388819" cy="241645"/>
            </a:xfrm>
            <a:custGeom>
              <a:avLst/>
              <a:gdLst/>
              <a:ahLst/>
              <a:cxnLst/>
              <a:rect l="l" t="t" r="r" b="b"/>
              <a:pathLst>
                <a:path w="46677" h="29009" fill="none" extrusionOk="0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2"/>
            <p:cNvSpPr/>
            <p:nvPr/>
          </p:nvSpPr>
          <p:spPr>
            <a:xfrm>
              <a:off x="7965840" y="149044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2"/>
            <p:cNvSpPr/>
            <p:nvPr/>
          </p:nvSpPr>
          <p:spPr>
            <a:xfrm>
              <a:off x="7915185" y="1572587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2"/>
            <p:cNvSpPr/>
            <p:nvPr/>
          </p:nvSpPr>
          <p:spPr>
            <a:xfrm>
              <a:off x="7864531" y="1654046"/>
              <a:ext cx="389502" cy="240962"/>
            </a:xfrm>
            <a:custGeom>
              <a:avLst/>
              <a:gdLst/>
              <a:ahLst/>
              <a:cxnLst/>
              <a:rect l="l" t="t" r="r" b="b"/>
              <a:pathLst>
                <a:path w="46759" h="28927" fill="none" extrusionOk="0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2"/>
            <p:cNvSpPr/>
            <p:nvPr/>
          </p:nvSpPr>
          <p:spPr>
            <a:xfrm>
              <a:off x="7813876" y="1735505"/>
              <a:ext cx="389502" cy="241645"/>
            </a:xfrm>
            <a:custGeom>
              <a:avLst/>
              <a:gdLst/>
              <a:ahLst/>
              <a:cxnLst/>
              <a:rect l="l" t="t" r="r" b="b"/>
              <a:pathLst>
                <a:path w="46759" h="29009" fill="none" extrusionOk="0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2"/>
            <p:cNvSpPr/>
            <p:nvPr/>
          </p:nvSpPr>
          <p:spPr>
            <a:xfrm>
              <a:off x="7891911" y="1925804"/>
              <a:ext cx="49297" cy="80101"/>
            </a:xfrm>
            <a:custGeom>
              <a:avLst/>
              <a:gdLst/>
              <a:ahLst/>
              <a:cxnLst/>
              <a:rect l="l" t="t" r="r" b="b"/>
              <a:pathLst>
                <a:path w="5918" h="9616" fill="none" extrusionOk="0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w="26700" cap="flat" cmpd="sng">
              <a:solidFill>
                <a:schemeClr val="accent6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2"/>
            <p:cNvSpPr/>
            <p:nvPr/>
          </p:nvSpPr>
          <p:spPr>
            <a:xfrm>
              <a:off x="8399833" y="2574744"/>
              <a:ext cx="115695" cy="71880"/>
            </a:xfrm>
            <a:custGeom>
              <a:avLst/>
              <a:gdLst/>
              <a:ahLst/>
              <a:cxnLst/>
              <a:rect l="l" t="t" r="r" b="b"/>
              <a:pathLst>
                <a:path w="13889" h="8629" fill="none" extrusionOk="0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w="26700" cap="flat" cmpd="sng">
              <a:solidFill>
                <a:schemeClr val="lt2"/>
              </a:solidFill>
              <a:prstDash val="solid"/>
              <a:miter lim="82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2"/>
            <p:cNvSpPr/>
            <p:nvPr/>
          </p:nvSpPr>
          <p:spPr>
            <a:xfrm>
              <a:off x="8459584" y="2603766"/>
              <a:ext cx="90855" cy="71296"/>
            </a:xfrm>
            <a:custGeom>
              <a:avLst/>
              <a:gdLst/>
              <a:ahLst/>
              <a:cxnLst/>
              <a:rect l="l" t="t" r="r" b="b"/>
              <a:pathLst>
                <a:path w="10907" h="8559" extrusionOk="0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2"/>
            <p:cNvSpPr/>
            <p:nvPr/>
          </p:nvSpPr>
          <p:spPr>
            <a:xfrm>
              <a:off x="8492246" y="2604149"/>
              <a:ext cx="63541" cy="71038"/>
            </a:xfrm>
            <a:custGeom>
              <a:avLst/>
              <a:gdLst/>
              <a:ahLst/>
              <a:cxnLst/>
              <a:rect l="l" t="t" r="r" b="b"/>
              <a:pathLst>
                <a:path w="7628" h="8528" extrusionOk="0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2"/>
            <p:cNvSpPr/>
            <p:nvPr/>
          </p:nvSpPr>
          <p:spPr>
            <a:xfrm>
              <a:off x="7520219" y="2197454"/>
              <a:ext cx="231374" cy="150531"/>
            </a:xfrm>
            <a:custGeom>
              <a:avLst/>
              <a:gdLst/>
              <a:ahLst/>
              <a:cxnLst/>
              <a:rect l="l" t="t" r="r" b="b"/>
              <a:pathLst>
                <a:path w="27776" h="18071" extrusionOk="0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2" name="Google Shape;4932;p32"/>
          <p:cNvSpPr txBox="1">
            <a:spLocks noGrp="1"/>
          </p:cNvSpPr>
          <p:nvPr>
            <p:ph type="ctrTitle"/>
          </p:nvPr>
        </p:nvSpPr>
        <p:spPr>
          <a:xfrm>
            <a:off x="596214" y="1170550"/>
            <a:ext cx="6028511" cy="1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ĎAKUJEME ZA POZORNOSŤ!</a:t>
            </a:r>
            <a:endParaRPr dirty="0"/>
          </a:p>
        </p:txBody>
      </p:sp>
      <p:grpSp>
        <p:nvGrpSpPr>
          <p:cNvPr id="4934" name="Google Shape;4934;p32"/>
          <p:cNvGrpSpPr/>
          <p:nvPr/>
        </p:nvGrpSpPr>
        <p:grpSpPr>
          <a:xfrm rot="1801304">
            <a:off x="7191184" y="3567858"/>
            <a:ext cx="1621836" cy="929410"/>
            <a:chOff x="7040404" y="3101724"/>
            <a:chExt cx="1980597" cy="1135002"/>
          </a:xfrm>
        </p:grpSpPr>
        <p:grpSp>
          <p:nvGrpSpPr>
            <p:cNvPr id="4935" name="Google Shape;4935;p32"/>
            <p:cNvGrpSpPr/>
            <p:nvPr/>
          </p:nvGrpSpPr>
          <p:grpSpPr>
            <a:xfrm>
              <a:off x="7040404" y="3315086"/>
              <a:ext cx="1980597" cy="822736"/>
              <a:chOff x="-358200" y="1492662"/>
              <a:chExt cx="7308475" cy="3035925"/>
            </a:xfrm>
          </p:grpSpPr>
          <p:sp>
            <p:nvSpPr>
              <p:cNvPr id="4936" name="Google Shape;4936;p32"/>
              <p:cNvSpPr/>
              <p:nvPr/>
            </p:nvSpPr>
            <p:spPr>
              <a:xfrm>
                <a:off x="-358200" y="1492662"/>
                <a:ext cx="7308475" cy="3035925"/>
              </a:xfrm>
              <a:custGeom>
                <a:avLst/>
                <a:gdLst/>
                <a:ahLst/>
                <a:cxnLst/>
                <a:rect l="l" t="t" r="r" b="b"/>
                <a:pathLst>
                  <a:path w="292339" h="121437" extrusionOk="0">
                    <a:moveTo>
                      <a:pt x="237681" y="905"/>
                    </a:moveTo>
                    <a:cubicBezTo>
                      <a:pt x="265098" y="905"/>
                      <a:pt x="281834" y="6780"/>
                      <a:pt x="285217" y="17463"/>
                    </a:cubicBezTo>
                    <a:cubicBezTo>
                      <a:pt x="292338" y="40251"/>
                      <a:pt x="235900" y="78351"/>
                      <a:pt x="159166" y="102208"/>
                    </a:cubicBezTo>
                    <a:cubicBezTo>
                      <a:pt x="121956" y="113780"/>
                      <a:pt x="85459" y="120368"/>
                      <a:pt x="56795" y="120724"/>
                    </a:cubicBezTo>
                    <a:cubicBezTo>
                      <a:pt x="56373" y="120727"/>
                      <a:pt x="55953" y="120728"/>
                      <a:pt x="55536" y="120728"/>
                    </a:cubicBezTo>
                    <a:cubicBezTo>
                      <a:pt x="27615" y="120728"/>
                      <a:pt x="10455" y="114867"/>
                      <a:pt x="7122" y="104166"/>
                    </a:cubicBezTo>
                    <a:cubicBezTo>
                      <a:pt x="1" y="81200"/>
                      <a:pt x="56617" y="43278"/>
                      <a:pt x="133173" y="19243"/>
                    </a:cubicBezTo>
                    <a:cubicBezTo>
                      <a:pt x="170561" y="7671"/>
                      <a:pt x="206880" y="1083"/>
                      <a:pt x="235544" y="905"/>
                    </a:cubicBezTo>
                    <a:close/>
                    <a:moveTo>
                      <a:pt x="237853" y="1"/>
                    </a:moveTo>
                    <a:cubicBezTo>
                      <a:pt x="237091" y="1"/>
                      <a:pt x="236322" y="5"/>
                      <a:pt x="235544" y="15"/>
                    </a:cubicBezTo>
                    <a:cubicBezTo>
                      <a:pt x="206702" y="371"/>
                      <a:pt x="170205" y="6958"/>
                      <a:pt x="132995" y="18531"/>
                    </a:cubicBezTo>
                    <a:cubicBezTo>
                      <a:pt x="95785" y="30103"/>
                      <a:pt x="62136" y="45414"/>
                      <a:pt x="38101" y="61616"/>
                    </a:cubicBezTo>
                    <a:cubicBezTo>
                      <a:pt x="14066" y="77817"/>
                      <a:pt x="2849" y="93306"/>
                      <a:pt x="6410" y="104345"/>
                    </a:cubicBezTo>
                    <a:cubicBezTo>
                      <a:pt x="9793" y="115383"/>
                      <a:pt x="26884" y="121436"/>
                      <a:pt x="54658" y="121436"/>
                    </a:cubicBezTo>
                    <a:lnTo>
                      <a:pt x="56795" y="121436"/>
                    </a:lnTo>
                    <a:cubicBezTo>
                      <a:pt x="85637" y="121258"/>
                      <a:pt x="122134" y="114671"/>
                      <a:pt x="159344" y="102920"/>
                    </a:cubicBezTo>
                    <a:cubicBezTo>
                      <a:pt x="196554" y="91348"/>
                      <a:pt x="230203" y="76037"/>
                      <a:pt x="254238" y="60013"/>
                    </a:cubicBezTo>
                    <a:cubicBezTo>
                      <a:pt x="278273" y="43812"/>
                      <a:pt x="289490" y="28501"/>
                      <a:pt x="285929" y="17107"/>
                    </a:cubicBezTo>
                    <a:cubicBezTo>
                      <a:pt x="282465" y="6194"/>
                      <a:pt x="265182" y="1"/>
                      <a:pt x="237853" y="1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2"/>
              <p:cNvSpPr/>
              <p:nvPr/>
            </p:nvSpPr>
            <p:spPr>
              <a:xfrm>
                <a:off x="572050" y="1853437"/>
                <a:ext cx="5447975" cy="2314625"/>
              </a:xfrm>
              <a:custGeom>
                <a:avLst/>
                <a:gdLst/>
                <a:ahLst/>
                <a:cxnLst/>
                <a:rect l="l" t="t" r="r" b="b"/>
                <a:pathLst>
                  <a:path w="217919" h="92585" extrusionOk="0">
                    <a:moveTo>
                      <a:pt x="178572" y="895"/>
                    </a:moveTo>
                    <a:cubicBezTo>
                      <a:pt x="199224" y="895"/>
                      <a:pt x="212043" y="5168"/>
                      <a:pt x="214536" y="13358"/>
                    </a:cubicBezTo>
                    <a:cubicBezTo>
                      <a:pt x="217206" y="21725"/>
                      <a:pt x="208838" y="32942"/>
                      <a:pt x="190679" y="45048"/>
                    </a:cubicBezTo>
                    <a:cubicBezTo>
                      <a:pt x="172519" y="57333"/>
                      <a:pt x="147060" y="68905"/>
                      <a:pt x="118752" y="77629"/>
                    </a:cubicBezTo>
                    <a:cubicBezTo>
                      <a:pt x="90444" y="86531"/>
                      <a:pt x="62670" y="91516"/>
                      <a:pt x="41127" y="91694"/>
                    </a:cubicBezTo>
                    <a:cubicBezTo>
                      <a:pt x="40320" y="91707"/>
                      <a:pt x="39524" y="91714"/>
                      <a:pt x="38740" y="91714"/>
                    </a:cubicBezTo>
                    <a:cubicBezTo>
                      <a:pt x="18429" y="91714"/>
                      <a:pt x="5955" y="87288"/>
                      <a:pt x="3383" y="79231"/>
                    </a:cubicBezTo>
                    <a:cubicBezTo>
                      <a:pt x="891" y="70864"/>
                      <a:pt x="9259" y="59825"/>
                      <a:pt x="27240" y="47541"/>
                    </a:cubicBezTo>
                    <a:cubicBezTo>
                      <a:pt x="45400" y="35256"/>
                      <a:pt x="70859" y="23684"/>
                      <a:pt x="99167" y="14960"/>
                    </a:cubicBezTo>
                    <a:cubicBezTo>
                      <a:pt x="127475" y="6058"/>
                      <a:pt x="155071" y="1073"/>
                      <a:pt x="176970" y="895"/>
                    </a:cubicBezTo>
                    <a:close/>
                    <a:moveTo>
                      <a:pt x="178002" y="0"/>
                    </a:moveTo>
                    <a:cubicBezTo>
                      <a:pt x="177601" y="0"/>
                      <a:pt x="177198" y="2"/>
                      <a:pt x="176792" y="5"/>
                    </a:cubicBezTo>
                    <a:cubicBezTo>
                      <a:pt x="154893" y="361"/>
                      <a:pt x="127297" y="5346"/>
                      <a:pt x="98811" y="14070"/>
                    </a:cubicBezTo>
                    <a:cubicBezTo>
                      <a:pt x="70503" y="22972"/>
                      <a:pt x="45044" y="34544"/>
                      <a:pt x="26706" y="46829"/>
                    </a:cubicBezTo>
                    <a:cubicBezTo>
                      <a:pt x="8546" y="59291"/>
                      <a:pt x="1" y="71042"/>
                      <a:pt x="2671" y="79409"/>
                    </a:cubicBezTo>
                    <a:cubicBezTo>
                      <a:pt x="5164" y="87955"/>
                      <a:pt x="18338" y="92584"/>
                      <a:pt x="39525" y="92584"/>
                    </a:cubicBezTo>
                    <a:lnTo>
                      <a:pt x="41127" y="92584"/>
                    </a:lnTo>
                    <a:cubicBezTo>
                      <a:pt x="63026" y="92406"/>
                      <a:pt x="90622" y="87421"/>
                      <a:pt x="118930" y="78519"/>
                    </a:cubicBezTo>
                    <a:cubicBezTo>
                      <a:pt x="147416" y="69617"/>
                      <a:pt x="172697" y="58045"/>
                      <a:pt x="191035" y="45760"/>
                    </a:cubicBezTo>
                    <a:cubicBezTo>
                      <a:pt x="209373" y="33476"/>
                      <a:pt x="217918" y="21903"/>
                      <a:pt x="215248" y="13180"/>
                    </a:cubicBezTo>
                    <a:cubicBezTo>
                      <a:pt x="212627" y="4618"/>
                      <a:pt x="199202" y="0"/>
                      <a:pt x="178002" y="0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2"/>
              <p:cNvSpPr/>
              <p:nvPr/>
            </p:nvSpPr>
            <p:spPr>
              <a:xfrm>
                <a:off x="1520100" y="2258537"/>
                <a:ext cx="3596375" cy="1508925"/>
              </a:xfrm>
              <a:custGeom>
                <a:avLst/>
                <a:gdLst/>
                <a:ahLst/>
                <a:cxnLst/>
                <a:rect l="l" t="t" r="r" b="b"/>
                <a:pathLst>
                  <a:path w="143855" h="60357" extrusionOk="0">
                    <a:moveTo>
                      <a:pt x="116259" y="714"/>
                    </a:moveTo>
                    <a:cubicBezTo>
                      <a:pt x="129078" y="714"/>
                      <a:pt x="137802" y="3385"/>
                      <a:pt x="139404" y="8726"/>
                    </a:cubicBezTo>
                    <a:cubicBezTo>
                      <a:pt x="142965" y="19942"/>
                      <a:pt x="115013" y="38636"/>
                      <a:pt x="77447" y="50387"/>
                    </a:cubicBezTo>
                    <a:cubicBezTo>
                      <a:pt x="61067" y="55728"/>
                      <a:pt x="43976" y="58754"/>
                      <a:pt x="26884" y="59467"/>
                    </a:cubicBezTo>
                    <a:cubicBezTo>
                      <a:pt x="26502" y="59472"/>
                      <a:pt x="26123" y="59474"/>
                      <a:pt x="25748" y="59474"/>
                    </a:cubicBezTo>
                    <a:cubicBezTo>
                      <a:pt x="12684" y="59474"/>
                      <a:pt x="4229" y="56474"/>
                      <a:pt x="2671" y="51455"/>
                    </a:cubicBezTo>
                    <a:cubicBezTo>
                      <a:pt x="891" y="46114"/>
                      <a:pt x="6232" y="38814"/>
                      <a:pt x="17982" y="30981"/>
                    </a:cubicBezTo>
                    <a:cubicBezTo>
                      <a:pt x="29911" y="23147"/>
                      <a:pt x="46468" y="15670"/>
                      <a:pt x="64806" y="9794"/>
                    </a:cubicBezTo>
                    <a:cubicBezTo>
                      <a:pt x="84212" y="3741"/>
                      <a:pt x="102550" y="714"/>
                      <a:pt x="116259" y="714"/>
                    </a:cubicBezTo>
                    <a:close/>
                    <a:moveTo>
                      <a:pt x="115855" y="0"/>
                    </a:moveTo>
                    <a:cubicBezTo>
                      <a:pt x="102072" y="0"/>
                      <a:pt x="83789" y="3028"/>
                      <a:pt x="64450" y="9082"/>
                    </a:cubicBezTo>
                    <a:cubicBezTo>
                      <a:pt x="46112" y="14779"/>
                      <a:pt x="29555" y="22435"/>
                      <a:pt x="17626" y="30269"/>
                    </a:cubicBezTo>
                    <a:cubicBezTo>
                      <a:pt x="5698" y="38280"/>
                      <a:pt x="1" y="46114"/>
                      <a:pt x="1959" y="51633"/>
                    </a:cubicBezTo>
                    <a:cubicBezTo>
                      <a:pt x="3739" y="57152"/>
                      <a:pt x="12107" y="60357"/>
                      <a:pt x="25994" y="60357"/>
                    </a:cubicBezTo>
                    <a:lnTo>
                      <a:pt x="26884" y="60357"/>
                    </a:lnTo>
                    <a:cubicBezTo>
                      <a:pt x="41127" y="60001"/>
                      <a:pt x="59109" y="56796"/>
                      <a:pt x="77447" y="51099"/>
                    </a:cubicBezTo>
                    <a:cubicBezTo>
                      <a:pt x="115725" y="39170"/>
                      <a:pt x="143855" y="20120"/>
                      <a:pt x="140116" y="8548"/>
                    </a:cubicBezTo>
                    <a:cubicBezTo>
                      <a:pt x="138363" y="2850"/>
                      <a:pt x="129227" y="0"/>
                      <a:pt x="115855" y="0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2"/>
              <p:cNvSpPr/>
              <p:nvPr/>
            </p:nvSpPr>
            <p:spPr>
              <a:xfrm>
                <a:off x="3006600" y="2488050"/>
                <a:ext cx="14910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59643" h="24927" extrusionOk="0">
                    <a:moveTo>
                      <a:pt x="48070" y="891"/>
                    </a:moveTo>
                    <a:cubicBezTo>
                      <a:pt x="53233" y="891"/>
                      <a:pt x="56616" y="1959"/>
                      <a:pt x="57328" y="3918"/>
                    </a:cubicBezTo>
                    <a:cubicBezTo>
                      <a:pt x="58575" y="8191"/>
                      <a:pt x="47180" y="15846"/>
                      <a:pt x="32225" y="20475"/>
                    </a:cubicBezTo>
                    <a:cubicBezTo>
                      <a:pt x="24381" y="22903"/>
                      <a:pt x="16881" y="24155"/>
                      <a:pt x="11341" y="24155"/>
                    </a:cubicBezTo>
                    <a:cubicBezTo>
                      <a:pt x="6318" y="24155"/>
                      <a:pt x="2907" y="23126"/>
                      <a:pt x="2315" y="21009"/>
                    </a:cubicBezTo>
                    <a:cubicBezTo>
                      <a:pt x="890" y="16736"/>
                      <a:pt x="12285" y="9081"/>
                      <a:pt x="27240" y="4452"/>
                    </a:cubicBezTo>
                    <a:cubicBezTo>
                      <a:pt x="33827" y="2315"/>
                      <a:pt x="40771" y="1069"/>
                      <a:pt x="47714" y="891"/>
                    </a:cubicBezTo>
                    <a:close/>
                    <a:moveTo>
                      <a:pt x="47714" y="1"/>
                    </a:moveTo>
                    <a:cubicBezTo>
                      <a:pt x="40593" y="357"/>
                      <a:pt x="33649" y="1603"/>
                      <a:pt x="27062" y="3740"/>
                    </a:cubicBezTo>
                    <a:cubicBezTo>
                      <a:pt x="11217" y="8725"/>
                      <a:pt x="0" y="16380"/>
                      <a:pt x="1425" y="21365"/>
                    </a:cubicBezTo>
                    <a:cubicBezTo>
                      <a:pt x="2315" y="23680"/>
                      <a:pt x="6054" y="24926"/>
                      <a:pt x="11573" y="24926"/>
                    </a:cubicBezTo>
                    <a:cubicBezTo>
                      <a:pt x="18694" y="24748"/>
                      <a:pt x="25816" y="23502"/>
                      <a:pt x="32581" y="21187"/>
                    </a:cubicBezTo>
                    <a:cubicBezTo>
                      <a:pt x="48426" y="16380"/>
                      <a:pt x="59643" y="8547"/>
                      <a:pt x="58040" y="3740"/>
                    </a:cubicBezTo>
                    <a:cubicBezTo>
                      <a:pt x="57328" y="1247"/>
                      <a:pt x="53590" y="1"/>
                      <a:pt x="47714" y="1"/>
                    </a:cubicBezTo>
                    <a:close/>
                  </a:path>
                </a:pathLst>
              </a:custGeom>
              <a:solidFill>
                <a:srgbClr val="E1FFFF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0" name="Google Shape;4940;p32"/>
            <p:cNvGrpSpPr/>
            <p:nvPr/>
          </p:nvGrpSpPr>
          <p:grpSpPr>
            <a:xfrm>
              <a:off x="7445108" y="3101724"/>
              <a:ext cx="1189245" cy="1135002"/>
              <a:chOff x="1141800" y="238225"/>
              <a:chExt cx="5400750" cy="5152075"/>
            </a:xfrm>
          </p:grpSpPr>
          <p:sp>
            <p:nvSpPr>
              <p:cNvPr id="4941" name="Google Shape;4941;p32"/>
              <p:cNvSpPr/>
              <p:nvPr/>
            </p:nvSpPr>
            <p:spPr>
              <a:xfrm>
                <a:off x="1141800" y="238225"/>
                <a:ext cx="5400750" cy="5152075"/>
              </a:xfrm>
              <a:custGeom>
                <a:avLst/>
                <a:gdLst/>
                <a:ahLst/>
                <a:cxnLst/>
                <a:rect l="l" t="t" r="r" b="b"/>
                <a:pathLst>
                  <a:path w="216030" h="206083" extrusionOk="0">
                    <a:moveTo>
                      <a:pt x="104968" y="1"/>
                    </a:moveTo>
                    <a:cubicBezTo>
                      <a:pt x="93547" y="1"/>
                      <a:pt x="81934" y="1913"/>
                      <a:pt x="70560" y="5943"/>
                    </a:cubicBezTo>
                    <a:cubicBezTo>
                      <a:pt x="31331" y="19877"/>
                      <a:pt x="4261" y="56089"/>
                      <a:pt x="2131" y="97715"/>
                    </a:cubicBezTo>
                    <a:cubicBezTo>
                      <a:pt x="0" y="139341"/>
                      <a:pt x="23077" y="178127"/>
                      <a:pt x="60709" y="196055"/>
                    </a:cubicBezTo>
                    <a:cubicBezTo>
                      <a:pt x="74849" y="202792"/>
                      <a:pt x="89979" y="206082"/>
                      <a:pt x="105001" y="206082"/>
                    </a:cubicBezTo>
                    <a:cubicBezTo>
                      <a:pt x="129960" y="206082"/>
                      <a:pt x="154623" y="197000"/>
                      <a:pt x="173960" y="179547"/>
                    </a:cubicBezTo>
                    <a:cubicBezTo>
                      <a:pt x="204935" y="151678"/>
                      <a:pt x="216030" y="107922"/>
                      <a:pt x="202095" y="68603"/>
                    </a:cubicBezTo>
                    <a:cubicBezTo>
                      <a:pt x="187131" y="26369"/>
                      <a:pt x="147377" y="1"/>
                      <a:pt x="104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2"/>
              <p:cNvSpPr/>
              <p:nvPr/>
            </p:nvSpPr>
            <p:spPr>
              <a:xfrm>
                <a:off x="2830775" y="1666125"/>
                <a:ext cx="2930725" cy="1410025"/>
              </a:xfrm>
              <a:custGeom>
                <a:avLst/>
                <a:gdLst/>
                <a:ahLst/>
                <a:cxnLst/>
                <a:rect l="l" t="t" r="r" b="b"/>
                <a:pathLst>
                  <a:path w="117229" h="56401" extrusionOk="0">
                    <a:moveTo>
                      <a:pt x="80863" y="1"/>
                    </a:moveTo>
                    <a:cubicBezTo>
                      <a:pt x="80492" y="1"/>
                      <a:pt x="80100" y="41"/>
                      <a:pt x="79686" y="127"/>
                    </a:cubicBezTo>
                    <a:cubicBezTo>
                      <a:pt x="74804" y="1014"/>
                      <a:pt x="74449" y="3677"/>
                      <a:pt x="72763" y="7227"/>
                    </a:cubicBezTo>
                    <a:cubicBezTo>
                      <a:pt x="69941" y="12923"/>
                      <a:pt x="65546" y="14673"/>
                      <a:pt x="60609" y="14673"/>
                    </a:cubicBezTo>
                    <a:cubicBezTo>
                      <a:pt x="57006" y="14673"/>
                      <a:pt x="53113" y="13741"/>
                      <a:pt x="49331" y="12730"/>
                    </a:cubicBezTo>
                    <a:cubicBezTo>
                      <a:pt x="46521" y="11918"/>
                      <a:pt x="43008" y="10755"/>
                      <a:pt x="39750" y="10755"/>
                    </a:cubicBezTo>
                    <a:cubicBezTo>
                      <a:pt x="38378" y="10755"/>
                      <a:pt x="37051" y="10961"/>
                      <a:pt x="35841" y="11487"/>
                    </a:cubicBezTo>
                    <a:cubicBezTo>
                      <a:pt x="29273" y="14239"/>
                      <a:pt x="30338" y="17523"/>
                      <a:pt x="28474" y="22671"/>
                    </a:cubicBezTo>
                    <a:cubicBezTo>
                      <a:pt x="26521" y="28262"/>
                      <a:pt x="22527" y="30658"/>
                      <a:pt x="16758" y="31724"/>
                    </a:cubicBezTo>
                    <a:cubicBezTo>
                      <a:pt x="12054" y="32611"/>
                      <a:pt x="7705" y="33676"/>
                      <a:pt x="3800" y="36516"/>
                    </a:cubicBezTo>
                    <a:cubicBezTo>
                      <a:pt x="2469" y="37404"/>
                      <a:pt x="1226" y="38469"/>
                      <a:pt x="161" y="39711"/>
                    </a:cubicBezTo>
                    <a:cubicBezTo>
                      <a:pt x="1" y="45177"/>
                      <a:pt x="2096" y="47876"/>
                      <a:pt x="6381" y="47876"/>
                    </a:cubicBezTo>
                    <a:cubicBezTo>
                      <a:pt x="6829" y="47876"/>
                      <a:pt x="7299" y="47847"/>
                      <a:pt x="7794" y="47788"/>
                    </a:cubicBezTo>
                    <a:cubicBezTo>
                      <a:pt x="14273" y="46546"/>
                      <a:pt x="19421" y="42108"/>
                      <a:pt x="25723" y="40244"/>
                    </a:cubicBezTo>
                    <a:cubicBezTo>
                      <a:pt x="26495" y="40033"/>
                      <a:pt x="27404" y="39921"/>
                      <a:pt x="28358" y="39921"/>
                    </a:cubicBezTo>
                    <a:cubicBezTo>
                      <a:pt x="31017" y="39921"/>
                      <a:pt x="34025" y="40792"/>
                      <a:pt x="35397" y="42818"/>
                    </a:cubicBezTo>
                    <a:cubicBezTo>
                      <a:pt x="37705" y="46279"/>
                      <a:pt x="36196" y="50185"/>
                      <a:pt x="37882" y="53646"/>
                    </a:cubicBezTo>
                    <a:cubicBezTo>
                      <a:pt x="38913" y="55620"/>
                      <a:pt x="40903" y="56401"/>
                      <a:pt x="43175" y="56401"/>
                    </a:cubicBezTo>
                    <a:cubicBezTo>
                      <a:pt x="47749" y="56401"/>
                      <a:pt x="53470" y="53238"/>
                      <a:pt x="54834" y="50273"/>
                    </a:cubicBezTo>
                    <a:cubicBezTo>
                      <a:pt x="55811" y="48232"/>
                      <a:pt x="56521" y="46013"/>
                      <a:pt x="57231" y="43883"/>
                    </a:cubicBezTo>
                    <a:cubicBezTo>
                      <a:pt x="58739" y="39800"/>
                      <a:pt x="61136" y="34475"/>
                      <a:pt x="65307" y="32256"/>
                    </a:cubicBezTo>
                    <a:cubicBezTo>
                      <a:pt x="67387" y="31159"/>
                      <a:pt x="69993" y="29986"/>
                      <a:pt x="72489" y="29986"/>
                    </a:cubicBezTo>
                    <a:cubicBezTo>
                      <a:pt x="73828" y="29986"/>
                      <a:pt x="75135" y="30323"/>
                      <a:pt x="76313" y="31191"/>
                    </a:cubicBezTo>
                    <a:cubicBezTo>
                      <a:pt x="79064" y="33144"/>
                      <a:pt x="80396" y="37315"/>
                      <a:pt x="84212" y="37759"/>
                    </a:cubicBezTo>
                    <a:cubicBezTo>
                      <a:pt x="84788" y="37830"/>
                      <a:pt x="85329" y="37864"/>
                      <a:pt x="85840" y="37864"/>
                    </a:cubicBezTo>
                    <a:cubicBezTo>
                      <a:pt x="91080" y="37864"/>
                      <a:pt x="93129" y="34305"/>
                      <a:pt x="96283" y="30747"/>
                    </a:cubicBezTo>
                    <a:cubicBezTo>
                      <a:pt x="99744" y="26842"/>
                      <a:pt x="103383" y="24712"/>
                      <a:pt x="108087" y="22404"/>
                    </a:cubicBezTo>
                    <a:cubicBezTo>
                      <a:pt x="112081" y="20540"/>
                      <a:pt x="117229" y="17523"/>
                      <a:pt x="111992" y="11221"/>
                    </a:cubicBezTo>
                    <a:cubicBezTo>
                      <a:pt x="110116" y="9283"/>
                      <a:pt x="108064" y="8313"/>
                      <a:pt x="105836" y="8313"/>
                    </a:cubicBezTo>
                    <a:cubicBezTo>
                      <a:pt x="104901" y="8313"/>
                      <a:pt x="103936" y="8484"/>
                      <a:pt x="102939" y="8825"/>
                    </a:cubicBezTo>
                    <a:cubicBezTo>
                      <a:pt x="100809" y="9535"/>
                      <a:pt x="98679" y="10511"/>
                      <a:pt x="96726" y="11665"/>
                    </a:cubicBezTo>
                    <a:cubicBezTo>
                      <a:pt x="96460" y="12109"/>
                      <a:pt x="96016" y="12375"/>
                      <a:pt x="95573" y="12464"/>
                    </a:cubicBezTo>
                    <a:lnTo>
                      <a:pt x="95484" y="12464"/>
                    </a:lnTo>
                    <a:lnTo>
                      <a:pt x="95306" y="12552"/>
                    </a:lnTo>
                    <a:cubicBezTo>
                      <a:pt x="95040" y="12730"/>
                      <a:pt x="94707" y="12819"/>
                      <a:pt x="94374" y="12819"/>
                    </a:cubicBezTo>
                    <a:cubicBezTo>
                      <a:pt x="94042" y="12819"/>
                      <a:pt x="93709" y="12730"/>
                      <a:pt x="93443" y="12552"/>
                    </a:cubicBezTo>
                    <a:cubicBezTo>
                      <a:pt x="91046" y="12286"/>
                      <a:pt x="89537" y="10511"/>
                      <a:pt x="88206" y="8115"/>
                    </a:cubicBezTo>
                    <a:cubicBezTo>
                      <a:pt x="86655" y="5258"/>
                      <a:pt x="85105" y="1"/>
                      <a:pt x="808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2"/>
              <p:cNvSpPr/>
              <p:nvPr/>
            </p:nvSpPr>
            <p:spPr>
              <a:xfrm>
                <a:off x="1394750" y="571300"/>
                <a:ext cx="3148600" cy="1266575"/>
              </a:xfrm>
              <a:custGeom>
                <a:avLst/>
                <a:gdLst/>
                <a:ahLst/>
                <a:cxnLst/>
                <a:rect l="l" t="t" r="r" b="b"/>
                <a:pathLst>
                  <a:path w="125944" h="50663" extrusionOk="0">
                    <a:moveTo>
                      <a:pt x="103706" y="0"/>
                    </a:moveTo>
                    <a:cubicBezTo>
                      <a:pt x="92888" y="0"/>
                      <a:pt x="88541" y="5464"/>
                      <a:pt x="81389" y="13033"/>
                    </a:cubicBezTo>
                    <a:cubicBezTo>
                      <a:pt x="77838" y="16761"/>
                      <a:pt x="74554" y="19601"/>
                      <a:pt x="69673" y="21287"/>
                    </a:cubicBezTo>
                    <a:cubicBezTo>
                      <a:pt x="67112" y="22193"/>
                      <a:pt x="64412" y="22383"/>
                      <a:pt x="61680" y="22383"/>
                    </a:cubicBezTo>
                    <a:cubicBezTo>
                      <a:pt x="59722" y="22383"/>
                      <a:pt x="57748" y="22285"/>
                      <a:pt x="55798" y="22285"/>
                    </a:cubicBezTo>
                    <a:cubicBezTo>
                      <a:pt x="54339" y="22285"/>
                      <a:pt x="52893" y="22340"/>
                      <a:pt x="51478" y="22530"/>
                    </a:cubicBezTo>
                    <a:cubicBezTo>
                      <a:pt x="46242" y="23240"/>
                      <a:pt x="41981" y="25459"/>
                      <a:pt x="37455" y="28033"/>
                    </a:cubicBezTo>
                    <a:cubicBezTo>
                      <a:pt x="29864" y="32303"/>
                      <a:pt x="18258" y="40588"/>
                      <a:pt x="8160" y="40588"/>
                    </a:cubicBezTo>
                    <a:cubicBezTo>
                      <a:pt x="6923" y="40588"/>
                      <a:pt x="5708" y="40463"/>
                      <a:pt x="4527" y="40192"/>
                    </a:cubicBezTo>
                    <a:cubicBezTo>
                      <a:pt x="2841" y="43299"/>
                      <a:pt x="1332" y="46405"/>
                      <a:pt x="0" y="49600"/>
                    </a:cubicBezTo>
                    <a:cubicBezTo>
                      <a:pt x="2321" y="50341"/>
                      <a:pt x="4719" y="50662"/>
                      <a:pt x="7148" y="50662"/>
                    </a:cubicBezTo>
                    <a:cubicBezTo>
                      <a:pt x="15769" y="50662"/>
                      <a:pt x="24770" y="46614"/>
                      <a:pt x="32041" y="42944"/>
                    </a:cubicBezTo>
                    <a:cubicBezTo>
                      <a:pt x="37455" y="40192"/>
                      <a:pt x="42603" y="36553"/>
                      <a:pt x="48372" y="34423"/>
                    </a:cubicBezTo>
                    <a:cubicBezTo>
                      <a:pt x="54673" y="31938"/>
                      <a:pt x="61419" y="31050"/>
                      <a:pt x="67898" y="29187"/>
                    </a:cubicBezTo>
                    <a:cubicBezTo>
                      <a:pt x="75442" y="27056"/>
                      <a:pt x="82187" y="24571"/>
                      <a:pt x="88311" y="19601"/>
                    </a:cubicBezTo>
                    <a:cubicBezTo>
                      <a:pt x="92749" y="16051"/>
                      <a:pt x="97009" y="12234"/>
                      <a:pt x="102601" y="10637"/>
                    </a:cubicBezTo>
                    <a:cubicBezTo>
                      <a:pt x="104185" y="10207"/>
                      <a:pt x="105793" y="10094"/>
                      <a:pt x="107414" y="10094"/>
                    </a:cubicBezTo>
                    <a:cubicBezTo>
                      <a:pt x="109207" y="10094"/>
                      <a:pt x="111015" y="10233"/>
                      <a:pt x="112822" y="10233"/>
                    </a:cubicBezTo>
                    <a:cubicBezTo>
                      <a:pt x="114779" y="10233"/>
                      <a:pt x="116734" y="10070"/>
                      <a:pt x="118666" y="9394"/>
                    </a:cubicBezTo>
                    <a:cubicBezTo>
                      <a:pt x="125943" y="6998"/>
                      <a:pt x="119731" y="2560"/>
                      <a:pt x="115293" y="1673"/>
                    </a:cubicBezTo>
                    <a:cubicBezTo>
                      <a:pt x="112186" y="963"/>
                      <a:pt x="109080" y="430"/>
                      <a:pt x="105974" y="75"/>
                    </a:cubicBezTo>
                    <a:cubicBezTo>
                      <a:pt x="105187" y="25"/>
                      <a:pt x="104432" y="0"/>
                      <a:pt x="103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2"/>
              <p:cNvSpPr/>
              <p:nvPr/>
            </p:nvSpPr>
            <p:spPr>
              <a:xfrm>
                <a:off x="2817050" y="2841775"/>
                <a:ext cx="3525800" cy="1283325"/>
              </a:xfrm>
              <a:custGeom>
                <a:avLst/>
                <a:gdLst/>
                <a:ahLst/>
                <a:cxnLst/>
                <a:rect l="l" t="t" r="r" b="b"/>
                <a:pathLst>
                  <a:path w="141032" h="51333" extrusionOk="0">
                    <a:moveTo>
                      <a:pt x="138488" y="0"/>
                    </a:moveTo>
                    <a:cubicBezTo>
                      <a:pt x="130944" y="0"/>
                      <a:pt x="121134" y="9341"/>
                      <a:pt x="116447" y="13632"/>
                    </a:cubicBezTo>
                    <a:cubicBezTo>
                      <a:pt x="108370" y="20909"/>
                      <a:pt x="102423" y="26057"/>
                      <a:pt x="91329" y="28542"/>
                    </a:cubicBezTo>
                    <a:cubicBezTo>
                      <a:pt x="85622" y="29844"/>
                      <a:pt x="79840" y="30129"/>
                      <a:pt x="74039" y="30129"/>
                    </a:cubicBezTo>
                    <a:cubicBezTo>
                      <a:pt x="69517" y="30129"/>
                      <a:pt x="64984" y="29956"/>
                      <a:pt x="60466" y="29956"/>
                    </a:cubicBezTo>
                    <a:cubicBezTo>
                      <a:pt x="55367" y="29956"/>
                      <a:pt x="50287" y="30177"/>
                      <a:pt x="45265" y="31116"/>
                    </a:cubicBezTo>
                    <a:cubicBezTo>
                      <a:pt x="36478" y="32714"/>
                      <a:pt x="28491" y="36619"/>
                      <a:pt x="19793" y="38660"/>
                    </a:cubicBezTo>
                    <a:cubicBezTo>
                      <a:pt x="16331" y="39459"/>
                      <a:pt x="12781" y="39992"/>
                      <a:pt x="9408" y="41057"/>
                    </a:cubicBezTo>
                    <a:cubicBezTo>
                      <a:pt x="5681" y="42211"/>
                      <a:pt x="0" y="47980"/>
                      <a:pt x="6302" y="50287"/>
                    </a:cubicBezTo>
                    <a:cubicBezTo>
                      <a:pt x="8387" y="51022"/>
                      <a:pt x="10593" y="51332"/>
                      <a:pt x="12870" y="51332"/>
                    </a:cubicBezTo>
                    <a:cubicBezTo>
                      <a:pt x="22419" y="51332"/>
                      <a:pt x="33207" y="45873"/>
                      <a:pt x="41449" y="43364"/>
                    </a:cubicBezTo>
                    <a:cubicBezTo>
                      <a:pt x="47805" y="41485"/>
                      <a:pt x="54288" y="41065"/>
                      <a:pt x="60815" y="41065"/>
                    </a:cubicBezTo>
                    <a:cubicBezTo>
                      <a:pt x="66101" y="41065"/>
                      <a:pt x="71417" y="41341"/>
                      <a:pt x="76719" y="41341"/>
                    </a:cubicBezTo>
                    <a:cubicBezTo>
                      <a:pt x="79405" y="41341"/>
                      <a:pt x="82088" y="41270"/>
                      <a:pt x="84761" y="41057"/>
                    </a:cubicBezTo>
                    <a:cubicBezTo>
                      <a:pt x="94347" y="40258"/>
                      <a:pt x="103932" y="38217"/>
                      <a:pt x="111831" y="32270"/>
                    </a:cubicBezTo>
                    <a:cubicBezTo>
                      <a:pt x="117423" y="28010"/>
                      <a:pt x="122304" y="22773"/>
                      <a:pt x="128162" y="18779"/>
                    </a:cubicBezTo>
                    <a:cubicBezTo>
                      <a:pt x="131624" y="16205"/>
                      <a:pt x="135618" y="14519"/>
                      <a:pt x="139878" y="13898"/>
                    </a:cubicBezTo>
                    <a:cubicBezTo>
                      <a:pt x="140588" y="9371"/>
                      <a:pt x="140943" y="4934"/>
                      <a:pt x="141032" y="407"/>
                    </a:cubicBezTo>
                    <a:cubicBezTo>
                      <a:pt x="140223" y="128"/>
                      <a:pt x="139371" y="0"/>
                      <a:pt x="1384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2"/>
              <p:cNvSpPr/>
              <p:nvPr/>
            </p:nvSpPr>
            <p:spPr>
              <a:xfrm>
                <a:off x="4949500" y="854950"/>
                <a:ext cx="663350" cy="351775"/>
              </a:xfrm>
              <a:custGeom>
                <a:avLst/>
                <a:gdLst/>
                <a:ahLst/>
                <a:cxnLst/>
                <a:rect l="l" t="t" r="r" b="b"/>
                <a:pathLst>
                  <a:path w="26534" h="14071" extrusionOk="0">
                    <a:moveTo>
                      <a:pt x="19610" y="1"/>
                    </a:moveTo>
                    <a:cubicBezTo>
                      <a:pt x="14108" y="3374"/>
                      <a:pt x="6741" y="4971"/>
                      <a:pt x="2836" y="9231"/>
                    </a:cubicBezTo>
                    <a:cubicBezTo>
                      <a:pt x="1" y="12390"/>
                      <a:pt x="3892" y="14071"/>
                      <a:pt x="6887" y="14071"/>
                    </a:cubicBezTo>
                    <a:cubicBezTo>
                      <a:pt x="7174" y="14071"/>
                      <a:pt x="7453" y="14055"/>
                      <a:pt x="7717" y="14024"/>
                    </a:cubicBezTo>
                    <a:cubicBezTo>
                      <a:pt x="11267" y="13403"/>
                      <a:pt x="14640" y="12338"/>
                      <a:pt x="17924" y="10829"/>
                    </a:cubicBezTo>
                    <a:cubicBezTo>
                      <a:pt x="20853" y="9498"/>
                      <a:pt x="23693" y="7989"/>
                      <a:pt x="26533" y="6480"/>
                    </a:cubicBezTo>
                    <a:cubicBezTo>
                      <a:pt x="24314" y="4172"/>
                      <a:pt x="22007" y="2042"/>
                      <a:pt x="19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2"/>
              <p:cNvSpPr/>
              <p:nvPr/>
            </p:nvSpPr>
            <p:spPr>
              <a:xfrm>
                <a:off x="2865850" y="4484525"/>
                <a:ext cx="1870550" cy="834825"/>
              </a:xfrm>
              <a:custGeom>
                <a:avLst/>
                <a:gdLst/>
                <a:ahLst/>
                <a:cxnLst/>
                <a:rect l="l" t="t" r="r" b="b"/>
                <a:pathLst>
                  <a:path w="74822" h="33393" extrusionOk="0">
                    <a:moveTo>
                      <a:pt x="71622" y="1"/>
                    </a:moveTo>
                    <a:cubicBezTo>
                      <a:pt x="70804" y="1"/>
                      <a:pt x="69829" y="214"/>
                      <a:pt x="68697" y="642"/>
                    </a:cubicBezTo>
                    <a:cubicBezTo>
                      <a:pt x="65324" y="1086"/>
                      <a:pt x="62040" y="1884"/>
                      <a:pt x="58934" y="3038"/>
                    </a:cubicBezTo>
                    <a:cubicBezTo>
                      <a:pt x="51745" y="5612"/>
                      <a:pt x="44733" y="8630"/>
                      <a:pt x="37367" y="10494"/>
                    </a:cubicBezTo>
                    <a:cubicBezTo>
                      <a:pt x="31331" y="12003"/>
                      <a:pt x="24852" y="11115"/>
                      <a:pt x="19083" y="13955"/>
                    </a:cubicBezTo>
                    <a:cubicBezTo>
                      <a:pt x="10829" y="18038"/>
                      <a:pt x="7012" y="25848"/>
                      <a:pt x="1" y="29665"/>
                    </a:cubicBezTo>
                    <a:cubicBezTo>
                      <a:pt x="3906" y="31174"/>
                      <a:pt x="7900" y="32416"/>
                      <a:pt x="11983" y="33392"/>
                    </a:cubicBezTo>
                    <a:cubicBezTo>
                      <a:pt x="17486" y="30286"/>
                      <a:pt x="20947" y="25671"/>
                      <a:pt x="26450" y="22387"/>
                    </a:cubicBezTo>
                    <a:cubicBezTo>
                      <a:pt x="32219" y="18925"/>
                      <a:pt x="38432" y="17683"/>
                      <a:pt x="44733" y="15641"/>
                    </a:cubicBezTo>
                    <a:cubicBezTo>
                      <a:pt x="53076" y="12979"/>
                      <a:pt x="62129" y="10405"/>
                      <a:pt x="70206" y="6677"/>
                    </a:cubicBezTo>
                    <a:cubicBezTo>
                      <a:pt x="71803" y="5967"/>
                      <a:pt x="73401" y="5080"/>
                      <a:pt x="74821" y="4103"/>
                    </a:cubicBezTo>
                    <a:cubicBezTo>
                      <a:pt x="74758" y="1368"/>
                      <a:pt x="73691" y="1"/>
                      <a:pt x="7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2"/>
              <p:cNvSpPr/>
              <p:nvPr/>
            </p:nvSpPr>
            <p:spPr>
              <a:xfrm>
                <a:off x="5444175" y="4141100"/>
                <a:ext cx="530350" cy="356275"/>
              </a:xfrm>
              <a:custGeom>
                <a:avLst/>
                <a:gdLst/>
                <a:ahLst/>
                <a:cxnLst/>
                <a:rect l="l" t="t" r="r" b="b"/>
                <a:pathLst>
                  <a:path w="21214" h="14251" extrusionOk="0">
                    <a:moveTo>
                      <a:pt x="21213" y="1"/>
                    </a:moveTo>
                    <a:lnTo>
                      <a:pt x="21213" y="1"/>
                    </a:lnTo>
                    <a:cubicBezTo>
                      <a:pt x="17841" y="1066"/>
                      <a:pt x="14379" y="1687"/>
                      <a:pt x="11184" y="2663"/>
                    </a:cubicBezTo>
                    <a:cubicBezTo>
                      <a:pt x="7900" y="3640"/>
                      <a:pt x="1" y="5592"/>
                      <a:pt x="622" y="10474"/>
                    </a:cubicBezTo>
                    <a:cubicBezTo>
                      <a:pt x="929" y="13294"/>
                      <a:pt x="2549" y="14251"/>
                      <a:pt x="4633" y="14251"/>
                    </a:cubicBezTo>
                    <a:cubicBezTo>
                      <a:pt x="5566" y="14251"/>
                      <a:pt x="6591" y="14059"/>
                      <a:pt x="7634" y="13758"/>
                    </a:cubicBezTo>
                    <a:cubicBezTo>
                      <a:pt x="9498" y="13136"/>
                      <a:pt x="11184" y="12515"/>
                      <a:pt x="12959" y="11716"/>
                    </a:cubicBezTo>
                    <a:cubicBezTo>
                      <a:pt x="15977" y="7989"/>
                      <a:pt x="18728" y="4083"/>
                      <a:pt x="21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2"/>
              <p:cNvSpPr/>
              <p:nvPr/>
            </p:nvSpPr>
            <p:spPr>
              <a:xfrm>
                <a:off x="2808425" y="1358650"/>
                <a:ext cx="1648400" cy="714225"/>
              </a:xfrm>
              <a:custGeom>
                <a:avLst/>
                <a:gdLst/>
                <a:ahLst/>
                <a:cxnLst/>
                <a:rect l="l" t="t" r="r" b="b"/>
                <a:pathLst>
                  <a:path w="65936" h="28569" extrusionOk="0">
                    <a:moveTo>
                      <a:pt x="57148" y="0"/>
                    </a:moveTo>
                    <a:cubicBezTo>
                      <a:pt x="38865" y="6302"/>
                      <a:pt x="14191" y="5414"/>
                      <a:pt x="2475" y="23076"/>
                    </a:cubicBezTo>
                    <a:cubicBezTo>
                      <a:pt x="0" y="26814"/>
                      <a:pt x="2354" y="28568"/>
                      <a:pt x="5481" y="28568"/>
                    </a:cubicBezTo>
                    <a:cubicBezTo>
                      <a:pt x="7848" y="28568"/>
                      <a:pt x="10658" y="27563"/>
                      <a:pt x="12150" y="25650"/>
                    </a:cubicBezTo>
                    <a:cubicBezTo>
                      <a:pt x="13570" y="23786"/>
                      <a:pt x="14990" y="22011"/>
                      <a:pt x="16410" y="20236"/>
                    </a:cubicBezTo>
                    <a:cubicBezTo>
                      <a:pt x="20049" y="16420"/>
                      <a:pt x="24487" y="13580"/>
                      <a:pt x="29368" y="11805"/>
                    </a:cubicBezTo>
                    <a:cubicBezTo>
                      <a:pt x="35048" y="9763"/>
                      <a:pt x="40462" y="9408"/>
                      <a:pt x="46409" y="9231"/>
                    </a:cubicBezTo>
                    <a:cubicBezTo>
                      <a:pt x="49870" y="9142"/>
                      <a:pt x="54219" y="9231"/>
                      <a:pt x="57237" y="7189"/>
                    </a:cubicBezTo>
                    <a:cubicBezTo>
                      <a:pt x="59456" y="5592"/>
                      <a:pt x="65935" y="533"/>
                      <a:pt x="57681" y="89"/>
                    </a:cubicBezTo>
                    <a:cubicBezTo>
                      <a:pt x="57503" y="89"/>
                      <a:pt x="57326" y="89"/>
                      <a:pt x="5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2"/>
              <p:cNvSpPr/>
              <p:nvPr/>
            </p:nvSpPr>
            <p:spPr>
              <a:xfrm>
                <a:off x="1230550" y="2827075"/>
                <a:ext cx="1435475" cy="635075"/>
              </a:xfrm>
              <a:custGeom>
                <a:avLst/>
                <a:gdLst/>
                <a:ahLst/>
                <a:cxnLst/>
                <a:rect l="l" t="t" r="r" b="b"/>
                <a:pathLst>
                  <a:path w="57419" h="25403" extrusionOk="0">
                    <a:moveTo>
                      <a:pt x="51047" y="1"/>
                    </a:moveTo>
                    <a:cubicBezTo>
                      <a:pt x="50824" y="1"/>
                      <a:pt x="50583" y="7"/>
                      <a:pt x="50325" y="19"/>
                    </a:cubicBezTo>
                    <a:cubicBezTo>
                      <a:pt x="42159" y="463"/>
                      <a:pt x="34615" y="4989"/>
                      <a:pt x="27071" y="7918"/>
                    </a:cubicBezTo>
                    <a:cubicBezTo>
                      <a:pt x="25675" y="8464"/>
                      <a:pt x="24217" y="8595"/>
                      <a:pt x="22746" y="8595"/>
                    </a:cubicBezTo>
                    <a:cubicBezTo>
                      <a:pt x="21386" y="8595"/>
                      <a:pt x="20015" y="8483"/>
                      <a:pt x="18672" y="8483"/>
                    </a:cubicBezTo>
                    <a:cubicBezTo>
                      <a:pt x="17221" y="8483"/>
                      <a:pt x="15803" y="8614"/>
                      <a:pt x="14468" y="9161"/>
                    </a:cubicBezTo>
                    <a:cubicBezTo>
                      <a:pt x="9054" y="11379"/>
                      <a:pt x="5060" y="15196"/>
                      <a:pt x="1" y="17504"/>
                    </a:cubicBezTo>
                    <a:cubicBezTo>
                      <a:pt x="444" y="20166"/>
                      <a:pt x="977" y="22740"/>
                      <a:pt x="1687" y="25403"/>
                    </a:cubicBezTo>
                    <a:cubicBezTo>
                      <a:pt x="5858" y="22563"/>
                      <a:pt x="9054" y="17947"/>
                      <a:pt x="13491" y="15285"/>
                    </a:cubicBezTo>
                    <a:cubicBezTo>
                      <a:pt x="17929" y="12711"/>
                      <a:pt x="24142" y="13421"/>
                      <a:pt x="28935" y="12089"/>
                    </a:cubicBezTo>
                    <a:cubicBezTo>
                      <a:pt x="33550" y="10758"/>
                      <a:pt x="38076" y="9338"/>
                      <a:pt x="42603" y="7740"/>
                    </a:cubicBezTo>
                    <a:cubicBezTo>
                      <a:pt x="44822" y="6853"/>
                      <a:pt x="47129" y="6054"/>
                      <a:pt x="49259" y="4989"/>
                    </a:cubicBezTo>
                    <a:cubicBezTo>
                      <a:pt x="49860" y="4732"/>
                      <a:pt x="57419" y="1"/>
                      <a:pt x="5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2"/>
              <p:cNvSpPr/>
              <p:nvPr/>
            </p:nvSpPr>
            <p:spPr>
              <a:xfrm>
                <a:off x="2186875" y="4236800"/>
                <a:ext cx="1848350" cy="720875"/>
              </a:xfrm>
              <a:custGeom>
                <a:avLst/>
                <a:gdLst/>
                <a:ahLst/>
                <a:cxnLst/>
                <a:rect l="l" t="t" r="r" b="b"/>
                <a:pathLst>
                  <a:path w="73934" h="28835" extrusionOk="0">
                    <a:moveTo>
                      <a:pt x="66505" y="0"/>
                    </a:moveTo>
                    <a:cubicBezTo>
                      <a:pt x="56892" y="0"/>
                      <a:pt x="45666" y="6159"/>
                      <a:pt x="37722" y="8598"/>
                    </a:cubicBezTo>
                    <a:cubicBezTo>
                      <a:pt x="23698" y="12859"/>
                      <a:pt x="11273" y="15699"/>
                      <a:pt x="1" y="24397"/>
                    </a:cubicBezTo>
                    <a:cubicBezTo>
                      <a:pt x="1953" y="25994"/>
                      <a:pt x="4084" y="27414"/>
                      <a:pt x="6214" y="28834"/>
                    </a:cubicBezTo>
                    <a:cubicBezTo>
                      <a:pt x="20947" y="7711"/>
                      <a:pt x="53698" y="16054"/>
                      <a:pt x="73934" y="1587"/>
                    </a:cubicBezTo>
                    <a:cubicBezTo>
                      <a:pt x="71645" y="461"/>
                      <a:pt x="69135" y="0"/>
                      <a:pt x="66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2"/>
              <p:cNvSpPr/>
              <p:nvPr/>
            </p:nvSpPr>
            <p:spPr>
              <a:xfrm>
                <a:off x="2359950" y="253650"/>
                <a:ext cx="1118350" cy="409925"/>
              </a:xfrm>
              <a:custGeom>
                <a:avLst/>
                <a:gdLst/>
                <a:ahLst/>
                <a:cxnLst/>
                <a:rect l="l" t="t" r="r" b="b"/>
                <a:pathLst>
                  <a:path w="44734" h="16397" extrusionOk="0">
                    <a:moveTo>
                      <a:pt x="44733" y="0"/>
                    </a:moveTo>
                    <a:cubicBezTo>
                      <a:pt x="28757" y="1864"/>
                      <a:pt x="13491" y="7367"/>
                      <a:pt x="1" y="16154"/>
                    </a:cubicBezTo>
                    <a:cubicBezTo>
                      <a:pt x="2340" y="16303"/>
                      <a:pt x="4713" y="16396"/>
                      <a:pt x="7088" y="16396"/>
                    </a:cubicBezTo>
                    <a:cubicBezTo>
                      <a:pt x="17419" y="16396"/>
                      <a:pt x="27781" y="14627"/>
                      <a:pt x="35503" y="7988"/>
                    </a:cubicBezTo>
                    <a:cubicBezTo>
                      <a:pt x="38698" y="5326"/>
                      <a:pt x="41538" y="2485"/>
                      <a:pt x="447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2"/>
              <p:cNvSpPr/>
              <p:nvPr/>
            </p:nvSpPr>
            <p:spPr>
              <a:xfrm>
                <a:off x="4388000" y="2330500"/>
                <a:ext cx="1939325" cy="891725"/>
              </a:xfrm>
              <a:custGeom>
                <a:avLst/>
                <a:gdLst/>
                <a:ahLst/>
                <a:cxnLst/>
                <a:rect l="l" t="t" r="r" b="b"/>
                <a:pathLst>
                  <a:path w="77573" h="35669" extrusionOk="0">
                    <a:moveTo>
                      <a:pt x="76330" y="1"/>
                    </a:moveTo>
                    <a:cubicBezTo>
                      <a:pt x="60620" y="1953"/>
                      <a:pt x="51656" y="19704"/>
                      <a:pt x="36213" y="23698"/>
                    </a:cubicBezTo>
                    <a:cubicBezTo>
                      <a:pt x="29822" y="25296"/>
                      <a:pt x="23343" y="26716"/>
                      <a:pt x="17042" y="28491"/>
                    </a:cubicBezTo>
                    <a:cubicBezTo>
                      <a:pt x="15355" y="28935"/>
                      <a:pt x="1" y="34349"/>
                      <a:pt x="7012" y="35325"/>
                    </a:cubicBezTo>
                    <a:cubicBezTo>
                      <a:pt x="8525" y="35559"/>
                      <a:pt x="10133" y="35668"/>
                      <a:pt x="11806" y="35668"/>
                    </a:cubicBezTo>
                    <a:cubicBezTo>
                      <a:pt x="22209" y="35668"/>
                      <a:pt x="35132" y="31444"/>
                      <a:pt x="43313" y="26627"/>
                    </a:cubicBezTo>
                    <a:cubicBezTo>
                      <a:pt x="55029" y="19616"/>
                      <a:pt x="64880" y="9853"/>
                      <a:pt x="77572" y="7811"/>
                    </a:cubicBezTo>
                    <a:cubicBezTo>
                      <a:pt x="77217" y="5237"/>
                      <a:pt x="76862" y="2575"/>
                      <a:pt x="76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2"/>
              <p:cNvSpPr/>
              <p:nvPr/>
            </p:nvSpPr>
            <p:spPr>
              <a:xfrm>
                <a:off x="1818550" y="2156225"/>
                <a:ext cx="767025" cy="373600"/>
              </a:xfrm>
              <a:custGeom>
                <a:avLst/>
                <a:gdLst/>
                <a:ahLst/>
                <a:cxnLst/>
                <a:rect l="l" t="t" r="r" b="b"/>
                <a:pathLst>
                  <a:path w="30681" h="14944" extrusionOk="0">
                    <a:moveTo>
                      <a:pt x="24993" y="0"/>
                    </a:moveTo>
                    <a:cubicBezTo>
                      <a:pt x="23701" y="0"/>
                      <a:pt x="22358" y="854"/>
                      <a:pt x="21391" y="2978"/>
                    </a:cubicBezTo>
                    <a:cubicBezTo>
                      <a:pt x="21164" y="3582"/>
                      <a:pt x="20552" y="3993"/>
                      <a:pt x="19882" y="3993"/>
                    </a:cubicBezTo>
                    <a:cubicBezTo>
                      <a:pt x="19765" y="3993"/>
                      <a:pt x="19646" y="3981"/>
                      <a:pt x="19527" y="3954"/>
                    </a:cubicBezTo>
                    <a:cubicBezTo>
                      <a:pt x="17882" y="5300"/>
                      <a:pt x="15796" y="6079"/>
                      <a:pt x="13641" y="6079"/>
                    </a:cubicBezTo>
                    <a:cubicBezTo>
                      <a:pt x="13238" y="6079"/>
                      <a:pt x="12832" y="6051"/>
                      <a:pt x="12426" y="5995"/>
                    </a:cubicBezTo>
                    <a:cubicBezTo>
                      <a:pt x="11051" y="5907"/>
                      <a:pt x="9298" y="5574"/>
                      <a:pt x="7622" y="5574"/>
                    </a:cubicBezTo>
                    <a:cubicBezTo>
                      <a:pt x="5947" y="5574"/>
                      <a:pt x="4350" y="5907"/>
                      <a:pt x="3285" y="7149"/>
                    </a:cubicBezTo>
                    <a:cubicBezTo>
                      <a:pt x="1" y="11054"/>
                      <a:pt x="2486" y="13806"/>
                      <a:pt x="6657" y="14605"/>
                    </a:cubicBezTo>
                    <a:cubicBezTo>
                      <a:pt x="8042" y="14831"/>
                      <a:pt x="9449" y="14944"/>
                      <a:pt x="10859" y="14944"/>
                    </a:cubicBezTo>
                    <a:cubicBezTo>
                      <a:pt x="14417" y="14944"/>
                      <a:pt x="17996" y="14228"/>
                      <a:pt x="21302" y="12830"/>
                    </a:cubicBezTo>
                    <a:cubicBezTo>
                      <a:pt x="23609" y="11853"/>
                      <a:pt x="26361" y="10611"/>
                      <a:pt x="27958" y="8481"/>
                    </a:cubicBezTo>
                    <a:cubicBezTo>
                      <a:pt x="30681" y="4521"/>
                      <a:pt x="27969" y="0"/>
                      <a:pt x="249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2"/>
              <p:cNvSpPr/>
              <p:nvPr/>
            </p:nvSpPr>
            <p:spPr>
              <a:xfrm>
                <a:off x="1408050" y="3387075"/>
                <a:ext cx="1486675" cy="687475"/>
              </a:xfrm>
              <a:custGeom>
                <a:avLst/>
                <a:gdLst/>
                <a:ahLst/>
                <a:cxnLst/>
                <a:rect l="l" t="t" r="r" b="b"/>
                <a:pathLst>
                  <a:path w="59467" h="27499" extrusionOk="0">
                    <a:moveTo>
                      <a:pt x="45615" y="0"/>
                    </a:moveTo>
                    <a:cubicBezTo>
                      <a:pt x="38219" y="0"/>
                      <a:pt x="29380" y="1253"/>
                      <a:pt x="23610" y="4068"/>
                    </a:cubicBezTo>
                    <a:cubicBezTo>
                      <a:pt x="14646" y="8417"/>
                      <a:pt x="9320" y="16493"/>
                      <a:pt x="1" y="18269"/>
                    </a:cubicBezTo>
                    <a:cubicBezTo>
                      <a:pt x="1332" y="21464"/>
                      <a:pt x="2841" y="24481"/>
                      <a:pt x="4527" y="27499"/>
                    </a:cubicBezTo>
                    <a:cubicBezTo>
                      <a:pt x="11450" y="25458"/>
                      <a:pt x="18107" y="22351"/>
                      <a:pt x="24054" y="18269"/>
                    </a:cubicBezTo>
                    <a:cubicBezTo>
                      <a:pt x="26894" y="16405"/>
                      <a:pt x="29911" y="14896"/>
                      <a:pt x="33106" y="13920"/>
                    </a:cubicBezTo>
                    <a:cubicBezTo>
                      <a:pt x="37100" y="12588"/>
                      <a:pt x="41094" y="11346"/>
                      <a:pt x="44911" y="9659"/>
                    </a:cubicBezTo>
                    <a:cubicBezTo>
                      <a:pt x="46597" y="8860"/>
                      <a:pt x="59467" y="1139"/>
                      <a:pt x="51035" y="251"/>
                    </a:cubicBezTo>
                    <a:cubicBezTo>
                      <a:pt x="49380" y="86"/>
                      <a:pt x="47547" y="0"/>
                      <a:pt x="45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9" name="Google Shape;4933;p32"/>
          <p:cNvSpPr txBox="1">
            <a:spLocks/>
          </p:cNvSpPr>
          <p:nvPr/>
        </p:nvSpPr>
        <p:spPr>
          <a:xfrm>
            <a:off x="651819" y="3270432"/>
            <a:ext cx="4765217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 Light"/>
              <a:buNone/>
              <a:defRPr sz="18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ubik"/>
              <a:buNone/>
              <a:defRPr sz="2400" b="0" i="0" u="none" strike="noStrike" cap="non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sk-SK" b="1" u="sng" dirty="0">
                <a:latin typeface="Roboto Condensed" panose="020B0604020202020204" charset="0"/>
                <a:ea typeface="Roboto Condensed" panose="020B0604020202020204" charset="0"/>
              </a:rPr>
              <a:t>Mgr. Ondrej TOKARČÍK</a:t>
            </a:r>
          </a:p>
          <a:p>
            <a:pPr marL="0" indent="0"/>
            <a:r>
              <a:rPr lang="sk-SK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ondrej.tokarcik@student.upjs.sk</a:t>
            </a:r>
          </a:p>
          <a:p>
            <a:pPr marL="0" indent="0"/>
            <a:r>
              <a:rPr lang="sk-SK" b="1" u="sng" dirty="0">
                <a:latin typeface="Roboto Condensed" panose="020B0604020202020204" charset="0"/>
                <a:ea typeface="Roboto Condensed" panose="020B0604020202020204" charset="0"/>
              </a:rPr>
              <a:t>Mgr. Daniela LAUBERTOVÁ</a:t>
            </a:r>
          </a:p>
          <a:p>
            <a:pPr marL="0" indent="0"/>
            <a:r>
              <a:rPr lang="sk-SK" dirty="0">
                <a:solidFill>
                  <a:srgbClr val="E084AD"/>
                </a:solidFill>
                <a:latin typeface="Roboto Condensed" panose="020B0604020202020204" charset="0"/>
                <a:ea typeface="Roboto Condensed" panose="020B0604020202020204" charset="0"/>
              </a:rPr>
              <a:t>daniela.laubertova@student.upjs.sk</a:t>
            </a:r>
          </a:p>
          <a:p>
            <a:pPr marL="0" indent="0"/>
            <a:endParaRPr lang="sk-SK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0"/>
            <a:endParaRPr lang="sk-SK" b="1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0" indent="0"/>
            <a:endParaRPr lang="sk-SK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138" name="Google Shape;5691;p52">
            <a:extLst>
              <a:ext uri="{FF2B5EF4-FFF2-40B4-BE49-F238E27FC236}">
                <a16:creationId xmlns:a16="http://schemas.microsoft.com/office/drawing/2014/main" id="{3525C761-B5C2-4E55-95C5-6488F8CC8C91}"/>
              </a:ext>
            </a:extLst>
          </p:cNvPr>
          <p:cNvGrpSpPr/>
          <p:nvPr/>
        </p:nvGrpSpPr>
        <p:grpSpPr>
          <a:xfrm flipH="1">
            <a:off x="8057767" y="412296"/>
            <a:ext cx="720054" cy="821617"/>
            <a:chOff x="1358725" y="238575"/>
            <a:chExt cx="4784850" cy="5103050"/>
          </a:xfrm>
        </p:grpSpPr>
        <p:sp>
          <p:nvSpPr>
            <p:cNvPr id="140" name="Google Shape;5692;p52">
              <a:extLst>
                <a:ext uri="{FF2B5EF4-FFF2-40B4-BE49-F238E27FC236}">
                  <a16:creationId xmlns:a16="http://schemas.microsoft.com/office/drawing/2014/main" id="{E33DAD0A-B71B-4BE3-81C8-68C06F4CFD16}"/>
                </a:ext>
              </a:extLst>
            </p:cNvPr>
            <p:cNvSpPr/>
            <p:nvPr/>
          </p:nvSpPr>
          <p:spPr>
            <a:xfrm>
              <a:off x="1452875" y="1942900"/>
              <a:ext cx="564925" cy="918200"/>
            </a:xfrm>
            <a:custGeom>
              <a:avLst/>
              <a:gdLst/>
              <a:ahLst/>
              <a:cxnLst/>
              <a:rect l="l" t="t" r="r" b="b"/>
              <a:pathLst>
                <a:path w="22597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784" y="23672"/>
                  </a:cubicBezTo>
                  <a:cubicBezTo>
                    <a:pt x="10843" y="36080"/>
                    <a:pt x="20327" y="36727"/>
                    <a:pt x="22251" y="36727"/>
                  </a:cubicBezTo>
                  <a:cubicBezTo>
                    <a:pt x="22475" y="36727"/>
                    <a:pt x="22596" y="36719"/>
                    <a:pt x="22596" y="36719"/>
                  </a:cubicBezTo>
                  <a:lnTo>
                    <a:pt x="20848" y="28649"/>
                  </a:lnTo>
                  <a:cubicBezTo>
                    <a:pt x="20848" y="28649"/>
                    <a:pt x="7398" y="22462"/>
                    <a:pt x="14123" y="7129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693;p52">
              <a:extLst>
                <a:ext uri="{FF2B5EF4-FFF2-40B4-BE49-F238E27FC236}">
                  <a16:creationId xmlns:a16="http://schemas.microsoft.com/office/drawing/2014/main" id="{A35ED357-0A86-4F44-9FDC-163652B8EC9C}"/>
                </a:ext>
              </a:extLst>
            </p:cNvPr>
            <p:cNvSpPr/>
            <p:nvPr/>
          </p:nvSpPr>
          <p:spPr>
            <a:xfrm>
              <a:off x="1452875" y="1942900"/>
              <a:ext cx="561550" cy="918200"/>
            </a:xfrm>
            <a:custGeom>
              <a:avLst/>
              <a:gdLst/>
              <a:ahLst/>
              <a:cxnLst/>
              <a:rect l="l" t="t" r="r" b="b"/>
              <a:pathLst>
                <a:path w="22462" h="36728" extrusionOk="0">
                  <a:moveTo>
                    <a:pt x="10222" y="0"/>
                  </a:moveTo>
                  <a:cubicBezTo>
                    <a:pt x="10222" y="0"/>
                    <a:pt x="0" y="9953"/>
                    <a:pt x="5649" y="23672"/>
                  </a:cubicBezTo>
                  <a:cubicBezTo>
                    <a:pt x="10709" y="36080"/>
                    <a:pt x="20192" y="36727"/>
                    <a:pt x="22116" y="36727"/>
                  </a:cubicBezTo>
                  <a:cubicBezTo>
                    <a:pt x="22340" y="36727"/>
                    <a:pt x="22462" y="36719"/>
                    <a:pt x="22462" y="36719"/>
                  </a:cubicBezTo>
                  <a:lnTo>
                    <a:pt x="22193" y="35239"/>
                  </a:lnTo>
                  <a:cubicBezTo>
                    <a:pt x="18427" y="34567"/>
                    <a:pt x="12105" y="31877"/>
                    <a:pt x="8339" y="22596"/>
                  </a:cubicBezTo>
                  <a:cubicBezTo>
                    <a:pt x="5515" y="15468"/>
                    <a:pt x="6456" y="7398"/>
                    <a:pt x="10895" y="1211"/>
                  </a:cubicBezTo>
                  <a:lnTo>
                    <a:pt x="102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694;p52">
              <a:extLst>
                <a:ext uri="{FF2B5EF4-FFF2-40B4-BE49-F238E27FC236}">
                  <a16:creationId xmlns:a16="http://schemas.microsoft.com/office/drawing/2014/main" id="{C6F428C5-034E-4383-A27B-3704BE7BFF80}"/>
                </a:ext>
              </a:extLst>
            </p:cNvPr>
            <p:cNvSpPr/>
            <p:nvPr/>
          </p:nvSpPr>
          <p:spPr>
            <a:xfrm>
              <a:off x="1853000" y="2076525"/>
              <a:ext cx="2017525" cy="2340050"/>
            </a:xfrm>
            <a:custGeom>
              <a:avLst/>
              <a:gdLst/>
              <a:ahLst/>
              <a:cxnLst/>
              <a:rect l="l" t="t" r="r" b="b"/>
              <a:pathLst>
                <a:path w="80701" h="93602" extrusionOk="0">
                  <a:moveTo>
                    <a:pt x="40553" y="1"/>
                  </a:moveTo>
                  <a:cubicBezTo>
                    <a:pt x="38336" y="1"/>
                    <a:pt x="36083" y="402"/>
                    <a:pt x="33895" y="1246"/>
                  </a:cubicBezTo>
                  <a:lnTo>
                    <a:pt x="13989" y="9181"/>
                  </a:lnTo>
                  <a:cubicBezTo>
                    <a:pt x="4574" y="12947"/>
                    <a:pt x="1" y="23573"/>
                    <a:pt x="3767" y="32987"/>
                  </a:cubicBezTo>
                  <a:lnTo>
                    <a:pt x="23135" y="81945"/>
                  </a:lnTo>
                  <a:cubicBezTo>
                    <a:pt x="25915" y="89153"/>
                    <a:pt x="32873" y="93602"/>
                    <a:pt x="40207" y="93602"/>
                  </a:cubicBezTo>
                  <a:cubicBezTo>
                    <a:pt x="42453" y="93602"/>
                    <a:pt x="44734" y="93185"/>
                    <a:pt x="46941" y="92302"/>
                  </a:cubicBezTo>
                  <a:lnTo>
                    <a:pt x="66713" y="84366"/>
                  </a:lnTo>
                  <a:cubicBezTo>
                    <a:pt x="76128" y="80735"/>
                    <a:pt x="80700" y="70109"/>
                    <a:pt x="77069" y="60694"/>
                  </a:cubicBezTo>
                  <a:lnTo>
                    <a:pt x="57701" y="11602"/>
                  </a:lnTo>
                  <a:cubicBezTo>
                    <a:pt x="54810" y="4375"/>
                    <a:pt x="47877" y="1"/>
                    <a:pt x="40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695;p52">
              <a:extLst>
                <a:ext uri="{FF2B5EF4-FFF2-40B4-BE49-F238E27FC236}">
                  <a16:creationId xmlns:a16="http://schemas.microsoft.com/office/drawing/2014/main" id="{DFB5C342-788E-44DD-80DD-45E102F7E6B2}"/>
                </a:ext>
              </a:extLst>
            </p:cNvPr>
            <p:cNvSpPr/>
            <p:nvPr/>
          </p:nvSpPr>
          <p:spPr>
            <a:xfrm>
              <a:off x="1879900" y="2417000"/>
              <a:ext cx="1876300" cy="1996700"/>
            </a:xfrm>
            <a:custGeom>
              <a:avLst/>
              <a:gdLst/>
              <a:ahLst/>
              <a:cxnLst/>
              <a:rect l="l" t="t" r="r" b="b"/>
              <a:pathLst>
                <a:path w="75052" h="79868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1480" y="5112"/>
                    <a:pt x="1" y="12644"/>
                    <a:pt x="2691" y="19368"/>
                  </a:cubicBezTo>
                  <a:lnTo>
                    <a:pt x="22059" y="68326"/>
                  </a:lnTo>
                  <a:cubicBezTo>
                    <a:pt x="24930" y="75504"/>
                    <a:pt x="31787" y="79867"/>
                    <a:pt x="39056" y="79867"/>
                  </a:cubicBezTo>
                  <a:cubicBezTo>
                    <a:pt x="41322" y="79867"/>
                    <a:pt x="43628" y="79443"/>
                    <a:pt x="45865" y="78548"/>
                  </a:cubicBezTo>
                  <a:lnTo>
                    <a:pt x="65771" y="70747"/>
                  </a:lnTo>
                  <a:cubicBezTo>
                    <a:pt x="69672" y="69133"/>
                    <a:pt x="73034" y="66174"/>
                    <a:pt x="75052" y="62408"/>
                  </a:cubicBezTo>
                  <a:lnTo>
                    <a:pt x="75052" y="62408"/>
                  </a:lnTo>
                  <a:cubicBezTo>
                    <a:pt x="73303" y="64426"/>
                    <a:pt x="71017" y="65905"/>
                    <a:pt x="68596" y="66847"/>
                  </a:cubicBezTo>
                  <a:lnTo>
                    <a:pt x="48555" y="74782"/>
                  </a:lnTo>
                  <a:cubicBezTo>
                    <a:pt x="46367" y="75626"/>
                    <a:pt x="44114" y="76027"/>
                    <a:pt x="41899" y="76027"/>
                  </a:cubicBezTo>
                  <a:cubicBezTo>
                    <a:pt x="34580" y="76027"/>
                    <a:pt x="27671" y="71653"/>
                    <a:pt x="24883" y="64426"/>
                  </a:cubicBezTo>
                  <a:lnTo>
                    <a:pt x="5381" y="15468"/>
                  </a:lnTo>
                  <a:cubicBezTo>
                    <a:pt x="3363" y="10357"/>
                    <a:pt x="3767" y="4708"/>
                    <a:pt x="6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696;p52">
              <a:extLst>
                <a:ext uri="{FF2B5EF4-FFF2-40B4-BE49-F238E27FC236}">
                  <a16:creationId xmlns:a16="http://schemas.microsoft.com/office/drawing/2014/main" id="{408A2E85-C691-4164-AF13-A6256963303F}"/>
                </a:ext>
              </a:extLst>
            </p:cNvPr>
            <p:cNvSpPr/>
            <p:nvPr/>
          </p:nvSpPr>
          <p:spPr>
            <a:xfrm>
              <a:off x="1442775" y="238575"/>
              <a:ext cx="2653025" cy="2189600"/>
            </a:xfrm>
            <a:custGeom>
              <a:avLst/>
              <a:gdLst/>
              <a:ahLst/>
              <a:cxnLst/>
              <a:rect l="l" t="t" r="r" b="b"/>
              <a:pathLst>
                <a:path w="106121" h="87584" extrusionOk="0">
                  <a:moveTo>
                    <a:pt x="49781" y="0"/>
                  </a:moveTo>
                  <a:cubicBezTo>
                    <a:pt x="32247" y="0"/>
                    <a:pt x="16103" y="9248"/>
                    <a:pt x="9281" y="25133"/>
                  </a:cubicBezTo>
                  <a:cubicBezTo>
                    <a:pt x="1" y="47057"/>
                    <a:pt x="11971" y="73150"/>
                    <a:pt x="36047" y="83372"/>
                  </a:cubicBezTo>
                  <a:cubicBezTo>
                    <a:pt x="42733" y="86232"/>
                    <a:pt x="49634" y="87584"/>
                    <a:pt x="56321" y="87584"/>
                  </a:cubicBezTo>
                  <a:cubicBezTo>
                    <a:pt x="73845" y="87584"/>
                    <a:pt x="89891" y="78296"/>
                    <a:pt x="96706" y="62524"/>
                  </a:cubicBezTo>
                  <a:cubicBezTo>
                    <a:pt x="106121" y="40601"/>
                    <a:pt x="94151" y="14508"/>
                    <a:pt x="69941" y="4151"/>
                  </a:cubicBezTo>
                  <a:cubicBezTo>
                    <a:pt x="63310" y="1336"/>
                    <a:pt x="56445" y="0"/>
                    <a:pt x="49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97;p52">
              <a:extLst>
                <a:ext uri="{FF2B5EF4-FFF2-40B4-BE49-F238E27FC236}">
                  <a16:creationId xmlns:a16="http://schemas.microsoft.com/office/drawing/2014/main" id="{30E43F84-742C-4894-A773-E4FDBA44286A}"/>
                </a:ext>
              </a:extLst>
            </p:cNvPr>
            <p:cNvSpPr/>
            <p:nvPr/>
          </p:nvSpPr>
          <p:spPr>
            <a:xfrm>
              <a:off x="1610900" y="480950"/>
              <a:ext cx="2350400" cy="2025550"/>
            </a:xfrm>
            <a:custGeom>
              <a:avLst/>
              <a:gdLst/>
              <a:ahLst/>
              <a:cxnLst/>
              <a:rect l="l" t="t" r="r" b="b"/>
              <a:pathLst>
                <a:path w="94016" h="81022" extrusionOk="0">
                  <a:moveTo>
                    <a:pt x="45954" y="1"/>
                  </a:moveTo>
                  <a:cubicBezTo>
                    <a:pt x="30059" y="1"/>
                    <a:pt x="15105" y="8939"/>
                    <a:pt x="8743" y="24046"/>
                  </a:cubicBezTo>
                  <a:cubicBezTo>
                    <a:pt x="1" y="44625"/>
                    <a:pt x="9954" y="68431"/>
                    <a:pt x="31205" y="77577"/>
                  </a:cubicBezTo>
                  <a:cubicBezTo>
                    <a:pt x="36683" y="79915"/>
                    <a:pt x="42370" y="81022"/>
                    <a:pt x="47941" y="81022"/>
                  </a:cubicBezTo>
                  <a:cubicBezTo>
                    <a:pt x="63842" y="81022"/>
                    <a:pt x="78799" y="72004"/>
                    <a:pt x="85274" y="56864"/>
                  </a:cubicBezTo>
                  <a:cubicBezTo>
                    <a:pt x="94016" y="36420"/>
                    <a:pt x="83929" y="12479"/>
                    <a:pt x="62812" y="3468"/>
                  </a:cubicBezTo>
                  <a:cubicBezTo>
                    <a:pt x="57300" y="1116"/>
                    <a:pt x="51569" y="1"/>
                    <a:pt x="45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698;p52">
              <a:extLst>
                <a:ext uri="{FF2B5EF4-FFF2-40B4-BE49-F238E27FC236}">
                  <a16:creationId xmlns:a16="http://schemas.microsoft.com/office/drawing/2014/main" id="{3F74FBD2-1E6A-4A5A-9823-593E1CB1FCCC}"/>
                </a:ext>
              </a:extLst>
            </p:cNvPr>
            <p:cNvSpPr/>
            <p:nvPr/>
          </p:nvSpPr>
          <p:spPr>
            <a:xfrm>
              <a:off x="1358725" y="490300"/>
              <a:ext cx="2094850" cy="2085250"/>
            </a:xfrm>
            <a:custGeom>
              <a:avLst/>
              <a:gdLst/>
              <a:ahLst/>
              <a:cxnLst/>
              <a:rect l="l" t="t" r="r" b="b"/>
              <a:pathLst>
                <a:path w="83794" h="83410" extrusionOk="0">
                  <a:moveTo>
                    <a:pt x="24210" y="0"/>
                  </a:moveTo>
                  <a:lnTo>
                    <a:pt x="24210" y="0"/>
                  </a:lnTo>
                  <a:cubicBezTo>
                    <a:pt x="18561" y="4708"/>
                    <a:pt x="14123" y="10760"/>
                    <a:pt x="11164" y="17620"/>
                  </a:cubicBezTo>
                  <a:cubicBezTo>
                    <a:pt x="1077" y="41157"/>
                    <a:pt x="6456" y="62274"/>
                    <a:pt x="28111" y="75320"/>
                  </a:cubicBezTo>
                  <a:cubicBezTo>
                    <a:pt x="37668" y="80998"/>
                    <a:pt x="46732" y="83410"/>
                    <a:pt x="54978" y="83410"/>
                  </a:cubicBezTo>
                  <a:cubicBezTo>
                    <a:pt x="66460" y="83410"/>
                    <a:pt x="76357" y="78734"/>
                    <a:pt x="83794" y="71689"/>
                  </a:cubicBezTo>
                  <a:lnTo>
                    <a:pt x="83794" y="71689"/>
                  </a:lnTo>
                  <a:cubicBezTo>
                    <a:pt x="83793" y="71689"/>
                    <a:pt x="77805" y="75767"/>
                    <a:pt x="66940" y="75767"/>
                  </a:cubicBezTo>
                  <a:cubicBezTo>
                    <a:pt x="58674" y="75767"/>
                    <a:pt x="47586" y="73407"/>
                    <a:pt x="34163" y="65098"/>
                  </a:cubicBezTo>
                  <a:cubicBezTo>
                    <a:pt x="1" y="44116"/>
                    <a:pt x="24210" y="1"/>
                    <a:pt x="242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699;p52">
              <a:extLst>
                <a:ext uri="{FF2B5EF4-FFF2-40B4-BE49-F238E27FC236}">
                  <a16:creationId xmlns:a16="http://schemas.microsoft.com/office/drawing/2014/main" id="{CDB28D40-D3C7-4AD4-B91D-0F2F782F35A6}"/>
                </a:ext>
              </a:extLst>
            </p:cNvPr>
            <p:cNvSpPr/>
            <p:nvPr/>
          </p:nvSpPr>
          <p:spPr>
            <a:xfrm>
              <a:off x="1462950" y="1624800"/>
              <a:ext cx="406900" cy="449250"/>
            </a:xfrm>
            <a:custGeom>
              <a:avLst/>
              <a:gdLst/>
              <a:ahLst/>
              <a:cxnLst/>
              <a:rect l="l" t="t" r="r" b="b"/>
              <a:pathLst>
                <a:path w="16276" h="17970" extrusionOk="0">
                  <a:moveTo>
                    <a:pt x="5059" y="0"/>
                  </a:moveTo>
                  <a:cubicBezTo>
                    <a:pt x="4418" y="0"/>
                    <a:pt x="3841" y="156"/>
                    <a:pt x="3363" y="485"/>
                  </a:cubicBezTo>
                  <a:lnTo>
                    <a:pt x="1" y="2906"/>
                  </a:lnTo>
                  <a:lnTo>
                    <a:pt x="10357" y="17970"/>
                  </a:lnTo>
                  <a:lnTo>
                    <a:pt x="13989" y="15414"/>
                  </a:lnTo>
                  <a:cubicBezTo>
                    <a:pt x="16275" y="13800"/>
                    <a:pt x="15603" y="9227"/>
                    <a:pt x="12644" y="5058"/>
                  </a:cubicBezTo>
                  <a:cubicBezTo>
                    <a:pt x="10342" y="1918"/>
                    <a:pt x="7307" y="0"/>
                    <a:pt x="5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00;p52">
              <a:extLst>
                <a:ext uri="{FF2B5EF4-FFF2-40B4-BE49-F238E27FC236}">
                  <a16:creationId xmlns:a16="http://schemas.microsoft.com/office/drawing/2014/main" id="{56252ABC-2177-45D3-AB2C-C9D3BE70D462}"/>
                </a:ext>
              </a:extLst>
            </p:cNvPr>
            <p:cNvSpPr/>
            <p:nvPr/>
          </p:nvSpPr>
          <p:spPr>
            <a:xfrm>
              <a:off x="1405800" y="1684925"/>
              <a:ext cx="376625" cy="396300"/>
            </a:xfrm>
            <a:custGeom>
              <a:avLst/>
              <a:gdLst/>
              <a:ahLst/>
              <a:cxnLst/>
              <a:rect l="l" t="t" r="r" b="b"/>
              <a:pathLst>
                <a:path w="15065" h="15852" extrusionOk="0">
                  <a:moveTo>
                    <a:pt x="4038" y="0"/>
                  </a:moveTo>
                  <a:cubicBezTo>
                    <a:pt x="3375" y="0"/>
                    <a:pt x="2778" y="163"/>
                    <a:pt x="2287" y="501"/>
                  </a:cubicBezTo>
                  <a:cubicBezTo>
                    <a:pt x="1" y="2115"/>
                    <a:pt x="673" y="6688"/>
                    <a:pt x="3632" y="10723"/>
                  </a:cubicBezTo>
                  <a:cubicBezTo>
                    <a:pt x="5901" y="13919"/>
                    <a:pt x="8881" y="15851"/>
                    <a:pt x="11118" y="15851"/>
                  </a:cubicBezTo>
                  <a:cubicBezTo>
                    <a:pt x="11798" y="15851"/>
                    <a:pt x="12410" y="15672"/>
                    <a:pt x="12912" y="15296"/>
                  </a:cubicBezTo>
                  <a:cubicBezTo>
                    <a:pt x="15064" y="13547"/>
                    <a:pt x="14526" y="9109"/>
                    <a:pt x="11567" y="5074"/>
                  </a:cubicBezTo>
                  <a:cubicBezTo>
                    <a:pt x="9284" y="1856"/>
                    <a:pt x="6280" y="0"/>
                    <a:pt x="403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01;p52">
              <a:extLst>
                <a:ext uri="{FF2B5EF4-FFF2-40B4-BE49-F238E27FC236}">
                  <a16:creationId xmlns:a16="http://schemas.microsoft.com/office/drawing/2014/main" id="{177DA9AB-31C3-4373-A025-846996F0271C}"/>
                </a:ext>
              </a:extLst>
            </p:cNvPr>
            <p:cNvSpPr/>
            <p:nvPr/>
          </p:nvSpPr>
          <p:spPr>
            <a:xfrm>
              <a:off x="4808625" y="2134400"/>
              <a:ext cx="575025" cy="649275"/>
            </a:xfrm>
            <a:custGeom>
              <a:avLst/>
              <a:gdLst/>
              <a:ahLst/>
              <a:cxnLst/>
              <a:rect l="l" t="t" r="r" b="b"/>
              <a:pathLst>
                <a:path w="23001" h="25971" extrusionOk="0">
                  <a:moveTo>
                    <a:pt x="11102" y="1"/>
                  </a:moveTo>
                  <a:cubicBezTo>
                    <a:pt x="10547" y="1"/>
                    <a:pt x="9983" y="47"/>
                    <a:pt x="9416" y="141"/>
                  </a:cubicBezTo>
                  <a:lnTo>
                    <a:pt x="9281" y="7"/>
                  </a:lnTo>
                  <a:cubicBezTo>
                    <a:pt x="3767" y="948"/>
                    <a:pt x="1" y="6328"/>
                    <a:pt x="942" y="11977"/>
                  </a:cubicBezTo>
                  <a:lnTo>
                    <a:pt x="1884" y="17223"/>
                  </a:lnTo>
                  <a:cubicBezTo>
                    <a:pt x="2610" y="22304"/>
                    <a:pt x="6927" y="25971"/>
                    <a:pt x="11899" y="25971"/>
                  </a:cubicBezTo>
                  <a:cubicBezTo>
                    <a:pt x="12454" y="25971"/>
                    <a:pt x="13018" y="25925"/>
                    <a:pt x="13585" y="25831"/>
                  </a:cubicBezTo>
                  <a:cubicBezTo>
                    <a:pt x="19234" y="24889"/>
                    <a:pt x="23000" y="19509"/>
                    <a:pt x="22059" y="13860"/>
                  </a:cubicBezTo>
                  <a:lnTo>
                    <a:pt x="21117" y="8749"/>
                  </a:lnTo>
                  <a:cubicBezTo>
                    <a:pt x="20391" y="3668"/>
                    <a:pt x="16074" y="1"/>
                    <a:pt x="1110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02;p52">
              <a:extLst>
                <a:ext uri="{FF2B5EF4-FFF2-40B4-BE49-F238E27FC236}">
                  <a16:creationId xmlns:a16="http://schemas.microsoft.com/office/drawing/2014/main" id="{80931C3C-0FCA-443B-8FE5-F51476BB0141}"/>
                </a:ext>
              </a:extLst>
            </p:cNvPr>
            <p:cNvSpPr/>
            <p:nvPr/>
          </p:nvSpPr>
          <p:spPr>
            <a:xfrm>
              <a:off x="5208775" y="2406700"/>
              <a:ext cx="433775" cy="188750"/>
            </a:xfrm>
            <a:custGeom>
              <a:avLst/>
              <a:gdLst/>
              <a:ahLst/>
              <a:cxnLst/>
              <a:rect l="l" t="t" r="r" b="b"/>
              <a:pathLst>
                <a:path w="17351" h="7550" extrusionOk="0">
                  <a:moveTo>
                    <a:pt x="13822" y="1"/>
                  </a:moveTo>
                  <a:cubicBezTo>
                    <a:pt x="13744" y="1"/>
                    <a:pt x="13664" y="3"/>
                    <a:pt x="13585" y="9"/>
                  </a:cubicBezTo>
                  <a:lnTo>
                    <a:pt x="3363" y="682"/>
                  </a:lnTo>
                  <a:cubicBezTo>
                    <a:pt x="1480" y="816"/>
                    <a:pt x="0" y="2430"/>
                    <a:pt x="135" y="4313"/>
                  </a:cubicBezTo>
                  <a:cubicBezTo>
                    <a:pt x="264" y="6116"/>
                    <a:pt x="1749" y="7550"/>
                    <a:pt x="3529" y="7550"/>
                  </a:cubicBezTo>
                  <a:cubicBezTo>
                    <a:pt x="3607" y="7550"/>
                    <a:pt x="3686" y="7547"/>
                    <a:pt x="3766" y="7541"/>
                  </a:cubicBezTo>
                  <a:lnTo>
                    <a:pt x="13988" y="6869"/>
                  </a:lnTo>
                  <a:cubicBezTo>
                    <a:pt x="15871" y="6734"/>
                    <a:pt x="17351" y="5120"/>
                    <a:pt x="17216" y="3237"/>
                  </a:cubicBezTo>
                  <a:cubicBezTo>
                    <a:pt x="17087" y="1434"/>
                    <a:pt x="15602" y="1"/>
                    <a:pt x="1382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03;p52">
              <a:extLst>
                <a:ext uri="{FF2B5EF4-FFF2-40B4-BE49-F238E27FC236}">
                  <a16:creationId xmlns:a16="http://schemas.microsoft.com/office/drawing/2014/main" id="{84D630FC-9779-4459-8B73-8ECB67D9C06E}"/>
                </a:ext>
              </a:extLst>
            </p:cNvPr>
            <p:cNvSpPr/>
            <p:nvPr/>
          </p:nvSpPr>
          <p:spPr>
            <a:xfrm>
              <a:off x="5215500" y="2183325"/>
              <a:ext cx="474125" cy="243900"/>
            </a:xfrm>
            <a:custGeom>
              <a:avLst/>
              <a:gdLst/>
              <a:ahLst/>
              <a:cxnLst/>
              <a:rect l="l" t="t" r="r" b="b"/>
              <a:pathLst>
                <a:path w="18965" h="9756" extrusionOk="0">
                  <a:moveTo>
                    <a:pt x="15275" y="0"/>
                  </a:moveTo>
                  <a:cubicBezTo>
                    <a:pt x="14894" y="0"/>
                    <a:pt x="14506" y="65"/>
                    <a:pt x="14123" y="202"/>
                  </a:cubicBezTo>
                  <a:lnTo>
                    <a:pt x="3228" y="3026"/>
                  </a:lnTo>
                  <a:cubicBezTo>
                    <a:pt x="1211" y="3430"/>
                    <a:pt x="0" y="5313"/>
                    <a:pt x="404" y="7196"/>
                  </a:cubicBezTo>
                  <a:cubicBezTo>
                    <a:pt x="959" y="8750"/>
                    <a:pt x="2340" y="9755"/>
                    <a:pt x="3940" y="9755"/>
                  </a:cubicBezTo>
                  <a:cubicBezTo>
                    <a:pt x="4278" y="9755"/>
                    <a:pt x="4625" y="9710"/>
                    <a:pt x="4977" y="9617"/>
                  </a:cubicBezTo>
                  <a:lnTo>
                    <a:pt x="15871" y="6792"/>
                  </a:lnTo>
                  <a:cubicBezTo>
                    <a:pt x="17754" y="6389"/>
                    <a:pt x="18965" y="4371"/>
                    <a:pt x="18561" y="2488"/>
                  </a:cubicBezTo>
                  <a:cubicBezTo>
                    <a:pt x="18133" y="988"/>
                    <a:pt x="16765" y="0"/>
                    <a:pt x="1527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04;p52">
              <a:extLst>
                <a:ext uri="{FF2B5EF4-FFF2-40B4-BE49-F238E27FC236}">
                  <a16:creationId xmlns:a16="http://schemas.microsoft.com/office/drawing/2014/main" id="{D3036393-461C-49CD-9909-A17CCA5F2AFD}"/>
                </a:ext>
              </a:extLst>
            </p:cNvPr>
            <p:cNvSpPr/>
            <p:nvPr/>
          </p:nvSpPr>
          <p:spPr>
            <a:xfrm>
              <a:off x="5101175" y="1972150"/>
              <a:ext cx="437150" cy="338275"/>
            </a:xfrm>
            <a:custGeom>
              <a:avLst/>
              <a:gdLst/>
              <a:ahLst/>
              <a:cxnLst/>
              <a:rect l="l" t="t" r="r" b="b"/>
              <a:pathLst>
                <a:path w="17486" h="13531" extrusionOk="0">
                  <a:moveTo>
                    <a:pt x="13543" y="1"/>
                  </a:moveTo>
                  <a:cubicBezTo>
                    <a:pt x="12817" y="1"/>
                    <a:pt x="12081" y="227"/>
                    <a:pt x="11433" y="713"/>
                  </a:cubicBezTo>
                  <a:lnTo>
                    <a:pt x="2152" y="7169"/>
                  </a:lnTo>
                  <a:cubicBezTo>
                    <a:pt x="404" y="8245"/>
                    <a:pt x="0" y="10397"/>
                    <a:pt x="942" y="12146"/>
                  </a:cubicBezTo>
                  <a:cubicBezTo>
                    <a:pt x="1666" y="13030"/>
                    <a:pt x="2775" y="13530"/>
                    <a:pt x="3894" y="13530"/>
                  </a:cubicBezTo>
                  <a:cubicBezTo>
                    <a:pt x="4647" y="13530"/>
                    <a:pt x="5404" y="13305"/>
                    <a:pt x="6053" y="12818"/>
                  </a:cubicBezTo>
                  <a:lnTo>
                    <a:pt x="15333" y="6362"/>
                  </a:lnTo>
                  <a:cubicBezTo>
                    <a:pt x="16947" y="5286"/>
                    <a:pt x="17485" y="3134"/>
                    <a:pt x="16409" y="1386"/>
                  </a:cubicBezTo>
                  <a:cubicBezTo>
                    <a:pt x="15685" y="501"/>
                    <a:pt x="14624" y="1"/>
                    <a:pt x="1354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05;p52">
              <a:extLst>
                <a:ext uri="{FF2B5EF4-FFF2-40B4-BE49-F238E27FC236}">
                  <a16:creationId xmlns:a16="http://schemas.microsoft.com/office/drawing/2014/main" id="{5CBDE22E-B0EB-4D35-8214-311B907E81FD}"/>
                </a:ext>
              </a:extLst>
            </p:cNvPr>
            <p:cNvSpPr/>
            <p:nvPr/>
          </p:nvSpPr>
          <p:spPr>
            <a:xfrm>
              <a:off x="4929675" y="1957875"/>
              <a:ext cx="295925" cy="387000"/>
            </a:xfrm>
            <a:custGeom>
              <a:avLst/>
              <a:gdLst/>
              <a:ahLst/>
              <a:cxnLst/>
              <a:rect l="l" t="t" r="r" b="b"/>
              <a:pathLst>
                <a:path w="11837" h="15480" extrusionOk="0">
                  <a:moveTo>
                    <a:pt x="7875" y="1"/>
                  </a:moveTo>
                  <a:cubicBezTo>
                    <a:pt x="6606" y="1"/>
                    <a:pt x="5418" y="673"/>
                    <a:pt x="4843" y="1822"/>
                  </a:cubicBezTo>
                  <a:lnTo>
                    <a:pt x="673" y="10699"/>
                  </a:lnTo>
                  <a:cubicBezTo>
                    <a:pt x="1" y="12448"/>
                    <a:pt x="673" y="14331"/>
                    <a:pt x="2422" y="15138"/>
                  </a:cubicBezTo>
                  <a:cubicBezTo>
                    <a:pt x="2886" y="15370"/>
                    <a:pt x="3384" y="15480"/>
                    <a:pt x="3877" y="15480"/>
                  </a:cubicBezTo>
                  <a:cubicBezTo>
                    <a:pt x="5097" y="15480"/>
                    <a:pt x="6285" y="14808"/>
                    <a:pt x="6860" y="13658"/>
                  </a:cubicBezTo>
                  <a:lnTo>
                    <a:pt x="11030" y="4781"/>
                  </a:lnTo>
                  <a:cubicBezTo>
                    <a:pt x="11837" y="3167"/>
                    <a:pt x="11030" y="1150"/>
                    <a:pt x="9416" y="343"/>
                  </a:cubicBezTo>
                  <a:cubicBezTo>
                    <a:pt x="8913" y="110"/>
                    <a:pt x="8387" y="1"/>
                    <a:pt x="78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06;p52">
              <a:extLst>
                <a:ext uri="{FF2B5EF4-FFF2-40B4-BE49-F238E27FC236}">
                  <a16:creationId xmlns:a16="http://schemas.microsoft.com/office/drawing/2014/main" id="{DB81DA37-8EB1-4C90-A1D3-36884262D1AA}"/>
                </a:ext>
              </a:extLst>
            </p:cNvPr>
            <p:cNvSpPr/>
            <p:nvPr/>
          </p:nvSpPr>
          <p:spPr>
            <a:xfrm>
              <a:off x="5087725" y="2527550"/>
              <a:ext cx="413600" cy="258075"/>
            </a:xfrm>
            <a:custGeom>
              <a:avLst/>
              <a:gdLst/>
              <a:ahLst/>
              <a:cxnLst/>
              <a:rect l="l" t="t" r="r" b="b"/>
              <a:pathLst>
                <a:path w="16544" h="10323" extrusionOk="0">
                  <a:moveTo>
                    <a:pt x="3975" y="1"/>
                  </a:moveTo>
                  <a:cubicBezTo>
                    <a:pt x="2556" y="1"/>
                    <a:pt x="1217" y="887"/>
                    <a:pt x="673" y="2304"/>
                  </a:cubicBezTo>
                  <a:cubicBezTo>
                    <a:pt x="0" y="3918"/>
                    <a:pt x="807" y="5801"/>
                    <a:pt x="2421" y="6608"/>
                  </a:cubicBezTo>
                  <a:lnTo>
                    <a:pt x="11702" y="10105"/>
                  </a:lnTo>
                  <a:cubicBezTo>
                    <a:pt x="12058" y="10253"/>
                    <a:pt x="12433" y="10323"/>
                    <a:pt x="12808" y="10323"/>
                  </a:cubicBezTo>
                  <a:cubicBezTo>
                    <a:pt x="14133" y="10323"/>
                    <a:pt x="15452" y="9450"/>
                    <a:pt x="15871" y="8087"/>
                  </a:cubicBezTo>
                  <a:cubicBezTo>
                    <a:pt x="16544" y="6473"/>
                    <a:pt x="15737" y="4456"/>
                    <a:pt x="14123" y="3783"/>
                  </a:cubicBezTo>
                  <a:lnTo>
                    <a:pt x="4977" y="152"/>
                  </a:lnTo>
                  <a:cubicBezTo>
                    <a:pt x="4644" y="49"/>
                    <a:pt x="4307" y="1"/>
                    <a:pt x="39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7;p52">
              <a:extLst>
                <a:ext uri="{FF2B5EF4-FFF2-40B4-BE49-F238E27FC236}">
                  <a16:creationId xmlns:a16="http://schemas.microsoft.com/office/drawing/2014/main" id="{65C5F0A0-69AF-4C7C-9E36-75A752C07136}"/>
                </a:ext>
              </a:extLst>
            </p:cNvPr>
            <p:cNvSpPr/>
            <p:nvPr/>
          </p:nvSpPr>
          <p:spPr>
            <a:xfrm>
              <a:off x="5306275" y="2013500"/>
              <a:ext cx="232050" cy="242125"/>
            </a:xfrm>
            <a:custGeom>
              <a:avLst/>
              <a:gdLst/>
              <a:ahLst/>
              <a:cxnLst/>
              <a:rect l="l" t="t" r="r" b="b"/>
              <a:pathLst>
                <a:path w="9282" h="9685" extrusionOk="0">
                  <a:moveTo>
                    <a:pt x="8340" y="1"/>
                  </a:moveTo>
                  <a:cubicBezTo>
                    <a:pt x="8340" y="1346"/>
                    <a:pt x="7667" y="2556"/>
                    <a:pt x="6591" y="3363"/>
                  </a:cubicBezTo>
                  <a:lnTo>
                    <a:pt x="1" y="9685"/>
                  </a:lnTo>
                  <a:lnTo>
                    <a:pt x="7129" y="4843"/>
                  </a:lnTo>
                  <a:cubicBezTo>
                    <a:pt x="8743" y="3767"/>
                    <a:pt x="9281" y="1615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08;p52">
              <a:extLst>
                <a:ext uri="{FF2B5EF4-FFF2-40B4-BE49-F238E27FC236}">
                  <a16:creationId xmlns:a16="http://schemas.microsoft.com/office/drawing/2014/main" id="{2D79C5C3-C244-49BE-B590-D938A98903DA}"/>
                </a:ext>
              </a:extLst>
            </p:cNvPr>
            <p:cNvSpPr/>
            <p:nvPr/>
          </p:nvSpPr>
          <p:spPr>
            <a:xfrm>
              <a:off x="5178500" y="1979875"/>
              <a:ext cx="65375" cy="154700"/>
            </a:xfrm>
            <a:custGeom>
              <a:avLst/>
              <a:gdLst/>
              <a:ahLst/>
              <a:cxnLst/>
              <a:rect l="l" t="t" r="r" b="b"/>
              <a:pathLst>
                <a:path w="2615" h="6188" extrusionOk="0">
                  <a:moveTo>
                    <a:pt x="270" y="1"/>
                  </a:moveTo>
                  <a:lnTo>
                    <a:pt x="270" y="1"/>
                  </a:lnTo>
                  <a:cubicBezTo>
                    <a:pt x="383" y="102"/>
                    <a:pt x="487" y="205"/>
                    <a:pt x="581" y="309"/>
                  </a:cubicBezTo>
                  <a:lnTo>
                    <a:pt x="581" y="309"/>
                  </a:lnTo>
                  <a:cubicBezTo>
                    <a:pt x="502" y="192"/>
                    <a:pt x="400" y="87"/>
                    <a:pt x="270" y="1"/>
                  </a:cubicBezTo>
                  <a:close/>
                  <a:moveTo>
                    <a:pt x="581" y="309"/>
                  </a:moveTo>
                  <a:cubicBezTo>
                    <a:pt x="993" y="919"/>
                    <a:pt x="786" y="1879"/>
                    <a:pt x="673" y="2556"/>
                  </a:cubicBezTo>
                  <a:lnTo>
                    <a:pt x="1" y="6188"/>
                  </a:lnTo>
                  <a:cubicBezTo>
                    <a:pt x="386" y="5288"/>
                    <a:pt x="2614" y="2546"/>
                    <a:pt x="581" y="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09;p52">
              <a:extLst>
                <a:ext uri="{FF2B5EF4-FFF2-40B4-BE49-F238E27FC236}">
                  <a16:creationId xmlns:a16="http://schemas.microsoft.com/office/drawing/2014/main" id="{31E25993-CEE3-4E84-87F6-4EA23A7C903C}"/>
                </a:ext>
              </a:extLst>
            </p:cNvPr>
            <p:cNvSpPr/>
            <p:nvPr/>
          </p:nvSpPr>
          <p:spPr>
            <a:xfrm>
              <a:off x="5350000" y="2225350"/>
              <a:ext cx="339625" cy="195050"/>
            </a:xfrm>
            <a:custGeom>
              <a:avLst/>
              <a:gdLst/>
              <a:ahLst/>
              <a:cxnLst/>
              <a:rect l="l" t="t" r="r" b="b"/>
              <a:pathLst>
                <a:path w="13585" h="7802" extrusionOk="0">
                  <a:moveTo>
                    <a:pt x="12778" y="0"/>
                  </a:moveTo>
                  <a:lnTo>
                    <a:pt x="12778" y="0"/>
                  </a:lnTo>
                  <a:cubicBezTo>
                    <a:pt x="12912" y="1614"/>
                    <a:pt x="11836" y="2690"/>
                    <a:pt x="9953" y="3766"/>
                  </a:cubicBezTo>
                  <a:lnTo>
                    <a:pt x="0" y="7801"/>
                  </a:lnTo>
                  <a:lnTo>
                    <a:pt x="10491" y="5111"/>
                  </a:lnTo>
                  <a:cubicBezTo>
                    <a:pt x="12374" y="4708"/>
                    <a:pt x="13585" y="2825"/>
                    <a:pt x="13181" y="807"/>
                  </a:cubicBezTo>
                  <a:cubicBezTo>
                    <a:pt x="13047" y="538"/>
                    <a:pt x="12912" y="269"/>
                    <a:pt x="12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10;p52">
              <a:extLst>
                <a:ext uri="{FF2B5EF4-FFF2-40B4-BE49-F238E27FC236}">
                  <a16:creationId xmlns:a16="http://schemas.microsoft.com/office/drawing/2014/main" id="{7D2F503A-B097-4E17-B7AD-FB6AAEF7564B}"/>
                </a:ext>
              </a:extLst>
            </p:cNvPr>
            <p:cNvSpPr/>
            <p:nvPr/>
          </p:nvSpPr>
          <p:spPr>
            <a:xfrm>
              <a:off x="3830150" y="2178275"/>
              <a:ext cx="968425" cy="679900"/>
            </a:xfrm>
            <a:custGeom>
              <a:avLst/>
              <a:gdLst/>
              <a:ahLst/>
              <a:cxnLst/>
              <a:rect l="l" t="t" r="r" b="b"/>
              <a:pathLst>
                <a:path w="38737" h="27196" extrusionOk="0">
                  <a:moveTo>
                    <a:pt x="8474" y="0"/>
                  </a:moveTo>
                  <a:lnTo>
                    <a:pt x="1" y="22058"/>
                  </a:lnTo>
                  <a:cubicBezTo>
                    <a:pt x="2352" y="25945"/>
                    <a:pt x="7958" y="27196"/>
                    <a:pt x="14195" y="27196"/>
                  </a:cubicBezTo>
                  <a:cubicBezTo>
                    <a:pt x="25439" y="27196"/>
                    <a:pt x="38736" y="23134"/>
                    <a:pt x="38736" y="23134"/>
                  </a:cubicBezTo>
                  <a:lnTo>
                    <a:pt x="36853" y="15737"/>
                  </a:lnTo>
                  <a:cubicBezTo>
                    <a:pt x="34432" y="4170"/>
                    <a:pt x="35643" y="3228"/>
                    <a:pt x="35643" y="3228"/>
                  </a:cubicBezTo>
                  <a:lnTo>
                    <a:pt x="35643" y="3228"/>
                  </a:lnTo>
                  <a:cubicBezTo>
                    <a:pt x="32364" y="3836"/>
                    <a:pt x="29325" y="4081"/>
                    <a:pt x="26557" y="4081"/>
                  </a:cubicBezTo>
                  <a:cubicBezTo>
                    <a:pt x="15246" y="4081"/>
                    <a:pt x="8474" y="0"/>
                    <a:pt x="847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11;p52">
              <a:extLst>
                <a:ext uri="{FF2B5EF4-FFF2-40B4-BE49-F238E27FC236}">
                  <a16:creationId xmlns:a16="http://schemas.microsoft.com/office/drawing/2014/main" id="{88133D43-ED99-4DC6-897F-9DB315746DC0}"/>
                </a:ext>
              </a:extLst>
            </p:cNvPr>
            <p:cNvSpPr/>
            <p:nvPr/>
          </p:nvSpPr>
          <p:spPr>
            <a:xfrm>
              <a:off x="3830150" y="2655750"/>
              <a:ext cx="965050" cy="202425"/>
            </a:xfrm>
            <a:custGeom>
              <a:avLst/>
              <a:gdLst/>
              <a:ahLst/>
              <a:cxnLst/>
              <a:rect l="l" t="t" r="r" b="b"/>
              <a:pathLst>
                <a:path w="38602" h="8097" extrusionOk="0">
                  <a:moveTo>
                    <a:pt x="1076" y="0"/>
                  </a:moveTo>
                  <a:lnTo>
                    <a:pt x="1" y="2959"/>
                  </a:lnTo>
                  <a:cubicBezTo>
                    <a:pt x="2352" y="6846"/>
                    <a:pt x="7941" y="8097"/>
                    <a:pt x="14156" y="8097"/>
                  </a:cubicBezTo>
                  <a:cubicBezTo>
                    <a:pt x="25360" y="8097"/>
                    <a:pt x="38602" y="4035"/>
                    <a:pt x="38602" y="4035"/>
                  </a:cubicBezTo>
                  <a:lnTo>
                    <a:pt x="37660" y="0"/>
                  </a:lnTo>
                  <a:cubicBezTo>
                    <a:pt x="34424" y="937"/>
                    <a:pt x="23694" y="3761"/>
                    <a:pt x="14311" y="3761"/>
                  </a:cubicBezTo>
                  <a:cubicBezTo>
                    <a:pt x="8874" y="3761"/>
                    <a:pt x="3889" y="2813"/>
                    <a:pt x="1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12;p52">
              <a:extLst>
                <a:ext uri="{FF2B5EF4-FFF2-40B4-BE49-F238E27FC236}">
                  <a16:creationId xmlns:a16="http://schemas.microsoft.com/office/drawing/2014/main" id="{ECD57822-8F09-416A-A7F4-72ECABD92F9B}"/>
                </a:ext>
              </a:extLst>
            </p:cNvPr>
            <p:cNvSpPr/>
            <p:nvPr/>
          </p:nvSpPr>
          <p:spPr>
            <a:xfrm>
              <a:off x="4714475" y="2262325"/>
              <a:ext cx="6750" cy="10125"/>
            </a:xfrm>
            <a:custGeom>
              <a:avLst/>
              <a:gdLst/>
              <a:ahLst/>
              <a:cxnLst/>
              <a:rect l="l" t="t" r="r" b="b"/>
              <a:pathLst>
                <a:path w="270" h="405" extrusionOk="0">
                  <a:moveTo>
                    <a:pt x="1" y="1"/>
                  </a:moveTo>
                  <a:lnTo>
                    <a:pt x="135" y="404"/>
                  </a:lnTo>
                  <a:cubicBezTo>
                    <a:pt x="135" y="270"/>
                    <a:pt x="135" y="135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13;p52">
              <a:extLst>
                <a:ext uri="{FF2B5EF4-FFF2-40B4-BE49-F238E27FC236}">
                  <a16:creationId xmlns:a16="http://schemas.microsoft.com/office/drawing/2014/main" id="{5F86FFA7-EC89-4127-8D42-31407E4B4A26}"/>
                </a:ext>
              </a:extLst>
            </p:cNvPr>
            <p:cNvSpPr/>
            <p:nvPr/>
          </p:nvSpPr>
          <p:spPr>
            <a:xfrm>
              <a:off x="4694300" y="2221200"/>
              <a:ext cx="275750" cy="573150"/>
            </a:xfrm>
            <a:custGeom>
              <a:avLst/>
              <a:gdLst/>
              <a:ahLst/>
              <a:cxnLst/>
              <a:rect l="l" t="t" r="r" b="b"/>
              <a:pathLst>
                <a:path w="11030" h="22926" extrusionOk="0">
                  <a:moveTo>
                    <a:pt x="3840" y="0"/>
                  </a:moveTo>
                  <a:cubicBezTo>
                    <a:pt x="3681" y="0"/>
                    <a:pt x="3522" y="10"/>
                    <a:pt x="3363" y="32"/>
                  </a:cubicBezTo>
                  <a:cubicBezTo>
                    <a:pt x="1211" y="570"/>
                    <a:pt x="1" y="2722"/>
                    <a:pt x="539" y="4739"/>
                  </a:cubicBezTo>
                  <a:lnTo>
                    <a:pt x="3229" y="19400"/>
                  </a:lnTo>
                  <a:cubicBezTo>
                    <a:pt x="3478" y="21394"/>
                    <a:pt x="5229" y="22926"/>
                    <a:pt x="7197" y="22926"/>
                  </a:cubicBezTo>
                  <a:cubicBezTo>
                    <a:pt x="7352" y="22926"/>
                    <a:pt x="7509" y="22916"/>
                    <a:pt x="7667" y="22897"/>
                  </a:cubicBezTo>
                  <a:cubicBezTo>
                    <a:pt x="9685" y="22359"/>
                    <a:pt x="11030" y="20207"/>
                    <a:pt x="10357" y="18055"/>
                  </a:cubicBezTo>
                  <a:lnTo>
                    <a:pt x="7667" y="3394"/>
                  </a:lnTo>
                  <a:cubicBezTo>
                    <a:pt x="7419" y="1412"/>
                    <a:pt x="5688" y="0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14;p52">
              <a:extLst>
                <a:ext uri="{FF2B5EF4-FFF2-40B4-BE49-F238E27FC236}">
                  <a16:creationId xmlns:a16="http://schemas.microsoft.com/office/drawing/2014/main" id="{6941B645-0576-4A93-9461-0276AFF43DD2}"/>
                </a:ext>
              </a:extLst>
            </p:cNvPr>
            <p:cNvSpPr/>
            <p:nvPr/>
          </p:nvSpPr>
          <p:spPr>
            <a:xfrm>
              <a:off x="4785100" y="2221975"/>
              <a:ext cx="184950" cy="575025"/>
            </a:xfrm>
            <a:custGeom>
              <a:avLst/>
              <a:gdLst/>
              <a:ahLst/>
              <a:cxnLst/>
              <a:rect l="l" t="t" r="r" b="b"/>
              <a:pathLst>
                <a:path w="7398" h="23001" extrusionOk="0">
                  <a:moveTo>
                    <a:pt x="0" y="1"/>
                  </a:moveTo>
                  <a:cubicBezTo>
                    <a:pt x="1076" y="673"/>
                    <a:pt x="1749" y="1615"/>
                    <a:pt x="2018" y="2825"/>
                  </a:cubicBezTo>
                  <a:lnTo>
                    <a:pt x="4708" y="17620"/>
                  </a:lnTo>
                  <a:cubicBezTo>
                    <a:pt x="5246" y="19638"/>
                    <a:pt x="4035" y="21790"/>
                    <a:pt x="2018" y="22328"/>
                  </a:cubicBezTo>
                  <a:lnTo>
                    <a:pt x="1614" y="22328"/>
                  </a:lnTo>
                  <a:cubicBezTo>
                    <a:pt x="2287" y="22866"/>
                    <a:pt x="3094" y="23000"/>
                    <a:pt x="4035" y="23000"/>
                  </a:cubicBezTo>
                  <a:cubicBezTo>
                    <a:pt x="6053" y="22328"/>
                    <a:pt x="7398" y="20176"/>
                    <a:pt x="6725" y="18158"/>
                  </a:cubicBezTo>
                  <a:lnTo>
                    <a:pt x="4035" y="3363"/>
                  </a:lnTo>
                  <a:cubicBezTo>
                    <a:pt x="3766" y="1480"/>
                    <a:pt x="20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15;p52">
              <a:extLst>
                <a:ext uri="{FF2B5EF4-FFF2-40B4-BE49-F238E27FC236}">
                  <a16:creationId xmlns:a16="http://schemas.microsoft.com/office/drawing/2014/main" id="{8DE5A5D7-BC6E-4893-8A6A-176372C90938}"/>
                </a:ext>
              </a:extLst>
            </p:cNvPr>
            <p:cNvSpPr/>
            <p:nvPr/>
          </p:nvSpPr>
          <p:spPr>
            <a:xfrm>
              <a:off x="2125375" y="1915875"/>
              <a:ext cx="2444550" cy="2680450"/>
            </a:xfrm>
            <a:custGeom>
              <a:avLst/>
              <a:gdLst/>
              <a:ahLst/>
              <a:cxnLst/>
              <a:rect l="l" t="t" r="r" b="b"/>
              <a:pathLst>
                <a:path w="97782" h="107218" extrusionOk="0">
                  <a:moveTo>
                    <a:pt x="58387" y="0"/>
                  </a:moveTo>
                  <a:cubicBezTo>
                    <a:pt x="58250" y="0"/>
                    <a:pt x="58111" y="2"/>
                    <a:pt x="57970" y="5"/>
                  </a:cubicBezTo>
                  <a:lnTo>
                    <a:pt x="31070" y="812"/>
                  </a:lnTo>
                  <a:cubicBezTo>
                    <a:pt x="26497" y="1081"/>
                    <a:pt x="22193" y="2964"/>
                    <a:pt x="18965" y="6192"/>
                  </a:cubicBezTo>
                  <a:cubicBezTo>
                    <a:pt x="13181" y="11707"/>
                    <a:pt x="2421" y="20987"/>
                    <a:pt x="2421" y="20987"/>
                  </a:cubicBezTo>
                  <a:cubicBezTo>
                    <a:pt x="538" y="22870"/>
                    <a:pt x="0" y="25695"/>
                    <a:pt x="942" y="28250"/>
                  </a:cubicBezTo>
                  <a:cubicBezTo>
                    <a:pt x="2690" y="32689"/>
                    <a:pt x="18427" y="68869"/>
                    <a:pt x="18427" y="68869"/>
                  </a:cubicBezTo>
                  <a:cubicBezTo>
                    <a:pt x="18427" y="68869"/>
                    <a:pt x="21655" y="74114"/>
                    <a:pt x="19906" y="78149"/>
                  </a:cubicBezTo>
                  <a:cubicBezTo>
                    <a:pt x="18696" y="80032"/>
                    <a:pt x="19637" y="82588"/>
                    <a:pt x="21924" y="83126"/>
                  </a:cubicBezTo>
                  <a:cubicBezTo>
                    <a:pt x="21924" y="83126"/>
                    <a:pt x="25152" y="83395"/>
                    <a:pt x="24076" y="87161"/>
                  </a:cubicBezTo>
                  <a:cubicBezTo>
                    <a:pt x="23145" y="90301"/>
                    <a:pt x="28550" y="107217"/>
                    <a:pt x="37855" y="107217"/>
                  </a:cubicBezTo>
                  <a:cubicBezTo>
                    <a:pt x="39312" y="107217"/>
                    <a:pt x="40864" y="106803"/>
                    <a:pt x="42502" y="105856"/>
                  </a:cubicBezTo>
                  <a:cubicBezTo>
                    <a:pt x="54742" y="98862"/>
                    <a:pt x="90922" y="80032"/>
                    <a:pt x="90922" y="80032"/>
                  </a:cubicBezTo>
                  <a:cubicBezTo>
                    <a:pt x="90922" y="80032"/>
                    <a:pt x="97781" y="76670"/>
                    <a:pt x="93746" y="68869"/>
                  </a:cubicBezTo>
                  <a:cubicBezTo>
                    <a:pt x="89711" y="61202"/>
                    <a:pt x="87021" y="64968"/>
                    <a:pt x="88904" y="57974"/>
                  </a:cubicBezTo>
                  <a:cubicBezTo>
                    <a:pt x="88904" y="57974"/>
                    <a:pt x="89980" y="54208"/>
                    <a:pt x="87425" y="52863"/>
                  </a:cubicBezTo>
                  <a:cubicBezTo>
                    <a:pt x="85004" y="51384"/>
                    <a:pt x="86752" y="50039"/>
                    <a:pt x="86752" y="50039"/>
                  </a:cubicBezTo>
                  <a:cubicBezTo>
                    <a:pt x="87963" y="49097"/>
                    <a:pt x="88501" y="47483"/>
                    <a:pt x="88097" y="46004"/>
                  </a:cubicBezTo>
                  <a:cubicBezTo>
                    <a:pt x="87021" y="43583"/>
                    <a:pt x="91594" y="41027"/>
                    <a:pt x="85004" y="38069"/>
                  </a:cubicBezTo>
                  <a:lnTo>
                    <a:pt x="66309" y="2561"/>
                  </a:lnTo>
                  <a:cubicBezTo>
                    <a:pt x="66309" y="2561"/>
                    <a:pt x="63876" y="0"/>
                    <a:pt x="5838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16;p52">
              <a:extLst>
                <a:ext uri="{FF2B5EF4-FFF2-40B4-BE49-F238E27FC236}">
                  <a16:creationId xmlns:a16="http://schemas.microsoft.com/office/drawing/2014/main" id="{3E5C9B20-313C-48D6-BE2B-10E8288417FB}"/>
                </a:ext>
              </a:extLst>
            </p:cNvPr>
            <p:cNvSpPr/>
            <p:nvPr/>
          </p:nvSpPr>
          <p:spPr>
            <a:xfrm>
              <a:off x="2132100" y="1915875"/>
              <a:ext cx="2283150" cy="1257700"/>
            </a:xfrm>
            <a:custGeom>
              <a:avLst/>
              <a:gdLst/>
              <a:ahLst/>
              <a:cxnLst/>
              <a:rect l="l" t="t" r="r" b="b"/>
              <a:pathLst>
                <a:path w="91326" h="50308" extrusionOk="0">
                  <a:moveTo>
                    <a:pt x="58118" y="0"/>
                  </a:moveTo>
                  <a:cubicBezTo>
                    <a:pt x="57981" y="0"/>
                    <a:pt x="57842" y="2"/>
                    <a:pt x="57701" y="5"/>
                  </a:cubicBezTo>
                  <a:lnTo>
                    <a:pt x="30801" y="812"/>
                  </a:lnTo>
                  <a:cubicBezTo>
                    <a:pt x="26228" y="1081"/>
                    <a:pt x="21924" y="2964"/>
                    <a:pt x="18696" y="6192"/>
                  </a:cubicBezTo>
                  <a:cubicBezTo>
                    <a:pt x="13047" y="11707"/>
                    <a:pt x="2287" y="20987"/>
                    <a:pt x="2287" y="20987"/>
                  </a:cubicBezTo>
                  <a:cubicBezTo>
                    <a:pt x="807" y="22467"/>
                    <a:pt x="0" y="24619"/>
                    <a:pt x="404" y="26636"/>
                  </a:cubicBezTo>
                  <a:cubicBezTo>
                    <a:pt x="538" y="26367"/>
                    <a:pt x="673" y="26233"/>
                    <a:pt x="942" y="26098"/>
                  </a:cubicBezTo>
                  <a:cubicBezTo>
                    <a:pt x="942" y="26098"/>
                    <a:pt x="11702" y="16818"/>
                    <a:pt x="17351" y="11303"/>
                  </a:cubicBezTo>
                  <a:cubicBezTo>
                    <a:pt x="20579" y="8075"/>
                    <a:pt x="24883" y="6192"/>
                    <a:pt x="29456" y="5923"/>
                  </a:cubicBezTo>
                  <a:cubicBezTo>
                    <a:pt x="29456" y="5923"/>
                    <a:pt x="50572" y="5251"/>
                    <a:pt x="56356" y="5116"/>
                  </a:cubicBezTo>
                  <a:cubicBezTo>
                    <a:pt x="56497" y="5113"/>
                    <a:pt x="56636" y="5111"/>
                    <a:pt x="56773" y="5111"/>
                  </a:cubicBezTo>
                  <a:cubicBezTo>
                    <a:pt x="62269" y="5111"/>
                    <a:pt x="64829" y="7672"/>
                    <a:pt x="64829" y="7672"/>
                  </a:cubicBezTo>
                  <a:lnTo>
                    <a:pt x="83255" y="43314"/>
                  </a:lnTo>
                  <a:cubicBezTo>
                    <a:pt x="89039" y="45735"/>
                    <a:pt x="86214" y="48156"/>
                    <a:pt x="86214" y="50308"/>
                  </a:cubicBezTo>
                  <a:cubicBezTo>
                    <a:pt x="86349" y="50173"/>
                    <a:pt x="86349" y="50173"/>
                    <a:pt x="86483" y="50039"/>
                  </a:cubicBezTo>
                  <a:cubicBezTo>
                    <a:pt x="87694" y="49232"/>
                    <a:pt x="88232" y="47618"/>
                    <a:pt x="87694" y="46138"/>
                  </a:cubicBezTo>
                  <a:cubicBezTo>
                    <a:pt x="86752" y="43583"/>
                    <a:pt x="91325" y="41027"/>
                    <a:pt x="84600" y="38203"/>
                  </a:cubicBezTo>
                  <a:lnTo>
                    <a:pt x="66174" y="2561"/>
                  </a:lnTo>
                  <a:cubicBezTo>
                    <a:pt x="66174" y="2561"/>
                    <a:pt x="63614" y="0"/>
                    <a:pt x="58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17;p52">
              <a:extLst>
                <a:ext uri="{FF2B5EF4-FFF2-40B4-BE49-F238E27FC236}">
                  <a16:creationId xmlns:a16="http://schemas.microsoft.com/office/drawing/2014/main" id="{433E2B33-74BF-46A4-B137-EFB57FA314D7}"/>
                </a:ext>
              </a:extLst>
            </p:cNvPr>
            <p:cNvSpPr/>
            <p:nvPr/>
          </p:nvSpPr>
          <p:spPr>
            <a:xfrm>
              <a:off x="4213475" y="3227350"/>
              <a:ext cx="309375" cy="635550"/>
            </a:xfrm>
            <a:custGeom>
              <a:avLst/>
              <a:gdLst/>
              <a:ahLst/>
              <a:cxnLst/>
              <a:rect l="l" t="t" r="r" b="b"/>
              <a:pathLst>
                <a:path w="12375" h="25422" extrusionOk="0">
                  <a:moveTo>
                    <a:pt x="3363" y="1"/>
                  </a:moveTo>
                  <a:cubicBezTo>
                    <a:pt x="3228" y="1077"/>
                    <a:pt x="2690" y="2018"/>
                    <a:pt x="1749" y="2691"/>
                  </a:cubicBezTo>
                  <a:cubicBezTo>
                    <a:pt x="1749" y="2691"/>
                    <a:pt x="0" y="4036"/>
                    <a:pt x="2556" y="5515"/>
                  </a:cubicBezTo>
                  <a:cubicBezTo>
                    <a:pt x="5111" y="6860"/>
                    <a:pt x="3901" y="10626"/>
                    <a:pt x="3901" y="10626"/>
                  </a:cubicBezTo>
                  <a:cubicBezTo>
                    <a:pt x="2152" y="17755"/>
                    <a:pt x="4708" y="13854"/>
                    <a:pt x="8877" y="21655"/>
                  </a:cubicBezTo>
                  <a:cubicBezTo>
                    <a:pt x="9415" y="22731"/>
                    <a:pt x="9819" y="24076"/>
                    <a:pt x="10088" y="25421"/>
                  </a:cubicBezTo>
                  <a:cubicBezTo>
                    <a:pt x="11433" y="23538"/>
                    <a:pt x="12374" y="20714"/>
                    <a:pt x="10222" y="16544"/>
                  </a:cubicBezTo>
                  <a:cubicBezTo>
                    <a:pt x="6187" y="8743"/>
                    <a:pt x="3497" y="12644"/>
                    <a:pt x="5380" y="5515"/>
                  </a:cubicBezTo>
                  <a:cubicBezTo>
                    <a:pt x="5380" y="5515"/>
                    <a:pt x="6456" y="1749"/>
                    <a:pt x="3901" y="404"/>
                  </a:cubicBezTo>
                  <a:cubicBezTo>
                    <a:pt x="3766" y="270"/>
                    <a:pt x="3497" y="135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18;p52">
              <a:extLst>
                <a:ext uri="{FF2B5EF4-FFF2-40B4-BE49-F238E27FC236}">
                  <a16:creationId xmlns:a16="http://schemas.microsoft.com/office/drawing/2014/main" id="{F2B5629E-8397-4A59-B0CD-FCB7F435F97E}"/>
                </a:ext>
              </a:extLst>
            </p:cNvPr>
            <p:cNvSpPr/>
            <p:nvPr/>
          </p:nvSpPr>
          <p:spPr>
            <a:xfrm>
              <a:off x="3164375" y="2161450"/>
              <a:ext cx="1139900" cy="1126450"/>
            </a:xfrm>
            <a:custGeom>
              <a:avLst/>
              <a:gdLst/>
              <a:ahLst/>
              <a:cxnLst/>
              <a:rect l="l" t="t" r="r" b="b"/>
              <a:pathLst>
                <a:path w="45596" h="45058" extrusionOk="0">
                  <a:moveTo>
                    <a:pt x="5515" y="1"/>
                  </a:moveTo>
                  <a:lnTo>
                    <a:pt x="808" y="8609"/>
                  </a:lnTo>
                  <a:cubicBezTo>
                    <a:pt x="135" y="9819"/>
                    <a:pt x="1" y="11164"/>
                    <a:pt x="539" y="12375"/>
                  </a:cubicBezTo>
                  <a:lnTo>
                    <a:pt x="9012" y="41964"/>
                  </a:lnTo>
                  <a:cubicBezTo>
                    <a:pt x="9954" y="44385"/>
                    <a:pt x="12106" y="45058"/>
                    <a:pt x="14796" y="45058"/>
                  </a:cubicBezTo>
                  <a:lnTo>
                    <a:pt x="39947" y="43175"/>
                  </a:lnTo>
                  <a:cubicBezTo>
                    <a:pt x="41292" y="42637"/>
                    <a:pt x="42368" y="41561"/>
                    <a:pt x="42637" y="40216"/>
                  </a:cubicBezTo>
                  <a:lnTo>
                    <a:pt x="45596" y="34163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19;p52">
              <a:extLst>
                <a:ext uri="{FF2B5EF4-FFF2-40B4-BE49-F238E27FC236}">
                  <a16:creationId xmlns:a16="http://schemas.microsoft.com/office/drawing/2014/main" id="{AD2C4808-7C85-486A-9887-58EF8EB37968}"/>
                </a:ext>
              </a:extLst>
            </p:cNvPr>
            <p:cNvSpPr/>
            <p:nvPr/>
          </p:nvSpPr>
          <p:spPr>
            <a:xfrm>
              <a:off x="3009700" y="3018100"/>
              <a:ext cx="225325" cy="242375"/>
            </a:xfrm>
            <a:custGeom>
              <a:avLst/>
              <a:gdLst/>
              <a:ahLst/>
              <a:cxnLst/>
              <a:rect l="l" t="t" r="r" b="b"/>
              <a:pathLst>
                <a:path w="9013" h="9695" extrusionOk="0">
                  <a:moveTo>
                    <a:pt x="3502" y="0"/>
                  </a:moveTo>
                  <a:cubicBezTo>
                    <a:pt x="3078" y="0"/>
                    <a:pt x="2667" y="97"/>
                    <a:pt x="2287" y="301"/>
                  </a:cubicBezTo>
                  <a:cubicBezTo>
                    <a:pt x="404" y="1108"/>
                    <a:pt x="1" y="3932"/>
                    <a:pt x="1211" y="6488"/>
                  </a:cubicBezTo>
                  <a:cubicBezTo>
                    <a:pt x="2171" y="8514"/>
                    <a:pt x="3976" y="9695"/>
                    <a:pt x="5554" y="9695"/>
                  </a:cubicBezTo>
                  <a:cubicBezTo>
                    <a:pt x="5967" y="9695"/>
                    <a:pt x="6363" y="9614"/>
                    <a:pt x="6726" y="9447"/>
                  </a:cubicBezTo>
                  <a:cubicBezTo>
                    <a:pt x="8609" y="8505"/>
                    <a:pt x="9012" y="5681"/>
                    <a:pt x="7802" y="3260"/>
                  </a:cubicBezTo>
                  <a:cubicBezTo>
                    <a:pt x="6748" y="1259"/>
                    <a:pt x="5036" y="0"/>
                    <a:pt x="3502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20;p52">
              <a:extLst>
                <a:ext uri="{FF2B5EF4-FFF2-40B4-BE49-F238E27FC236}">
                  <a16:creationId xmlns:a16="http://schemas.microsoft.com/office/drawing/2014/main" id="{06435C07-B73E-4A44-BE6F-168A5EFF7947}"/>
                </a:ext>
              </a:extLst>
            </p:cNvPr>
            <p:cNvSpPr/>
            <p:nvPr/>
          </p:nvSpPr>
          <p:spPr>
            <a:xfrm>
              <a:off x="2912200" y="2536400"/>
              <a:ext cx="188325" cy="201675"/>
            </a:xfrm>
            <a:custGeom>
              <a:avLst/>
              <a:gdLst/>
              <a:ahLst/>
              <a:cxnLst/>
              <a:rect l="l" t="t" r="r" b="b"/>
              <a:pathLst>
                <a:path w="7533" h="8067" extrusionOk="0">
                  <a:moveTo>
                    <a:pt x="2845" y="1"/>
                  </a:moveTo>
                  <a:cubicBezTo>
                    <a:pt x="2507" y="1"/>
                    <a:pt x="2182" y="65"/>
                    <a:pt x="1883" y="201"/>
                  </a:cubicBezTo>
                  <a:cubicBezTo>
                    <a:pt x="404" y="874"/>
                    <a:pt x="0" y="3295"/>
                    <a:pt x="1076" y="5312"/>
                  </a:cubicBezTo>
                  <a:cubicBezTo>
                    <a:pt x="1829" y="7034"/>
                    <a:pt x="3357" y="8067"/>
                    <a:pt x="4696" y="8067"/>
                  </a:cubicBezTo>
                  <a:cubicBezTo>
                    <a:pt x="5030" y="8067"/>
                    <a:pt x="5353" y="8002"/>
                    <a:pt x="5649" y="7868"/>
                  </a:cubicBezTo>
                  <a:cubicBezTo>
                    <a:pt x="7129" y="7061"/>
                    <a:pt x="7532" y="4774"/>
                    <a:pt x="6456" y="2622"/>
                  </a:cubicBezTo>
                  <a:cubicBezTo>
                    <a:pt x="5705" y="1011"/>
                    <a:pt x="4182" y="1"/>
                    <a:pt x="284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21;p52">
              <a:extLst>
                <a:ext uri="{FF2B5EF4-FFF2-40B4-BE49-F238E27FC236}">
                  <a16:creationId xmlns:a16="http://schemas.microsoft.com/office/drawing/2014/main" id="{4CD6ABCE-9DAA-4E1E-BA78-6CBC3901DE04}"/>
                </a:ext>
              </a:extLst>
            </p:cNvPr>
            <p:cNvSpPr/>
            <p:nvPr/>
          </p:nvSpPr>
          <p:spPr>
            <a:xfrm>
              <a:off x="3033250" y="3018100"/>
              <a:ext cx="198400" cy="226100"/>
            </a:xfrm>
            <a:custGeom>
              <a:avLst/>
              <a:gdLst/>
              <a:ahLst/>
              <a:cxnLst/>
              <a:rect l="l" t="t" r="r" b="b"/>
              <a:pathLst>
                <a:path w="7936" h="9044" extrusionOk="0">
                  <a:moveTo>
                    <a:pt x="2560" y="0"/>
                  </a:moveTo>
                  <a:cubicBezTo>
                    <a:pt x="2136" y="0"/>
                    <a:pt x="1725" y="97"/>
                    <a:pt x="1345" y="301"/>
                  </a:cubicBezTo>
                  <a:cubicBezTo>
                    <a:pt x="673" y="570"/>
                    <a:pt x="269" y="973"/>
                    <a:pt x="0" y="1646"/>
                  </a:cubicBezTo>
                  <a:cubicBezTo>
                    <a:pt x="135" y="1377"/>
                    <a:pt x="404" y="1242"/>
                    <a:pt x="538" y="1242"/>
                  </a:cubicBezTo>
                  <a:cubicBezTo>
                    <a:pt x="947" y="1038"/>
                    <a:pt x="1381" y="942"/>
                    <a:pt x="1823" y="942"/>
                  </a:cubicBezTo>
                  <a:cubicBezTo>
                    <a:pt x="3421" y="942"/>
                    <a:pt x="5134" y="2200"/>
                    <a:pt x="6187" y="4201"/>
                  </a:cubicBezTo>
                  <a:cubicBezTo>
                    <a:pt x="6994" y="5681"/>
                    <a:pt x="6994" y="7429"/>
                    <a:pt x="6322" y="9043"/>
                  </a:cubicBezTo>
                  <a:cubicBezTo>
                    <a:pt x="7801" y="7429"/>
                    <a:pt x="7936" y="5008"/>
                    <a:pt x="6860" y="3260"/>
                  </a:cubicBezTo>
                  <a:cubicBezTo>
                    <a:pt x="5806" y="1259"/>
                    <a:pt x="4094" y="0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22;p52">
              <a:extLst>
                <a:ext uri="{FF2B5EF4-FFF2-40B4-BE49-F238E27FC236}">
                  <a16:creationId xmlns:a16="http://schemas.microsoft.com/office/drawing/2014/main" id="{2CF2351C-088E-44AB-929B-7137F9A68195}"/>
                </a:ext>
              </a:extLst>
            </p:cNvPr>
            <p:cNvSpPr/>
            <p:nvPr/>
          </p:nvSpPr>
          <p:spPr>
            <a:xfrm>
              <a:off x="2932375" y="2536400"/>
              <a:ext cx="164775" cy="189975"/>
            </a:xfrm>
            <a:custGeom>
              <a:avLst/>
              <a:gdLst/>
              <a:ahLst/>
              <a:cxnLst/>
              <a:rect l="l" t="t" r="r" b="b"/>
              <a:pathLst>
                <a:path w="6591" h="7599" extrusionOk="0">
                  <a:moveTo>
                    <a:pt x="2038" y="1"/>
                  </a:moveTo>
                  <a:cubicBezTo>
                    <a:pt x="1700" y="1"/>
                    <a:pt x="1375" y="65"/>
                    <a:pt x="1076" y="201"/>
                  </a:cubicBezTo>
                  <a:cubicBezTo>
                    <a:pt x="538" y="470"/>
                    <a:pt x="135" y="874"/>
                    <a:pt x="0" y="1412"/>
                  </a:cubicBezTo>
                  <a:cubicBezTo>
                    <a:pt x="135" y="1277"/>
                    <a:pt x="269" y="1277"/>
                    <a:pt x="404" y="1143"/>
                  </a:cubicBezTo>
                  <a:cubicBezTo>
                    <a:pt x="720" y="970"/>
                    <a:pt x="1067" y="890"/>
                    <a:pt x="1426" y="890"/>
                  </a:cubicBezTo>
                  <a:cubicBezTo>
                    <a:pt x="2748" y="890"/>
                    <a:pt x="4236" y="1977"/>
                    <a:pt x="4977" y="3564"/>
                  </a:cubicBezTo>
                  <a:cubicBezTo>
                    <a:pt x="5649" y="4774"/>
                    <a:pt x="5784" y="6254"/>
                    <a:pt x="5246" y="7599"/>
                  </a:cubicBezTo>
                  <a:cubicBezTo>
                    <a:pt x="6456" y="6254"/>
                    <a:pt x="6591" y="4236"/>
                    <a:pt x="5649" y="2622"/>
                  </a:cubicBezTo>
                  <a:cubicBezTo>
                    <a:pt x="4898" y="1011"/>
                    <a:pt x="3375" y="1"/>
                    <a:pt x="2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23;p52">
              <a:extLst>
                <a:ext uri="{FF2B5EF4-FFF2-40B4-BE49-F238E27FC236}">
                  <a16:creationId xmlns:a16="http://schemas.microsoft.com/office/drawing/2014/main" id="{32E86386-94A2-4C32-A5FB-C4B021F9517B}"/>
                </a:ext>
              </a:extLst>
            </p:cNvPr>
            <p:cNvSpPr/>
            <p:nvPr/>
          </p:nvSpPr>
          <p:spPr>
            <a:xfrm>
              <a:off x="3265250" y="2094600"/>
              <a:ext cx="1062575" cy="1002575"/>
            </a:xfrm>
            <a:custGeom>
              <a:avLst/>
              <a:gdLst/>
              <a:ahLst/>
              <a:cxnLst/>
              <a:rect l="l" t="t" r="r" b="b"/>
              <a:pathLst>
                <a:path w="42503" h="40103" extrusionOk="0">
                  <a:moveTo>
                    <a:pt x="27724" y="1"/>
                  </a:moveTo>
                  <a:cubicBezTo>
                    <a:pt x="27408" y="1"/>
                    <a:pt x="27087" y="39"/>
                    <a:pt x="26766" y="119"/>
                  </a:cubicBezTo>
                  <a:lnTo>
                    <a:pt x="3094" y="1464"/>
                  </a:lnTo>
                  <a:cubicBezTo>
                    <a:pt x="942" y="2271"/>
                    <a:pt x="1" y="4558"/>
                    <a:pt x="808" y="6710"/>
                  </a:cubicBezTo>
                  <a:lnTo>
                    <a:pt x="10895" y="37241"/>
                  </a:lnTo>
                  <a:cubicBezTo>
                    <a:pt x="11627" y="38948"/>
                    <a:pt x="13354" y="40103"/>
                    <a:pt x="15274" y="40103"/>
                  </a:cubicBezTo>
                  <a:cubicBezTo>
                    <a:pt x="15471" y="40103"/>
                    <a:pt x="15671" y="40091"/>
                    <a:pt x="15872" y="40065"/>
                  </a:cubicBezTo>
                  <a:lnTo>
                    <a:pt x="39543" y="38720"/>
                  </a:lnTo>
                  <a:cubicBezTo>
                    <a:pt x="41561" y="37913"/>
                    <a:pt x="42502" y="35627"/>
                    <a:pt x="41695" y="33609"/>
                  </a:cubicBezTo>
                  <a:lnTo>
                    <a:pt x="31608" y="3078"/>
                  </a:lnTo>
                  <a:cubicBezTo>
                    <a:pt x="31150" y="1247"/>
                    <a:pt x="29524" y="1"/>
                    <a:pt x="277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24;p52">
              <a:extLst>
                <a:ext uri="{FF2B5EF4-FFF2-40B4-BE49-F238E27FC236}">
                  <a16:creationId xmlns:a16="http://schemas.microsoft.com/office/drawing/2014/main" id="{DF8352D2-CB72-4713-8E31-9E228137C024}"/>
                </a:ext>
              </a:extLst>
            </p:cNvPr>
            <p:cNvSpPr/>
            <p:nvPr/>
          </p:nvSpPr>
          <p:spPr>
            <a:xfrm>
              <a:off x="3083675" y="2945800"/>
              <a:ext cx="369900" cy="247075"/>
            </a:xfrm>
            <a:custGeom>
              <a:avLst/>
              <a:gdLst/>
              <a:ahLst/>
              <a:cxnLst/>
              <a:rect l="l" t="t" r="r" b="b"/>
              <a:pathLst>
                <a:path w="14796" h="9883" extrusionOk="0">
                  <a:moveTo>
                    <a:pt x="11969" y="0"/>
                  </a:moveTo>
                  <a:cubicBezTo>
                    <a:pt x="11613" y="0"/>
                    <a:pt x="11248" y="77"/>
                    <a:pt x="10895" y="234"/>
                  </a:cubicBezTo>
                  <a:lnTo>
                    <a:pt x="1615" y="5210"/>
                  </a:lnTo>
                  <a:cubicBezTo>
                    <a:pt x="404" y="5883"/>
                    <a:pt x="1" y="7362"/>
                    <a:pt x="808" y="8573"/>
                  </a:cubicBezTo>
                  <a:cubicBezTo>
                    <a:pt x="1189" y="9430"/>
                    <a:pt x="2042" y="9883"/>
                    <a:pt x="2890" y="9883"/>
                  </a:cubicBezTo>
                  <a:cubicBezTo>
                    <a:pt x="3239" y="9883"/>
                    <a:pt x="3587" y="9806"/>
                    <a:pt x="3901" y="9649"/>
                  </a:cubicBezTo>
                  <a:lnTo>
                    <a:pt x="13182" y="4672"/>
                  </a:lnTo>
                  <a:cubicBezTo>
                    <a:pt x="14392" y="4000"/>
                    <a:pt x="14796" y="2520"/>
                    <a:pt x="14123" y="1310"/>
                  </a:cubicBezTo>
                  <a:cubicBezTo>
                    <a:pt x="13647" y="453"/>
                    <a:pt x="12833" y="0"/>
                    <a:pt x="1196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25;p52">
              <a:extLst>
                <a:ext uri="{FF2B5EF4-FFF2-40B4-BE49-F238E27FC236}">
                  <a16:creationId xmlns:a16="http://schemas.microsoft.com/office/drawing/2014/main" id="{F090F453-9ECE-4D12-8A17-1EB1AF73A9ED}"/>
                </a:ext>
              </a:extLst>
            </p:cNvPr>
            <p:cNvSpPr/>
            <p:nvPr/>
          </p:nvSpPr>
          <p:spPr>
            <a:xfrm>
              <a:off x="3087050" y="2947675"/>
              <a:ext cx="356450" cy="215825"/>
            </a:xfrm>
            <a:custGeom>
              <a:avLst/>
              <a:gdLst/>
              <a:ahLst/>
              <a:cxnLst/>
              <a:rect l="l" t="t" r="r" b="b"/>
              <a:pathLst>
                <a:path w="14258" h="8633" extrusionOk="0">
                  <a:moveTo>
                    <a:pt x="11855" y="1"/>
                  </a:moveTo>
                  <a:cubicBezTo>
                    <a:pt x="11492" y="1"/>
                    <a:pt x="11120" y="93"/>
                    <a:pt x="10760" y="293"/>
                  </a:cubicBezTo>
                  <a:lnTo>
                    <a:pt x="1480" y="5135"/>
                  </a:lnTo>
                  <a:cubicBezTo>
                    <a:pt x="404" y="5808"/>
                    <a:pt x="0" y="7287"/>
                    <a:pt x="673" y="8363"/>
                  </a:cubicBezTo>
                  <a:cubicBezTo>
                    <a:pt x="673" y="8498"/>
                    <a:pt x="673" y="8632"/>
                    <a:pt x="807" y="8632"/>
                  </a:cubicBezTo>
                  <a:cubicBezTo>
                    <a:pt x="673" y="7691"/>
                    <a:pt x="1076" y="6749"/>
                    <a:pt x="2018" y="6346"/>
                  </a:cubicBezTo>
                  <a:lnTo>
                    <a:pt x="11164" y="1504"/>
                  </a:lnTo>
                  <a:cubicBezTo>
                    <a:pt x="11522" y="1325"/>
                    <a:pt x="11911" y="1235"/>
                    <a:pt x="12294" y="1235"/>
                  </a:cubicBezTo>
                  <a:cubicBezTo>
                    <a:pt x="13062" y="1235"/>
                    <a:pt x="13809" y="1594"/>
                    <a:pt x="14257" y="2311"/>
                  </a:cubicBezTo>
                  <a:cubicBezTo>
                    <a:pt x="14257" y="1907"/>
                    <a:pt x="14123" y="1638"/>
                    <a:pt x="13988" y="1369"/>
                  </a:cubicBezTo>
                  <a:cubicBezTo>
                    <a:pt x="13516" y="519"/>
                    <a:pt x="12711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26;p52">
              <a:extLst>
                <a:ext uri="{FF2B5EF4-FFF2-40B4-BE49-F238E27FC236}">
                  <a16:creationId xmlns:a16="http://schemas.microsoft.com/office/drawing/2014/main" id="{650F4B28-78DE-4CD9-9333-E0EAB95A2E60}"/>
                </a:ext>
              </a:extLst>
            </p:cNvPr>
            <p:cNvSpPr/>
            <p:nvPr/>
          </p:nvSpPr>
          <p:spPr>
            <a:xfrm>
              <a:off x="3460275" y="2206525"/>
              <a:ext cx="571650" cy="351650"/>
            </a:xfrm>
            <a:custGeom>
              <a:avLst/>
              <a:gdLst/>
              <a:ahLst/>
              <a:cxnLst/>
              <a:rect l="l" t="t" r="r" b="b"/>
              <a:pathLst>
                <a:path w="22866" h="14066" extrusionOk="0">
                  <a:moveTo>
                    <a:pt x="17681" y="1"/>
                  </a:moveTo>
                  <a:cubicBezTo>
                    <a:pt x="17381" y="1"/>
                    <a:pt x="17048" y="28"/>
                    <a:pt x="16678" y="81"/>
                  </a:cubicBezTo>
                  <a:lnTo>
                    <a:pt x="2153" y="1022"/>
                  </a:lnTo>
                  <a:cubicBezTo>
                    <a:pt x="808" y="1426"/>
                    <a:pt x="1" y="2636"/>
                    <a:pt x="270" y="3981"/>
                  </a:cubicBezTo>
                  <a:lnTo>
                    <a:pt x="3094" y="12455"/>
                  </a:lnTo>
                  <a:cubicBezTo>
                    <a:pt x="3410" y="13507"/>
                    <a:pt x="4384" y="14065"/>
                    <a:pt x="5437" y="14065"/>
                  </a:cubicBezTo>
                  <a:cubicBezTo>
                    <a:pt x="5730" y="14065"/>
                    <a:pt x="6029" y="14022"/>
                    <a:pt x="6322" y="13934"/>
                  </a:cubicBezTo>
                  <a:lnTo>
                    <a:pt x="20848" y="12858"/>
                  </a:lnTo>
                  <a:cubicBezTo>
                    <a:pt x="22058" y="12589"/>
                    <a:pt x="22865" y="11244"/>
                    <a:pt x="22596" y="9899"/>
                  </a:cubicBezTo>
                  <a:lnTo>
                    <a:pt x="19906" y="1426"/>
                  </a:lnTo>
                  <a:cubicBezTo>
                    <a:pt x="19582" y="453"/>
                    <a:pt x="18910" y="1"/>
                    <a:pt x="17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27;p52">
              <a:extLst>
                <a:ext uri="{FF2B5EF4-FFF2-40B4-BE49-F238E27FC236}">
                  <a16:creationId xmlns:a16="http://schemas.microsoft.com/office/drawing/2014/main" id="{A65CBA83-3D99-4CBB-A4DB-2F970B519699}"/>
                </a:ext>
              </a:extLst>
            </p:cNvPr>
            <p:cNvSpPr/>
            <p:nvPr/>
          </p:nvSpPr>
          <p:spPr>
            <a:xfrm>
              <a:off x="2710450" y="3653825"/>
              <a:ext cx="1116350" cy="1139350"/>
            </a:xfrm>
            <a:custGeom>
              <a:avLst/>
              <a:gdLst/>
              <a:ahLst/>
              <a:cxnLst/>
              <a:rect l="l" t="t" r="r" b="b"/>
              <a:pathLst>
                <a:path w="44654" h="45574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lnTo>
                    <a:pt x="23672" y="43870"/>
                  </a:lnTo>
                  <a:cubicBezTo>
                    <a:pt x="23672" y="43870"/>
                    <a:pt x="25452" y="45573"/>
                    <a:pt x="27662" y="45573"/>
                  </a:cubicBezTo>
                  <a:cubicBezTo>
                    <a:pt x="28366" y="45573"/>
                    <a:pt x="29112" y="45401"/>
                    <a:pt x="29859" y="44946"/>
                  </a:cubicBezTo>
                  <a:cubicBezTo>
                    <a:pt x="32818" y="42929"/>
                    <a:pt x="42368" y="29210"/>
                    <a:pt x="42368" y="29210"/>
                  </a:cubicBezTo>
                  <a:cubicBezTo>
                    <a:pt x="42368" y="29210"/>
                    <a:pt x="44654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28;p52">
              <a:extLst>
                <a:ext uri="{FF2B5EF4-FFF2-40B4-BE49-F238E27FC236}">
                  <a16:creationId xmlns:a16="http://schemas.microsoft.com/office/drawing/2014/main" id="{FD604A39-7DF6-4B1F-974C-4E909592D9F0}"/>
                </a:ext>
              </a:extLst>
            </p:cNvPr>
            <p:cNvSpPr/>
            <p:nvPr/>
          </p:nvSpPr>
          <p:spPr>
            <a:xfrm>
              <a:off x="3302250" y="3718275"/>
              <a:ext cx="427050" cy="483275"/>
            </a:xfrm>
            <a:custGeom>
              <a:avLst/>
              <a:gdLst/>
              <a:ahLst/>
              <a:cxnLst/>
              <a:rect l="l" t="t" r="r" b="b"/>
              <a:pathLst>
                <a:path w="17082" h="19331" extrusionOk="0">
                  <a:moveTo>
                    <a:pt x="5380" y="1"/>
                  </a:moveTo>
                  <a:cubicBezTo>
                    <a:pt x="4708" y="135"/>
                    <a:pt x="4035" y="539"/>
                    <a:pt x="3497" y="942"/>
                  </a:cubicBezTo>
                  <a:cubicBezTo>
                    <a:pt x="807" y="2556"/>
                    <a:pt x="0" y="6188"/>
                    <a:pt x="1749" y="8743"/>
                  </a:cubicBezTo>
                  <a:lnTo>
                    <a:pt x="7667" y="17082"/>
                  </a:lnTo>
                  <a:cubicBezTo>
                    <a:pt x="8843" y="18572"/>
                    <a:pt x="10523" y="19331"/>
                    <a:pt x="12225" y="19331"/>
                  </a:cubicBezTo>
                  <a:cubicBezTo>
                    <a:pt x="13442" y="19331"/>
                    <a:pt x="14671" y="18943"/>
                    <a:pt x="15737" y="18158"/>
                  </a:cubicBezTo>
                  <a:cubicBezTo>
                    <a:pt x="16275" y="17755"/>
                    <a:pt x="16678" y="17351"/>
                    <a:pt x="17082" y="16813"/>
                  </a:cubicBezTo>
                  <a:cubicBezTo>
                    <a:pt x="15199" y="12375"/>
                    <a:pt x="12374" y="4170"/>
                    <a:pt x="5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29;p52">
              <a:extLst>
                <a:ext uri="{FF2B5EF4-FFF2-40B4-BE49-F238E27FC236}">
                  <a16:creationId xmlns:a16="http://schemas.microsoft.com/office/drawing/2014/main" id="{2BD70649-97B1-4859-AE85-BD2F6A4D9720}"/>
                </a:ext>
              </a:extLst>
            </p:cNvPr>
            <p:cNvSpPr/>
            <p:nvPr/>
          </p:nvSpPr>
          <p:spPr>
            <a:xfrm>
              <a:off x="2710450" y="3653825"/>
              <a:ext cx="1113000" cy="817675"/>
            </a:xfrm>
            <a:custGeom>
              <a:avLst/>
              <a:gdLst/>
              <a:ahLst/>
              <a:cxnLst/>
              <a:rect l="l" t="t" r="r" b="b"/>
              <a:pathLst>
                <a:path w="44520" h="32707" extrusionOk="0">
                  <a:moveTo>
                    <a:pt x="19229" y="1"/>
                  </a:moveTo>
                  <a:cubicBezTo>
                    <a:pt x="14164" y="1"/>
                    <a:pt x="7871" y="1605"/>
                    <a:pt x="0" y="5672"/>
                  </a:cubicBezTo>
                  <a:cubicBezTo>
                    <a:pt x="5670" y="3200"/>
                    <a:pt x="10470" y="2177"/>
                    <a:pt x="14547" y="2177"/>
                  </a:cubicBezTo>
                  <a:cubicBezTo>
                    <a:pt x="30873" y="2177"/>
                    <a:pt x="35588" y="18583"/>
                    <a:pt x="38064" y="23964"/>
                  </a:cubicBezTo>
                  <a:cubicBezTo>
                    <a:pt x="41171" y="30427"/>
                    <a:pt x="39454" y="32411"/>
                    <a:pt x="39176" y="32675"/>
                  </a:cubicBezTo>
                  <a:lnTo>
                    <a:pt x="39176" y="32675"/>
                  </a:lnTo>
                  <a:cubicBezTo>
                    <a:pt x="42500" y="29744"/>
                    <a:pt x="42233" y="29210"/>
                    <a:pt x="42233" y="29210"/>
                  </a:cubicBezTo>
                  <a:cubicBezTo>
                    <a:pt x="42233" y="29210"/>
                    <a:pt x="44520" y="27461"/>
                    <a:pt x="41292" y="20467"/>
                  </a:cubicBezTo>
                  <a:cubicBezTo>
                    <a:pt x="38756" y="15091"/>
                    <a:pt x="34767" y="1"/>
                    <a:pt x="19229" y="1"/>
                  </a:cubicBezTo>
                  <a:close/>
                  <a:moveTo>
                    <a:pt x="39176" y="32675"/>
                  </a:moveTo>
                  <a:cubicBezTo>
                    <a:pt x="39164" y="32685"/>
                    <a:pt x="39152" y="32696"/>
                    <a:pt x="39140" y="32707"/>
                  </a:cubicBezTo>
                  <a:cubicBezTo>
                    <a:pt x="39140" y="32707"/>
                    <a:pt x="39153" y="32697"/>
                    <a:pt x="39176" y="326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30;p52">
              <a:extLst>
                <a:ext uri="{FF2B5EF4-FFF2-40B4-BE49-F238E27FC236}">
                  <a16:creationId xmlns:a16="http://schemas.microsoft.com/office/drawing/2014/main" id="{5FC597CE-3C90-460C-82D6-CFF0CCED29D3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rgbClr val="00B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31;p52">
              <a:extLst>
                <a:ext uri="{FF2B5EF4-FFF2-40B4-BE49-F238E27FC236}">
                  <a16:creationId xmlns:a16="http://schemas.microsoft.com/office/drawing/2014/main" id="{97E39F49-E985-458B-BB30-7D958B9618AB}"/>
                </a:ext>
              </a:extLst>
            </p:cNvPr>
            <p:cNvSpPr/>
            <p:nvPr/>
          </p:nvSpPr>
          <p:spPr>
            <a:xfrm>
              <a:off x="3359400" y="4338225"/>
              <a:ext cx="1257600" cy="1003400"/>
            </a:xfrm>
            <a:custGeom>
              <a:avLst/>
              <a:gdLst/>
              <a:ahLst/>
              <a:cxnLst/>
              <a:rect l="l" t="t" r="r" b="b"/>
              <a:pathLst>
                <a:path w="50304" h="40136" extrusionOk="0">
                  <a:moveTo>
                    <a:pt x="16612" y="1"/>
                  </a:moveTo>
                  <a:cubicBezTo>
                    <a:pt x="15921" y="1"/>
                    <a:pt x="15603" y="354"/>
                    <a:pt x="15603" y="354"/>
                  </a:cubicBezTo>
                  <a:cubicBezTo>
                    <a:pt x="15603" y="354"/>
                    <a:pt x="2691" y="10980"/>
                    <a:pt x="1346" y="14880"/>
                  </a:cubicBezTo>
                  <a:cubicBezTo>
                    <a:pt x="1" y="18781"/>
                    <a:pt x="3767" y="18781"/>
                    <a:pt x="3767" y="18781"/>
                  </a:cubicBezTo>
                  <a:cubicBezTo>
                    <a:pt x="11702" y="20529"/>
                    <a:pt x="17889" y="29675"/>
                    <a:pt x="17889" y="29675"/>
                  </a:cubicBezTo>
                  <a:cubicBezTo>
                    <a:pt x="24472" y="39035"/>
                    <a:pt x="29560" y="40136"/>
                    <a:pt x="31590" y="40136"/>
                  </a:cubicBezTo>
                  <a:cubicBezTo>
                    <a:pt x="32214" y="40136"/>
                    <a:pt x="32549" y="40032"/>
                    <a:pt x="32549" y="40032"/>
                  </a:cubicBezTo>
                  <a:lnTo>
                    <a:pt x="50303" y="7886"/>
                  </a:lnTo>
                  <a:cubicBezTo>
                    <a:pt x="50303" y="7886"/>
                    <a:pt x="48778" y="3510"/>
                    <a:pt x="45356" y="3510"/>
                  </a:cubicBezTo>
                  <a:cubicBezTo>
                    <a:pt x="43904" y="3510"/>
                    <a:pt x="42110" y="4298"/>
                    <a:pt x="39947" y="6541"/>
                  </a:cubicBezTo>
                  <a:cubicBezTo>
                    <a:pt x="32684" y="14073"/>
                    <a:pt x="30801" y="15553"/>
                    <a:pt x="30801" y="15553"/>
                  </a:cubicBezTo>
                  <a:cubicBezTo>
                    <a:pt x="28245" y="10038"/>
                    <a:pt x="24479" y="5196"/>
                    <a:pt x="19637" y="1565"/>
                  </a:cubicBezTo>
                  <a:cubicBezTo>
                    <a:pt x="18261" y="320"/>
                    <a:pt x="17269" y="1"/>
                    <a:pt x="16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32;p52">
              <a:extLst>
                <a:ext uri="{FF2B5EF4-FFF2-40B4-BE49-F238E27FC236}">
                  <a16:creationId xmlns:a16="http://schemas.microsoft.com/office/drawing/2014/main" id="{0D92E63F-A717-4C5C-BFA0-8D5521E1F050}"/>
                </a:ext>
              </a:extLst>
            </p:cNvPr>
            <p:cNvSpPr/>
            <p:nvPr/>
          </p:nvSpPr>
          <p:spPr>
            <a:xfrm>
              <a:off x="4126050" y="4424075"/>
              <a:ext cx="490950" cy="917475"/>
            </a:xfrm>
            <a:custGeom>
              <a:avLst/>
              <a:gdLst/>
              <a:ahLst/>
              <a:cxnLst/>
              <a:rect l="l" t="t" r="r" b="b"/>
              <a:pathLst>
                <a:path w="19638" h="36699" extrusionOk="0">
                  <a:moveTo>
                    <a:pt x="14697" y="1"/>
                  </a:moveTo>
                  <a:cubicBezTo>
                    <a:pt x="13365" y="1"/>
                    <a:pt x="11746" y="680"/>
                    <a:pt x="9819" y="2569"/>
                  </a:cubicBezTo>
                  <a:cubicBezTo>
                    <a:pt x="10465" y="2311"/>
                    <a:pt x="11060" y="2199"/>
                    <a:pt x="11607" y="2199"/>
                  </a:cubicBezTo>
                  <a:cubicBezTo>
                    <a:pt x="15042" y="2199"/>
                    <a:pt x="16544" y="6604"/>
                    <a:pt x="16544" y="6604"/>
                  </a:cubicBezTo>
                  <a:lnTo>
                    <a:pt x="0" y="36598"/>
                  </a:lnTo>
                  <a:cubicBezTo>
                    <a:pt x="337" y="36665"/>
                    <a:pt x="673" y="36698"/>
                    <a:pt x="992" y="36698"/>
                  </a:cubicBezTo>
                  <a:cubicBezTo>
                    <a:pt x="1312" y="36698"/>
                    <a:pt x="1614" y="36665"/>
                    <a:pt x="1883" y="36598"/>
                  </a:cubicBezTo>
                  <a:lnTo>
                    <a:pt x="19637" y="4452"/>
                  </a:lnTo>
                  <a:cubicBezTo>
                    <a:pt x="19637" y="4452"/>
                    <a:pt x="18107" y="1"/>
                    <a:pt x="1469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33;p52">
              <a:extLst>
                <a:ext uri="{FF2B5EF4-FFF2-40B4-BE49-F238E27FC236}">
                  <a16:creationId xmlns:a16="http://schemas.microsoft.com/office/drawing/2014/main" id="{9ABB01B1-9FAA-4D3E-A478-1C78A8F4B3F0}"/>
                </a:ext>
              </a:extLst>
            </p:cNvPr>
            <p:cNvSpPr/>
            <p:nvPr/>
          </p:nvSpPr>
          <p:spPr>
            <a:xfrm>
              <a:off x="3699025" y="4338225"/>
              <a:ext cx="423675" cy="446000"/>
            </a:xfrm>
            <a:custGeom>
              <a:avLst/>
              <a:gdLst/>
              <a:ahLst/>
              <a:cxnLst/>
              <a:rect l="l" t="t" r="r" b="b"/>
              <a:pathLst>
                <a:path w="16947" h="17840" extrusionOk="0">
                  <a:moveTo>
                    <a:pt x="3027" y="1"/>
                  </a:moveTo>
                  <a:cubicBezTo>
                    <a:pt x="2336" y="1"/>
                    <a:pt x="2018" y="354"/>
                    <a:pt x="2018" y="354"/>
                  </a:cubicBezTo>
                  <a:cubicBezTo>
                    <a:pt x="2018" y="354"/>
                    <a:pt x="1211" y="1027"/>
                    <a:pt x="0" y="2237"/>
                  </a:cubicBezTo>
                  <a:cubicBezTo>
                    <a:pt x="1076" y="2237"/>
                    <a:pt x="2152" y="2775"/>
                    <a:pt x="2959" y="3717"/>
                  </a:cubicBezTo>
                  <a:cubicBezTo>
                    <a:pt x="7801" y="7348"/>
                    <a:pt x="11567" y="12190"/>
                    <a:pt x="14122" y="17839"/>
                  </a:cubicBezTo>
                  <a:cubicBezTo>
                    <a:pt x="14122" y="17839"/>
                    <a:pt x="14795" y="17167"/>
                    <a:pt x="16947" y="15015"/>
                  </a:cubicBezTo>
                  <a:cubicBezTo>
                    <a:pt x="14391" y="9769"/>
                    <a:pt x="10625" y="5062"/>
                    <a:pt x="6052" y="1565"/>
                  </a:cubicBezTo>
                  <a:cubicBezTo>
                    <a:pt x="4676" y="320"/>
                    <a:pt x="3684" y="1"/>
                    <a:pt x="3027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34;p52">
              <a:extLst>
                <a:ext uri="{FF2B5EF4-FFF2-40B4-BE49-F238E27FC236}">
                  <a16:creationId xmlns:a16="http://schemas.microsoft.com/office/drawing/2014/main" id="{6C10A83A-8F34-4BBB-B630-D158C7589FBA}"/>
                </a:ext>
              </a:extLst>
            </p:cNvPr>
            <p:cNvSpPr/>
            <p:nvPr/>
          </p:nvSpPr>
          <p:spPr>
            <a:xfrm>
              <a:off x="4092425" y="4497025"/>
              <a:ext cx="554825" cy="843350"/>
            </a:xfrm>
            <a:custGeom>
              <a:avLst/>
              <a:gdLst/>
              <a:ahLst/>
              <a:cxnLst/>
              <a:rect l="l" t="t" r="r" b="b"/>
              <a:pathLst>
                <a:path w="22193" h="33734" extrusionOk="0">
                  <a:moveTo>
                    <a:pt x="18358" y="1"/>
                  </a:moveTo>
                  <a:cubicBezTo>
                    <a:pt x="16087" y="1"/>
                    <a:pt x="13331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200"/>
                    <a:pt x="2556" y="33411"/>
                  </a:cubicBezTo>
                  <a:cubicBezTo>
                    <a:pt x="2969" y="33629"/>
                    <a:pt x="3426" y="33734"/>
                    <a:pt x="3910" y="33734"/>
                  </a:cubicBezTo>
                  <a:cubicBezTo>
                    <a:pt x="6106" y="33734"/>
                    <a:pt x="8863" y="31582"/>
                    <a:pt x="10626" y="28165"/>
                  </a:cubicBezTo>
                  <a:lnTo>
                    <a:pt x="20041" y="10008"/>
                  </a:lnTo>
                  <a:cubicBezTo>
                    <a:pt x="22193" y="5838"/>
                    <a:pt x="22058" y="1669"/>
                    <a:pt x="19772" y="324"/>
                  </a:cubicBezTo>
                  <a:cubicBezTo>
                    <a:pt x="19335" y="105"/>
                    <a:pt x="18858" y="1"/>
                    <a:pt x="1835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35;p52">
              <a:extLst>
                <a:ext uri="{FF2B5EF4-FFF2-40B4-BE49-F238E27FC236}">
                  <a16:creationId xmlns:a16="http://schemas.microsoft.com/office/drawing/2014/main" id="{00685F68-8583-4E6B-A2A6-65FE27C171CF}"/>
                </a:ext>
              </a:extLst>
            </p:cNvPr>
            <p:cNvSpPr/>
            <p:nvPr/>
          </p:nvSpPr>
          <p:spPr>
            <a:xfrm>
              <a:off x="4095775" y="4497025"/>
              <a:ext cx="541400" cy="815100"/>
            </a:xfrm>
            <a:custGeom>
              <a:avLst/>
              <a:gdLst/>
              <a:ahLst/>
              <a:cxnLst/>
              <a:rect l="l" t="t" r="r" b="b"/>
              <a:pathLst>
                <a:path w="21656" h="32604" extrusionOk="0">
                  <a:moveTo>
                    <a:pt x="18224" y="1"/>
                  </a:moveTo>
                  <a:cubicBezTo>
                    <a:pt x="15953" y="1"/>
                    <a:pt x="13197" y="2153"/>
                    <a:pt x="11433" y="5569"/>
                  </a:cubicBezTo>
                  <a:lnTo>
                    <a:pt x="2018" y="23727"/>
                  </a:lnTo>
                  <a:cubicBezTo>
                    <a:pt x="135" y="27224"/>
                    <a:pt x="1" y="30721"/>
                    <a:pt x="1480" y="32604"/>
                  </a:cubicBezTo>
                  <a:cubicBezTo>
                    <a:pt x="1480" y="30586"/>
                    <a:pt x="2018" y="28703"/>
                    <a:pt x="2960" y="26955"/>
                  </a:cubicBezTo>
                  <a:lnTo>
                    <a:pt x="12375" y="8797"/>
                  </a:lnTo>
                  <a:cubicBezTo>
                    <a:pt x="14138" y="5381"/>
                    <a:pt x="16895" y="3229"/>
                    <a:pt x="19091" y="3229"/>
                  </a:cubicBezTo>
                  <a:cubicBezTo>
                    <a:pt x="19575" y="3229"/>
                    <a:pt x="20032" y="3333"/>
                    <a:pt x="20445" y="3552"/>
                  </a:cubicBezTo>
                  <a:cubicBezTo>
                    <a:pt x="20848" y="3686"/>
                    <a:pt x="21252" y="3955"/>
                    <a:pt x="21521" y="4359"/>
                  </a:cubicBezTo>
                  <a:cubicBezTo>
                    <a:pt x="21655" y="2745"/>
                    <a:pt x="20848" y="1265"/>
                    <a:pt x="19638" y="324"/>
                  </a:cubicBezTo>
                  <a:cubicBezTo>
                    <a:pt x="19201" y="105"/>
                    <a:pt x="18724" y="1"/>
                    <a:pt x="18224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36;p52">
              <a:extLst>
                <a:ext uri="{FF2B5EF4-FFF2-40B4-BE49-F238E27FC236}">
                  <a16:creationId xmlns:a16="http://schemas.microsoft.com/office/drawing/2014/main" id="{753BAC8E-E21D-4CA1-BF0D-C8FFBC15C9B3}"/>
                </a:ext>
              </a:extLst>
            </p:cNvPr>
            <p:cNvSpPr/>
            <p:nvPr/>
          </p:nvSpPr>
          <p:spPr>
            <a:xfrm>
              <a:off x="1540300" y="3649725"/>
              <a:ext cx="726325" cy="577650"/>
            </a:xfrm>
            <a:custGeom>
              <a:avLst/>
              <a:gdLst/>
              <a:ahLst/>
              <a:cxnLst/>
              <a:rect l="l" t="t" r="r" b="b"/>
              <a:pathLst>
                <a:path w="29053" h="23106" extrusionOk="0">
                  <a:moveTo>
                    <a:pt x="11812" y="0"/>
                  </a:moveTo>
                  <a:cubicBezTo>
                    <a:pt x="7725" y="0"/>
                    <a:pt x="3856" y="2366"/>
                    <a:pt x="2152" y="6374"/>
                  </a:cubicBezTo>
                  <a:cubicBezTo>
                    <a:pt x="0" y="11754"/>
                    <a:pt x="2556" y="17941"/>
                    <a:pt x="7936" y="20228"/>
                  </a:cubicBezTo>
                  <a:lnTo>
                    <a:pt x="13047" y="22245"/>
                  </a:lnTo>
                  <a:cubicBezTo>
                    <a:pt x="14418" y="22828"/>
                    <a:pt x="15842" y="23105"/>
                    <a:pt x="17241" y="23105"/>
                  </a:cubicBezTo>
                  <a:cubicBezTo>
                    <a:pt x="21328" y="23105"/>
                    <a:pt x="25197" y="20739"/>
                    <a:pt x="26900" y="16731"/>
                  </a:cubicBezTo>
                  <a:lnTo>
                    <a:pt x="26766" y="16731"/>
                  </a:lnTo>
                  <a:cubicBezTo>
                    <a:pt x="29052" y="11216"/>
                    <a:pt x="26362" y="5164"/>
                    <a:pt x="20982" y="2877"/>
                  </a:cubicBezTo>
                  <a:lnTo>
                    <a:pt x="16006" y="860"/>
                  </a:lnTo>
                  <a:cubicBezTo>
                    <a:pt x="14634" y="277"/>
                    <a:pt x="13210" y="0"/>
                    <a:pt x="11812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37;p52">
              <a:extLst>
                <a:ext uri="{FF2B5EF4-FFF2-40B4-BE49-F238E27FC236}">
                  <a16:creationId xmlns:a16="http://schemas.microsoft.com/office/drawing/2014/main" id="{BCC593F0-DC99-4F2B-8DAC-C2FBD21316E7}"/>
                </a:ext>
              </a:extLst>
            </p:cNvPr>
            <p:cNvSpPr/>
            <p:nvPr/>
          </p:nvSpPr>
          <p:spPr>
            <a:xfrm>
              <a:off x="1520125" y="3998275"/>
              <a:ext cx="326175" cy="403300"/>
            </a:xfrm>
            <a:custGeom>
              <a:avLst/>
              <a:gdLst/>
              <a:ahLst/>
              <a:cxnLst/>
              <a:rect l="l" t="t" r="r" b="b"/>
              <a:pathLst>
                <a:path w="13047" h="16132" extrusionOk="0">
                  <a:moveTo>
                    <a:pt x="9126" y="1"/>
                  </a:moveTo>
                  <a:cubicBezTo>
                    <a:pt x="7883" y="1"/>
                    <a:pt x="6708" y="631"/>
                    <a:pt x="6053" y="1847"/>
                  </a:cubicBezTo>
                  <a:lnTo>
                    <a:pt x="942" y="10993"/>
                  </a:lnTo>
                  <a:cubicBezTo>
                    <a:pt x="0" y="12742"/>
                    <a:pt x="673" y="14759"/>
                    <a:pt x="2421" y="15701"/>
                  </a:cubicBezTo>
                  <a:cubicBezTo>
                    <a:pt x="2925" y="15994"/>
                    <a:pt x="3481" y="16131"/>
                    <a:pt x="4036" y="16131"/>
                  </a:cubicBezTo>
                  <a:cubicBezTo>
                    <a:pt x="5260" y="16131"/>
                    <a:pt x="6481" y="15466"/>
                    <a:pt x="7129" y="14356"/>
                  </a:cubicBezTo>
                  <a:lnTo>
                    <a:pt x="12240" y="5075"/>
                  </a:lnTo>
                  <a:cubicBezTo>
                    <a:pt x="13047" y="3461"/>
                    <a:pt x="12509" y="1309"/>
                    <a:pt x="10760" y="368"/>
                  </a:cubicBezTo>
                  <a:cubicBezTo>
                    <a:pt x="10228" y="122"/>
                    <a:pt x="9670" y="1"/>
                    <a:pt x="912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738;p52">
              <a:extLst>
                <a:ext uri="{FF2B5EF4-FFF2-40B4-BE49-F238E27FC236}">
                  <a16:creationId xmlns:a16="http://schemas.microsoft.com/office/drawing/2014/main" id="{FC03D094-D958-4B69-AB33-6B147A03D82E}"/>
                </a:ext>
              </a:extLst>
            </p:cNvPr>
            <p:cNvSpPr/>
            <p:nvPr/>
          </p:nvSpPr>
          <p:spPr>
            <a:xfrm>
              <a:off x="1698325" y="4098400"/>
              <a:ext cx="285850" cy="463750"/>
            </a:xfrm>
            <a:custGeom>
              <a:avLst/>
              <a:gdLst/>
              <a:ahLst/>
              <a:cxnLst/>
              <a:rect l="l" t="t" r="r" b="b"/>
              <a:pathLst>
                <a:path w="11434" h="18550" extrusionOk="0">
                  <a:moveTo>
                    <a:pt x="7642" y="1"/>
                  </a:moveTo>
                  <a:cubicBezTo>
                    <a:pt x="5981" y="1"/>
                    <a:pt x="4487" y="1126"/>
                    <a:pt x="4036" y="2819"/>
                  </a:cubicBezTo>
                  <a:lnTo>
                    <a:pt x="673" y="13713"/>
                  </a:lnTo>
                  <a:cubicBezTo>
                    <a:pt x="1" y="15596"/>
                    <a:pt x="942" y="17748"/>
                    <a:pt x="2960" y="18421"/>
                  </a:cubicBezTo>
                  <a:cubicBezTo>
                    <a:pt x="3265" y="18508"/>
                    <a:pt x="3573" y="18549"/>
                    <a:pt x="3878" y="18549"/>
                  </a:cubicBezTo>
                  <a:cubicBezTo>
                    <a:pt x="5457" y="18549"/>
                    <a:pt x="6948" y="17443"/>
                    <a:pt x="7398" y="15865"/>
                  </a:cubicBezTo>
                  <a:lnTo>
                    <a:pt x="10761" y="4836"/>
                  </a:lnTo>
                  <a:cubicBezTo>
                    <a:pt x="11433" y="2953"/>
                    <a:pt x="10492" y="801"/>
                    <a:pt x="8609" y="129"/>
                  </a:cubicBezTo>
                  <a:cubicBezTo>
                    <a:pt x="8284" y="42"/>
                    <a:pt x="7960" y="1"/>
                    <a:pt x="764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39;p52">
              <a:extLst>
                <a:ext uri="{FF2B5EF4-FFF2-40B4-BE49-F238E27FC236}">
                  <a16:creationId xmlns:a16="http://schemas.microsoft.com/office/drawing/2014/main" id="{B40D3299-DC6A-40CB-AF16-1B755D9B1B43}"/>
                </a:ext>
              </a:extLst>
            </p:cNvPr>
            <p:cNvSpPr/>
            <p:nvPr/>
          </p:nvSpPr>
          <p:spPr>
            <a:xfrm>
              <a:off x="1953875" y="4064625"/>
              <a:ext cx="198425" cy="477500"/>
            </a:xfrm>
            <a:custGeom>
              <a:avLst/>
              <a:gdLst/>
              <a:ahLst/>
              <a:cxnLst/>
              <a:rect l="l" t="t" r="r" b="b"/>
              <a:pathLst>
                <a:path w="7937" h="19100" extrusionOk="0">
                  <a:moveTo>
                    <a:pt x="3498" y="0"/>
                  </a:moveTo>
                  <a:cubicBezTo>
                    <a:pt x="1480" y="135"/>
                    <a:pt x="1" y="1883"/>
                    <a:pt x="135" y="3901"/>
                  </a:cubicBezTo>
                  <a:lnTo>
                    <a:pt x="673" y="15333"/>
                  </a:lnTo>
                  <a:cubicBezTo>
                    <a:pt x="673" y="17351"/>
                    <a:pt x="2287" y="19099"/>
                    <a:pt x="4305" y="19099"/>
                  </a:cubicBezTo>
                  <a:cubicBezTo>
                    <a:pt x="6322" y="18830"/>
                    <a:pt x="7936" y="17082"/>
                    <a:pt x="7667" y="15064"/>
                  </a:cubicBezTo>
                  <a:lnTo>
                    <a:pt x="7129" y="3632"/>
                  </a:lnTo>
                  <a:cubicBezTo>
                    <a:pt x="7264" y="1614"/>
                    <a:pt x="5515" y="0"/>
                    <a:pt x="349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740;p52">
              <a:extLst>
                <a:ext uri="{FF2B5EF4-FFF2-40B4-BE49-F238E27FC236}">
                  <a16:creationId xmlns:a16="http://schemas.microsoft.com/office/drawing/2014/main" id="{420D12D6-8E95-4E5C-B501-4A910E702669}"/>
                </a:ext>
              </a:extLst>
            </p:cNvPr>
            <p:cNvSpPr/>
            <p:nvPr/>
          </p:nvSpPr>
          <p:spPr>
            <a:xfrm>
              <a:off x="2011050" y="3898300"/>
              <a:ext cx="329550" cy="379750"/>
            </a:xfrm>
            <a:custGeom>
              <a:avLst/>
              <a:gdLst/>
              <a:ahLst/>
              <a:cxnLst/>
              <a:rect l="l" t="t" r="r" b="b"/>
              <a:pathLst>
                <a:path w="13182" h="15190" extrusionOk="0">
                  <a:moveTo>
                    <a:pt x="4016" y="0"/>
                  </a:moveTo>
                  <a:cubicBezTo>
                    <a:pt x="3362" y="0"/>
                    <a:pt x="2709" y="196"/>
                    <a:pt x="2152" y="601"/>
                  </a:cubicBezTo>
                  <a:cubicBezTo>
                    <a:pt x="538" y="1542"/>
                    <a:pt x="0" y="3560"/>
                    <a:pt x="942" y="5174"/>
                  </a:cubicBezTo>
                  <a:lnTo>
                    <a:pt x="6322" y="13647"/>
                  </a:lnTo>
                  <a:cubicBezTo>
                    <a:pt x="6993" y="14654"/>
                    <a:pt x="8082" y="15189"/>
                    <a:pt x="9198" y="15189"/>
                  </a:cubicBezTo>
                  <a:cubicBezTo>
                    <a:pt x="9872" y="15189"/>
                    <a:pt x="10556" y="14994"/>
                    <a:pt x="11164" y="14589"/>
                  </a:cubicBezTo>
                  <a:cubicBezTo>
                    <a:pt x="12778" y="13647"/>
                    <a:pt x="13181" y="11495"/>
                    <a:pt x="12240" y="9881"/>
                  </a:cubicBezTo>
                  <a:lnTo>
                    <a:pt x="6860" y="1542"/>
                  </a:lnTo>
                  <a:cubicBezTo>
                    <a:pt x="6189" y="536"/>
                    <a:pt x="5100" y="0"/>
                    <a:pt x="401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741;p52">
              <a:extLst>
                <a:ext uri="{FF2B5EF4-FFF2-40B4-BE49-F238E27FC236}">
                  <a16:creationId xmlns:a16="http://schemas.microsoft.com/office/drawing/2014/main" id="{F3AF96BD-EDF7-4AFA-A205-ABD39F0D82A9}"/>
                </a:ext>
              </a:extLst>
            </p:cNvPr>
            <p:cNvSpPr/>
            <p:nvPr/>
          </p:nvSpPr>
          <p:spPr>
            <a:xfrm>
              <a:off x="1425975" y="3841700"/>
              <a:ext cx="393425" cy="323150"/>
            </a:xfrm>
            <a:custGeom>
              <a:avLst/>
              <a:gdLst/>
              <a:ahLst/>
              <a:cxnLst/>
              <a:rect l="l" t="t" r="r" b="b"/>
              <a:pathLst>
                <a:path w="15737" h="12926" extrusionOk="0">
                  <a:moveTo>
                    <a:pt x="11786" y="0"/>
                  </a:moveTo>
                  <a:cubicBezTo>
                    <a:pt x="11069" y="0"/>
                    <a:pt x="10333" y="226"/>
                    <a:pt x="9684" y="713"/>
                  </a:cubicBezTo>
                  <a:lnTo>
                    <a:pt x="1749" y="6631"/>
                  </a:lnTo>
                  <a:cubicBezTo>
                    <a:pt x="270" y="7841"/>
                    <a:pt x="1" y="9993"/>
                    <a:pt x="1211" y="11473"/>
                  </a:cubicBezTo>
                  <a:cubicBezTo>
                    <a:pt x="1857" y="12441"/>
                    <a:pt x="2890" y="12925"/>
                    <a:pt x="3932" y="12925"/>
                  </a:cubicBezTo>
                  <a:cubicBezTo>
                    <a:pt x="4627" y="12925"/>
                    <a:pt x="5327" y="12710"/>
                    <a:pt x="5918" y="12280"/>
                  </a:cubicBezTo>
                  <a:lnTo>
                    <a:pt x="13988" y="6227"/>
                  </a:lnTo>
                  <a:cubicBezTo>
                    <a:pt x="15468" y="5017"/>
                    <a:pt x="15737" y="2865"/>
                    <a:pt x="14526" y="1385"/>
                  </a:cubicBezTo>
                  <a:cubicBezTo>
                    <a:pt x="13883" y="500"/>
                    <a:pt x="12854" y="0"/>
                    <a:pt x="11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742;p52">
              <a:extLst>
                <a:ext uri="{FF2B5EF4-FFF2-40B4-BE49-F238E27FC236}">
                  <a16:creationId xmlns:a16="http://schemas.microsoft.com/office/drawing/2014/main" id="{245D8F3E-2771-4A30-B390-1C811CD486D4}"/>
                </a:ext>
              </a:extLst>
            </p:cNvPr>
            <p:cNvSpPr/>
            <p:nvPr/>
          </p:nvSpPr>
          <p:spPr>
            <a:xfrm>
              <a:off x="2098475" y="3738450"/>
              <a:ext cx="254375" cy="537100"/>
            </a:xfrm>
            <a:custGeom>
              <a:avLst/>
              <a:gdLst/>
              <a:ahLst/>
              <a:cxnLst/>
              <a:rect l="l" t="t" r="r" b="b"/>
              <a:pathLst>
                <a:path w="10175" h="21484" extrusionOk="0">
                  <a:moveTo>
                    <a:pt x="0" y="1"/>
                  </a:moveTo>
                  <a:lnTo>
                    <a:pt x="0" y="1"/>
                  </a:lnTo>
                  <a:cubicBezTo>
                    <a:pt x="2556" y="2422"/>
                    <a:pt x="3632" y="5784"/>
                    <a:pt x="3228" y="9281"/>
                  </a:cubicBezTo>
                  <a:lnTo>
                    <a:pt x="6725" y="14796"/>
                  </a:lnTo>
                  <a:cubicBezTo>
                    <a:pt x="7801" y="16410"/>
                    <a:pt x="7263" y="18562"/>
                    <a:pt x="5649" y="19503"/>
                  </a:cubicBezTo>
                  <a:cubicBezTo>
                    <a:pt x="5111" y="19862"/>
                    <a:pt x="4454" y="20041"/>
                    <a:pt x="3796" y="20041"/>
                  </a:cubicBezTo>
                  <a:cubicBezTo>
                    <a:pt x="3467" y="20041"/>
                    <a:pt x="3139" y="19996"/>
                    <a:pt x="2825" y="19907"/>
                  </a:cubicBezTo>
                  <a:lnTo>
                    <a:pt x="2825" y="20041"/>
                  </a:lnTo>
                  <a:cubicBezTo>
                    <a:pt x="3607" y="21057"/>
                    <a:pt x="4604" y="21483"/>
                    <a:pt x="5576" y="21483"/>
                  </a:cubicBezTo>
                  <a:cubicBezTo>
                    <a:pt x="7950" y="21483"/>
                    <a:pt x="10174" y="18947"/>
                    <a:pt x="8743" y="16275"/>
                  </a:cubicBezTo>
                  <a:lnTo>
                    <a:pt x="5111" y="10761"/>
                  </a:lnTo>
                  <a:cubicBezTo>
                    <a:pt x="5784" y="6457"/>
                    <a:pt x="3766" y="2153"/>
                    <a:pt x="0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743;p52">
              <a:extLst>
                <a:ext uri="{FF2B5EF4-FFF2-40B4-BE49-F238E27FC236}">
                  <a16:creationId xmlns:a16="http://schemas.microsoft.com/office/drawing/2014/main" id="{EB60F86C-1B81-4AE5-AEBF-314235BEE553}"/>
                </a:ext>
              </a:extLst>
            </p:cNvPr>
            <p:cNvSpPr/>
            <p:nvPr/>
          </p:nvSpPr>
          <p:spPr>
            <a:xfrm>
              <a:off x="1987500" y="4185675"/>
              <a:ext cx="164800" cy="356450"/>
            </a:xfrm>
            <a:custGeom>
              <a:avLst/>
              <a:gdLst/>
              <a:ahLst/>
              <a:cxnLst/>
              <a:rect l="l" t="t" r="r" b="b"/>
              <a:pathLst>
                <a:path w="6592" h="14258" extrusionOk="0">
                  <a:moveTo>
                    <a:pt x="5919" y="0"/>
                  </a:moveTo>
                  <a:lnTo>
                    <a:pt x="4439" y="8743"/>
                  </a:lnTo>
                  <a:cubicBezTo>
                    <a:pt x="3767" y="11702"/>
                    <a:pt x="3094" y="12778"/>
                    <a:pt x="1077" y="12778"/>
                  </a:cubicBezTo>
                  <a:cubicBezTo>
                    <a:pt x="808" y="12778"/>
                    <a:pt x="404" y="12643"/>
                    <a:pt x="1" y="12509"/>
                  </a:cubicBezTo>
                  <a:lnTo>
                    <a:pt x="1" y="12509"/>
                  </a:lnTo>
                  <a:cubicBezTo>
                    <a:pt x="673" y="13585"/>
                    <a:pt x="1884" y="14257"/>
                    <a:pt x="3094" y="14257"/>
                  </a:cubicBezTo>
                  <a:cubicBezTo>
                    <a:pt x="5112" y="14123"/>
                    <a:pt x="6591" y="12240"/>
                    <a:pt x="6457" y="10222"/>
                  </a:cubicBezTo>
                  <a:lnTo>
                    <a:pt x="5919" y="0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744;p52">
              <a:extLst>
                <a:ext uri="{FF2B5EF4-FFF2-40B4-BE49-F238E27FC236}">
                  <a16:creationId xmlns:a16="http://schemas.microsoft.com/office/drawing/2014/main" id="{32F8B635-8CEC-4688-9EBA-0A4F33D05DF0}"/>
                </a:ext>
              </a:extLst>
            </p:cNvPr>
            <p:cNvSpPr/>
            <p:nvPr/>
          </p:nvSpPr>
          <p:spPr>
            <a:xfrm>
              <a:off x="1550375" y="4182300"/>
              <a:ext cx="245500" cy="221950"/>
            </a:xfrm>
            <a:custGeom>
              <a:avLst/>
              <a:gdLst/>
              <a:ahLst/>
              <a:cxnLst/>
              <a:rect l="l" t="t" r="r" b="b"/>
              <a:pathLst>
                <a:path w="9820" h="8878" extrusionOk="0">
                  <a:moveTo>
                    <a:pt x="9819" y="1"/>
                  </a:moveTo>
                  <a:lnTo>
                    <a:pt x="4036" y="6322"/>
                  </a:lnTo>
                  <a:cubicBezTo>
                    <a:pt x="3241" y="7018"/>
                    <a:pt x="2226" y="7420"/>
                    <a:pt x="1154" y="7420"/>
                  </a:cubicBezTo>
                  <a:cubicBezTo>
                    <a:pt x="774" y="7420"/>
                    <a:pt x="388" y="7369"/>
                    <a:pt x="1" y="7264"/>
                  </a:cubicBezTo>
                  <a:lnTo>
                    <a:pt x="1" y="7264"/>
                  </a:lnTo>
                  <a:cubicBezTo>
                    <a:pt x="673" y="8340"/>
                    <a:pt x="1783" y="8878"/>
                    <a:pt x="2893" y="8878"/>
                  </a:cubicBezTo>
                  <a:cubicBezTo>
                    <a:pt x="4002" y="8878"/>
                    <a:pt x="5112" y="8340"/>
                    <a:pt x="5784" y="7264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745;p52">
              <a:extLst>
                <a:ext uri="{FF2B5EF4-FFF2-40B4-BE49-F238E27FC236}">
                  <a16:creationId xmlns:a16="http://schemas.microsoft.com/office/drawing/2014/main" id="{5E5455E9-91FE-4EF7-945B-B0570BC91045}"/>
                </a:ext>
              </a:extLst>
            </p:cNvPr>
            <p:cNvSpPr/>
            <p:nvPr/>
          </p:nvSpPr>
          <p:spPr>
            <a:xfrm>
              <a:off x="1452875" y="4094875"/>
              <a:ext cx="191675" cy="67550"/>
            </a:xfrm>
            <a:custGeom>
              <a:avLst/>
              <a:gdLst/>
              <a:ahLst/>
              <a:cxnLst/>
              <a:rect l="l" t="t" r="r" b="b"/>
              <a:pathLst>
                <a:path w="7667" h="2702" extrusionOk="0">
                  <a:moveTo>
                    <a:pt x="7667" y="1"/>
                  </a:moveTo>
                  <a:lnTo>
                    <a:pt x="4035" y="1211"/>
                  </a:lnTo>
                  <a:cubicBezTo>
                    <a:pt x="3400" y="1465"/>
                    <a:pt x="2735" y="1599"/>
                    <a:pt x="2083" y="1599"/>
                  </a:cubicBezTo>
                  <a:cubicBezTo>
                    <a:pt x="1353" y="1599"/>
                    <a:pt x="639" y="1432"/>
                    <a:pt x="0" y="1077"/>
                  </a:cubicBezTo>
                  <a:lnTo>
                    <a:pt x="0" y="1077"/>
                  </a:lnTo>
                  <a:lnTo>
                    <a:pt x="135" y="1346"/>
                  </a:lnTo>
                  <a:cubicBezTo>
                    <a:pt x="838" y="2224"/>
                    <a:pt x="1885" y="2701"/>
                    <a:pt x="2940" y="2701"/>
                  </a:cubicBezTo>
                  <a:cubicBezTo>
                    <a:pt x="3499" y="2701"/>
                    <a:pt x="4061" y="2567"/>
                    <a:pt x="4573" y="2287"/>
                  </a:cubicBezTo>
                  <a:lnTo>
                    <a:pt x="7667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746;p52">
              <a:extLst>
                <a:ext uri="{FF2B5EF4-FFF2-40B4-BE49-F238E27FC236}">
                  <a16:creationId xmlns:a16="http://schemas.microsoft.com/office/drawing/2014/main" id="{DD690DE1-4451-4F91-94D6-8A2C4F61A052}"/>
                </a:ext>
              </a:extLst>
            </p:cNvPr>
            <p:cNvSpPr/>
            <p:nvPr/>
          </p:nvSpPr>
          <p:spPr>
            <a:xfrm>
              <a:off x="1721875" y="4229375"/>
              <a:ext cx="242125" cy="331650"/>
            </a:xfrm>
            <a:custGeom>
              <a:avLst/>
              <a:gdLst/>
              <a:ahLst/>
              <a:cxnLst/>
              <a:rect l="l" t="t" r="r" b="b"/>
              <a:pathLst>
                <a:path w="9685" h="13266" extrusionOk="0">
                  <a:moveTo>
                    <a:pt x="9684" y="1"/>
                  </a:moveTo>
                  <a:lnTo>
                    <a:pt x="4439" y="9012"/>
                  </a:lnTo>
                  <a:cubicBezTo>
                    <a:pt x="3163" y="11138"/>
                    <a:pt x="2308" y="11836"/>
                    <a:pt x="1076" y="11836"/>
                  </a:cubicBezTo>
                  <a:cubicBezTo>
                    <a:pt x="749" y="11836"/>
                    <a:pt x="395" y="11787"/>
                    <a:pt x="0" y="11702"/>
                  </a:cubicBezTo>
                  <a:lnTo>
                    <a:pt x="0" y="11702"/>
                  </a:lnTo>
                  <a:cubicBezTo>
                    <a:pt x="404" y="12375"/>
                    <a:pt x="1076" y="12913"/>
                    <a:pt x="1883" y="13182"/>
                  </a:cubicBezTo>
                  <a:cubicBezTo>
                    <a:pt x="2147" y="13238"/>
                    <a:pt x="2413" y="13266"/>
                    <a:pt x="2677" y="13266"/>
                  </a:cubicBezTo>
                  <a:cubicBezTo>
                    <a:pt x="4302" y="13266"/>
                    <a:pt x="5859" y="12227"/>
                    <a:pt x="6322" y="10492"/>
                  </a:cubicBezTo>
                  <a:lnTo>
                    <a:pt x="9684" y="1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747;p52">
              <a:extLst>
                <a:ext uri="{FF2B5EF4-FFF2-40B4-BE49-F238E27FC236}">
                  <a16:creationId xmlns:a16="http://schemas.microsoft.com/office/drawing/2014/main" id="{E1BA1892-68A7-4646-8167-E8D41497CC07}"/>
                </a:ext>
              </a:extLst>
            </p:cNvPr>
            <p:cNvSpPr/>
            <p:nvPr/>
          </p:nvSpPr>
          <p:spPr>
            <a:xfrm>
              <a:off x="1731950" y="2409800"/>
              <a:ext cx="958350" cy="1244625"/>
            </a:xfrm>
            <a:custGeom>
              <a:avLst/>
              <a:gdLst/>
              <a:ahLst/>
              <a:cxnLst/>
              <a:rect l="l" t="t" r="r" b="b"/>
              <a:pathLst>
                <a:path w="38334" h="49785" extrusionOk="0">
                  <a:moveTo>
                    <a:pt x="24078" y="0"/>
                  </a:moveTo>
                  <a:cubicBezTo>
                    <a:pt x="19298" y="0"/>
                    <a:pt x="14760" y="2759"/>
                    <a:pt x="12778" y="7417"/>
                  </a:cubicBezTo>
                  <a:lnTo>
                    <a:pt x="8071" y="18043"/>
                  </a:lnTo>
                  <a:cubicBezTo>
                    <a:pt x="1" y="38890"/>
                    <a:pt x="2422" y="45615"/>
                    <a:pt x="2422" y="45615"/>
                  </a:cubicBezTo>
                  <a:lnTo>
                    <a:pt x="18696" y="49784"/>
                  </a:lnTo>
                  <a:cubicBezTo>
                    <a:pt x="31205" y="32030"/>
                    <a:pt x="35509" y="17505"/>
                    <a:pt x="35509" y="17505"/>
                  </a:cubicBezTo>
                  <a:cubicBezTo>
                    <a:pt x="38333" y="11183"/>
                    <a:pt x="35509" y="3786"/>
                    <a:pt x="29187" y="1096"/>
                  </a:cubicBezTo>
                  <a:cubicBezTo>
                    <a:pt x="27524" y="352"/>
                    <a:pt x="25785" y="0"/>
                    <a:pt x="2407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748;p52">
              <a:extLst>
                <a:ext uri="{FF2B5EF4-FFF2-40B4-BE49-F238E27FC236}">
                  <a16:creationId xmlns:a16="http://schemas.microsoft.com/office/drawing/2014/main" id="{C710EA3B-78A9-4AD3-94BF-0BE38DC434FC}"/>
                </a:ext>
              </a:extLst>
            </p:cNvPr>
            <p:cNvSpPr/>
            <p:nvPr/>
          </p:nvSpPr>
          <p:spPr>
            <a:xfrm>
              <a:off x="2071575" y="2408675"/>
              <a:ext cx="641200" cy="1245750"/>
            </a:xfrm>
            <a:custGeom>
              <a:avLst/>
              <a:gdLst/>
              <a:ahLst/>
              <a:cxnLst/>
              <a:rect l="l" t="t" r="r" b="b"/>
              <a:pathLst>
                <a:path w="25648" h="49830" extrusionOk="0">
                  <a:moveTo>
                    <a:pt x="10566" y="1"/>
                  </a:moveTo>
                  <a:cubicBezTo>
                    <a:pt x="10143" y="1"/>
                    <a:pt x="9715" y="22"/>
                    <a:pt x="9281" y="65"/>
                  </a:cubicBezTo>
                  <a:lnTo>
                    <a:pt x="9953" y="334"/>
                  </a:lnTo>
                  <a:cubicBezTo>
                    <a:pt x="16275" y="3158"/>
                    <a:pt x="19099" y="10556"/>
                    <a:pt x="16409" y="16743"/>
                  </a:cubicBezTo>
                  <a:cubicBezTo>
                    <a:pt x="16409" y="16743"/>
                    <a:pt x="12105" y="30999"/>
                    <a:pt x="0" y="48484"/>
                  </a:cubicBezTo>
                  <a:lnTo>
                    <a:pt x="5111" y="49829"/>
                  </a:lnTo>
                  <a:cubicBezTo>
                    <a:pt x="17620" y="32075"/>
                    <a:pt x="21924" y="17550"/>
                    <a:pt x="21924" y="17550"/>
                  </a:cubicBezTo>
                  <a:cubicBezTo>
                    <a:pt x="25647" y="9204"/>
                    <a:pt x="19443" y="1"/>
                    <a:pt x="10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749;p52">
              <a:extLst>
                <a:ext uri="{FF2B5EF4-FFF2-40B4-BE49-F238E27FC236}">
                  <a16:creationId xmlns:a16="http://schemas.microsoft.com/office/drawing/2014/main" id="{181D102D-5934-4204-BD88-1D966452107E}"/>
                </a:ext>
              </a:extLst>
            </p:cNvPr>
            <p:cNvSpPr/>
            <p:nvPr/>
          </p:nvSpPr>
          <p:spPr>
            <a:xfrm>
              <a:off x="1832825" y="2722150"/>
              <a:ext cx="376625" cy="520725"/>
            </a:xfrm>
            <a:custGeom>
              <a:avLst/>
              <a:gdLst/>
              <a:ahLst/>
              <a:cxnLst/>
              <a:rect l="l" t="t" r="r" b="b"/>
              <a:pathLst>
                <a:path w="15065" h="20829" extrusionOk="0">
                  <a:moveTo>
                    <a:pt x="8273" y="0"/>
                  </a:moveTo>
                  <a:cubicBezTo>
                    <a:pt x="7600" y="0"/>
                    <a:pt x="6928" y="101"/>
                    <a:pt x="6322" y="303"/>
                  </a:cubicBezTo>
                  <a:lnTo>
                    <a:pt x="4036" y="5683"/>
                  </a:lnTo>
                  <a:cubicBezTo>
                    <a:pt x="2422" y="9583"/>
                    <a:pt x="1211" y="13484"/>
                    <a:pt x="1" y="17519"/>
                  </a:cubicBezTo>
                  <a:cubicBezTo>
                    <a:pt x="808" y="18864"/>
                    <a:pt x="2153" y="19940"/>
                    <a:pt x="3632" y="20478"/>
                  </a:cubicBezTo>
                  <a:cubicBezTo>
                    <a:pt x="4286" y="20715"/>
                    <a:pt x="4952" y="20828"/>
                    <a:pt x="5607" y="20828"/>
                  </a:cubicBezTo>
                  <a:cubicBezTo>
                    <a:pt x="7918" y="20828"/>
                    <a:pt x="10087" y="19421"/>
                    <a:pt x="11030" y="17115"/>
                  </a:cubicBezTo>
                  <a:lnTo>
                    <a:pt x="14258" y="7431"/>
                  </a:lnTo>
                  <a:cubicBezTo>
                    <a:pt x="15065" y="4338"/>
                    <a:pt x="13316" y="1110"/>
                    <a:pt x="10223" y="303"/>
                  </a:cubicBezTo>
                  <a:cubicBezTo>
                    <a:pt x="9618" y="101"/>
                    <a:pt x="8945" y="0"/>
                    <a:pt x="8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750;p52">
              <a:extLst>
                <a:ext uri="{FF2B5EF4-FFF2-40B4-BE49-F238E27FC236}">
                  <a16:creationId xmlns:a16="http://schemas.microsoft.com/office/drawing/2014/main" id="{5917C162-5ADF-42F4-BD9E-E49FC36FB6EE}"/>
                </a:ext>
              </a:extLst>
            </p:cNvPr>
            <p:cNvSpPr/>
            <p:nvPr/>
          </p:nvSpPr>
          <p:spPr>
            <a:xfrm>
              <a:off x="1668075" y="3545500"/>
              <a:ext cx="585100" cy="275000"/>
            </a:xfrm>
            <a:custGeom>
              <a:avLst/>
              <a:gdLst/>
              <a:ahLst/>
              <a:cxnLst/>
              <a:rect l="l" t="t" r="r" b="b"/>
              <a:pathLst>
                <a:path w="23404" h="11000" extrusionOk="0">
                  <a:moveTo>
                    <a:pt x="4172" y="0"/>
                  </a:moveTo>
                  <a:cubicBezTo>
                    <a:pt x="2469" y="0"/>
                    <a:pt x="950" y="1106"/>
                    <a:pt x="404" y="2742"/>
                  </a:cubicBezTo>
                  <a:cubicBezTo>
                    <a:pt x="0" y="4894"/>
                    <a:pt x="1480" y="6912"/>
                    <a:pt x="3632" y="7315"/>
                  </a:cubicBezTo>
                  <a:lnTo>
                    <a:pt x="18158" y="10812"/>
                  </a:lnTo>
                  <a:cubicBezTo>
                    <a:pt x="18539" y="10939"/>
                    <a:pt x="18929" y="10999"/>
                    <a:pt x="19316" y="10999"/>
                  </a:cubicBezTo>
                  <a:cubicBezTo>
                    <a:pt x="20981" y="10999"/>
                    <a:pt x="22589" y="9894"/>
                    <a:pt x="23134" y="8257"/>
                  </a:cubicBezTo>
                  <a:cubicBezTo>
                    <a:pt x="23403" y="6105"/>
                    <a:pt x="22058" y="4087"/>
                    <a:pt x="19906" y="3818"/>
                  </a:cubicBezTo>
                  <a:lnTo>
                    <a:pt x="5380" y="187"/>
                  </a:lnTo>
                  <a:cubicBezTo>
                    <a:pt x="4974" y="60"/>
                    <a:pt x="4568" y="0"/>
                    <a:pt x="4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751;p52">
              <a:extLst>
                <a:ext uri="{FF2B5EF4-FFF2-40B4-BE49-F238E27FC236}">
                  <a16:creationId xmlns:a16="http://schemas.microsoft.com/office/drawing/2014/main" id="{DAD47D4C-D192-426C-A2C5-337383122021}"/>
                </a:ext>
              </a:extLst>
            </p:cNvPr>
            <p:cNvSpPr/>
            <p:nvPr/>
          </p:nvSpPr>
          <p:spPr>
            <a:xfrm>
              <a:off x="1694975" y="3546375"/>
              <a:ext cx="558200" cy="266075"/>
            </a:xfrm>
            <a:custGeom>
              <a:avLst/>
              <a:gdLst/>
              <a:ahLst/>
              <a:cxnLst/>
              <a:rect l="l" t="t" r="r" b="b"/>
              <a:pathLst>
                <a:path w="22328" h="10643" extrusionOk="0">
                  <a:moveTo>
                    <a:pt x="3102" y="1"/>
                  </a:moveTo>
                  <a:cubicBezTo>
                    <a:pt x="1917" y="1"/>
                    <a:pt x="807" y="454"/>
                    <a:pt x="0" y="1362"/>
                  </a:cubicBezTo>
                  <a:cubicBezTo>
                    <a:pt x="404" y="1228"/>
                    <a:pt x="841" y="1161"/>
                    <a:pt x="1278" y="1161"/>
                  </a:cubicBezTo>
                  <a:cubicBezTo>
                    <a:pt x="1715" y="1161"/>
                    <a:pt x="2152" y="1228"/>
                    <a:pt x="2556" y="1362"/>
                  </a:cubicBezTo>
                  <a:lnTo>
                    <a:pt x="17082" y="4859"/>
                  </a:lnTo>
                  <a:cubicBezTo>
                    <a:pt x="19234" y="5263"/>
                    <a:pt x="20579" y="7280"/>
                    <a:pt x="20310" y="9432"/>
                  </a:cubicBezTo>
                  <a:cubicBezTo>
                    <a:pt x="20175" y="9836"/>
                    <a:pt x="19906" y="10239"/>
                    <a:pt x="19637" y="10643"/>
                  </a:cubicBezTo>
                  <a:cubicBezTo>
                    <a:pt x="20713" y="10374"/>
                    <a:pt x="21655" y="9432"/>
                    <a:pt x="21924" y="8222"/>
                  </a:cubicBezTo>
                  <a:cubicBezTo>
                    <a:pt x="22327" y="6070"/>
                    <a:pt x="20848" y="4052"/>
                    <a:pt x="18830" y="3783"/>
                  </a:cubicBezTo>
                  <a:lnTo>
                    <a:pt x="4304" y="152"/>
                  </a:lnTo>
                  <a:cubicBezTo>
                    <a:pt x="3901" y="51"/>
                    <a:pt x="3497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52;p52">
              <a:extLst>
                <a:ext uri="{FF2B5EF4-FFF2-40B4-BE49-F238E27FC236}">
                  <a16:creationId xmlns:a16="http://schemas.microsoft.com/office/drawing/2014/main" id="{F55BD3F8-C59D-401F-9238-466DDF3BD9FC}"/>
                </a:ext>
              </a:extLst>
            </p:cNvPr>
            <p:cNvSpPr/>
            <p:nvPr/>
          </p:nvSpPr>
          <p:spPr>
            <a:xfrm>
              <a:off x="3806625" y="3377850"/>
              <a:ext cx="1405525" cy="1035325"/>
            </a:xfrm>
            <a:custGeom>
              <a:avLst/>
              <a:gdLst/>
              <a:ahLst/>
              <a:cxnLst/>
              <a:rect l="l" t="t" r="r" b="b"/>
              <a:pathLst>
                <a:path w="56221" h="41413" extrusionOk="0">
                  <a:moveTo>
                    <a:pt x="22087" y="1"/>
                  </a:moveTo>
                  <a:cubicBezTo>
                    <a:pt x="19655" y="1"/>
                    <a:pt x="17090" y="262"/>
                    <a:pt x="14391" y="840"/>
                  </a:cubicBezTo>
                  <a:cubicBezTo>
                    <a:pt x="9549" y="1647"/>
                    <a:pt x="4707" y="3127"/>
                    <a:pt x="0" y="5010"/>
                  </a:cubicBezTo>
                  <a:lnTo>
                    <a:pt x="4169" y="28547"/>
                  </a:lnTo>
                  <a:cubicBezTo>
                    <a:pt x="4169" y="28547"/>
                    <a:pt x="27169" y="30296"/>
                    <a:pt x="40081" y="40383"/>
                  </a:cubicBezTo>
                  <a:cubicBezTo>
                    <a:pt x="40081" y="40383"/>
                    <a:pt x="41590" y="41413"/>
                    <a:pt x="43286" y="41413"/>
                  </a:cubicBezTo>
                  <a:cubicBezTo>
                    <a:pt x="43965" y="41413"/>
                    <a:pt x="44673" y="41248"/>
                    <a:pt x="45326" y="40787"/>
                  </a:cubicBezTo>
                  <a:lnTo>
                    <a:pt x="56221" y="23436"/>
                  </a:lnTo>
                  <a:cubicBezTo>
                    <a:pt x="56221" y="23436"/>
                    <a:pt x="45108" y="1"/>
                    <a:pt x="2208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53;p52">
              <a:extLst>
                <a:ext uri="{FF2B5EF4-FFF2-40B4-BE49-F238E27FC236}">
                  <a16:creationId xmlns:a16="http://schemas.microsoft.com/office/drawing/2014/main" id="{8D6B17FA-9F2A-4600-8EA8-7493CEC80DBA}"/>
                </a:ext>
              </a:extLst>
            </p:cNvPr>
            <p:cNvSpPr/>
            <p:nvPr/>
          </p:nvSpPr>
          <p:spPr>
            <a:xfrm>
              <a:off x="4684225" y="3466100"/>
              <a:ext cx="433775" cy="372475"/>
            </a:xfrm>
            <a:custGeom>
              <a:avLst/>
              <a:gdLst/>
              <a:ahLst/>
              <a:cxnLst/>
              <a:rect l="l" t="t" r="r" b="b"/>
              <a:pathLst>
                <a:path w="17351" h="14899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0" y="2287"/>
                    <a:pt x="269" y="5649"/>
                    <a:pt x="2556" y="7532"/>
                  </a:cubicBezTo>
                  <a:lnTo>
                    <a:pt x="10626" y="13854"/>
                  </a:lnTo>
                  <a:cubicBezTo>
                    <a:pt x="11589" y="14560"/>
                    <a:pt x="12705" y="14898"/>
                    <a:pt x="13828" y="14898"/>
                  </a:cubicBezTo>
                  <a:cubicBezTo>
                    <a:pt x="15058" y="14898"/>
                    <a:pt x="16296" y="14493"/>
                    <a:pt x="17351" y="13719"/>
                  </a:cubicBezTo>
                  <a:cubicBezTo>
                    <a:pt x="13316" y="7936"/>
                    <a:pt x="7936" y="3228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54;p52">
              <a:extLst>
                <a:ext uri="{FF2B5EF4-FFF2-40B4-BE49-F238E27FC236}">
                  <a16:creationId xmlns:a16="http://schemas.microsoft.com/office/drawing/2014/main" id="{896570A8-6C89-484D-93F4-52477B5B1961}"/>
                </a:ext>
              </a:extLst>
            </p:cNvPr>
            <p:cNvSpPr/>
            <p:nvPr/>
          </p:nvSpPr>
          <p:spPr>
            <a:xfrm>
              <a:off x="3809975" y="3377850"/>
              <a:ext cx="1402175" cy="663250"/>
            </a:xfrm>
            <a:custGeom>
              <a:avLst/>
              <a:gdLst/>
              <a:ahLst/>
              <a:cxnLst/>
              <a:rect l="l" t="t" r="r" b="b"/>
              <a:pathLst>
                <a:path w="56087" h="26530" extrusionOk="0">
                  <a:moveTo>
                    <a:pt x="22052" y="1"/>
                  </a:moveTo>
                  <a:cubicBezTo>
                    <a:pt x="19631" y="1"/>
                    <a:pt x="17078" y="262"/>
                    <a:pt x="14392" y="840"/>
                  </a:cubicBezTo>
                  <a:cubicBezTo>
                    <a:pt x="9415" y="1647"/>
                    <a:pt x="4573" y="3127"/>
                    <a:pt x="1" y="5010"/>
                  </a:cubicBezTo>
                  <a:cubicBezTo>
                    <a:pt x="2152" y="4203"/>
                    <a:pt x="7532" y="4337"/>
                    <a:pt x="14930" y="3530"/>
                  </a:cubicBezTo>
                  <a:cubicBezTo>
                    <a:pt x="16354" y="3369"/>
                    <a:pt x="17740" y="3293"/>
                    <a:pt x="19085" y="3293"/>
                  </a:cubicBezTo>
                  <a:cubicBezTo>
                    <a:pt x="40229" y="3293"/>
                    <a:pt x="51667" y="22104"/>
                    <a:pt x="54069" y="26530"/>
                  </a:cubicBezTo>
                  <a:lnTo>
                    <a:pt x="56087" y="23436"/>
                  </a:lnTo>
                  <a:cubicBezTo>
                    <a:pt x="56087" y="23436"/>
                    <a:pt x="44974" y="1"/>
                    <a:pt x="2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55;p52">
              <a:extLst>
                <a:ext uri="{FF2B5EF4-FFF2-40B4-BE49-F238E27FC236}">
                  <a16:creationId xmlns:a16="http://schemas.microsoft.com/office/drawing/2014/main" id="{50788A14-4160-40E8-A84C-F84B0F712CE2}"/>
                </a:ext>
              </a:extLst>
            </p:cNvPr>
            <p:cNvSpPr/>
            <p:nvPr/>
          </p:nvSpPr>
          <p:spPr>
            <a:xfrm>
              <a:off x="4889325" y="3934725"/>
              <a:ext cx="1217250" cy="987050"/>
            </a:xfrm>
            <a:custGeom>
              <a:avLst/>
              <a:gdLst/>
              <a:ahLst/>
              <a:cxnLst/>
              <a:rect l="l" t="t" r="r" b="b"/>
              <a:pathLst>
                <a:path w="48690" h="39482" extrusionOk="0">
                  <a:moveTo>
                    <a:pt x="12776" y="1"/>
                  </a:moveTo>
                  <a:cubicBezTo>
                    <a:pt x="12120" y="1"/>
                    <a:pt x="11837" y="354"/>
                    <a:pt x="11837" y="354"/>
                  </a:cubicBezTo>
                  <a:cubicBezTo>
                    <a:pt x="11837" y="354"/>
                    <a:pt x="2422" y="12594"/>
                    <a:pt x="1077" y="16360"/>
                  </a:cubicBezTo>
                  <a:cubicBezTo>
                    <a:pt x="1" y="18243"/>
                    <a:pt x="942" y="20529"/>
                    <a:pt x="2960" y="21202"/>
                  </a:cubicBezTo>
                  <a:cubicBezTo>
                    <a:pt x="8071" y="22547"/>
                    <a:pt x="12778" y="25237"/>
                    <a:pt x="16410" y="29003"/>
                  </a:cubicBezTo>
                  <a:cubicBezTo>
                    <a:pt x="22901" y="38334"/>
                    <a:pt x="27939" y="39481"/>
                    <a:pt x="30024" y="39481"/>
                  </a:cubicBezTo>
                  <a:cubicBezTo>
                    <a:pt x="30704" y="39481"/>
                    <a:pt x="31070" y="39359"/>
                    <a:pt x="31070" y="39359"/>
                  </a:cubicBezTo>
                  <a:lnTo>
                    <a:pt x="48690" y="7348"/>
                  </a:lnTo>
                  <a:cubicBezTo>
                    <a:pt x="48690" y="7348"/>
                    <a:pt x="47231" y="2972"/>
                    <a:pt x="43848" y="2972"/>
                  </a:cubicBezTo>
                  <a:cubicBezTo>
                    <a:pt x="42413" y="2972"/>
                    <a:pt x="40631" y="3760"/>
                    <a:pt x="38468" y="6003"/>
                  </a:cubicBezTo>
                  <a:cubicBezTo>
                    <a:pt x="31205" y="13401"/>
                    <a:pt x="29187" y="15015"/>
                    <a:pt x="29187" y="15015"/>
                  </a:cubicBezTo>
                  <a:cubicBezTo>
                    <a:pt x="25690" y="6945"/>
                    <a:pt x="18696" y="4120"/>
                    <a:pt x="15737" y="1565"/>
                  </a:cubicBezTo>
                  <a:cubicBezTo>
                    <a:pt x="14361" y="320"/>
                    <a:pt x="13400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56;p52">
              <a:extLst>
                <a:ext uri="{FF2B5EF4-FFF2-40B4-BE49-F238E27FC236}">
                  <a16:creationId xmlns:a16="http://schemas.microsoft.com/office/drawing/2014/main" id="{864CE38B-0CA9-4C78-B71B-7B9B17B686E4}"/>
                </a:ext>
              </a:extLst>
            </p:cNvPr>
            <p:cNvSpPr/>
            <p:nvPr/>
          </p:nvSpPr>
          <p:spPr>
            <a:xfrm>
              <a:off x="5148250" y="3934725"/>
              <a:ext cx="961700" cy="987350"/>
            </a:xfrm>
            <a:custGeom>
              <a:avLst/>
              <a:gdLst/>
              <a:ahLst/>
              <a:cxnLst/>
              <a:rect l="l" t="t" r="r" b="b"/>
              <a:pathLst>
                <a:path w="38468" h="39494" extrusionOk="0">
                  <a:moveTo>
                    <a:pt x="2419" y="1"/>
                  </a:moveTo>
                  <a:cubicBezTo>
                    <a:pt x="1763" y="1"/>
                    <a:pt x="1480" y="354"/>
                    <a:pt x="1480" y="354"/>
                  </a:cubicBezTo>
                  <a:lnTo>
                    <a:pt x="0" y="2372"/>
                  </a:lnTo>
                  <a:cubicBezTo>
                    <a:pt x="156" y="2294"/>
                    <a:pt x="369" y="2238"/>
                    <a:pt x="634" y="2238"/>
                  </a:cubicBezTo>
                  <a:cubicBezTo>
                    <a:pt x="1285" y="2238"/>
                    <a:pt x="2256" y="2571"/>
                    <a:pt x="3497" y="3717"/>
                  </a:cubicBezTo>
                  <a:cubicBezTo>
                    <a:pt x="6456" y="6272"/>
                    <a:pt x="14661" y="8828"/>
                    <a:pt x="18292" y="16763"/>
                  </a:cubicBezTo>
                  <a:cubicBezTo>
                    <a:pt x="18292" y="16763"/>
                    <a:pt x="18965" y="15553"/>
                    <a:pt x="26228" y="8021"/>
                  </a:cubicBezTo>
                  <a:cubicBezTo>
                    <a:pt x="28364" y="5845"/>
                    <a:pt x="30139" y="5077"/>
                    <a:pt x="31581" y="5077"/>
                  </a:cubicBezTo>
                  <a:cubicBezTo>
                    <a:pt x="35043" y="5077"/>
                    <a:pt x="36584" y="9500"/>
                    <a:pt x="36584" y="9500"/>
                  </a:cubicBezTo>
                  <a:lnTo>
                    <a:pt x="20041" y="39494"/>
                  </a:lnTo>
                  <a:lnTo>
                    <a:pt x="20713" y="39494"/>
                  </a:lnTo>
                  <a:lnTo>
                    <a:pt x="38467" y="7348"/>
                  </a:lnTo>
                  <a:cubicBezTo>
                    <a:pt x="38467" y="7348"/>
                    <a:pt x="36942" y="2972"/>
                    <a:pt x="33519" y="2972"/>
                  </a:cubicBezTo>
                  <a:cubicBezTo>
                    <a:pt x="32068" y="2972"/>
                    <a:pt x="30274" y="3760"/>
                    <a:pt x="28111" y="6003"/>
                  </a:cubicBezTo>
                  <a:cubicBezTo>
                    <a:pt x="20848" y="13401"/>
                    <a:pt x="18830" y="15015"/>
                    <a:pt x="18830" y="15015"/>
                  </a:cubicBezTo>
                  <a:cubicBezTo>
                    <a:pt x="15333" y="6945"/>
                    <a:pt x="8339" y="4120"/>
                    <a:pt x="5380" y="1565"/>
                  </a:cubicBezTo>
                  <a:cubicBezTo>
                    <a:pt x="4004" y="320"/>
                    <a:pt x="3043" y="1"/>
                    <a:pt x="2419" y="1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57;p52">
              <a:extLst>
                <a:ext uri="{FF2B5EF4-FFF2-40B4-BE49-F238E27FC236}">
                  <a16:creationId xmlns:a16="http://schemas.microsoft.com/office/drawing/2014/main" id="{D0C5BC37-28EB-4DB8-9FE7-F82C686E3315}"/>
                </a:ext>
              </a:extLst>
            </p:cNvPr>
            <p:cNvSpPr/>
            <p:nvPr/>
          </p:nvSpPr>
          <p:spPr>
            <a:xfrm>
              <a:off x="5585375" y="4080075"/>
              <a:ext cx="558200" cy="843350"/>
            </a:xfrm>
            <a:custGeom>
              <a:avLst/>
              <a:gdLst/>
              <a:ahLst/>
              <a:cxnLst/>
              <a:rect l="l" t="t" r="r" b="b"/>
              <a:pathLst>
                <a:path w="22328" h="33734" extrusionOk="0">
                  <a:moveTo>
                    <a:pt x="18357" y="1"/>
                  </a:moveTo>
                  <a:cubicBezTo>
                    <a:pt x="16087" y="1"/>
                    <a:pt x="13330" y="2153"/>
                    <a:pt x="11567" y="5569"/>
                  </a:cubicBezTo>
                  <a:lnTo>
                    <a:pt x="2152" y="23727"/>
                  </a:lnTo>
                  <a:cubicBezTo>
                    <a:pt x="0" y="27896"/>
                    <a:pt x="135" y="32066"/>
                    <a:pt x="2556" y="33411"/>
                  </a:cubicBezTo>
                  <a:cubicBezTo>
                    <a:pt x="2969" y="33629"/>
                    <a:pt x="3430" y="33734"/>
                    <a:pt x="3920" y="33734"/>
                  </a:cubicBezTo>
                  <a:cubicBezTo>
                    <a:pt x="6145" y="33734"/>
                    <a:pt x="8972" y="31582"/>
                    <a:pt x="10626" y="28165"/>
                  </a:cubicBezTo>
                  <a:lnTo>
                    <a:pt x="20175" y="10008"/>
                  </a:lnTo>
                  <a:cubicBezTo>
                    <a:pt x="22327" y="5838"/>
                    <a:pt x="22058" y="1534"/>
                    <a:pt x="19772" y="324"/>
                  </a:cubicBezTo>
                  <a:cubicBezTo>
                    <a:pt x="19334" y="105"/>
                    <a:pt x="18858" y="1"/>
                    <a:pt x="1835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58;p52">
              <a:extLst>
                <a:ext uri="{FF2B5EF4-FFF2-40B4-BE49-F238E27FC236}">
                  <a16:creationId xmlns:a16="http://schemas.microsoft.com/office/drawing/2014/main" id="{7005866D-75F3-4837-A2AC-B48AD7F0BB37}"/>
                </a:ext>
              </a:extLst>
            </p:cNvPr>
            <p:cNvSpPr/>
            <p:nvPr/>
          </p:nvSpPr>
          <p:spPr>
            <a:xfrm>
              <a:off x="5588725" y="4076725"/>
              <a:ext cx="544750" cy="805000"/>
            </a:xfrm>
            <a:custGeom>
              <a:avLst/>
              <a:gdLst/>
              <a:ahLst/>
              <a:cxnLst/>
              <a:rect l="l" t="t" r="r" b="b"/>
              <a:pathLst>
                <a:path w="21790" h="32200" extrusionOk="0">
                  <a:moveTo>
                    <a:pt x="18223" y="0"/>
                  </a:moveTo>
                  <a:cubicBezTo>
                    <a:pt x="15953" y="0"/>
                    <a:pt x="13196" y="2152"/>
                    <a:pt x="11433" y="5569"/>
                  </a:cubicBezTo>
                  <a:lnTo>
                    <a:pt x="2018" y="23726"/>
                  </a:lnTo>
                  <a:cubicBezTo>
                    <a:pt x="270" y="26954"/>
                    <a:pt x="1" y="30182"/>
                    <a:pt x="1077" y="32200"/>
                  </a:cubicBezTo>
                  <a:cubicBezTo>
                    <a:pt x="1211" y="30317"/>
                    <a:pt x="1749" y="28703"/>
                    <a:pt x="2556" y="27089"/>
                  </a:cubicBezTo>
                  <a:lnTo>
                    <a:pt x="12106" y="8931"/>
                  </a:lnTo>
                  <a:cubicBezTo>
                    <a:pt x="13869" y="5515"/>
                    <a:pt x="16626" y="3363"/>
                    <a:pt x="18822" y="3363"/>
                  </a:cubicBezTo>
                  <a:cubicBezTo>
                    <a:pt x="19306" y="3363"/>
                    <a:pt x="19763" y="3467"/>
                    <a:pt x="20176" y="3686"/>
                  </a:cubicBezTo>
                  <a:cubicBezTo>
                    <a:pt x="20714" y="3955"/>
                    <a:pt x="21117" y="4358"/>
                    <a:pt x="21386" y="4896"/>
                  </a:cubicBezTo>
                  <a:cubicBezTo>
                    <a:pt x="21790" y="3148"/>
                    <a:pt x="20983" y="1399"/>
                    <a:pt x="19638" y="323"/>
                  </a:cubicBezTo>
                  <a:cubicBezTo>
                    <a:pt x="19200" y="105"/>
                    <a:pt x="18724" y="0"/>
                    <a:pt x="18223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59;p52">
              <a:extLst>
                <a:ext uri="{FF2B5EF4-FFF2-40B4-BE49-F238E27FC236}">
                  <a16:creationId xmlns:a16="http://schemas.microsoft.com/office/drawing/2014/main" id="{830BDFE5-270C-43EA-AC55-210AD6DA6AC8}"/>
                </a:ext>
              </a:extLst>
            </p:cNvPr>
            <p:cNvSpPr/>
            <p:nvPr/>
          </p:nvSpPr>
          <p:spPr>
            <a:xfrm>
              <a:off x="2972725" y="2471500"/>
              <a:ext cx="306000" cy="203650"/>
            </a:xfrm>
            <a:custGeom>
              <a:avLst/>
              <a:gdLst/>
              <a:ahLst/>
              <a:cxnLst/>
              <a:rect l="l" t="t" r="r" b="b"/>
              <a:pathLst>
                <a:path w="12240" h="8146" extrusionOk="0">
                  <a:moveTo>
                    <a:pt x="9924" y="1"/>
                  </a:moveTo>
                  <a:cubicBezTo>
                    <a:pt x="9612" y="1"/>
                    <a:pt x="9299" y="77"/>
                    <a:pt x="9012" y="242"/>
                  </a:cubicBezTo>
                  <a:lnTo>
                    <a:pt x="1345" y="4277"/>
                  </a:lnTo>
                  <a:cubicBezTo>
                    <a:pt x="269" y="4815"/>
                    <a:pt x="0" y="6025"/>
                    <a:pt x="538" y="6967"/>
                  </a:cubicBezTo>
                  <a:cubicBezTo>
                    <a:pt x="916" y="7721"/>
                    <a:pt x="1558" y="8145"/>
                    <a:pt x="2279" y="8145"/>
                  </a:cubicBezTo>
                  <a:cubicBezTo>
                    <a:pt x="2586" y="8145"/>
                    <a:pt x="2907" y="8069"/>
                    <a:pt x="3228" y="7908"/>
                  </a:cubicBezTo>
                  <a:lnTo>
                    <a:pt x="10895" y="3873"/>
                  </a:lnTo>
                  <a:cubicBezTo>
                    <a:pt x="11836" y="3335"/>
                    <a:pt x="12240" y="2125"/>
                    <a:pt x="11702" y="1049"/>
                  </a:cubicBezTo>
                  <a:cubicBezTo>
                    <a:pt x="11328" y="395"/>
                    <a:pt x="10630" y="1"/>
                    <a:pt x="992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60;p52">
              <a:extLst>
                <a:ext uri="{FF2B5EF4-FFF2-40B4-BE49-F238E27FC236}">
                  <a16:creationId xmlns:a16="http://schemas.microsoft.com/office/drawing/2014/main" id="{2B16E8D6-5212-45F0-A4CC-329A0F839A53}"/>
                </a:ext>
              </a:extLst>
            </p:cNvPr>
            <p:cNvSpPr/>
            <p:nvPr/>
          </p:nvSpPr>
          <p:spPr>
            <a:xfrm>
              <a:off x="2976075" y="2471500"/>
              <a:ext cx="295925" cy="164100"/>
            </a:xfrm>
            <a:custGeom>
              <a:avLst/>
              <a:gdLst/>
              <a:ahLst/>
              <a:cxnLst/>
              <a:rect l="l" t="t" r="r" b="b"/>
              <a:pathLst>
                <a:path w="11837" h="6564" extrusionOk="0">
                  <a:moveTo>
                    <a:pt x="9790" y="1"/>
                  </a:moveTo>
                  <a:cubicBezTo>
                    <a:pt x="9478" y="1"/>
                    <a:pt x="9165" y="77"/>
                    <a:pt x="8878" y="242"/>
                  </a:cubicBezTo>
                  <a:lnTo>
                    <a:pt x="1211" y="4277"/>
                  </a:lnTo>
                  <a:cubicBezTo>
                    <a:pt x="404" y="4680"/>
                    <a:pt x="1" y="5622"/>
                    <a:pt x="270" y="6563"/>
                  </a:cubicBezTo>
                  <a:cubicBezTo>
                    <a:pt x="404" y="6160"/>
                    <a:pt x="808" y="5756"/>
                    <a:pt x="1211" y="5487"/>
                  </a:cubicBezTo>
                  <a:lnTo>
                    <a:pt x="8743" y="1452"/>
                  </a:lnTo>
                  <a:cubicBezTo>
                    <a:pt x="8989" y="1347"/>
                    <a:pt x="9254" y="1296"/>
                    <a:pt x="9520" y="1296"/>
                  </a:cubicBezTo>
                  <a:cubicBezTo>
                    <a:pt x="10271" y="1296"/>
                    <a:pt x="11036" y="1698"/>
                    <a:pt x="11433" y="2394"/>
                  </a:cubicBezTo>
                  <a:cubicBezTo>
                    <a:pt x="11568" y="2528"/>
                    <a:pt x="11568" y="2663"/>
                    <a:pt x="11568" y="2797"/>
                  </a:cubicBezTo>
                  <a:cubicBezTo>
                    <a:pt x="11837" y="2259"/>
                    <a:pt x="11837" y="1587"/>
                    <a:pt x="11568" y="1049"/>
                  </a:cubicBezTo>
                  <a:cubicBezTo>
                    <a:pt x="11194" y="395"/>
                    <a:pt x="10496" y="1"/>
                    <a:pt x="9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61;p52">
              <a:extLst>
                <a:ext uri="{FF2B5EF4-FFF2-40B4-BE49-F238E27FC236}">
                  <a16:creationId xmlns:a16="http://schemas.microsoft.com/office/drawing/2014/main" id="{CA3A8A2F-B1FD-4C79-BCE7-1E0D66CC8402}"/>
                </a:ext>
              </a:extLst>
            </p:cNvPr>
            <p:cNvSpPr/>
            <p:nvPr/>
          </p:nvSpPr>
          <p:spPr>
            <a:xfrm>
              <a:off x="4859075" y="2591850"/>
              <a:ext cx="635525" cy="195475"/>
            </a:xfrm>
            <a:custGeom>
              <a:avLst/>
              <a:gdLst/>
              <a:ahLst/>
              <a:cxnLst/>
              <a:rect l="l" t="t" r="r" b="b"/>
              <a:pathLst>
                <a:path w="25421" h="7819" extrusionOk="0">
                  <a:moveTo>
                    <a:pt x="0" y="1"/>
                  </a:moveTo>
                  <a:lnTo>
                    <a:pt x="0" y="1"/>
                  </a:lnTo>
                  <a:cubicBezTo>
                    <a:pt x="1193" y="4533"/>
                    <a:pt x="5242" y="7691"/>
                    <a:pt x="9801" y="7691"/>
                  </a:cubicBezTo>
                  <a:cubicBezTo>
                    <a:pt x="10383" y="7691"/>
                    <a:pt x="10974" y="7639"/>
                    <a:pt x="11567" y="7533"/>
                  </a:cubicBezTo>
                  <a:cubicBezTo>
                    <a:pt x="13181" y="7264"/>
                    <a:pt x="14661" y="6726"/>
                    <a:pt x="15871" y="5784"/>
                  </a:cubicBezTo>
                  <a:lnTo>
                    <a:pt x="20848" y="7667"/>
                  </a:lnTo>
                  <a:cubicBezTo>
                    <a:pt x="21157" y="7770"/>
                    <a:pt x="21482" y="7819"/>
                    <a:pt x="21808" y="7819"/>
                  </a:cubicBezTo>
                  <a:cubicBezTo>
                    <a:pt x="23181" y="7819"/>
                    <a:pt x="24582" y="6954"/>
                    <a:pt x="25017" y="5650"/>
                  </a:cubicBezTo>
                  <a:cubicBezTo>
                    <a:pt x="25421" y="4574"/>
                    <a:pt x="25286" y="3498"/>
                    <a:pt x="24748" y="2556"/>
                  </a:cubicBezTo>
                  <a:lnTo>
                    <a:pt x="24748" y="2556"/>
                  </a:lnTo>
                  <a:cubicBezTo>
                    <a:pt x="24883" y="3094"/>
                    <a:pt x="24748" y="3632"/>
                    <a:pt x="24614" y="4170"/>
                  </a:cubicBezTo>
                  <a:cubicBezTo>
                    <a:pt x="24101" y="5503"/>
                    <a:pt x="22884" y="6289"/>
                    <a:pt x="21560" y="6289"/>
                  </a:cubicBezTo>
                  <a:cubicBezTo>
                    <a:pt x="21148" y="6289"/>
                    <a:pt x="20725" y="6213"/>
                    <a:pt x="20310" y="6053"/>
                  </a:cubicBezTo>
                  <a:lnTo>
                    <a:pt x="15468" y="4170"/>
                  </a:lnTo>
                  <a:cubicBezTo>
                    <a:pt x="14123" y="5246"/>
                    <a:pt x="12643" y="5919"/>
                    <a:pt x="11029" y="6188"/>
                  </a:cubicBezTo>
                  <a:cubicBezTo>
                    <a:pt x="10541" y="6259"/>
                    <a:pt x="10051" y="6294"/>
                    <a:pt x="9563" y="6294"/>
                  </a:cubicBezTo>
                  <a:cubicBezTo>
                    <a:pt x="5485" y="6294"/>
                    <a:pt x="1562" y="38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762;p52">
              <a:extLst>
                <a:ext uri="{FF2B5EF4-FFF2-40B4-BE49-F238E27FC236}">
                  <a16:creationId xmlns:a16="http://schemas.microsoft.com/office/drawing/2014/main" id="{7B040BE3-1D03-4187-8D96-C909DDCF221C}"/>
                </a:ext>
              </a:extLst>
            </p:cNvPr>
            <p:cNvSpPr/>
            <p:nvPr/>
          </p:nvSpPr>
          <p:spPr>
            <a:xfrm>
              <a:off x="5363450" y="2450625"/>
              <a:ext cx="279100" cy="141250"/>
            </a:xfrm>
            <a:custGeom>
              <a:avLst/>
              <a:gdLst/>
              <a:ahLst/>
              <a:cxnLst/>
              <a:rect l="l" t="t" r="r" b="b"/>
              <a:pathLst>
                <a:path w="11164" h="5650" extrusionOk="0">
                  <a:moveTo>
                    <a:pt x="10626" y="1"/>
                  </a:moveTo>
                  <a:cubicBezTo>
                    <a:pt x="10626" y="1"/>
                    <a:pt x="10626" y="1"/>
                    <a:pt x="10626" y="135"/>
                  </a:cubicBezTo>
                  <a:cubicBezTo>
                    <a:pt x="10760" y="2018"/>
                    <a:pt x="9281" y="3229"/>
                    <a:pt x="7398" y="3767"/>
                  </a:cubicBezTo>
                  <a:lnTo>
                    <a:pt x="0" y="5650"/>
                  </a:lnTo>
                  <a:lnTo>
                    <a:pt x="2556" y="5381"/>
                  </a:lnTo>
                  <a:lnTo>
                    <a:pt x="7936" y="5112"/>
                  </a:lnTo>
                  <a:cubicBezTo>
                    <a:pt x="9819" y="4977"/>
                    <a:pt x="11164" y="3363"/>
                    <a:pt x="11029" y="1480"/>
                  </a:cubicBezTo>
                  <a:cubicBezTo>
                    <a:pt x="11029" y="942"/>
                    <a:pt x="10895" y="404"/>
                    <a:pt x="10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2" name="Obrázok 211">
            <a:extLst>
              <a:ext uri="{FF2B5EF4-FFF2-40B4-BE49-F238E27FC236}">
                <a16:creationId xmlns:a16="http://schemas.microsoft.com/office/drawing/2014/main" id="{653511DC-A564-4268-8F64-6FEC34362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72" y="2945004"/>
            <a:ext cx="723476" cy="689736"/>
          </a:xfrm>
          <a:prstGeom prst="rect">
            <a:avLst/>
          </a:prstGeom>
        </p:spPr>
      </p:pic>
      <p:pic>
        <p:nvPicPr>
          <p:cNvPr id="216" name="Obrázok 215">
            <a:extLst>
              <a:ext uri="{FF2B5EF4-FFF2-40B4-BE49-F238E27FC236}">
                <a16:creationId xmlns:a16="http://schemas.microsoft.com/office/drawing/2014/main" id="{42F328E4-C5D0-4B7F-B7C8-853645E9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44" y="537344"/>
            <a:ext cx="291847" cy="2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5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B1121B5-DFC4-437A-9821-3D3ABCBCB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7"/>
          <a:stretch/>
        </p:blipFill>
        <p:spPr>
          <a:xfrm>
            <a:off x="0" y="824962"/>
            <a:ext cx="9144000" cy="342556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778E06D-940B-4A89-8551-17DC74253C90}"/>
              </a:ext>
            </a:extLst>
          </p:cNvPr>
          <p:cNvSpPr txBox="1"/>
          <p:nvPr/>
        </p:nvSpPr>
        <p:spPr>
          <a:xfrm>
            <a:off x="0" y="4318538"/>
            <a:ext cx="9144000" cy="52322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 algn="ctr"/>
            <a:r>
              <a:rPr lang="sk-SK" sz="28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https://earthengine.google.com/</a:t>
            </a:r>
            <a:r>
              <a:rPr lang="sk-SK" sz="28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  </a:t>
            </a:r>
          </a:p>
        </p:txBody>
      </p:sp>
      <p:pic>
        <p:nvPicPr>
          <p:cNvPr id="7" name="Obrázok 6" descr="Obrázok, na ktorom je text, tenis, obloha, osoba&#10;&#10;Automaticky generovaný popis">
            <a:extLst>
              <a:ext uri="{FF2B5EF4-FFF2-40B4-BE49-F238E27FC236}">
                <a16:creationId xmlns:a16="http://schemas.microsoft.com/office/drawing/2014/main" id="{923A5594-8959-416E-91C3-71D55802A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5" y="1946787"/>
            <a:ext cx="2920463" cy="1928813"/>
          </a:xfrm>
          <a:prstGeom prst="rect">
            <a:avLst/>
          </a:prstGeom>
        </p:spPr>
      </p:pic>
      <p:pic>
        <p:nvPicPr>
          <p:cNvPr id="9" name="Obrázok 8" descr="Obrázok, na ktorom je text, plávanie&#10;&#10;Automaticky generovaný popis">
            <a:extLst>
              <a:ext uri="{FF2B5EF4-FFF2-40B4-BE49-F238E27FC236}">
                <a16:creationId xmlns:a16="http://schemas.microsoft.com/office/drawing/2014/main" id="{FE54E64D-FE6C-402B-88BA-3D61077F6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403" y="2464247"/>
            <a:ext cx="2836069" cy="1598511"/>
          </a:xfrm>
          <a:prstGeom prst="rect">
            <a:avLst/>
          </a:prstGeom>
        </p:spPr>
      </p:pic>
      <p:pic>
        <p:nvPicPr>
          <p:cNvPr id="13" name="Obrázok 12" descr="Obrázok, na ktorom je rozmazať&#10;&#10;Automaticky generovaný popis">
            <a:extLst>
              <a:ext uri="{FF2B5EF4-FFF2-40B4-BE49-F238E27FC236}">
                <a16:creationId xmlns:a16="http://schemas.microsoft.com/office/drawing/2014/main" id="{0EBB5575-03B5-451D-8987-75B6975F7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72893"/>
            <a:ext cx="4572000" cy="3505200"/>
          </a:xfrm>
          <a:prstGeom prst="rect">
            <a:avLst/>
          </a:prstGeom>
        </p:spPr>
      </p:pic>
      <p:pic>
        <p:nvPicPr>
          <p:cNvPr id="14" name="Obrázok 13" descr="Obrázok, na ktorom je rozmazať&#10;&#10;Automaticky generovaný popis">
            <a:extLst>
              <a:ext uri="{FF2B5EF4-FFF2-40B4-BE49-F238E27FC236}">
                <a16:creationId xmlns:a16="http://schemas.microsoft.com/office/drawing/2014/main" id="{89A0BE16-79A2-4E69-98C2-9DF05CAC9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-1273302"/>
            <a:ext cx="4572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0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CIRCLE: MOVIE ANALYSIS – Raniquezoria Work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68" y="1747608"/>
            <a:ext cx="2357370" cy="97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D4C7FD9-2105-40ED-96F6-124EC96957DC}"/>
              </a:ext>
            </a:extLst>
          </p:cNvPr>
          <p:cNvSpPr txBox="1"/>
          <p:nvPr/>
        </p:nvSpPr>
        <p:spPr>
          <a:xfrm>
            <a:off x="438638" y="426607"/>
            <a:ext cx="414555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sk-SK" sz="1600" b="1" i="0" u="sng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VÝHODY: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Široký výber dát, ktoré sú uložené v „</a:t>
            </a:r>
            <a:r>
              <a:rPr lang="sk-SK" sz="1600" b="0" i="0" u="none" strike="noStrike" dirty="0" err="1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cloude</a:t>
            </a: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“ – dostupné odkiaľkoľvek a z akéhokoľvek zariadenia → bez potreby sťahovania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Bez inštalácie, len za pomoci internetového prehliadača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Rýchlosť</a:t>
            </a:r>
            <a:endParaRPr lang="sk-SK" sz="1600" b="0" i="0" u="none" strike="noStrike" dirty="0">
              <a:solidFill>
                <a:srgbClr val="1B1B64"/>
              </a:solidFill>
              <a:effectLst/>
              <a:latin typeface="Roboto Condensed" panose="020B0604020202020204" charset="0"/>
              <a:ea typeface="Roboto Condensed" panose="020B060402020202020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sk-SK" sz="1600" b="1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sk-SK" sz="1600" b="1" u="sng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NEVÝHODY: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Pre pokročilejšie analýzy → potreba </a:t>
            </a:r>
            <a:b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znalosti skriptovania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Niektoré funkcie nedostupné → potreba importu funkcie alebo vytvorenie vlastnej funkcie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dirty="0">
                <a:solidFill>
                  <a:srgbClr val="1B1B64"/>
                </a:solidFill>
                <a:latin typeface="Roboto Condensed" panose="020B0604020202020204" charset="0"/>
                <a:ea typeface="Roboto Condensed" panose="020B0604020202020204" charset="0"/>
              </a:rPr>
              <a:t>Niektoré platformy/funkcie → platené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sk-SK" sz="1600" b="0" i="0" u="none" strike="noStrike" dirty="0">
                <a:solidFill>
                  <a:srgbClr val="1B1B64"/>
                </a:solidFill>
                <a:effectLst/>
                <a:latin typeface="Roboto Condensed" panose="020B0604020202020204" charset="0"/>
                <a:ea typeface="Roboto Condensed" panose="020B0604020202020204" charset="0"/>
              </a:rPr>
              <a:t>Len online </a:t>
            </a:r>
          </a:p>
          <a:p>
            <a:endParaRPr lang="sk-SK" sz="1600" dirty="0">
              <a:solidFill>
                <a:srgbClr val="1B1B64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Picture 3" descr="Training Google Earth Engine Myanmar | Facebook">
            <a:extLst>
              <a:ext uri="{FF2B5EF4-FFF2-40B4-BE49-F238E27FC236}">
                <a16:creationId xmlns:a16="http://schemas.microsoft.com/office/drawing/2014/main" id="{E8A8E35F-EB8B-4121-885A-7D37953E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81289" y="3441327"/>
            <a:ext cx="228622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nergise and Consortium partners to become European Data Cube Service -  Geospatial World">
            <a:extLst>
              <a:ext uri="{FF2B5EF4-FFF2-40B4-BE49-F238E27FC236}">
                <a16:creationId xmlns:a16="http://schemas.microsoft.com/office/drawing/2014/main" id="{03AEC44C-053C-4BC7-9FB8-75A562B2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4811" y="1374466"/>
            <a:ext cx="1299460" cy="9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90085D4C-DC3C-4E0E-914A-914B30B88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370" y="2664359"/>
            <a:ext cx="3492830" cy="2330820"/>
          </a:xfrm>
          <a:prstGeom prst="rect">
            <a:avLst/>
          </a:prstGeom>
        </p:spPr>
      </p:pic>
      <p:pic>
        <p:nvPicPr>
          <p:cNvPr id="7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30714F78-288E-4BD0-981C-193F023C0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370" y="162057"/>
            <a:ext cx="3475080" cy="2403597"/>
          </a:xfrm>
          <a:prstGeom prst="rect">
            <a:avLst/>
          </a:prstGeom>
        </p:spPr>
      </p:pic>
      <p:cxnSp>
        <p:nvCxnSpPr>
          <p:cNvPr id="8" name="Rovná spojnica 7"/>
          <p:cNvCxnSpPr/>
          <p:nvPr/>
        </p:nvCxnSpPr>
        <p:spPr>
          <a:xfrm flipH="1">
            <a:off x="8927575" y="0"/>
            <a:ext cx="1524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/>
          <p:cNvGrpSpPr/>
          <p:nvPr/>
        </p:nvGrpSpPr>
        <p:grpSpPr>
          <a:xfrm>
            <a:off x="138276" y="4639436"/>
            <a:ext cx="3692891" cy="355743"/>
            <a:chOff x="312633" y="4744283"/>
            <a:chExt cx="3548144" cy="334433"/>
          </a:xfrm>
        </p:grpSpPr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B8A1D8E8-83CB-43DF-BE1B-A01BF87444B5}"/>
                </a:ext>
              </a:extLst>
            </p:cNvPr>
            <p:cNvSpPr txBox="1"/>
            <p:nvPr/>
          </p:nvSpPr>
          <p:spPr>
            <a:xfrm>
              <a:off x="312633" y="4770939"/>
              <a:ext cx="762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rgbClr val="170C66"/>
                  </a:solidFill>
                  <a:latin typeface="Roboto Condensed" panose="020B0604020202020204" charset="0"/>
                  <a:ea typeface="Roboto Condensed" panose="020B0604020202020204" charset="0"/>
                </a:rPr>
                <a:t>Zdroj:</a:t>
              </a:r>
            </a:p>
          </p:txBody>
        </p:sp>
        <p:pic>
          <p:nvPicPr>
            <p:cNvPr id="13" name="Obrázok 12"/>
            <p:cNvPicPr>
              <a:picLocks noChangeAspect="1"/>
            </p:cNvPicPr>
            <p:nvPr/>
          </p:nvPicPr>
          <p:blipFill rotWithShape="1">
            <a:blip r:embed="rId8"/>
            <a:srcRect l="782" t="4084" r="1161" b="4911"/>
            <a:stretch/>
          </p:blipFill>
          <p:spPr>
            <a:xfrm>
              <a:off x="951660" y="4744283"/>
              <a:ext cx="1977558" cy="334433"/>
            </a:xfrm>
            <a:prstGeom prst="rect">
              <a:avLst/>
            </a:prstGeom>
          </p:spPr>
        </p:pic>
        <p:pic>
          <p:nvPicPr>
            <p:cNvPr id="14" name="Obrázok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9218" y="4744283"/>
              <a:ext cx="931559" cy="334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1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AFCB1-CAC4-4475-B5B8-985F0D34B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897573"/>
            <a:ext cx="7759700" cy="1412875"/>
          </a:xfrm>
        </p:spPr>
        <p:txBody>
          <a:bodyPr/>
          <a:lstStyle/>
          <a:p>
            <a:r>
              <a:rPr lang="sk-SK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ZOZNÁMTE SA</a:t>
            </a:r>
            <a:r>
              <a:rPr lang="sk-SK" sz="3600" dirty="0">
                <a:solidFill>
                  <a:srgbClr val="C7ECFE"/>
                </a:solidFill>
                <a:latin typeface="Roboto Condensed" panose="020B0604020202020204" charset="0"/>
                <a:ea typeface="Roboto Condensed" panose="020B0604020202020204" charset="0"/>
              </a:rPr>
              <a:t>: </a:t>
            </a:r>
            <a:br>
              <a:rPr lang="sk-SK" sz="3600" dirty="0">
                <a:solidFill>
                  <a:srgbClr val="C4E0FF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EARTH </a:t>
            </a:r>
            <a:b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sk-SK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ENGINE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64E868-0DD5-44C7-A9F6-3041C473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5" b="98345" l="3927" r="98168">
                        <a14:foregroundMark x1="11911" y1="45655" x2="11911" y2="45655"/>
                        <a14:foregroundMark x1="10995" y1="40276" x2="20288" y2="55310"/>
                        <a14:foregroundMark x1="27356" y1="87172" x2="24869" y2="71310"/>
                        <a14:foregroundMark x1="32461" y1="90759" x2="65969" y2="77517"/>
                        <a14:foregroundMark x1="68063" y1="80552" x2="71073" y2="91586"/>
                        <a14:foregroundMark x1="64267" y1="96000" x2="60995" y2="77931"/>
                        <a14:foregroundMark x1="52618" y1="80138" x2="28665" y2="54207"/>
                        <a14:foregroundMark x1="28665" y1="54207" x2="45026" y2="30621"/>
                        <a14:foregroundMark x1="45026" y1="30621" x2="45026" y2="30621"/>
                        <a14:foregroundMark x1="53403" y1="29241" x2="25916" y2="45793"/>
                        <a14:foregroundMark x1="25916" y1="45793" x2="20681" y2="64276"/>
                        <a14:foregroundMark x1="30366" y1="90759" x2="24084" y2="88138"/>
                        <a14:foregroundMark x1="66361" y1="98345" x2="78141" y2="81931"/>
                        <a14:foregroundMark x1="96204" y1="55310" x2="95419" y2="41241"/>
                        <a14:foregroundMark x1="96204" y1="47034" x2="96204" y2="51862"/>
                        <a14:foregroundMark x1="98298" y1="50069" x2="97513" y2="47862"/>
                        <a14:foregroundMark x1="81152" y1="34621" x2="68979" y2="20414"/>
                        <a14:foregroundMark x1="78534" y1="12966" x2="69372" y2="10207"/>
                        <a14:foregroundMark x1="58377" y1="22621" x2="68455" y2="5793"/>
                        <a14:foregroundMark x1="68979" y1="4000" x2="65969" y2="1793"/>
                        <a14:foregroundMark x1="59293" y1="35862" x2="46204" y2="60000"/>
                        <a14:foregroundMark x1="46204" y1="60000" x2="45812" y2="67310"/>
                        <a14:foregroundMark x1="62173" y1="54897" x2="51702" y2="35448"/>
                        <a14:foregroundMark x1="69372" y1="50069" x2="47906" y2="39034"/>
                        <a14:foregroundMark x1="36257" y1="35862" x2="30759" y2="35034"/>
                        <a14:foregroundMark x1="37827" y1="41655" x2="23168" y2="35862"/>
                        <a14:foregroundMark x1="13482" y1="47034" x2="35733" y2="19034"/>
                        <a14:foregroundMark x1="35733" y1="19034" x2="35733" y2="19034"/>
                        <a14:foregroundMark x1="28272" y1="16000" x2="28272" y2="26621"/>
                        <a14:foregroundMark x1="37435" y1="24414" x2="35340" y2="24414"/>
                        <a14:foregroundMark x1="62173" y1="24000" x2="46728" y2="19034"/>
                        <a14:foregroundMark x1="63874" y1="31034" x2="63482" y2="39862"/>
                        <a14:foregroundMark x1="63482" y1="31034" x2="55890" y2="23034"/>
                        <a14:foregroundMark x1="39921" y1="67310" x2="23560" y2="59862"/>
                        <a14:foregroundMark x1="3927" y1="50897" x2="7592" y2="57517"/>
                        <a14:foregroundMark x1="13089" y1="55862" x2="8115" y2="50069"/>
                        <a14:foregroundMark x1="17277" y1="50069" x2="4319" y2="47448"/>
                        <a14:foregroundMark x1="18194" y1="85517" x2="32461" y2="95586"/>
                        <a14:foregroundMark x1="71073" y1="89379" x2="77356" y2="63310"/>
                        <a14:foregroundMark x1="81152" y1="72138" x2="87042" y2="43448"/>
                        <a14:foregroundMark x1="29058" y1="11172" x2="53403" y2="12414"/>
                        <a14:foregroundMark x1="24869" y1="15172" x2="21466" y2="12414"/>
                        <a14:foregroundMark x1="31937" y1="8000" x2="21466" y2="1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59" y="374968"/>
            <a:ext cx="1472341" cy="1397183"/>
          </a:xfrm>
          <a:prstGeom prst="rect">
            <a:avLst/>
          </a:prstGeom>
        </p:spPr>
      </p:pic>
      <p:pic>
        <p:nvPicPr>
          <p:cNvPr id="12" name="Obrázok 11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532C1359-1309-4AF5-BAD1-F37FC87F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86757">
            <a:off x="7342136" y="3314700"/>
            <a:ext cx="1529527" cy="1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et Earth Engine">
            <a:hlinkClick r:id="" action="ppaction://media"/>
            <a:extLst>
              <a:ext uri="{FF2B5EF4-FFF2-40B4-BE49-F238E27FC236}">
                <a16:creationId xmlns:a16="http://schemas.microsoft.com/office/drawing/2014/main" id="{0BC0FC9D-D4BE-4109-B8D7-BC16A3DE9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7A87154A-5E6D-4B4C-A569-DE42BF6EA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97" b="8881"/>
          <a:stretch/>
        </p:blipFill>
        <p:spPr>
          <a:xfrm>
            <a:off x="4679949" y="2087738"/>
            <a:ext cx="4109356" cy="2089507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FDB1827A-F47F-4A4B-A19F-8FC02740880F}"/>
              </a:ext>
            </a:extLst>
          </p:cNvPr>
          <p:cNvSpPr txBox="1"/>
          <p:nvPr/>
        </p:nvSpPr>
        <p:spPr>
          <a:xfrm>
            <a:off x="4360689" y="4267683"/>
            <a:ext cx="4428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sk-SK" dirty="0">
                <a:latin typeface="Roboto Condensed" panose="020B0604020202020204" charset="0"/>
                <a:ea typeface="Roboto Condensed" panose="020B0604020202020204" charset="0"/>
                <a:hlinkClick r:id="rId4"/>
              </a:rPr>
              <a:t>https://explorer.earthengine.google.com/#workspace</a:t>
            </a:r>
            <a:endParaRPr lang="sk-SK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sk-SK" dirty="0">
                <a:latin typeface="Roboto Condensed" panose="020B0604020202020204" charset="0"/>
                <a:ea typeface="Roboto Condensed" panose="020B0604020202020204" charset="0"/>
                <a:hlinkClick r:id="rId5"/>
              </a:rPr>
              <a:t>https://code.earthengine.google.com/</a:t>
            </a:r>
            <a:endParaRPr lang="sk-SK" dirty="0">
              <a:latin typeface="Roboto Condensed" panose="020B0604020202020204" charset="0"/>
              <a:ea typeface="Roboto Condensed" panose="020B0604020202020204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sk-SK" dirty="0">
                <a:latin typeface="Roboto Condensed" panose="020B0604020202020204" charset="0"/>
                <a:ea typeface="Roboto Condensed" panose="020B0604020202020204" charset="0"/>
                <a:hlinkClick r:id="rId6"/>
              </a:rPr>
              <a:t>https://earthengine.google.com/timelapse/</a:t>
            </a:r>
            <a:r>
              <a:rPr lang="sk-SK" dirty="0">
                <a:latin typeface="Roboto Condensed" panose="020B0604020202020204" charset="0"/>
                <a:ea typeface="Roboto Condensed" panose="020B0604020202020204" charset="0"/>
              </a:rPr>
              <a:t> </a:t>
            </a:r>
          </a:p>
          <a:p>
            <a:endParaRPr lang="sk-SK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950CE8DA-A878-4A8F-9DBD-27218E226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"/>
            <a:ext cx="9241367" cy="117090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BE9A594-B7F3-44EB-B954-5A6342633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640" y="1243998"/>
            <a:ext cx="3874020" cy="795866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B8A1D8E8-83CB-43DF-BE1B-A01BF87444B5}"/>
              </a:ext>
            </a:extLst>
          </p:cNvPr>
          <p:cNvSpPr txBox="1"/>
          <p:nvPr/>
        </p:nvSpPr>
        <p:spPr>
          <a:xfrm>
            <a:off x="-5069" y="4835723"/>
            <a:ext cx="2128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Zdroj: </a:t>
            </a:r>
            <a:r>
              <a:rPr lang="sk-SK" b="1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Amani</a:t>
            </a:r>
            <a:r>
              <a:rPr lang="sk-SK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 et al. (2020)</a:t>
            </a:r>
          </a:p>
        </p:txBody>
      </p:sp>
      <p:pic>
        <p:nvPicPr>
          <p:cNvPr id="10" name="Obrázok 9" descr="Obrázok, na ktorom je rozmazať&#10;&#10;Automaticky generovaný popis">
            <a:extLst>
              <a:ext uri="{FF2B5EF4-FFF2-40B4-BE49-F238E27FC236}">
                <a16:creationId xmlns:a16="http://schemas.microsoft.com/office/drawing/2014/main" id="{EB164734-C80B-4063-8DF8-19188DB7B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8607" y="-1033579"/>
            <a:ext cx="3367726" cy="2621224"/>
          </a:xfrm>
          <a:prstGeom prst="rect">
            <a:avLst/>
          </a:prstGeom>
        </p:spPr>
      </p:pic>
      <p:pic>
        <p:nvPicPr>
          <p:cNvPr id="11" name="Obrázok 10" descr="Obrázok, na ktorom je rozmazať&#10;&#10;Automaticky generovaný popis">
            <a:extLst>
              <a:ext uri="{FF2B5EF4-FFF2-40B4-BE49-F238E27FC236}">
                <a16:creationId xmlns:a16="http://schemas.microsoft.com/office/drawing/2014/main" id="{EB164734-C80B-4063-8DF8-19188DB7B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5359" y="-1033579"/>
            <a:ext cx="3367726" cy="2621224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5B0B0BE4-9F0A-45EC-8C82-3C22AAD5551F}"/>
              </a:ext>
            </a:extLst>
          </p:cNvPr>
          <p:cNvSpPr/>
          <p:nvPr/>
        </p:nvSpPr>
        <p:spPr>
          <a:xfrm>
            <a:off x="4452099" y="2233244"/>
            <a:ext cx="876298" cy="18900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3" algn="ctr"/>
            <a:r>
              <a:rPr lang="sk-SK" sz="1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EARTH ENGINE CODE EDITOR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-95359" y="1062335"/>
            <a:ext cx="9336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Skupina 15"/>
          <p:cNvGrpSpPr/>
          <p:nvPr/>
        </p:nvGrpSpPr>
        <p:grpSpPr>
          <a:xfrm>
            <a:off x="269875" y="1104477"/>
            <a:ext cx="3775274" cy="3361259"/>
            <a:chOff x="269875" y="1104477"/>
            <a:chExt cx="3775274" cy="3361259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490" y="1104477"/>
              <a:ext cx="3748659" cy="3361259"/>
            </a:xfrm>
            <a:prstGeom prst="rect">
              <a:avLst/>
            </a:prstGeom>
          </p:spPr>
        </p:pic>
        <p:sp>
          <p:nvSpPr>
            <p:cNvPr id="12" name="Obdĺžnik 11">
              <a:extLst>
                <a:ext uri="{FF2B5EF4-FFF2-40B4-BE49-F238E27FC236}">
                  <a16:creationId xmlns:a16="http://schemas.microsoft.com/office/drawing/2014/main" id="{5B0B0BE4-9F0A-45EC-8C82-3C22AAD5551F}"/>
                </a:ext>
              </a:extLst>
            </p:cNvPr>
            <p:cNvSpPr/>
            <p:nvPr/>
          </p:nvSpPr>
          <p:spPr>
            <a:xfrm>
              <a:off x="296490" y="2781300"/>
              <a:ext cx="1145746" cy="13959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lvl="3" algn="ctr"/>
              <a:r>
                <a:rPr lang="sk-SK" sz="16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EARTH</a:t>
              </a:r>
            </a:p>
            <a:p>
              <a:pPr lvl="3" algn="ctr"/>
              <a:r>
                <a:rPr lang="sk-SK" sz="16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ENGINE </a:t>
              </a:r>
            </a:p>
            <a:p>
              <a:pPr lvl="3" algn="ctr"/>
              <a:r>
                <a:rPr lang="sk-SK" sz="16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EXPLORER</a:t>
              </a:r>
            </a:p>
          </p:txBody>
        </p:sp>
        <p:sp>
          <p:nvSpPr>
            <p:cNvPr id="15" name="Obdĺžnik 14"/>
            <p:cNvSpPr/>
            <p:nvPr/>
          </p:nvSpPr>
          <p:spPr>
            <a:xfrm>
              <a:off x="269875" y="4321175"/>
              <a:ext cx="1172361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17193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33"/>
          <p:cNvSpPr txBox="1">
            <a:spLocks noGrp="1"/>
          </p:cNvSpPr>
          <p:nvPr>
            <p:ph type="title"/>
          </p:nvPr>
        </p:nvSpPr>
        <p:spPr>
          <a:xfrm>
            <a:off x="0" y="529340"/>
            <a:ext cx="91440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AKO TO FUNGUJE?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dirty="0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7589675E-B041-40A5-8935-7C5AF7C66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42"/>
          <a:stretch/>
        </p:blipFill>
        <p:spPr>
          <a:xfrm>
            <a:off x="0" y="1186336"/>
            <a:ext cx="9144000" cy="1586116"/>
          </a:xfrm>
          <a:prstGeom prst="rect">
            <a:avLst/>
          </a:prstGeom>
        </p:spPr>
      </p:pic>
      <p:sp>
        <p:nvSpPr>
          <p:cNvPr id="20" name="Obdĺžnik 19">
            <a:extLst>
              <a:ext uri="{FF2B5EF4-FFF2-40B4-BE49-F238E27FC236}">
                <a16:creationId xmlns:a16="http://schemas.microsoft.com/office/drawing/2014/main" id="{FA0B8295-BDA6-4D00-926A-352A76E6986B}"/>
              </a:ext>
            </a:extLst>
          </p:cNvPr>
          <p:cNvSpPr/>
          <p:nvPr/>
        </p:nvSpPr>
        <p:spPr>
          <a:xfrm>
            <a:off x="-163148" y="2968512"/>
            <a:ext cx="9386888" cy="10417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5ED741F8-F765-463B-9D8E-9BD51D8E3B53}"/>
              </a:ext>
            </a:extLst>
          </p:cNvPr>
          <p:cNvSpPr txBox="1"/>
          <p:nvPr/>
        </p:nvSpPr>
        <p:spPr>
          <a:xfrm>
            <a:off x="144660" y="3272721"/>
            <a:ext cx="1548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DATASETY</a:t>
            </a:r>
            <a:endParaRPr lang="sk-SK" sz="2400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12279C7B-157B-4F59-800A-5587BD9083C9}"/>
              </a:ext>
            </a:extLst>
          </p:cNvPr>
          <p:cNvSpPr txBox="1"/>
          <p:nvPr/>
        </p:nvSpPr>
        <p:spPr>
          <a:xfrm>
            <a:off x="2411609" y="3088055"/>
            <a:ext cx="1267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GOOGLE CLOUD</a:t>
            </a:r>
            <a:endParaRPr lang="sk-SK" sz="2400" dirty="0"/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05648028-5808-4A37-A2F6-8397C79FE4BB}"/>
              </a:ext>
            </a:extLst>
          </p:cNvPr>
          <p:cNvSpPr txBox="1"/>
          <p:nvPr/>
        </p:nvSpPr>
        <p:spPr>
          <a:xfrm>
            <a:off x="4078484" y="3088055"/>
            <a:ext cx="2543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VLASTNÉ ALGORITMY</a:t>
            </a:r>
            <a:endParaRPr lang="sk-SK" sz="2400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97D6C217-16C4-46CC-BBFF-1184F881533A}"/>
              </a:ext>
            </a:extLst>
          </p:cNvPr>
          <p:cNvSpPr txBox="1"/>
          <p:nvPr/>
        </p:nvSpPr>
        <p:spPr>
          <a:xfrm>
            <a:off x="6579095" y="3149610"/>
            <a:ext cx="2564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APLIKÁCIE </a:t>
            </a:r>
          </a:p>
          <a:p>
            <a:pPr algn="ctr"/>
            <a:r>
              <a:rPr lang="sk-SK" sz="200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V REALNOM SVETE</a:t>
            </a:r>
            <a:endParaRPr lang="sk-SK" sz="2000" dirty="0"/>
          </a:p>
        </p:txBody>
      </p:sp>
      <p:sp>
        <p:nvSpPr>
          <p:cNvPr id="26" name="Znak plus 25">
            <a:extLst>
              <a:ext uri="{FF2B5EF4-FFF2-40B4-BE49-F238E27FC236}">
                <a16:creationId xmlns:a16="http://schemas.microsoft.com/office/drawing/2014/main" id="{7CA13BBC-C15C-4A3F-9C8B-C68F9DF1091C}"/>
              </a:ext>
            </a:extLst>
          </p:cNvPr>
          <p:cNvSpPr/>
          <p:nvPr/>
        </p:nvSpPr>
        <p:spPr>
          <a:xfrm>
            <a:off x="1760043" y="3249950"/>
            <a:ext cx="504228" cy="507206"/>
          </a:xfrm>
          <a:prstGeom prst="mathPlu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Znak plus 32">
            <a:extLst>
              <a:ext uri="{FF2B5EF4-FFF2-40B4-BE49-F238E27FC236}">
                <a16:creationId xmlns:a16="http://schemas.microsoft.com/office/drawing/2014/main" id="{93785A88-1EDA-4693-BFD6-E5346BB96383}"/>
              </a:ext>
            </a:extLst>
          </p:cNvPr>
          <p:cNvSpPr/>
          <p:nvPr/>
        </p:nvSpPr>
        <p:spPr>
          <a:xfrm>
            <a:off x="3884118" y="3249950"/>
            <a:ext cx="504228" cy="507206"/>
          </a:xfrm>
          <a:prstGeom prst="mathPlu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Rovná sa 26">
            <a:extLst>
              <a:ext uri="{FF2B5EF4-FFF2-40B4-BE49-F238E27FC236}">
                <a16:creationId xmlns:a16="http://schemas.microsoft.com/office/drawing/2014/main" id="{84ADCF7E-80C3-49C7-A4ED-8023CE05A9FD}"/>
              </a:ext>
            </a:extLst>
          </p:cNvPr>
          <p:cNvSpPr/>
          <p:nvPr/>
        </p:nvSpPr>
        <p:spPr>
          <a:xfrm>
            <a:off x="6269235" y="3328531"/>
            <a:ext cx="435769" cy="350044"/>
          </a:xfrm>
          <a:prstGeom prst="mathEqual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26" name="Picture 2" descr="Cloud Computing Services | Google Cloud">
            <a:extLst>
              <a:ext uri="{FF2B5EF4-FFF2-40B4-BE49-F238E27FC236}">
                <a16:creationId xmlns:a16="http://schemas.microsoft.com/office/drawing/2014/main" id="{C01AAFD1-8873-4996-B18D-0A467A18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71" y="2635082"/>
            <a:ext cx="1560556" cy="24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61A43877-52E8-4079-A00F-269997D0F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" t="21956" r="4297" b="50229"/>
          <a:stretch/>
        </p:blipFill>
        <p:spPr>
          <a:xfrm>
            <a:off x="144660" y="2597917"/>
            <a:ext cx="1502866" cy="255710"/>
          </a:xfrm>
          <a:prstGeom prst="rect">
            <a:avLst/>
          </a:prstGeom>
        </p:spPr>
      </p:pic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C3D72E42-494A-4DD1-86AB-68320C432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60" y="1594920"/>
            <a:ext cx="1548409" cy="976829"/>
          </a:xfrm>
          <a:prstGeom prst="rect">
            <a:avLst/>
          </a:prstGeom>
        </p:spPr>
      </p:pic>
      <p:pic>
        <p:nvPicPr>
          <p:cNvPr id="17" name="Obrázok 16" descr="Obrázok, na ktorom je rozmazať&#10;&#10;Automaticky generovaný popis">
            <a:extLst>
              <a:ext uri="{FF2B5EF4-FFF2-40B4-BE49-F238E27FC236}">
                <a16:creationId xmlns:a16="http://schemas.microsoft.com/office/drawing/2014/main" id="{EB164734-C80B-4063-8DF8-19188DB7B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20197"/>
            <a:ext cx="4572000" cy="3505200"/>
          </a:xfrm>
          <a:prstGeom prst="rect">
            <a:avLst/>
          </a:prstGeom>
        </p:spPr>
      </p:pic>
      <p:pic>
        <p:nvPicPr>
          <p:cNvPr id="18" name="Obrázok 17" descr="Obrázok, na ktorom je rozmazať&#10;&#10;Automaticky generovaný popis">
            <a:extLst>
              <a:ext uri="{FF2B5EF4-FFF2-40B4-BE49-F238E27FC236}">
                <a16:creationId xmlns:a16="http://schemas.microsoft.com/office/drawing/2014/main" id="{EFC69A1C-B0E0-4390-B4A3-D4F378403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520198"/>
            <a:ext cx="4572000" cy="35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9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238A130E-43FC-4D52-8D1B-129D8A054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13" y="1480931"/>
            <a:ext cx="4038998" cy="3591840"/>
          </a:xfrm>
          <a:prstGeom prst="rect">
            <a:avLst/>
          </a:prstGeom>
        </p:spPr>
      </p:pic>
      <p:sp>
        <p:nvSpPr>
          <p:cNvPr id="2" name="Google Shape;4959;p33">
            <a:extLst>
              <a:ext uri="{FF2B5EF4-FFF2-40B4-BE49-F238E27FC236}">
                <a16:creationId xmlns:a16="http://schemas.microsoft.com/office/drawing/2014/main" id="{5C0ADFF5-418E-40F5-A522-24542330AA52}"/>
              </a:ext>
            </a:extLst>
          </p:cNvPr>
          <p:cNvSpPr txBox="1">
            <a:spLocks/>
          </p:cNvSpPr>
          <p:nvPr/>
        </p:nvSpPr>
        <p:spPr>
          <a:xfrm>
            <a:off x="5052463" y="3649359"/>
            <a:ext cx="4780551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36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AKO SA </a:t>
            </a:r>
          </a:p>
          <a:p>
            <a:r>
              <a:rPr lang="sk-SK" sz="36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ZAREGISTROVAŤ?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437D124-6132-40E5-852F-CC8877966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3" y="56609"/>
            <a:ext cx="4251117" cy="95251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B009334-7208-4887-8DBB-A437156D0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9" y="1078473"/>
            <a:ext cx="3777248" cy="257833"/>
          </a:xfrm>
          <a:prstGeom prst="rect">
            <a:avLst/>
          </a:prstGeom>
        </p:spPr>
      </p:pic>
      <p:sp>
        <p:nvSpPr>
          <p:cNvPr id="30" name="Obdĺžnik 29">
            <a:extLst>
              <a:ext uri="{FF2B5EF4-FFF2-40B4-BE49-F238E27FC236}">
                <a16:creationId xmlns:a16="http://schemas.microsoft.com/office/drawing/2014/main" id="{CBB30E1F-894A-4A78-8C0F-80945E9F346C}"/>
              </a:ext>
            </a:extLst>
          </p:cNvPr>
          <p:cNvSpPr/>
          <p:nvPr/>
        </p:nvSpPr>
        <p:spPr>
          <a:xfrm>
            <a:off x="3834582" y="1078473"/>
            <a:ext cx="502275" cy="257833"/>
          </a:xfrm>
          <a:prstGeom prst="rect">
            <a:avLst/>
          </a:prstGeom>
          <a:noFill/>
          <a:ln w="28575">
            <a:solidFill>
              <a:srgbClr val="F25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2" name="Obrázok 31" descr="Obrázok, na ktorom je text&#10;&#10;Automaticky generovaný popis">
            <a:extLst>
              <a:ext uri="{FF2B5EF4-FFF2-40B4-BE49-F238E27FC236}">
                <a16:creationId xmlns:a16="http://schemas.microsoft.com/office/drawing/2014/main" id="{DDA52FF2-AC9F-4D75-9C6E-4211A38E9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"/>
          <a:stretch/>
        </p:blipFill>
        <p:spPr>
          <a:xfrm>
            <a:off x="6437671" y="2228103"/>
            <a:ext cx="2861981" cy="2362967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E638BA96-09BD-4296-86B3-67965FD17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611" y="1607971"/>
            <a:ext cx="1969076" cy="1969076"/>
          </a:xfrm>
          <a:prstGeom prst="rect">
            <a:avLst/>
          </a:prstGeom>
        </p:spPr>
      </p:pic>
      <p:pic>
        <p:nvPicPr>
          <p:cNvPr id="36" name="Obrázok 35">
            <a:extLst>
              <a:ext uri="{FF2B5EF4-FFF2-40B4-BE49-F238E27FC236}">
                <a16:creationId xmlns:a16="http://schemas.microsoft.com/office/drawing/2014/main" id="{B13F598B-5AD7-4A43-AF00-8C8D0E921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761" y="347127"/>
            <a:ext cx="2293630" cy="21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62772"/>
      </p:ext>
    </p:extLst>
  </p:cSld>
  <p:clrMapOvr>
    <a:masterClrMapping/>
  </p:clrMapOvr>
</p:sld>
</file>

<file path=ppt/theme/theme1.xml><?xml version="1.0" encoding="utf-8"?>
<a:theme xmlns:a="http://schemas.openxmlformats.org/drawingml/2006/main" name="Space Studies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40078"/>
      </a:accent1>
      <a:accent2>
        <a:srgbClr val="1B1B64"/>
      </a:accent2>
      <a:accent3>
        <a:srgbClr val="2E3192"/>
      </a:accent3>
      <a:accent4>
        <a:srgbClr val="9E005D"/>
      </a:accent4>
      <a:accent5>
        <a:srgbClr val="D9679A"/>
      </a:accent5>
      <a:accent6>
        <a:srgbClr val="4478AD"/>
      </a:accent6>
      <a:hlink>
        <a:srgbClr val="D9679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449</Words>
  <Application>Microsoft Office PowerPoint</Application>
  <PresentationFormat>Prezentácia na obrazovke (16:9)</PresentationFormat>
  <Paragraphs>139</Paragraphs>
  <Slides>37</Slides>
  <Notes>11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Space Studies Thesis by Slidesgo</vt:lpstr>
      <vt:lpstr>GOOGLE EARTH  ENGINE</vt:lpstr>
      <vt:lpstr>Prezentácia programu PowerPoint</vt:lpstr>
      <vt:lpstr> CLOUD  ako platforma</vt:lpstr>
      <vt:lpstr>Prezentácia programu PowerPoint</vt:lpstr>
      <vt:lpstr>ZOZNÁMTE SA:  GOOGLE  EARTH  ENGINE</vt:lpstr>
      <vt:lpstr>Prezentácia programu PowerPoint</vt:lpstr>
      <vt:lpstr>Prezentácia programu PowerPoint</vt:lpstr>
      <vt:lpstr>AKO TO FUNGUJE? </vt:lpstr>
      <vt:lpstr>Prezentácia programu PowerPoint</vt:lpstr>
      <vt:lpstr>Prezentácia programu PowerPoint</vt:lpstr>
      <vt:lpstr>DÁTA, DÁTOVÉ TYPY  a FUNKCIE  GOOGLE  EARTH  ENGINE</vt:lpstr>
      <vt:lpstr>Prezentácia programu PowerPoint</vt:lpstr>
      <vt:lpstr>Prezentácia programu PowerPoint</vt:lpstr>
      <vt:lpstr>Prezentácia programu PowerPoint</vt:lpstr>
      <vt:lpstr>PREDSTAVENIE GOOGLE  EARTH  ENGINE CODE EDITOR</vt:lpstr>
      <vt:lpstr>Prezentácia programu PowerPoint</vt:lpstr>
      <vt:lpstr>Prezentácia programu PowerPoint</vt:lpstr>
      <vt:lpstr>Prezentácia programu PowerPoint</vt:lpstr>
      <vt:lpstr>Prezentácia programu PowerPoint</vt:lpstr>
      <vt:lpstr>APLIKÁCIE  A MOŽNOSTI VYUŽITIA GOOGLE  EARTH  ENGINE </vt:lpstr>
      <vt:lpstr>Prezentácia programu PowerPoint</vt:lpstr>
      <vt:lpstr>Prezentácia programu PowerPoint</vt:lpstr>
      <vt:lpstr>Prezentácia programu PowerPoint</vt:lpstr>
      <vt:lpstr>UKÁŽKY APLIKÁCIÍ  POSTAVENÝCH NA  GOOGLE  EARTH  ENGINE </vt:lpstr>
      <vt:lpstr>GLOBAL FOREST CHANGE</vt:lpstr>
      <vt:lpstr>Prezentácia programu PowerPoint</vt:lpstr>
      <vt:lpstr>Prezentácia programu PowerPoint</vt:lpstr>
      <vt:lpstr> GOOGLE  EARTH  ENGINE TIMELAPSE </vt:lpstr>
      <vt:lpstr>GEE TIMELAPSE</vt:lpstr>
      <vt:lpstr>GOOGLE  EARTH  ENGINE ..a SLOVENSKO? </vt:lpstr>
      <vt:lpstr>Prezentácia programu PowerPoint</vt:lpstr>
      <vt:lpstr>Prezentácia programu PowerPoint</vt:lpstr>
      <vt:lpstr> ZÁKLADNÉ  PUBLIKÁCIE</vt:lpstr>
      <vt:lpstr> UŽITOČNÉ  LINKY</vt:lpstr>
      <vt:lpstr> UŽITOČNÉ  LINKY</vt:lpstr>
      <vt:lpstr>ĎAKUJEME ZA POZORNOSŤ!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  ENGINE</dc:title>
  <cp:lastModifiedBy>PC</cp:lastModifiedBy>
  <cp:revision>24</cp:revision>
  <dcterms:modified xsi:type="dcterms:W3CDTF">2023-05-03T12:10:56Z</dcterms:modified>
</cp:coreProperties>
</file>