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61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48618E9-EE2D-4864-9EEE-58939BD4F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17D1EC0-23FF-4FC8-B22D-E34878EAA4C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B929A7-258C-4469-AAB4-A67D713F7A8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A635CDB-2D00-49D5-B26E-0694A25000C7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4288D7A-F857-418D-92F2-368E841B9F27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1084F50-7F3C-4A4A-877E-FFD9EC7CD88B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31E64C1-F4C0-4A94-B319-BB1A0A2450B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63D8374-8052-417F-AB69-B97EAC43D51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7750734-4D51-4019-A003-38A3DE49B434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1B693D1-DBA2-4D3B-9B37-D9EE8C4112F4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BCD3EA8-E4C0-4AF6-817F-F9F29157A499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170FB3-B397-4AC9-85FD-65388F26D90A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E5EC0B9-49C7-4777-AEC5-B5EF8DE40498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902048B-30F7-4434-87A5-140F9BB4BEB1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500A6E2-A41C-4751-8A4E-9A0C5718D930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C259517-7BE7-45F9-81C0-3A6362BF143C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652F56-7B71-42B2-AB68-22204A6DF17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059830E-1C3D-4D42-8789-524971CB46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53325A7-86D3-4B52-A7E3-ADDF408B40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D53F46F-EC12-484C-A4E7-791E57687AC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64ED9CA-8950-47B8-A9ED-22B45CE15FB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4429F7B-9FD7-438F-8ECA-3FCAD006180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C558100-D455-4B41-890C-BCC898B2D1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2886397-398A-4318-BE16-2CBAC1902F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D32A3A6-CE6E-4ABD-8522-2C8DC88C07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9014C09-5B84-4798-8BDE-C80D76E67B8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A29EB9E-ED9D-4C69-8A26-9A7A0A83056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A2899F9-1795-416F-8F3D-26EEB684DB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3043474-8625-495C-BD06-3627FD286C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432CE47-7631-408E-8DDC-79EE378B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2C8832D-8B8D-4036-B913-2D363143274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CCEFEAF-E87B-4FF2-A947-94CABAA0610D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43A7CD3-94E1-42A9-BAB7-2AFCD9FCB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722903"/>
            <a:ext cx="10495904" cy="2460770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7609B-8FD3-4FF7-8EBC-6619CA868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8" y="3428997"/>
            <a:ext cx="10495904" cy="230663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2437C4A8-8E3A-4ADA-93B9-64737CE1A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7A76F-3401-4F50-AE85-8F2AA247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02E50-D34E-4DD4-8B3B-55D08F25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53B71-D2FA-4DDC-9C9C-E26F7B591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217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BD70F-ACE4-4595-845E-2296BDF83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978CD9-E0B5-4B48-8366-91E6D22C9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AF4B4-44D3-4E29-B235-A1B868207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7BA37-9639-480E-84AB-EA277225C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FC658-154E-48DE-AD31-813E5170C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713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5405209-5179-4359-91ED-1B1A46619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E32344F-3BE0-4CE8-B1BD-9ABD425E1C0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99DE306-F4FB-4730-A066-ADF38D73956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CB32885-303F-477F-A081-27425944F230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0C0C0B-4CD0-467D-A382-2B2415102C48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788DF0F-327F-43A5-AB71-3D32053D83CA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98A0902-2662-4911-A532-AA6310861479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BDA4F7-23F4-46D1-8B7E-A21DD84083E1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7FC9FC2-8808-438E-8FFB-5FE416BFB5C8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04694E5-71F9-4210-9BE8-FC12CC177BD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37E805-A7E5-4906-B0C5-1373F3DA962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4CD964-FBD6-41AB-8A02-9509A2BAC11F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CD7FF8-E827-4E0A-BCE2-CCB34EDAC0F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C4AD6BB-F1EE-4FB8-96E8-6890447800EC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E935057-E0A3-4DAE-B9C8-6E818D7A7205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08DDF69-1C14-453C-BC3A-37D3FE69DFC7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C26D82-15BA-4B2E-A42D-2ECA8012D30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7F73B67-E5E9-4000-91DA-034B2127EFD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AFAC1B5-F0DD-4FC0-B4C9-77CB29DF44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ACB3DB-54B2-4CEE-A791-C6FC6C758DA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8324004-1030-47D9-B817-425FF6ECC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AA001C4-81AB-4FA6-ADAA-C8618056353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D1DAD34-7844-4F16-9874-F51F2A23B9E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7DCBC6D-1BDA-4CB1-A3EC-59F240C8FA1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5B3C1A0-58E7-47E4-831B-CF3EE21D1E9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08A09FAA-E123-4FE4-B67A-9EBDE1A313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317B7C6-C816-4A58-B184-135E4FD19F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4D22ABB-4CE8-47DC-80BF-39B3E4CF704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A17DE37-A292-4031-AF42-CDB00A13EE7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73EF673-CB75-435F-9BF3-7594EC3ADF8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35F4581-15F6-47EE-87D0-1132A093DBA5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65CF984-F5BD-45C4-9A12-B02DB4F044E1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ACE66A86-8455-497B-9CA4-F460A19E5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8900000">
            <a:off x="7770390" y="-287370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68C62B-71EF-4824-9EE8-6CAE17984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07774" y="715616"/>
            <a:ext cx="3295876" cy="50265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3E4C8-4AA9-49D7-BF71-1AB5F2CFE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3588" y="715616"/>
            <a:ext cx="6770448" cy="5026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898B3-014E-440B-BA4E-10633921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22643-CE63-4C3E-B437-5A1A5EF91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1CE5E-160A-4B37-94E2-3D9DC75BF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96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D8D6B-70A2-430A-9F5D-DA093D8C1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A2845-6CA6-4745-A951-25B8D5319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49424-7A20-4BA1-9F60-671A5DBB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BD2B2-E17F-402E-8EA3-5C7C1118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23070-8658-4AC0-B2A3-4BE605A84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587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69DB7AC-F7D7-430A-A2A7-CD3EBBF1D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6AAF10E-F092-4160-BF4A-FF568555B790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6341C04-9B94-4385-A661-7B8C1700049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4C1D709-6A0F-409C-B2D0-C248E562265E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99BE53-BA11-4B67-BFBB-6281DB50C75D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B662D93-31C1-4DFB-A938-E631F89AA9F0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7ECC8DA-0BEC-4508-89D4-12FA35B481F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7DC8E6C-1B78-4B89-82DD-BBA778CD1482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8E5F54A-0315-4B15-B865-1F0460526260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DD7F352-DE39-4835-8D3F-69CDEC490F1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9D6F20A-F777-4F41-B23B-735A64FA5DA3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1BBADBA-0F74-418B-BC50-AD44596C3EF8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918BE26-88E5-457C-8095-745F34D1536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269E0-E058-4340-B93D-7D40FFF521F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DDD9AEE-5501-4385-B339-4616F567B53D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4D29C61-8926-4C98-882B-AB90108C8386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AC585F9-B633-4F7E-AADE-75079DC17158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5DC6366-5525-4FBC-9886-D4409F6B299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CC03CF9-098C-4140-806A-023D3DC3F2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C41BC4-89DF-4EC4-A141-9EF16D8EEB5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32AD067-E64C-499E-9C0A-A725258744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653DD54-FA2B-4B91-A94E-3C46AE21B38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86AC204-156B-442E-B028-01036BD1F2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03512DE-F013-431A-9F6E-ADDA88FB2DD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E95FEE1-61A9-4065-B9F8-5589180AC62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028AA59-C1FA-46C0-BFDD-1C1D3404C81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A5C99EE-B791-470A-8639-0357A751EB4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54F4204-F48B-4AF5-B11E-0CE7D972AC3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76643FE-3966-4B82-9623-C61A56EDD20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DD769C5-B1B1-45BD-A40A-67E6568C843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A511707-50C7-48B2-81F7-5C82BF57795C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38D44F3-CCFE-48A0-8414-FFF5E43D9184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D126FE0-8204-40BB-AD46-4A0C7A475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18115"/>
            <a:ext cx="10312571" cy="278150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5E350-4200-419C-A167-527DD6B77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3753350"/>
            <a:ext cx="10312571" cy="1991572"/>
          </a:xfrm>
        </p:spPr>
        <p:txBody>
          <a:bodyPr/>
          <a:lstStyle>
            <a:lvl1pPr marL="0" indent="0">
              <a:buNone/>
              <a:defRPr lang="en-US" sz="24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6741F519-22CF-4C01-B140-5480DBAB3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1550-9064-4767-B70A-3501AF95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E1C33-2E8E-4041-9683-12048CB8A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36992-B921-4F3F-9C4A-0D67E618D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038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CFDF5-4B31-4F1B-83BA-82A95103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312571" cy="13548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EC9A6-F718-4497-8A75-637EE1745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078" y="2345843"/>
            <a:ext cx="500958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503E57-9695-4508-9778-B3DB1FB5F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5075" y="2345843"/>
            <a:ext cx="506857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4CEE6-B9DC-4CCC-8F4C-0B4DADFB0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85191-5804-47C9-95EB-D49D71573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B0A03-44F6-4299-B45D-E07A0239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204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920E6-CC97-4BD8-92FE-8F36024D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0"/>
            <a:ext cx="10320062" cy="14075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872FB-EDD5-42FB-8A9A-279EAD4FB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2331481"/>
            <a:ext cx="4963444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F28C1-95C8-476A-8D93-D580DD39D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1078" y="2954564"/>
            <a:ext cx="4963444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315485-EE1A-41B0-873A-BA9D06E88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03351" y="2331481"/>
            <a:ext cx="4900298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81A6FB-1583-4A1B-A4A7-C65062C57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03351" y="2954564"/>
            <a:ext cx="4900298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A29EA7-E61E-4617-9DA9-40B9299B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587" y="6215870"/>
            <a:ext cx="3843779" cy="417126"/>
          </a:xfrm>
        </p:spPr>
        <p:txBody>
          <a:bodyPr/>
          <a:lstStyle/>
          <a:p>
            <a:fld id="{8F72BA41-EC5B-4197-BCC8-0FD2E523CD7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6249CC-EB72-46A6-87D9-5FBDA8E4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A04EE7-47BE-4ECE-A170-793C4E569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007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E4946-24AD-40DD-95A7-49BA49C2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501177" cy="14012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CF342-49F6-482D-943E-7E50B1694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4033E5-3797-4FF8-866F-9FD9325A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DC1E67-424D-4638-98F8-38E71A41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929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5BED274-5EB4-4EF4-B353-E55BD5026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0418BE5-560E-4E49-B12D-B555511FED72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49D1162-73B9-420F-BCBE-95039D00CD2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2BA76FE-316A-48E2-A03B-4E05691C4348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E678FBC-A6AD-4422-BA24-A4172F8862CA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3C5C3E-2D08-43F0-AFAC-E15360CA7D3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BEAC62-AF92-4A65-9790-6F6E0C6C5A1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77D7C5-E76E-4E82-BFC4-9A75D2C8089D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66E0152-96B9-4067-80D3-D9BDE6D7EC9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918AFCC-B9DA-4092-8FBA-2CFEDB0388E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1EC7D33-C87E-4812-A722-53C5D99272B5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5F239E3-501A-4C3C-9BE4-6BFA0D3126B7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B62BF3B-95BB-4188-AAE5-015A0EF3D18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14E5F0F-0124-40D0-A0BF-AE307A0E15F4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BADC3B1-26C7-4CF1-B29D-4D0DEA3E2633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0A7DF6E-1132-4A80-9B18-593B1ACD778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EF19589-10D8-4A8F-A0B1-F7CE380E3001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8E6BB32-C4F8-4914-88D3-7DC5E79D02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8F046EE-9DBA-4924-A19C-ED8741F5F81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AABBC44-ABA8-4913-824E-64D34472464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4272B22-1C39-47A0-8551-73666AFBE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8CDFF66-464C-4ABF-BB01-00500A3B75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079FC88-BD3B-4C04-9B90-0FC93C1792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1FCAED8-8687-4141-A7C3-0D88ACEDFEC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65038E6-7B32-460F-B804-D6C105FF44C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C5DAE85-AD17-454B-AB64-CEFF52FDAB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C603643-2066-4967-AE4B-9DA143843B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37E9533-9B07-43E3-B939-7BADC01FEE8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DCCAAEE-AB2E-4534-893A-3DB109499FB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8BD39A2-970F-4714-AAA6-67EE99A0EAA9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F4A1387-348B-4E46-9B65-FDF76ED0EF20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F5DAF27-A54D-442A-93E4-BA7F04EAE379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EA265F-80A1-448D-A6EB-CE8D6F6E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15D00D-89E6-4E7A-9A4D-A8CCEB3BE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B5AEA-8C38-4776-878C-AB01474D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84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C4853C57-22BC-4465-8B37-DC06FE5A0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2" y="314485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67C0A6-48E9-4845-9EBF-EF2A3DFD2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99914" cy="299658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8B542-2084-485C-ABFC-94340B4C7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672" y="708102"/>
            <a:ext cx="5656716" cy="54306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7791F-9546-470D-A174-D75285263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6544"/>
            <a:ext cx="4499914" cy="2162201"/>
          </a:xfrm>
        </p:spPr>
        <p:txBody>
          <a:bodyPr>
            <a:normAutofit/>
          </a:bodyPr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None/>
            </a:pPr>
            <a:r>
              <a:rPr lang="en-US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550D594-9D00-4E12-9A7B-8B78EC199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5DEA230-2680-47DD-BD49-FDBF4C1105A5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F0BA61D-887F-46F1-B20D-EA4C38D467C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350DFBA-D16D-4AE0-8339-58C4089B94AD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F4AAAA5-CEFC-4C25-91D3-5AE49F720DA5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4D142AD-3FA3-43E4-8A61-61CF1E41568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C3755A3-93F4-4EC4-9635-7E89E4AF1D3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0BFB588-0AB8-4BD8-9272-1CA867726018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45A6DF3-CF29-4480-A235-EAE88D65A63C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D6FF036-365A-4C15-8E15-0D5BBEBCEA58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85E76FF-4E86-4E42-B67E-B11AAE8D3076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1A64CEE-7CED-4EB2-A414-6F2D91E824F9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12C571B-47A6-49EB-A29F-678368BAED9F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160B109-845C-4119-BB66-9887B3859A7D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68B7447-FF64-42D9-B3C6-2BDC6F547ED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FFF9B71-8653-450D-AFBE-2140D586FB5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F0B9E5A-C1DA-445C-A911-721DF98DDCD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5C9A3DC-A478-4469-9359-34A435689F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7DE3299-EED7-4771-A270-F6B02941AD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434422A-5B59-41DC-8E2A-1A8244580E3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A176117-0990-434B-A9D9-B4B9043C544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7D6425E-C84A-462F-98F8-D0AB4FC3AF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F13AB68-7321-4AC2-AC60-0F417877D07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E275CCE-D06F-49D0-8A47-372C5040330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D4B374E-EEBC-4A9C-B3B4-B269EC7198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D80A7E6-BBEF-4EF1-B14A-29F26BFCF8E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D7BC013-9B50-459D-8B8D-F756514A478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48964C0-675D-4807-B795-4B695A8F84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6911512-51A8-4CE7-A043-425C809EB5F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C15D1E-0EDF-4AD7-90C7-3D8D64E645D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8265A2D-2A6A-4301-B59F-8BAD98D9A57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4A4907F-2D1D-49D1-882D-119AA5E1183B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A2284-37AB-43F5-98B8-8AB49DB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8ABAA-E2F7-4C89-99ED-2C340220D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2EF12-B2CD-4F3C-9F19-A8691540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70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DDA6865-0A03-48FA-AD6E-D5BF8FDE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277E8EB-0DA2-40E4-AD12-1CCD0D262D0B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5BFE9F8-907A-4FFC-9FDE-2B51D238C4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BDDC323-8732-4007-BB81-1BE917E3B2FF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08FC40-8403-438D-95CA-E4EDC66192A9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411D218-3FEA-4455-9809-91F029FB55AE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541390F-BE50-4E4E-9DA2-B5F23F1A93D8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EB3F094-97B5-48E1-A4DE-8BEED255028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D4DBB43-CB34-4881-9445-A7FE131D5327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B71F972-027A-47F0-996C-84BFE4574050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C41353D-93C8-43F8-BBDE-7AB6B29EC38C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F07B24-CBD8-4F09-81EB-504285F8E11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27873BB-1D79-4055-801C-BDA0F9A1513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008D42B-2F35-497E-A26D-9AF008619D4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7F57499-C4D9-4B7D-BADA-38462AA3164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71F2B9-1FFA-4350-9370-B098459A232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8FBAFFC-DC8F-4BB4-B405-E4AAA269AED4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94FCE64-D7A5-411A-8795-932DD39F95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0B4ECFC-FD43-44CF-B7FA-2A8C565140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9DFBC12-1E1D-44DE-9966-BAB05B2466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9BEF096-361C-478B-81EB-37584119BFE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FC81993-CE86-4910-B9CE-B69375BDCE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75613D7-9FB0-4D33-8784-EC059DE019C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D520AFD9-E849-4F42-99B2-928E6098C29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A200B0B-91CD-4D66-ADFC-9585D283103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5DB0C45-30CE-4C85-95C6-FFF4977C64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DC31604-5F93-436D-A9D2-A48846D4E0D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FF1B965-7DE1-4AE3-B28B-DB6847BC52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FD9FB65-4392-4D6A-8ACC-8151F682BFE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B40380C-3493-4AFE-BF13-AE68A8D244B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B21DF1-4859-4991-9C10-F8FA68F41013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54AD212-17DC-4506-AAA0-34A46A0B11C3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5B556E7-762B-4E18-A961-A4F7A9ECF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34823" cy="3020519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7118AF-C54D-406D-AABE-AED6576D12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672" y="713677"/>
            <a:ext cx="5304977" cy="5430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205CDEB9-8DED-4711-8140-4C943FC2C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314330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3C3F-6360-4760-9477-C3831A6E2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0330"/>
            <a:ext cx="4434823" cy="2173992"/>
          </a:xfrm>
        </p:spPr>
        <p:txBody>
          <a:bodyPr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92D3B-60EE-4FC5-9ED7-44453008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F831E-9B19-4936-8BC9-F62A9B118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1E1D1-F7A2-40D0-91DA-07468A965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55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BDF0D99C-5D42-41C6-A50C-C4E2D6B2A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F28962D-50BA-43F8-8863-28ECE711D3F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80F5939-D4E0-46FD-9A5A-5D648E38109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633D331-78CB-40A1-B167-8185EC5D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512E4B1-E78E-49E7-AA36-374CC1B084E4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7D46340-CBFC-490F-B44E-7AA8FBF58B05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575C26C-3EBD-4AA9-BA4D-2561E295D65D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35DB6BE-E065-4559-BF5C-36B56B379040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DA54272-CD9D-4F68-BBAB-4F0C0C3EC63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002CE8F-9256-4F2C-B474-58873717119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9C9DE9F-4252-401D-913E-B74C9E326F9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FE4E69B-534F-4A80-9E1C-798BEE1B079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7564E1C-009C-4832-AE8D-E98286693F0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305DF1C-5801-43F2-A8B9-5351369418C0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806E71C8-0783-4E17-9B34-F51231DD2954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D908F17-2A89-4B0A-A2EA-692390969FE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BE22751-380F-44F9-BEED-0A553CF87BE5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7B27910-846F-4E4E-B588-F5B2E026FE9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E6E0501E-134E-46D7-984F-3A382B0BB29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90A83974-CBD7-4A69-9D84-2D3BBDE027A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503E931-00D4-4B0C-BC69-49FE5C76651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732A30-BE2F-4D71-BC37-60F7B44591B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C8EB840-DE7D-4E67-989C-F4D8F50E15B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F05D2CC2-53CC-487E-A72E-42B1E9B184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3A12D6B-1D60-4F26-8FB9-74AD5B070BD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1895D00-2D63-443C-95A8-5EB6E5EECBF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AC50652-2A56-4382-95D0-971644EE0FA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A50A374-8880-482D-B54F-F74E0D7BE18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C66364D8-CCC7-4AAF-94BC-766EC160D9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4A0DC409-26E2-4453-89FD-745EA849BE7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39ED039-D66C-4A5E-AA35-E7A5FA2E64C2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72C13DC-161E-49CF-96B5-5383AA052AB7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103067-48DA-458C-99F6-9921C19A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725951"/>
            <a:ext cx="10325000" cy="14424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86862-507E-4F73-890F-3B77BCFA3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9" y="2340131"/>
            <a:ext cx="10325000" cy="3564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BC0BB-AF05-4753-9159-41A16FBFC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3587" y="6215870"/>
            <a:ext cx="3843779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BA41-EC5B-4197-BCC8-0FD2E523CD7A}" type="datetimeFigureOut">
              <a:rPr lang="en-US" smtClean="0"/>
              <a:pPr/>
              <a:t>9/17/2025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62F82-EA1A-4B02-8A64-3B44C0D9DA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1078" y="236364"/>
            <a:ext cx="4114800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5EF32-1CA9-4CDA-8182-2FB0C30A0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03649" y="6215870"/>
            <a:ext cx="979151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5108C-154A-4A5A-9C05-91A49A422B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63BAC6E0-ADAC-40FB-AF53-88FA5F837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4" y="151621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652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tomas.fedor@student.upjs.sk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" name="Rectangle 48">
            <a:extLst>
              <a:ext uri="{FF2B5EF4-FFF2-40B4-BE49-F238E27FC236}">
                <a16:creationId xmlns:a16="http://schemas.microsoft.com/office/drawing/2014/main" id="{4E1EF4E8-5513-4BF5-BC41-04645281C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3848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Oblaky na oblohe z podhľadu">
            <a:extLst>
              <a:ext uri="{FF2B5EF4-FFF2-40B4-BE49-F238E27FC236}">
                <a16:creationId xmlns:a16="http://schemas.microsoft.com/office/drawing/2014/main" id="{6F267E06-B0C6-CFC8-2833-A0CEDCDFE5C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597" b="10134"/>
          <a:stretch/>
        </p:blipFill>
        <p:spPr>
          <a:xfrm>
            <a:off x="20" y="10"/>
            <a:ext cx="12191980" cy="6857989"/>
          </a:xfrm>
          <a:prstGeom prst="rect">
            <a:avLst/>
          </a:prstGeom>
        </p:spPr>
      </p:pic>
      <p:sp>
        <p:nvSpPr>
          <p:cNvPr id="93" name="Flowchart: Document 50">
            <a:extLst>
              <a:ext uri="{FF2B5EF4-FFF2-40B4-BE49-F238E27FC236}">
                <a16:creationId xmlns:a16="http://schemas.microsoft.com/office/drawing/2014/main" id="{D22FBD32-C88A-4C1D-BC76-613A93944B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304804" y="304807"/>
            <a:ext cx="6858000" cy="6248391"/>
          </a:xfrm>
          <a:prstGeom prst="flowChartDocumen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4D2AD28-5911-759A-1809-B458C42E31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722902"/>
            <a:ext cx="4225893" cy="3077253"/>
          </a:xfrm>
        </p:spPr>
        <p:txBody>
          <a:bodyPr>
            <a:normAutofit/>
          </a:bodyPr>
          <a:lstStyle/>
          <a:p>
            <a:r>
              <a:rPr lang="sk-SK" dirty="0"/>
              <a:t>Geografia atmosféry a hydrosféry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1314511-D885-0AF8-4692-E4CA1BF75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7" y="3971875"/>
            <a:ext cx="5100122" cy="2190707"/>
          </a:xfrm>
        </p:spPr>
        <p:txBody>
          <a:bodyPr>
            <a:normAutofit/>
          </a:bodyPr>
          <a:lstStyle/>
          <a:p>
            <a:endParaRPr lang="sk-SK" dirty="0"/>
          </a:p>
          <a:p>
            <a:r>
              <a:rPr lang="sk-SK" dirty="0"/>
              <a:t>Mgr. Tomáš Fedor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3499997-BC46-4896-AEA5-37EC629D2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ADA461E0-415F-4E8B-8B08-2C975693D3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AD1EDD03-89DD-456E-BB53-FA43BE25A3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72A76E89-A44E-4207-8F8A-F853ED8A3B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3C81BA9D-E2BC-4AD2-B816-5DE100BC85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EA155025-B3E7-46D2-B556-80A8E9083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DAAE4CEE-0410-46B5-B649-E3754C5394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C86DDB39-DB80-43C8-A5AF-24AE5841B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F3BE8C2-40CB-46C0-9536-BA1C51AF92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BE2D5D2E-1F38-48BC-B038-9DA190B871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8289E300-BEF0-4977-919B-F3367CF876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F12B4899-7298-454D-90B9-382ACAEAA8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686FBE75-F4D3-48DD-85D2-593D0C1B37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AE586789-549A-4D87-8967-6DCD5DEDF6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B66293A2-B541-4BE7-8C99-1B730BB4DA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F2938820-6D84-479D-B608-354903781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98EE07FC-6A61-4C78-BAF6-86E2FD5435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C4E5A61-6E0E-44DD-B47E-9547F3A540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948B355A-1131-4815-881C-3949360FA2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873D903E-5A72-42B5-B741-95081B06E2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65769BB5-F1CF-4A57-A2E8-2ED9F9DDF0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E4F9ABF1-4E55-4D70-ACF2-DB7D62C7D4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2FD75E62-63B6-4237-88D5-02A90DDFA1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C6A41C83-58E2-4EE6-864C-DB7DE375A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F1162541-E8F8-4926-91B8-AD9F514156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33E6FB3D-A8E2-4B96-B87B-EEEC499F83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0766009-515D-4494-BFF6-AC554CBCD0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14C1372F-2169-48C6-8AEB-411E8405B2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973FA4F1-4239-4336-BB84-8E3BBCD7F5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2E90E0AA-C864-445E-AC17-96D1C90CB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5D4D2F48-C2BF-4C1C-82B9-FEB42F3CD8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83">
              <a:extLst>
                <a:ext uri="{FF2B5EF4-FFF2-40B4-BE49-F238E27FC236}">
                  <a16:creationId xmlns:a16="http://schemas.microsoft.com/office/drawing/2014/main" id="{96BB855D-6213-4C07-A21A-F0250B89F9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74019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48618E9-EE2D-4864-9EEE-58939BD4F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17D1EC0-23FF-4FC8-B22D-E34878EAA4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AB929A7-258C-4469-AAB4-A67D713F7A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A635CDB-2D00-49D5-B26E-0694A25000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4288D7A-F857-418D-92F2-368E841B9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1084F50-7F3C-4A4A-877E-FFD9EC7CD8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31E64C1-F4C0-4A94-B319-BB1A0A245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63D8374-8052-417F-AB69-B97EAC43D5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7750734-4D51-4019-A003-38A3DE49B4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1B693D1-DBA2-4D3B-9B37-D9EE8C4112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BCD3EA8-E4C0-4AF6-817F-F9F29157A4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A170FB3-B397-4AC9-85FD-65388F26D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E5EC0B9-49C7-4777-AEC5-B5EF8DE404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7902048B-30F7-4434-87A5-140F9BB4B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500A6E2-A41C-4751-8A4E-9A0C5718D9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C259517-7BE7-45F9-81C0-3A6362BF14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0652F56-7B71-42B2-AB68-22204A6DF1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059830E-1C3D-4D42-8789-524971CB46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53325A7-86D3-4B52-A7E3-ADDF408B40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D53F46F-EC12-484C-A4E7-791E57687A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64ED9CA-8950-47B8-A9ED-22B45CE15F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4429F7B-9FD7-438F-8ECA-3FCAD00618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C558100-D455-4B41-890C-BCC898B2D1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2886397-398A-4318-BE16-2CBAC1902F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D32A3A6-CE6E-4ABD-8522-2C8DC88C07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9014C09-5B84-4798-8BDE-C80D76E67B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A29EB9E-ED9D-4C69-8A26-9A7A0A8305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AA2899F9-1795-416F-8F3D-26EEB684DB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3043474-8625-495C-BD06-3627FD286C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432CE47-7631-408E-8DDC-79EE378B7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2C8832D-8B8D-4036-B913-2D3631432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CCEFEAF-E87B-4FF2-A947-94CABAA061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ight Triangle 40">
            <a:extLst>
              <a:ext uri="{FF2B5EF4-FFF2-40B4-BE49-F238E27FC236}">
                <a16:creationId xmlns:a16="http://schemas.microsoft.com/office/drawing/2014/main" id="{2437C4A8-8E3A-4ADA-93B9-64737CE1A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411BE1D3-B675-4947-B4E3-14B8DC93FB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5" name="Freeform: Shape 44">
            <a:extLst>
              <a:ext uri="{FF2B5EF4-FFF2-40B4-BE49-F238E27FC236}">
                <a16:creationId xmlns:a16="http://schemas.microsoft.com/office/drawing/2014/main" id="{B27DF924-CC1B-431A-A8F3-7FEBCA1AF9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69" y="2882524"/>
            <a:ext cx="12184765" cy="3975477"/>
          </a:xfrm>
          <a:custGeom>
            <a:avLst/>
            <a:gdLst>
              <a:gd name="connsiteX0" fmla="*/ 8942254 w 12188952"/>
              <a:gd name="connsiteY0" fmla="*/ 34 h 3975477"/>
              <a:gd name="connsiteX1" fmla="*/ 11642906 w 12188952"/>
              <a:gd name="connsiteY1" fmla="*/ 225257 h 3975477"/>
              <a:gd name="connsiteX2" fmla="*/ 12188952 w 12188952"/>
              <a:gd name="connsiteY2" fmla="*/ 311174 h 3975477"/>
              <a:gd name="connsiteX3" fmla="*/ 12188952 w 12188952"/>
              <a:gd name="connsiteY3" fmla="*/ 3975477 h 3975477"/>
              <a:gd name="connsiteX4" fmla="*/ 0 w 12188952"/>
              <a:gd name="connsiteY4" fmla="*/ 3975477 h 3975477"/>
              <a:gd name="connsiteX5" fmla="*/ 0 w 12188952"/>
              <a:gd name="connsiteY5" fmla="*/ 1085061 h 3975477"/>
              <a:gd name="connsiteX6" fmla="*/ 552141 w 12188952"/>
              <a:gd name="connsiteY6" fmla="*/ 1079980 h 3975477"/>
              <a:gd name="connsiteX7" fmla="*/ 8942254 w 12188952"/>
              <a:gd name="connsiteY7" fmla="*/ 34 h 3975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975477">
                <a:moveTo>
                  <a:pt x="8942254" y="34"/>
                </a:moveTo>
                <a:cubicBezTo>
                  <a:pt x="9695041" y="1709"/>
                  <a:pt x="10568453" y="66687"/>
                  <a:pt x="11642906" y="225257"/>
                </a:cubicBezTo>
                <a:lnTo>
                  <a:pt x="12188952" y="311174"/>
                </a:lnTo>
                <a:lnTo>
                  <a:pt x="12188952" y="3975477"/>
                </a:lnTo>
                <a:lnTo>
                  <a:pt x="0" y="3975477"/>
                </a:lnTo>
                <a:lnTo>
                  <a:pt x="0" y="1085061"/>
                </a:lnTo>
                <a:lnTo>
                  <a:pt x="552141" y="1079980"/>
                </a:lnTo>
                <a:cubicBezTo>
                  <a:pt x="4849952" y="999477"/>
                  <a:pt x="5931106" y="-6667"/>
                  <a:pt x="8942254" y="34"/>
                </a:cubicBezTo>
                <a:close/>
              </a:path>
            </a:pathLst>
          </a:custGeom>
          <a:solidFill>
            <a:srgbClr val="BCBCBC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7" name="Right Triangle 46">
            <a:extLst>
              <a:ext uri="{FF2B5EF4-FFF2-40B4-BE49-F238E27FC236}">
                <a16:creationId xmlns:a16="http://schemas.microsoft.com/office/drawing/2014/main" id="{D2D8651B-6FCC-49D7-B6F8-AF869E89F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81093" y="151932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C13C5A7-AC21-48FA-A06F-6A7F303BC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7F262F85-28C5-406E-86B5-21B5007975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46E46736-4910-4C3D-A602-EA961B5B94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E6C95156-5BFF-4DE7-B263-E72A623691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CC6A642-5940-409E-BA90-465C2A8146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D12D9B4F-73D1-4F08-BED3-050F005D00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C6BADE15-4CCA-4FB3-A2E1-F2B70EC8E9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1B84EC39-7B8E-4610-A1D0-64B4DC63E8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C61CE688-F428-4557-8D39-912F63B57A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A0A277E-6B5F-4EA7-927D-072AE79F09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CF8762B1-DD2A-4691-BAA0-FCF140D803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EB10B872-619E-4CDC-BBC2-2B8512F5E3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055518C1-8F67-4B56-B385-0E4947C32A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783AD748-761F-44A2-BF90-DBA3EDB465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F6015257-A8BA-4AFA-943B-9CC961D83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21F0F86-489E-43A6-8315-85247026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5C90D9E-C664-4A5F-BC20-D76DDB874F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E81936AF-8AA7-4931-8575-88CAD33A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DDF1762F-6360-4C8F-9E4A-C7DE8C4C3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8559C29F-E778-464B-A96A-079815C233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7AD9E72B-D3BF-4D27-A601-1D2E7DE839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0CB8422D-924B-45F5-8A16-0F8AC8FDC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F7D55B22-5D5C-4F9B-9530-BB9DE6375D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BA093CBE-3A15-4A43-A536-2EE3B6524D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EA289A63-846E-4F02-A373-B072C2EAF8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92B62319-B036-4232-A230-5DD9F9EE11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A13B242B-F116-42CC-AC41-373E24D4A0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C3F63EA7-9511-4DDD-962B-5C5C5131A9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EE9C8DA-BB76-4CFF-AFD5-4E054A62C8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A2F3C61A-326D-45E1-8FDF-B346F1625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FBEEB7B-6D5D-47E6-836B-1843CF8107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1FF47F77-62CD-47D4-BB10-B751B9DAC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902B1664-39A6-87CE-65D9-2C2D8C7A6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1260582"/>
            <a:ext cx="10302169" cy="162864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 sz="5400" dirty="0"/>
              <a:t>Úvod do predmetu</a:t>
            </a:r>
            <a:endParaRPr lang="en-US" sz="5400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7A1BD95A-71D5-EDFF-4FD9-29150B2F5C6B}"/>
              </a:ext>
            </a:extLst>
          </p:cNvPr>
          <p:cNvSpPr txBox="1"/>
          <p:nvPr/>
        </p:nvSpPr>
        <p:spPr>
          <a:xfrm>
            <a:off x="700841" y="2339642"/>
            <a:ext cx="925596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Rozdelené na dve časti – meteorológia a hydrológia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Geografia atmosféry – prvých 6 prednášok (Mgr. </a:t>
            </a:r>
            <a:r>
              <a:rPr lang="sk-SK" sz="2400" dirty="0" err="1"/>
              <a:t>Šupinský</a:t>
            </a:r>
            <a:r>
              <a:rPr lang="sk-SK" sz="2400" dirty="0"/>
              <a:t> PhD.) a cvičení (Mgr. Fedor)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Geografia hydrosféry – 6 posledných prednášok a cvičení (Mgr. </a:t>
            </a:r>
            <a:r>
              <a:rPr lang="sk-SK" sz="2400" dirty="0" err="1"/>
              <a:t>Šupinský</a:t>
            </a:r>
            <a:r>
              <a:rPr lang="sk-SK" sz="2400" dirty="0"/>
              <a:t> PhD.)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Rozsah cvičenia 45 minút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3913996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48618E9-EE2D-4864-9EEE-58939BD4F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17D1EC0-23FF-4FC8-B22D-E34878EAA4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AB929A7-258C-4469-AAB4-A67D713F7A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A635CDB-2D00-49D5-B26E-0694A25000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4288D7A-F857-418D-92F2-368E841B9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1084F50-7F3C-4A4A-877E-FFD9EC7CD8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31E64C1-F4C0-4A94-B319-BB1A0A245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63D8374-8052-417F-AB69-B97EAC43D5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7750734-4D51-4019-A003-38A3DE49B4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1B693D1-DBA2-4D3B-9B37-D9EE8C4112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BCD3EA8-E4C0-4AF6-817F-F9F29157A4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A170FB3-B397-4AC9-85FD-65388F26D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E5EC0B9-49C7-4777-AEC5-B5EF8DE404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7902048B-30F7-4434-87A5-140F9BB4B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500A6E2-A41C-4751-8A4E-9A0C5718D9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C259517-7BE7-45F9-81C0-3A6362BF14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0652F56-7B71-42B2-AB68-22204A6DF1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059830E-1C3D-4D42-8789-524971CB46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53325A7-86D3-4B52-A7E3-ADDF408B40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D53F46F-EC12-484C-A4E7-791E57687A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64ED9CA-8950-47B8-A9ED-22B45CE15F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4429F7B-9FD7-438F-8ECA-3FCAD00618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C558100-D455-4B41-890C-BCC898B2D1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2886397-398A-4318-BE16-2CBAC1902F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D32A3A6-CE6E-4ABD-8522-2C8DC88C07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9014C09-5B84-4798-8BDE-C80D76E67B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A29EB9E-ED9D-4C69-8A26-9A7A0A8305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AA2899F9-1795-416F-8F3D-26EEB684DB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3043474-8625-495C-BD06-3627FD286C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432CE47-7631-408E-8DDC-79EE378B7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2C8832D-8B8D-4036-B913-2D3631432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CCEFEAF-E87B-4FF2-A947-94CABAA061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ight Triangle 40">
            <a:extLst>
              <a:ext uri="{FF2B5EF4-FFF2-40B4-BE49-F238E27FC236}">
                <a16:creationId xmlns:a16="http://schemas.microsoft.com/office/drawing/2014/main" id="{2437C4A8-8E3A-4ADA-93B9-64737CE1A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411BE1D3-B675-4947-B4E3-14B8DC93FB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5" name="Freeform: Shape 44">
            <a:extLst>
              <a:ext uri="{FF2B5EF4-FFF2-40B4-BE49-F238E27FC236}">
                <a16:creationId xmlns:a16="http://schemas.microsoft.com/office/drawing/2014/main" id="{B27DF924-CC1B-431A-A8F3-7FEBCA1AF9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69" y="2882524"/>
            <a:ext cx="12184765" cy="3975477"/>
          </a:xfrm>
          <a:custGeom>
            <a:avLst/>
            <a:gdLst>
              <a:gd name="connsiteX0" fmla="*/ 8942254 w 12188952"/>
              <a:gd name="connsiteY0" fmla="*/ 34 h 3975477"/>
              <a:gd name="connsiteX1" fmla="*/ 11642906 w 12188952"/>
              <a:gd name="connsiteY1" fmla="*/ 225257 h 3975477"/>
              <a:gd name="connsiteX2" fmla="*/ 12188952 w 12188952"/>
              <a:gd name="connsiteY2" fmla="*/ 311174 h 3975477"/>
              <a:gd name="connsiteX3" fmla="*/ 12188952 w 12188952"/>
              <a:gd name="connsiteY3" fmla="*/ 3975477 h 3975477"/>
              <a:gd name="connsiteX4" fmla="*/ 0 w 12188952"/>
              <a:gd name="connsiteY4" fmla="*/ 3975477 h 3975477"/>
              <a:gd name="connsiteX5" fmla="*/ 0 w 12188952"/>
              <a:gd name="connsiteY5" fmla="*/ 1085061 h 3975477"/>
              <a:gd name="connsiteX6" fmla="*/ 552141 w 12188952"/>
              <a:gd name="connsiteY6" fmla="*/ 1079980 h 3975477"/>
              <a:gd name="connsiteX7" fmla="*/ 8942254 w 12188952"/>
              <a:gd name="connsiteY7" fmla="*/ 34 h 3975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975477">
                <a:moveTo>
                  <a:pt x="8942254" y="34"/>
                </a:moveTo>
                <a:cubicBezTo>
                  <a:pt x="9695041" y="1709"/>
                  <a:pt x="10568453" y="66687"/>
                  <a:pt x="11642906" y="225257"/>
                </a:cubicBezTo>
                <a:lnTo>
                  <a:pt x="12188952" y="311174"/>
                </a:lnTo>
                <a:lnTo>
                  <a:pt x="12188952" y="3975477"/>
                </a:lnTo>
                <a:lnTo>
                  <a:pt x="0" y="3975477"/>
                </a:lnTo>
                <a:lnTo>
                  <a:pt x="0" y="1085061"/>
                </a:lnTo>
                <a:lnTo>
                  <a:pt x="552141" y="1079980"/>
                </a:lnTo>
                <a:cubicBezTo>
                  <a:pt x="4849952" y="999477"/>
                  <a:pt x="5931106" y="-6667"/>
                  <a:pt x="8942254" y="34"/>
                </a:cubicBezTo>
                <a:close/>
              </a:path>
            </a:pathLst>
          </a:custGeom>
          <a:solidFill>
            <a:srgbClr val="BCBCBC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7" name="Right Triangle 46">
            <a:extLst>
              <a:ext uri="{FF2B5EF4-FFF2-40B4-BE49-F238E27FC236}">
                <a16:creationId xmlns:a16="http://schemas.microsoft.com/office/drawing/2014/main" id="{D2D8651B-6FCC-49D7-B6F8-AF869E89F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81093" y="151932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C13C5A7-AC21-48FA-A06F-6A7F303BC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7F262F85-28C5-406E-86B5-21B5007975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46E46736-4910-4C3D-A602-EA961B5B94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E6C95156-5BFF-4DE7-B263-E72A623691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CC6A642-5940-409E-BA90-465C2A8146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D12D9B4F-73D1-4F08-BED3-050F005D00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C6BADE15-4CCA-4FB3-A2E1-F2B70EC8E9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1B84EC39-7B8E-4610-A1D0-64B4DC63E8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C61CE688-F428-4557-8D39-912F63B57A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A0A277E-6B5F-4EA7-927D-072AE79F09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CF8762B1-DD2A-4691-BAA0-FCF140D803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EB10B872-619E-4CDC-BBC2-2B8512F5E3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055518C1-8F67-4B56-B385-0E4947C32A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783AD748-761F-44A2-BF90-DBA3EDB465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F6015257-A8BA-4AFA-943B-9CC961D83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21F0F86-489E-43A6-8315-85247026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5C90D9E-C664-4A5F-BC20-D76DDB874F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E81936AF-8AA7-4931-8575-88CAD33A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DDF1762F-6360-4C8F-9E4A-C7DE8C4C3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8559C29F-E778-464B-A96A-079815C233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7AD9E72B-D3BF-4D27-A601-1D2E7DE839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0CB8422D-924B-45F5-8A16-0F8AC8FDC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F7D55B22-5D5C-4F9B-9530-BB9DE6375D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BA093CBE-3A15-4A43-A536-2EE3B6524D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EA289A63-846E-4F02-A373-B072C2EAF8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92B62319-B036-4232-A230-5DD9F9EE11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A13B242B-F116-42CC-AC41-373E24D4A0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C3F63EA7-9511-4DDD-962B-5C5C5131A9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EE9C8DA-BB76-4CFF-AFD5-4E054A62C8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A2F3C61A-326D-45E1-8FDF-B346F1625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FBEEB7B-6D5D-47E6-836B-1843CF8107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1FF47F77-62CD-47D4-BB10-B751B9DAC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902B1664-39A6-87CE-65D9-2C2D8C7A6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1260582"/>
            <a:ext cx="10302169" cy="162864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 sz="5400" dirty="0"/>
              <a:t>Podmienky absolvovania</a:t>
            </a:r>
            <a:endParaRPr lang="en-US" sz="5400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7A1BD95A-71D5-EDFF-4FD9-29150B2F5C6B}"/>
              </a:ext>
            </a:extLst>
          </p:cNvPr>
          <p:cNvSpPr txBox="1"/>
          <p:nvPr/>
        </p:nvSpPr>
        <p:spPr>
          <a:xfrm>
            <a:off x="700841" y="2339642"/>
            <a:ext cx="1109988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0-100 bodov za vypracovanie semestrálneho zadania (práca primárne na cvičeniach)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Výsledné hodnotenie známkou (A, B, C, D, E, </a:t>
            </a:r>
            <a:r>
              <a:rPr lang="sk-SK" sz="2400" dirty="0" err="1"/>
              <a:t>Fx</a:t>
            </a:r>
            <a:r>
              <a:rPr lang="sk-SK" sz="24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15% váha z celkového hodnotenia (cvičenia 30%, prednášky 70%)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Práca v GIS-e (QGIS) – vhodné mať aspoň základy!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dirty="0"/>
          </a:p>
        </p:txBody>
      </p:sp>
      <p:pic>
        <p:nvPicPr>
          <p:cNvPr id="2054" name="Picture 6">
            <a:extLst>
              <a:ext uri="{FF2B5EF4-FFF2-40B4-BE49-F238E27FC236}">
                <a16:creationId xmlns:a16="http://schemas.microsoft.com/office/drawing/2014/main" id="{6780A7A9-8684-BAE6-D58F-CD56DBCEC0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16" y="5472114"/>
            <a:ext cx="2911698" cy="866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1920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48618E9-EE2D-4864-9EEE-58939BD4F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17D1EC0-23FF-4FC8-B22D-E34878EAA4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AB929A7-258C-4469-AAB4-A67D713F7A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A635CDB-2D00-49D5-B26E-0694A25000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4288D7A-F857-418D-92F2-368E841B9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1084F50-7F3C-4A4A-877E-FFD9EC7CD8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31E64C1-F4C0-4A94-B319-BB1A0A245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63D8374-8052-417F-AB69-B97EAC43D5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7750734-4D51-4019-A003-38A3DE49B4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1B693D1-DBA2-4D3B-9B37-D9EE8C4112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BCD3EA8-E4C0-4AF6-817F-F9F29157A4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A170FB3-B397-4AC9-85FD-65388F26D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E5EC0B9-49C7-4777-AEC5-B5EF8DE404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7902048B-30F7-4434-87A5-140F9BB4B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500A6E2-A41C-4751-8A4E-9A0C5718D9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C259517-7BE7-45F9-81C0-3A6362BF14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0652F56-7B71-42B2-AB68-22204A6DF1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059830E-1C3D-4D42-8789-524971CB46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53325A7-86D3-4B52-A7E3-ADDF408B40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D53F46F-EC12-484C-A4E7-791E57687A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64ED9CA-8950-47B8-A9ED-22B45CE15F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4429F7B-9FD7-438F-8ECA-3FCAD00618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C558100-D455-4B41-890C-BCC898B2D1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2886397-398A-4318-BE16-2CBAC1902F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D32A3A6-CE6E-4ABD-8522-2C8DC88C07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9014C09-5B84-4798-8BDE-C80D76E67B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A29EB9E-ED9D-4C69-8A26-9A7A0A8305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AA2899F9-1795-416F-8F3D-26EEB684DB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3043474-8625-495C-BD06-3627FD286C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432CE47-7631-408E-8DDC-79EE378B7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2C8832D-8B8D-4036-B913-2D3631432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CCEFEAF-E87B-4FF2-A947-94CABAA061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ight Triangle 40">
            <a:extLst>
              <a:ext uri="{FF2B5EF4-FFF2-40B4-BE49-F238E27FC236}">
                <a16:creationId xmlns:a16="http://schemas.microsoft.com/office/drawing/2014/main" id="{2437C4A8-8E3A-4ADA-93B9-64737CE1A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411BE1D3-B675-4947-B4E3-14B8DC93FB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5" name="Freeform: Shape 44">
            <a:extLst>
              <a:ext uri="{FF2B5EF4-FFF2-40B4-BE49-F238E27FC236}">
                <a16:creationId xmlns:a16="http://schemas.microsoft.com/office/drawing/2014/main" id="{B27DF924-CC1B-431A-A8F3-7FEBCA1AF9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69" y="2882524"/>
            <a:ext cx="12184765" cy="3975477"/>
          </a:xfrm>
          <a:custGeom>
            <a:avLst/>
            <a:gdLst>
              <a:gd name="connsiteX0" fmla="*/ 8942254 w 12188952"/>
              <a:gd name="connsiteY0" fmla="*/ 34 h 3975477"/>
              <a:gd name="connsiteX1" fmla="*/ 11642906 w 12188952"/>
              <a:gd name="connsiteY1" fmla="*/ 225257 h 3975477"/>
              <a:gd name="connsiteX2" fmla="*/ 12188952 w 12188952"/>
              <a:gd name="connsiteY2" fmla="*/ 311174 h 3975477"/>
              <a:gd name="connsiteX3" fmla="*/ 12188952 w 12188952"/>
              <a:gd name="connsiteY3" fmla="*/ 3975477 h 3975477"/>
              <a:gd name="connsiteX4" fmla="*/ 0 w 12188952"/>
              <a:gd name="connsiteY4" fmla="*/ 3975477 h 3975477"/>
              <a:gd name="connsiteX5" fmla="*/ 0 w 12188952"/>
              <a:gd name="connsiteY5" fmla="*/ 1085061 h 3975477"/>
              <a:gd name="connsiteX6" fmla="*/ 552141 w 12188952"/>
              <a:gd name="connsiteY6" fmla="*/ 1079980 h 3975477"/>
              <a:gd name="connsiteX7" fmla="*/ 8942254 w 12188952"/>
              <a:gd name="connsiteY7" fmla="*/ 34 h 3975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975477">
                <a:moveTo>
                  <a:pt x="8942254" y="34"/>
                </a:moveTo>
                <a:cubicBezTo>
                  <a:pt x="9695041" y="1709"/>
                  <a:pt x="10568453" y="66687"/>
                  <a:pt x="11642906" y="225257"/>
                </a:cubicBezTo>
                <a:lnTo>
                  <a:pt x="12188952" y="311174"/>
                </a:lnTo>
                <a:lnTo>
                  <a:pt x="12188952" y="3975477"/>
                </a:lnTo>
                <a:lnTo>
                  <a:pt x="0" y="3975477"/>
                </a:lnTo>
                <a:lnTo>
                  <a:pt x="0" y="1085061"/>
                </a:lnTo>
                <a:lnTo>
                  <a:pt x="552141" y="1079980"/>
                </a:lnTo>
                <a:cubicBezTo>
                  <a:pt x="4849952" y="999477"/>
                  <a:pt x="5931106" y="-6667"/>
                  <a:pt x="8942254" y="34"/>
                </a:cubicBezTo>
                <a:close/>
              </a:path>
            </a:pathLst>
          </a:custGeom>
          <a:solidFill>
            <a:srgbClr val="BCBCBC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7" name="Right Triangle 46">
            <a:extLst>
              <a:ext uri="{FF2B5EF4-FFF2-40B4-BE49-F238E27FC236}">
                <a16:creationId xmlns:a16="http://schemas.microsoft.com/office/drawing/2014/main" id="{D2D8651B-6FCC-49D7-B6F8-AF869E89F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81093" y="151932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C13C5A7-AC21-48FA-A06F-6A7F303BC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7F262F85-28C5-406E-86B5-21B5007975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46E46736-4910-4C3D-A602-EA961B5B94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E6C95156-5BFF-4DE7-B263-E72A623691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CC6A642-5940-409E-BA90-465C2A8146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D12D9B4F-73D1-4F08-BED3-050F005D00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C6BADE15-4CCA-4FB3-A2E1-F2B70EC8E9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1B84EC39-7B8E-4610-A1D0-64B4DC63E8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C61CE688-F428-4557-8D39-912F63B57A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A0A277E-6B5F-4EA7-927D-072AE79F09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CF8762B1-DD2A-4691-BAA0-FCF140D803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EB10B872-619E-4CDC-BBC2-2B8512F5E3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055518C1-8F67-4B56-B385-0E4947C32A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783AD748-761F-44A2-BF90-DBA3EDB465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F6015257-A8BA-4AFA-943B-9CC961D83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21F0F86-489E-43A6-8315-85247026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5C90D9E-C664-4A5F-BC20-D76DDB874F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E81936AF-8AA7-4931-8575-88CAD33A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DDF1762F-6360-4C8F-9E4A-C7DE8C4C3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8559C29F-E778-464B-A96A-079815C233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7AD9E72B-D3BF-4D27-A601-1D2E7DE839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0CB8422D-924B-45F5-8A16-0F8AC8FDC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F7D55B22-5D5C-4F9B-9530-BB9DE6375D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BA093CBE-3A15-4A43-A536-2EE3B6524D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EA289A63-846E-4F02-A373-B072C2EAF8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92B62319-B036-4232-A230-5DD9F9EE11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A13B242B-F116-42CC-AC41-373E24D4A0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C3F63EA7-9511-4DDD-962B-5C5C5131A9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EE9C8DA-BB76-4CFF-AFD5-4E054A62C8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A2F3C61A-326D-45E1-8FDF-B346F1625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FBEEB7B-6D5D-47E6-836B-1843CF8107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1FF47F77-62CD-47D4-BB10-B751B9DAC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902B1664-39A6-87CE-65D9-2C2D8C7A6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1260582"/>
            <a:ext cx="10302169" cy="162864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 sz="5400" dirty="0"/>
              <a:t>Obsah cvičení</a:t>
            </a:r>
            <a:endParaRPr lang="en-US" sz="5400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7A1BD95A-71D5-EDFF-4FD9-29150B2F5C6B}"/>
              </a:ext>
            </a:extLst>
          </p:cNvPr>
          <p:cNvSpPr txBox="1"/>
          <p:nvPr/>
        </p:nvSpPr>
        <p:spPr>
          <a:xfrm>
            <a:off x="700841" y="2339642"/>
            <a:ext cx="11099888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Práca priebežne na cvičeniach</a:t>
            </a:r>
          </a:p>
          <a:p>
            <a:endParaRPr lang="sk-SK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Typy pozemných meraní a staničná sieť okresu (2. cvičenie)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Štandardizované merania, spracovanie údajov zo stanice (3. cvičenie)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Spracovanie </a:t>
            </a:r>
            <a:r>
              <a:rPr lang="sk-SK" sz="2400" dirty="0" err="1"/>
              <a:t>klimagramov</a:t>
            </a:r>
            <a:r>
              <a:rPr lang="sk-SK" sz="2400" dirty="0"/>
              <a:t> v MS </a:t>
            </a:r>
            <a:r>
              <a:rPr lang="sk-SK" sz="2400" dirty="0" err="1"/>
              <a:t>excel</a:t>
            </a:r>
            <a:r>
              <a:rPr lang="sk-SK" sz="2400" dirty="0"/>
              <a:t> (4.-5. cvičenie)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Spracovanie mapového výstupu – synoptická mapa (6. cvičenie)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Údaje budú poskytnuté + vlastná príprava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dirty="0"/>
          </a:p>
        </p:txBody>
      </p:sp>
      <p:pic>
        <p:nvPicPr>
          <p:cNvPr id="3" name="Picture 4" descr="Free Chart Png, Download Free Chart Png png images, Free ClipArts on Clipart  Library">
            <a:extLst>
              <a:ext uri="{FF2B5EF4-FFF2-40B4-BE49-F238E27FC236}">
                <a16:creationId xmlns:a16="http://schemas.microsoft.com/office/drawing/2014/main" id="{A7CD81A4-6BDF-ECAD-B591-15096E84A4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4434" y="938299"/>
            <a:ext cx="1772508" cy="1772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4019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48618E9-EE2D-4864-9EEE-58939BD4F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17D1EC0-23FF-4FC8-B22D-E34878EAA4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AB929A7-258C-4469-AAB4-A67D713F7A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A635CDB-2D00-49D5-B26E-0694A25000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4288D7A-F857-418D-92F2-368E841B9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1084F50-7F3C-4A4A-877E-FFD9EC7CD8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31E64C1-F4C0-4A94-B319-BB1A0A245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63D8374-8052-417F-AB69-B97EAC43D5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7750734-4D51-4019-A003-38A3DE49B4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1B693D1-DBA2-4D3B-9B37-D9EE8C4112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BCD3EA8-E4C0-4AF6-817F-F9F29157A4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A170FB3-B397-4AC9-85FD-65388F26D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E5EC0B9-49C7-4777-AEC5-B5EF8DE404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7902048B-30F7-4434-87A5-140F9BB4B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500A6E2-A41C-4751-8A4E-9A0C5718D9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C259517-7BE7-45F9-81C0-3A6362BF14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0652F56-7B71-42B2-AB68-22204A6DF1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059830E-1C3D-4D42-8789-524971CB46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53325A7-86D3-4B52-A7E3-ADDF408B40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D53F46F-EC12-484C-A4E7-791E57687A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64ED9CA-8950-47B8-A9ED-22B45CE15F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4429F7B-9FD7-438F-8ECA-3FCAD00618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C558100-D455-4B41-890C-BCC898B2D1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2886397-398A-4318-BE16-2CBAC1902F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D32A3A6-CE6E-4ABD-8522-2C8DC88C07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9014C09-5B84-4798-8BDE-C80D76E67B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A29EB9E-ED9D-4C69-8A26-9A7A0A8305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AA2899F9-1795-416F-8F3D-26EEB684DB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3043474-8625-495C-BD06-3627FD286C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432CE47-7631-408E-8DDC-79EE378B7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2C8832D-8B8D-4036-B913-2D3631432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CCEFEAF-E87B-4FF2-A947-94CABAA061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ight Triangle 40">
            <a:extLst>
              <a:ext uri="{FF2B5EF4-FFF2-40B4-BE49-F238E27FC236}">
                <a16:creationId xmlns:a16="http://schemas.microsoft.com/office/drawing/2014/main" id="{2437C4A8-8E3A-4ADA-93B9-64737CE1A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411BE1D3-B675-4947-B4E3-14B8DC93FB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5" name="Freeform: Shape 44">
            <a:extLst>
              <a:ext uri="{FF2B5EF4-FFF2-40B4-BE49-F238E27FC236}">
                <a16:creationId xmlns:a16="http://schemas.microsoft.com/office/drawing/2014/main" id="{B27DF924-CC1B-431A-A8F3-7FEBCA1AF9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69" y="2882524"/>
            <a:ext cx="12184765" cy="3975477"/>
          </a:xfrm>
          <a:custGeom>
            <a:avLst/>
            <a:gdLst>
              <a:gd name="connsiteX0" fmla="*/ 8942254 w 12188952"/>
              <a:gd name="connsiteY0" fmla="*/ 34 h 3975477"/>
              <a:gd name="connsiteX1" fmla="*/ 11642906 w 12188952"/>
              <a:gd name="connsiteY1" fmla="*/ 225257 h 3975477"/>
              <a:gd name="connsiteX2" fmla="*/ 12188952 w 12188952"/>
              <a:gd name="connsiteY2" fmla="*/ 311174 h 3975477"/>
              <a:gd name="connsiteX3" fmla="*/ 12188952 w 12188952"/>
              <a:gd name="connsiteY3" fmla="*/ 3975477 h 3975477"/>
              <a:gd name="connsiteX4" fmla="*/ 0 w 12188952"/>
              <a:gd name="connsiteY4" fmla="*/ 3975477 h 3975477"/>
              <a:gd name="connsiteX5" fmla="*/ 0 w 12188952"/>
              <a:gd name="connsiteY5" fmla="*/ 1085061 h 3975477"/>
              <a:gd name="connsiteX6" fmla="*/ 552141 w 12188952"/>
              <a:gd name="connsiteY6" fmla="*/ 1079980 h 3975477"/>
              <a:gd name="connsiteX7" fmla="*/ 8942254 w 12188952"/>
              <a:gd name="connsiteY7" fmla="*/ 34 h 3975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975477">
                <a:moveTo>
                  <a:pt x="8942254" y="34"/>
                </a:moveTo>
                <a:cubicBezTo>
                  <a:pt x="9695041" y="1709"/>
                  <a:pt x="10568453" y="66687"/>
                  <a:pt x="11642906" y="225257"/>
                </a:cubicBezTo>
                <a:lnTo>
                  <a:pt x="12188952" y="311174"/>
                </a:lnTo>
                <a:lnTo>
                  <a:pt x="12188952" y="3975477"/>
                </a:lnTo>
                <a:lnTo>
                  <a:pt x="0" y="3975477"/>
                </a:lnTo>
                <a:lnTo>
                  <a:pt x="0" y="1085061"/>
                </a:lnTo>
                <a:lnTo>
                  <a:pt x="552141" y="1079980"/>
                </a:lnTo>
                <a:cubicBezTo>
                  <a:pt x="4849952" y="999477"/>
                  <a:pt x="5931106" y="-6667"/>
                  <a:pt x="8942254" y="34"/>
                </a:cubicBezTo>
                <a:close/>
              </a:path>
            </a:pathLst>
          </a:custGeom>
          <a:solidFill>
            <a:srgbClr val="BCBCBC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7" name="Right Triangle 46">
            <a:extLst>
              <a:ext uri="{FF2B5EF4-FFF2-40B4-BE49-F238E27FC236}">
                <a16:creationId xmlns:a16="http://schemas.microsoft.com/office/drawing/2014/main" id="{D2D8651B-6FCC-49D7-B6F8-AF869E89F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81093" y="151932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C13C5A7-AC21-48FA-A06F-6A7F303BC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7F262F85-28C5-406E-86B5-21B5007975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46E46736-4910-4C3D-A602-EA961B5B94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E6C95156-5BFF-4DE7-B263-E72A623691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CC6A642-5940-409E-BA90-465C2A8146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D12D9B4F-73D1-4F08-BED3-050F005D00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C6BADE15-4CCA-4FB3-A2E1-F2B70EC8E9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1B84EC39-7B8E-4610-A1D0-64B4DC63E8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C61CE688-F428-4557-8D39-912F63B57A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A0A277E-6B5F-4EA7-927D-072AE79F09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CF8762B1-DD2A-4691-BAA0-FCF140D803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EB10B872-619E-4CDC-BBC2-2B8512F5E3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055518C1-8F67-4B56-B385-0E4947C32A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783AD748-761F-44A2-BF90-DBA3EDB465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F6015257-A8BA-4AFA-943B-9CC961D83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21F0F86-489E-43A6-8315-85247026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5C90D9E-C664-4A5F-BC20-D76DDB874F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E81936AF-8AA7-4931-8575-88CAD33A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DDF1762F-6360-4C8F-9E4A-C7DE8C4C3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8559C29F-E778-464B-A96A-079815C233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7AD9E72B-D3BF-4D27-A601-1D2E7DE839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0CB8422D-924B-45F5-8A16-0F8AC8FDC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F7D55B22-5D5C-4F9B-9530-BB9DE6375D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BA093CBE-3A15-4A43-A536-2EE3B6524D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EA289A63-846E-4F02-A373-B072C2EAF8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92B62319-B036-4232-A230-5DD9F9EE11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A13B242B-F116-42CC-AC41-373E24D4A0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C3F63EA7-9511-4DDD-962B-5C5C5131A9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EE9C8DA-BB76-4CFF-AFD5-4E054A62C8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A2F3C61A-326D-45E1-8FDF-B346F1625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FBEEB7B-6D5D-47E6-836B-1843CF8107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1FF47F77-62CD-47D4-BB10-B751B9DAC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902B1664-39A6-87CE-65D9-2C2D8C7A6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1260582"/>
            <a:ext cx="10302169" cy="162864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 sz="5400" dirty="0"/>
              <a:t>Ďakujem za pozornosť!</a:t>
            </a:r>
            <a:endParaRPr lang="en-US" sz="5400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7A1BD95A-71D5-EDFF-4FD9-29150B2F5C6B}"/>
              </a:ext>
            </a:extLst>
          </p:cNvPr>
          <p:cNvSpPr txBox="1"/>
          <p:nvPr/>
        </p:nvSpPr>
        <p:spPr>
          <a:xfrm>
            <a:off x="700841" y="2339642"/>
            <a:ext cx="11099888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Kontakt:</a:t>
            </a:r>
          </a:p>
          <a:p>
            <a:r>
              <a:rPr lang="sk-SK" sz="2400" dirty="0">
                <a:hlinkClick r:id="rId2"/>
              </a:rPr>
              <a:t>tomas.fedor@student.upjs.sk</a:t>
            </a:r>
            <a:endParaRPr lang="sk-SK" sz="2400" dirty="0"/>
          </a:p>
          <a:p>
            <a:endParaRPr lang="sk-SK" sz="2400" dirty="0"/>
          </a:p>
          <a:p>
            <a:r>
              <a:rPr lang="sk-SK" sz="2400" dirty="0"/>
              <a:t>Konzultácie: </a:t>
            </a:r>
          </a:p>
          <a:p>
            <a:r>
              <a:rPr lang="sk-SK" sz="2400" dirty="0"/>
              <a:t>SJ2O15</a:t>
            </a:r>
          </a:p>
          <a:p>
            <a:r>
              <a:rPr lang="pl-PL" sz="2400" dirty="0"/>
              <a:t>Utorok: 13.00 - 14.00</a:t>
            </a:r>
          </a:p>
          <a:p>
            <a:endParaRPr lang="pl-PL" sz="2400" dirty="0"/>
          </a:p>
          <a:p>
            <a:r>
              <a:rPr lang="pl-PL" sz="2400" dirty="0"/>
              <a:t>Štvrtok: 10.00 - 11.00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3085686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48618E9-EE2D-4864-9EEE-58939BD4F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17D1EC0-23FF-4FC8-B22D-E34878EAA4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AB929A7-258C-4469-AAB4-A67D713F7A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A635CDB-2D00-49D5-B26E-0694A25000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4288D7A-F857-418D-92F2-368E841B9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1084F50-7F3C-4A4A-877E-FFD9EC7CD8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31E64C1-F4C0-4A94-B319-BB1A0A245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63D8374-8052-417F-AB69-B97EAC43D5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7750734-4D51-4019-A003-38A3DE49B4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1B693D1-DBA2-4D3B-9B37-D9EE8C4112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BCD3EA8-E4C0-4AF6-817F-F9F29157A4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A170FB3-B397-4AC9-85FD-65388F26D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E5EC0B9-49C7-4777-AEC5-B5EF8DE404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7902048B-30F7-4434-87A5-140F9BB4B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500A6E2-A41C-4751-8A4E-9A0C5718D9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C259517-7BE7-45F9-81C0-3A6362BF14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0652F56-7B71-42B2-AB68-22204A6DF1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059830E-1C3D-4D42-8789-524971CB46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53325A7-86D3-4B52-A7E3-ADDF408B40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D53F46F-EC12-484C-A4E7-791E57687A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64ED9CA-8950-47B8-A9ED-22B45CE15F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4429F7B-9FD7-438F-8ECA-3FCAD00618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C558100-D455-4B41-890C-BCC898B2D1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2886397-398A-4318-BE16-2CBAC1902F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D32A3A6-CE6E-4ABD-8522-2C8DC88C07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9014C09-5B84-4798-8BDE-C80D76E67B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A29EB9E-ED9D-4C69-8A26-9A7A0A8305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AA2899F9-1795-416F-8F3D-26EEB684DB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3043474-8625-495C-BD06-3627FD286C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432CE47-7631-408E-8DDC-79EE378B7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2C8832D-8B8D-4036-B913-2D3631432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CCEFEAF-E87B-4FF2-A947-94CABAA061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ight Triangle 40">
            <a:extLst>
              <a:ext uri="{FF2B5EF4-FFF2-40B4-BE49-F238E27FC236}">
                <a16:creationId xmlns:a16="http://schemas.microsoft.com/office/drawing/2014/main" id="{2437C4A8-8E3A-4ADA-93B9-64737CE1A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411BE1D3-B675-4947-B4E3-14B8DC93FB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5" name="Freeform: Shape 44">
            <a:extLst>
              <a:ext uri="{FF2B5EF4-FFF2-40B4-BE49-F238E27FC236}">
                <a16:creationId xmlns:a16="http://schemas.microsoft.com/office/drawing/2014/main" id="{B27DF924-CC1B-431A-A8F3-7FEBCA1AF9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69" y="2882524"/>
            <a:ext cx="12184765" cy="3975477"/>
          </a:xfrm>
          <a:custGeom>
            <a:avLst/>
            <a:gdLst>
              <a:gd name="connsiteX0" fmla="*/ 8942254 w 12188952"/>
              <a:gd name="connsiteY0" fmla="*/ 34 h 3975477"/>
              <a:gd name="connsiteX1" fmla="*/ 11642906 w 12188952"/>
              <a:gd name="connsiteY1" fmla="*/ 225257 h 3975477"/>
              <a:gd name="connsiteX2" fmla="*/ 12188952 w 12188952"/>
              <a:gd name="connsiteY2" fmla="*/ 311174 h 3975477"/>
              <a:gd name="connsiteX3" fmla="*/ 12188952 w 12188952"/>
              <a:gd name="connsiteY3" fmla="*/ 3975477 h 3975477"/>
              <a:gd name="connsiteX4" fmla="*/ 0 w 12188952"/>
              <a:gd name="connsiteY4" fmla="*/ 3975477 h 3975477"/>
              <a:gd name="connsiteX5" fmla="*/ 0 w 12188952"/>
              <a:gd name="connsiteY5" fmla="*/ 1085061 h 3975477"/>
              <a:gd name="connsiteX6" fmla="*/ 552141 w 12188952"/>
              <a:gd name="connsiteY6" fmla="*/ 1079980 h 3975477"/>
              <a:gd name="connsiteX7" fmla="*/ 8942254 w 12188952"/>
              <a:gd name="connsiteY7" fmla="*/ 34 h 3975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975477">
                <a:moveTo>
                  <a:pt x="8942254" y="34"/>
                </a:moveTo>
                <a:cubicBezTo>
                  <a:pt x="9695041" y="1709"/>
                  <a:pt x="10568453" y="66687"/>
                  <a:pt x="11642906" y="225257"/>
                </a:cubicBezTo>
                <a:lnTo>
                  <a:pt x="12188952" y="311174"/>
                </a:lnTo>
                <a:lnTo>
                  <a:pt x="12188952" y="3975477"/>
                </a:lnTo>
                <a:lnTo>
                  <a:pt x="0" y="3975477"/>
                </a:lnTo>
                <a:lnTo>
                  <a:pt x="0" y="1085061"/>
                </a:lnTo>
                <a:lnTo>
                  <a:pt x="552141" y="1079980"/>
                </a:lnTo>
                <a:cubicBezTo>
                  <a:pt x="4849952" y="999477"/>
                  <a:pt x="5931106" y="-6667"/>
                  <a:pt x="8942254" y="34"/>
                </a:cubicBezTo>
                <a:close/>
              </a:path>
            </a:pathLst>
          </a:custGeom>
          <a:solidFill>
            <a:srgbClr val="BCBCBC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7" name="Right Triangle 46">
            <a:extLst>
              <a:ext uri="{FF2B5EF4-FFF2-40B4-BE49-F238E27FC236}">
                <a16:creationId xmlns:a16="http://schemas.microsoft.com/office/drawing/2014/main" id="{D2D8651B-6FCC-49D7-B6F8-AF869E89F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81093" y="151932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C13C5A7-AC21-48FA-A06F-6A7F303BC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7F262F85-28C5-406E-86B5-21B5007975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46E46736-4910-4C3D-A602-EA961B5B94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E6C95156-5BFF-4DE7-B263-E72A623691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CC6A642-5940-409E-BA90-465C2A8146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D12D9B4F-73D1-4F08-BED3-050F005D00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C6BADE15-4CCA-4FB3-A2E1-F2B70EC8E9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1B84EC39-7B8E-4610-A1D0-64B4DC63E8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C61CE688-F428-4557-8D39-912F63B57A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A0A277E-6B5F-4EA7-927D-072AE79F09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CF8762B1-DD2A-4691-BAA0-FCF140D803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EB10B872-619E-4CDC-BBC2-2B8512F5E3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055518C1-8F67-4B56-B385-0E4947C32A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783AD748-761F-44A2-BF90-DBA3EDB465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F6015257-A8BA-4AFA-943B-9CC961D83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21F0F86-489E-43A6-8315-85247026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5C90D9E-C664-4A5F-BC20-D76DDB874F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E81936AF-8AA7-4931-8575-88CAD33A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DDF1762F-6360-4C8F-9E4A-C7DE8C4C3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8559C29F-E778-464B-A96A-079815C233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7AD9E72B-D3BF-4D27-A601-1D2E7DE839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0CB8422D-924B-45F5-8A16-0F8AC8FDC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F7D55B22-5D5C-4F9B-9530-BB9DE6375D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BA093CBE-3A15-4A43-A536-2EE3B6524D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EA289A63-846E-4F02-A373-B072C2EAF8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92B62319-B036-4232-A230-5DD9F9EE11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A13B242B-F116-42CC-AC41-373E24D4A0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C3F63EA7-9511-4DDD-962B-5C5C5131A9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EE9C8DA-BB76-4CFF-AFD5-4E054A62C8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A2F3C61A-326D-45E1-8FDF-B346F1625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FBEEB7B-6D5D-47E6-836B-1843CF8107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1FF47F77-62CD-47D4-BB10-B751B9DAC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902B1664-39A6-87CE-65D9-2C2D8C7A6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1260582"/>
            <a:ext cx="10302169" cy="162864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 sz="5400"/>
              <a:t>Úvodný test/dotazník</a:t>
            </a:r>
            <a:endParaRPr lang="en-US" sz="5400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7A1BD95A-71D5-EDFF-4FD9-29150B2F5C6B}"/>
              </a:ext>
            </a:extLst>
          </p:cNvPr>
          <p:cNvSpPr txBox="1"/>
          <p:nvPr/>
        </p:nvSpPr>
        <p:spPr>
          <a:xfrm>
            <a:off x="700841" y="2339642"/>
            <a:ext cx="110998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/>
              <a:t>10 minút</a:t>
            </a:r>
            <a:endParaRPr lang="sk-SK" sz="2400" dirty="0"/>
          </a:p>
        </p:txBody>
      </p:sp>
      <p:pic>
        <p:nvPicPr>
          <p:cNvPr id="1026" name="Picture 2" descr="The benefits of weekly testing - Collins | Freedom to Teach">
            <a:extLst>
              <a:ext uri="{FF2B5EF4-FFF2-40B4-BE49-F238E27FC236}">
                <a16:creationId xmlns:a16="http://schemas.microsoft.com/office/drawing/2014/main" id="{4F8B0F5E-364D-B7F1-29E0-C3F34FB560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9009" y="48420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3594385"/>
      </p:ext>
    </p:extLst>
  </p:cSld>
  <p:clrMapOvr>
    <a:masterClrMapping/>
  </p:clrMapOvr>
</p:sld>
</file>

<file path=ppt/theme/theme1.xml><?xml version="1.0" encoding="utf-8"?>
<a:theme xmlns:a="http://schemas.openxmlformats.org/drawingml/2006/main" name="CosineVTI">
  <a:themeElements>
    <a:clrScheme name="AnalogousFromLightSeedLeftStep">
      <a:dk1>
        <a:srgbClr val="000000"/>
      </a:dk1>
      <a:lt1>
        <a:srgbClr val="FFFFFF"/>
      </a:lt1>
      <a:dk2>
        <a:srgbClr val="243241"/>
      </a:dk2>
      <a:lt2>
        <a:srgbClr val="E2E5E8"/>
      </a:lt2>
      <a:accent1>
        <a:srgbClr val="BA9C80"/>
      </a:accent1>
      <a:accent2>
        <a:srgbClr val="BA827F"/>
      </a:accent2>
      <a:accent3>
        <a:srgbClr val="C594A6"/>
      </a:accent3>
      <a:accent4>
        <a:srgbClr val="BA7FAD"/>
      </a:accent4>
      <a:accent5>
        <a:srgbClr val="BC94C5"/>
      </a:accent5>
      <a:accent6>
        <a:srgbClr val="967FBA"/>
      </a:accent6>
      <a:hlink>
        <a:srgbClr val="5E85A8"/>
      </a:hlink>
      <a:folHlink>
        <a:srgbClr val="7F7F7F"/>
      </a:folHlink>
    </a:clrScheme>
    <a:fontScheme name="Custom 50">
      <a:majorFont>
        <a:latin typeface="Grandview"/>
        <a:ea typeface=""/>
        <a:cs typeface=""/>
      </a:majorFont>
      <a:minorFont>
        <a:latin typeface="Grandvi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sineVTI" id="{4F4449D5-5E9D-4D83-9E2A-939F9CF20276}" vid="{03166EA1-370F-4321-A61E-8851365B43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204</Words>
  <Application>Microsoft Office PowerPoint</Application>
  <PresentationFormat>Širokouhlá</PresentationFormat>
  <Paragraphs>38</Paragraphs>
  <Slides>6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10" baseType="lpstr">
      <vt:lpstr>Arial</vt:lpstr>
      <vt:lpstr>Grandview</vt:lpstr>
      <vt:lpstr>Wingdings</vt:lpstr>
      <vt:lpstr>CosineVTI</vt:lpstr>
      <vt:lpstr>Geografia atmosféry a hydrosféry</vt:lpstr>
      <vt:lpstr>Úvod do predmetu</vt:lpstr>
      <vt:lpstr>Podmienky absolvovania</vt:lpstr>
      <vt:lpstr>Obsah cvičení</vt:lpstr>
      <vt:lpstr>Ďakujem za pozornosť!</vt:lpstr>
      <vt:lpstr>Úvodný test/dotazník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Geografia atmosféry a hydrosféry</dc:title>
  <dc:creator>Tomáš Fedor</dc:creator>
  <cp:lastModifiedBy>Tomáš Fedor</cp:lastModifiedBy>
  <cp:revision>15</cp:revision>
  <dcterms:created xsi:type="dcterms:W3CDTF">2022-09-19T14:28:56Z</dcterms:created>
  <dcterms:modified xsi:type="dcterms:W3CDTF">2025-09-17T13:02:34Z</dcterms:modified>
</cp:coreProperties>
</file>