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75" r:id="rId4"/>
    <p:sldId id="268" r:id="rId5"/>
    <p:sldId id="270" r:id="rId6"/>
    <p:sldId id="269" r:id="rId7"/>
    <p:sldId id="272" r:id="rId8"/>
    <p:sldId id="274" r:id="rId9"/>
    <p:sldId id="271" r:id="rId10"/>
    <p:sldId id="273" r:id="rId11"/>
    <p:sldId id="276" r:id="rId12"/>
    <p:sldId id="282" r:id="rId13"/>
    <p:sldId id="277" r:id="rId14"/>
    <p:sldId id="278" r:id="rId15"/>
    <p:sldId id="279" r:id="rId16"/>
    <p:sldId id="280" r:id="rId17"/>
    <p:sldId id="267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0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athergraphics.com/dl/frontpainter.ex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laky na oblohe z podhľadu">
            <a:extLst>
              <a:ext uri="{FF2B5EF4-FFF2-40B4-BE49-F238E27FC236}">
                <a16:creationId xmlns:a16="http://schemas.microsoft.com/office/drawing/2014/main" id="{8413D0BA-0689-FA7F-DDDB-84051B66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5713" r="-1" b="1001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71CC4E-695B-83D8-8D2A-911E8FB39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sk-SK" sz="5400" dirty="0">
                <a:solidFill>
                  <a:srgbClr val="FFFFFF"/>
                </a:solidFill>
              </a:rPr>
              <a:t>Príprava synoptickej mapy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4E9106-B970-3226-091D-CA1F453DD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>
            <a:normAutofit fontScale="92500" lnSpcReduction="10000"/>
          </a:bodyPr>
          <a:lstStyle/>
          <a:p>
            <a:pPr algn="l"/>
            <a:endParaRPr lang="sk-SK" sz="2200" dirty="0">
              <a:solidFill>
                <a:srgbClr val="FFFFFF"/>
              </a:solidFill>
            </a:endParaRPr>
          </a:p>
          <a:p>
            <a:pPr algn="l"/>
            <a:endParaRPr lang="sk-SK" sz="2200" dirty="0">
              <a:solidFill>
                <a:srgbClr val="FFFFFF"/>
              </a:solidFill>
            </a:endParaRPr>
          </a:p>
          <a:p>
            <a:pPr algn="l"/>
            <a:r>
              <a:rPr lang="sk-SK" sz="2200" dirty="0">
                <a:solidFill>
                  <a:srgbClr val="FFFFFF"/>
                </a:solidFill>
              </a:rPr>
              <a:t>Mgr. Tomáš Fedor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0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8C154-2374-86B3-5801-27B8CB83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Zakreslenie rozhrania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F14ACF-2D19-EDB2-5F1E-EC3FBA3E8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Studený front – lámanie a zosilnenie vetra na severný/západný, pokles teploty a vlhkosti, na fronte pokles tlaku (deformované izobary), za frontom vzostup atmosférického tlaku </a:t>
            </a:r>
          </a:p>
          <a:p>
            <a:r>
              <a:rPr lang="sk-SK" dirty="0"/>
              <a:t>Teplý front – južné smery vetra, vzostup teploty a vlhkosti, pokles tlaku vzduchu za frontom. Medzi frontami „rovné“ izobary, tzv. teplý sektor </a:t>
            </a:r>
          </a:p>
          <a:p>
            <a:r>
              <a:rPr lang="sk-SK" dirty="0" err="1"/>
              <a:t>Oklúzia</a:t>
            </a:r>
            <a:r>
              <a:rPr lang="sk-SK" dirty="0"/>
              <a:t> – dobiehanie teplého frontu studeným, prienik oboch rozhraní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096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cipitation Along a Warm Front: warm moist air overriding colder air">
            <a:extLst>
              <a:ext uri="{FF2B5EF4-FFF2-40B4-BE49-F238E27FC236}">
                <a16:creationId xmlns:a16="http://schemas.microsoft.com/office/drawing/2014/main" id="{111AA6AA-09F7-650A-F3E8-5D303678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93" y="424367"/>
            <a:ext cx="363574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cipitation Along a Cold Front: lifting the warm moist air ahead of it">
            <a:extLst>
              <a:ext uri="{FF2B5EF4-FFF2-40B4-BE49-F238E27FC236}">
                <a16:creationId xmlns:a16="http://schemas.microsoft.com/office/drawing/2014/main" id="{63256B88-2E4E-27B9-A186-2A8D7298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15" y="422739"/>
            <a:ext cx="373985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ontal Weather Systems">
            <a:extLst>
              <a:ext uri="{FF2B5EF4-FFF2-40B4-BE49-F238E27FC236}">
                <a16:creationId xmlns:a16="http://schemas.microsoft.com/office/drawing/2014/main" id="{08A1F477-2BDD-A130-7ACE-59248CDF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18" y="2762018"/>
            <a:ext cx="51339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rontal Weather Systems">
            <a:extLst>
              <a:ext uri="{FF2B5EF4-FFF2-40B4-BE49-F238E27FC236}">
                <a16:creationId xmlns:a16="http://schemas.microsoft.com/office/drawing/2014/main" id="{B4829F32-1010-DDB3-0A1F-CDE8C78F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1" y="2981526"/>
            <a:ext cx="35909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6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5C30D-0F67-602A-087F-6CC1D685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4610" cy="1325563"/>
          </a:xfrm>
        </p:spPr>
        <p:txBody>
          <a:bodyPr/>
          <a:lstStyle/>
          <a:p>
            <a:r>
              <a:rPr lang="sk-SK" dirty="0"/>
              <a:t>Interpretácia</a:t>
            </a:r>
          </a:p>
        </p:txBody>
      </p:sp>
      <p:pic>
        <p:nvPicPr>
          <p:cNvPr id="5" name="Zástupný objekt pre obsah 4" descr="Obrázok, na ktorom je text, mapa&#10;&#10;Automaticky generovaný popis">
            <a:extLst>
              <a:ext uri="{FF2B5EF4-FFF2-40B4-BE49-F238E27FC236}">
                <a16:creationId xmlns:a16="http://schemas.microsoft.com/office/drawing/2014/main" id="{75495708-8F6B-CE8B-9F63-2ED631D63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0"/>
            <a:ext cx="5000000" cy="3420000"/>
          </a:xfrm>
        </p:spPr>
      </p:pic>
      <p:pic>
        <p:nvPicPr>
          <p:cNvPr id="7" name="Obrázok 6" descr="Obrázok, na ktorom je mapa, text&#10;&#10;Automaticky generovaný popis">
            <a:extLst>
              <a:ext uri="{FF2B5EF4-FFF2-40B4-BE49-F238E27FC236}">
                <a16:creationId xmlns:a16="http://schemas.microsoft.com/office/drawing/2014/main" id="{1EA43FED-330D-AF49-BF62-CC54AAC36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27" y="3438000"/>
            <a:ext cx="5975173" cy="3420000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7DEFC3CA-1ED3-D76F-3F22-6F8FD1565F8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20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/>
              <a:t>Situácia niekedy môže byť nejasná a zakreslená každou osobou ináč</a:t>
            </a:r>
          </a:p>
          <a:p>
            <a:r>
              <a:rPr lang="sk-SK"/>
              <a:t>Dôležitá je interpretácia situácie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786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9F1F2-901A-D962-83FD-E2DF897A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4. Úloha semestrálneho zadania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322855-7519-DE66-18FA-71D85FD79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Zakreslite do jednoduchej synoptickej mapy základné atmosférické fronty. Frontálne rozhrania zakreslite len pre jednu cyklónu. Obrázok pridajte do semestrálnej práce a doplňte krátky popis poveternostnej situácie.</a:t>
            </a:r>
          </a:p>
        </p:txBody>
      </p:sp>
    </p:spTree>
    <p:extLst>
      <p:ext uri="{BB962C8B-B14F-4D97-AF65-F5344CB8AC3E}">
        <p14:creationId xmlns:p14="http://schemas.microsoft.com/office/powerpoint/2010/main" val="386412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15BDC-BA96-3A0C-5B0A-DAEAFFA1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Frontpainter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AF0537-5854-6FF8-BF60-B016AA8CF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http://www.weathergraphics.com/dl/frontpainter.exe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618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C5E6C-DB3C-F4DE-DE7F-9224602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Obrázok, na ktorom je kresba, mapa, text&#10;&#10;Automaticky generovaný popis">
            <a:extLst>
              <a:ext uri="{FF2B5EF4-FFF2-40B4-BE49-F238E27FC236}">
                <a16:creationId xmlns:a16="http://schemas.microsoft.com/office/drawing/2014/main" id="{BFFE7EE4-7EE8-0A89-D983-5791005A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8" y="40640"/>
            <a:ext cx="886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3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C5E6C-DB3C-F4DE-DE7F-9224602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Obrázok, na ktorom je mapa, text&#10;&#10;Automaticky generovaný popis">
            <a:extLst>
              <a:ext uri="{FF2B5EF4-FFF2-40B4-BE49-F238E27FC236}">
                <a16:creationId xmlns:a16="http://schemas.microsoft.com/office/drawing/2014/main" id="{C2FD6D64-F11C-4E04-398A-33075D775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28" y="0"/>
            <a:ext cx="886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9FC53-C6DA-BB64-754A-8379ED74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660650"/>
            <a:ext cx="9277350" cy="1325563"/>
          </a:xfrm>
        </p:spPr>
        <p:txBody>
          <a:bodyPr/>
          <a:lstStyle/>
          <a:p>
            <a:r>
              <a:rPr lang="sk-SK" dirty="0"/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381936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8C968-C8C8-88AA-D986-75271876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Synoptická mapa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33C660-BE0F-9EE8-394E-DB41BEB8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Znázorňuje stav poveternostnej situácie</a:t>
            </a:r>
          </a:p>
          <a:p>
            <a:r>
              <a:rPr lang="sk-SK" dirty="0"/>
              <a:t>Tlakové pole</a:t>
            </a:r>
          </a:p>
          <a:p>
            <a:r>
              <a:rPr lang="sk-SK" dirty="0"/>
              <a:t>Pozemné merania</a:t>
            </a:r>
          </a:p>
          <a:p>
            <a:r>
              <a:rPr lang="sk-SK" dirty="0"/>
              <a:t>Pozícia frontálnych rozhraní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335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29DC9-A0BB-9380-FD75-70495F9A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Typical synoptic chart from a &quot;Surada&quot; windstorm in Northern Spain... |  Download Scientific Diagram">
            <a:extLst>
              <a:ext uri="{FF2B5EF4-FFF2-40B4-BE49-F238E27FC236}">
                <a16:creationId xmlns:a16="http://schemas.microsoft.com/office/drawing/2014/main" id="{58BD5F71-B6D0-6416-2CEB-D1D2F1B55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2" y="2081521"/>
            <a:ext cx="57150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draw weather charts - Yachting Monthly">
            <a:extLst>
              <a:ext uri="{FF2B5EF4-FFF2-40B4-BE49-F238E27FC236}">
                <a16:creationId xmlns:a16="http://schemas.microsoft.com/office/drawing/2014/main" id="{F21BA19A-9094-9AC6-B53F-42D2BF2D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94" y="231058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4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45E0D-C619-DF1C-A718-D9A72B2F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Tlakové pole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9718E0-6FA4-B152-C614-3F8A4A94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Vyjadrené izobarami – spája miesta s rovnakým tlakom vzduchu</a:t>
            </a:r>
          </a:p>
          <a:p>
            <a:r>
              <a:rPr lang="sk-SK" dirty="0"/>
              <a:t>Hodnota tlaku vzduchu vyjadrená často priamo na línii</a:t>
            </a:r>
          </a:p>
          <a:p>
            <a:r>
              <a:rPr lang="sk-SK" dirty="0"/>
              <a:t>Používa sa najčastejšie MSLP (</a:t>
            </a:r>
            <a:r>
              <a:rPr lang="sk-SK" dirty="0" err="1"/>
              <a:t>mean</a:t>
            </a:r>
            <a:r>
              <a:rPr lang="sk-SK" dirty="0"/>
              <a:t> </a:t>
            </a:r>
            <a:r>
              <a:rPr lang="sk-SK" dirty="0" err="1"/>
              <a:t>sea</a:t>
            </a:r>
            <a:r>
              <a:rPr lang="sk-SK" dirty="0"/>
              <a:t> level </a:t>
            </a:r>
            <a:r>
              <a:rPr lang="sk-SK" dirty="0" err="1"/>
              <a:t>pressure</a:t>
            </a:r>
            <a:r>
              <a:rPr lang="sk-SK" dirty="0"/>
              <a:t>), teda tlak prepočítaný na hladinu mora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07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mapa, atlas, svet&#10;&#10;Automaticky generovaný popis">
            <a:extLst>
              <a:ext uri="{FF2B5EF4-FFF2-40B4-BE49-F238E27FC236}">
                <a16:creationId xmlns:a16="http://schemas.microsoft.com/office/drawing/2014/main" id="{144D366A-E39E-FC55-5F0F-A520EBE02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99060"/>
            <a:ext cx="11338560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2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32164-F293-4664-B12E-4886CC02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Pozemné merania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86D65F-D956-176D-1838-3D56E2665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Vyjadrenie teploty, vlhkosti, tlaku a rýchlosti a smeru vetra</a:t>
            </a:r>
          </a:p>
          <a:p>
            <a:r>
              <a:rPr lang="sk-SK" dirty="0"/>
              <a:t>Môže obsahovať aj informácie o oblačnosti a meteorologických javoch</a:t>
            </a:r>
          </a:p>
          <a:p>
            <a:r>
              <a:rPr lang="sk-SK" dirty="0"/>
              <a:t>Tlak vzduchu na desatinné miesto (posledné 3 číslice)</a:t>
            </a:r>
          </a:p>
          <a:p>
            <a:r>
              <a:rPr lang="sk-SK" dirty="0"/>
              <a:t>Zjednodušená forma zobrazenia obsahuje </a:t>
            </a:r>
          </a:p>
          <a:p>
            <a:pPr marL="0" indent="0">
              <a:buNone/>
            </a:pPr>
            <a:r>
              <a:rPr lang="sk-SK" dirty="0"/>
              <a:t>len teplotu, rosný bod (vlhkosť) a vietor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8" name="Picture 4" descr="Introduction to Tropical Meteorology, Ch. 9: Observation, Analysis, and  Prediction: Appendix A: Station Plot and Weather Symbols">
            <a:extLst>
              <a:ext uri="{FF2B5EF4-FFF2-40B4-BE49-F238E27FC236}">
                <a16:creationId xmlns:a16="http://schemas.microsoft.com/office/drawing/2014/main" id="{1D7ABA39-7E10-D084-29F4-BCA969B4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267854"/>
            <a:ext cx="3819525" cy="24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1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EB7AC-4116-8395-33FE-E28FA8E8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Smer a rýchlosť vetra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959417-71FD-DA04-6C1B-6449AF8CD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3 symboly rýchlosti + bezvetrie</a:t>
            </a:r>
          </a:p>
          <a:p>
            <a:r>
              <a:rPr lang="sk-SK" dirty="0"/>
              <a:t>Hodnoty nie sú fixné – v závislosti</a:t>
            </a:r>
          </a:p>
          <a:p>
            <a:pPr marL="0" indent="0">
              <a:buNone/>
            </a:pPr>
            <a:r>
              <a:rPr lang="sk-SK" dirty="0"/>
              <a:t>od použitých jednotiek rýchlosti</a:t>
            </a:r>
          </a:p>
          <a:p>
            <a:r>
              <a:rPr lang="sk-SK" dirty="0"/>
              <a:t>Určuje sa smer, odkiaľ vietor fúka,</a:t>
            </a:r>
          </a:p>
          <a:p>
            <a:pPr marL="0" indent="0">
              <a:buNone/>
            </a:pPr>
            <a:r>
              <a:rPr lang="sk-SK" dirty="0"/>
              <a:t>v smere od symbolu rýchlosti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98C4150-1D6F-131C-4E24-D0A48904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729" y="94311"/>
            <a:ext cx="4630995" cy="67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2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6A0C7-0617-D935-5882-C2ABC61C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C67E03-4A2E-3CEF-52EC-56E63693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0"/>
            <a:ext cx="8866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5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A978C-10CC-9511-7BCE-1F77CB98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Pozícia frontálnych rozhraní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65A4F4-3E87-93A0-65B7-47DAFD4C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Zobrazuje polohu frontálneho rozhrania pri povrchu</a:t>
            </a:r>
          </a:p>
          <a:p>
            <a:r>
              <a:rPr lang="sk-SK" dirty="0"/>
              <a:t>Viacero synoptických prvkov – použijeme základné: studený, teplý, </a:t>
            </a:r>
            <a:r>
              <a:rPr lang="sk-SK" dirty="0" err="1"/>
              <a:t>oklúzny</a:t>
            </a:r>
            <a:r>
              <a:rPr lang="sk-SK" dirty="0"/>
              <a:t> front</a:t>
            </a:r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Donegal Weather Channel — Weather Fronts">
            <a:extLst>
              <a:ext uri="{FF2B5EF4-FFF2-40B4-BE49-F238E27FC236}">
                <a16:creationId xmlns:a16="http://schemas.microsoft.com/office/drawing/2014/main" id="{E3CA1C42-64A0-9777-1880-AB0C0934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33" y="3013341"/>
            <a:ext cx="5806567" cy="38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onts | Types of Fronts: Stationary Front, Warm Front, Cold Front &amp;  Occluded Front - PMF IAS">
            <a:extLst>
              <a:ext uri="{FF2B5EF4-FFF2-40B4-BE49-F238E27FC236}">
                <a16:creationId xmlns:a16="http://schemas.microsoft.com/office/drawing/2014/main" id="{201185BA-7637-B517-93FE-244D6B4F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463683"/>
            <a:ext cx="3900487" cy="33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0509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294</Words>
  <Application>Microsoft Office PowerPoint</Application>
  <PresentationFormat>Širokouhlá</PresentationFormat>
  <Paragraphs>42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AvenirNext LT Pro Medium</vt:lpstr>
      <vt:lpstr>Rockwell</vt:lpstr>
      <vt:lpstr>Segoe UI</vt:lpstr>
      <vt:lpstr>ExploreVTI</vt:lpstr>
      <vt:lpstr>Príprava synoptickej mapy</vt:lpstr>
      <vt:lpstr>Synoptická mapa</vt:lpstr>
      <vt:lpstr>Prezentácia programu PowerPoint</vt:lpstr>
      <vt:lpstr>Tlakové pole</vt:lpstr>
      <vt:lpstr>Prezentácia programu PowerPoint</vt:lpstr>
      <vt:lpstr>Pozemné merania</vt:lpstr>
      <vt:lpstr>Smer a rýchlosť vetra</vt:lpstr>
      <vt:lpstr>Prezentácia programu PowerPoint</vt:lpstr>
      <vt:lpstr>Pozícia frontálnych rozhraní</vt:lpstr>
      <vt:lpstr>Zakreslenie rozhrania</vt:lpstr>
      <vt:lpstr>Prezentácia programu PowerPoint</vt:lpstr>
      <vt:lpstr>Interpretácia</vt:lpstr>
      <vt:lpstr>4. Úloha semestrálneho zadania</vt:lpstr>
      <vt:lpstr>Frontpainter</vt:lpstr>
      <vt:lpstr>Prezentácia programu PowerPoint</vt:lpstr>
      <vt:lpstr>Prezentácia programu PowerPoint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Staničná sieť</dc:title>
  <dc:creator>Tomáš Fedor</dc:creator>
  <cp:lastModifiedBy>Tomáš Fedor</cp:lastModifiedBy>
  <cp:revision>42</cp:revision>
  <dcterms:created xsi:type="dcterms:W3CDTF">2022-09-23T19:14:37Z</dcterms:created>
  <dcterms:modified xsi:type="dcterms:W3CDTF">2024-10-17T13:19:01Z</dcterms:modified>
</cp:coreProperties>
</file>