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0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eomanz.com/index?l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laky na oblohe z podhľadu">
            <a:extLst>
              <a:ext uri="{FF2B5EF4-FFF2-40B4-BE49-F238E27FC236}">
                <a16:creationId xmlns:a16="http://schemas.microsoft.com/office/drawing/2014/main" id="{8413D0BA-0689-FA7F-DDDB-84051B66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5713" r="-1" b="1001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71CC4E-695B-83D8-8D2A-911E8FB39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sk-SK" sz="5400" dirty="0">
                <a:solidFill>
                  <a:srgbClr val="FFFFFF"/>
                </a:solidFill>
              </a:rPr>
              <a:t>Spracovanie nameraných údajov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4E9106-B970-3226-091D-CA1F453DD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>
            <a:normAutofit fontScale="92500" lnSpcReduction="10000"/>
          </a:bodyPr>
          <a:lstStyle/>
          <a:p>
            <a:pPr algn="l"/>
            <a:endParaRPr lang="sk-SK" sz="2200" dirty="0">
              <a:solidFill>
                <a:srgbClr val="FFFFFF"/>
              </a:solidFill>
            </a:endParaRPr>
          </a:p>
          <a:p>
            <a:pPr algn="l"/>
            <a:endParaRPr lang="sk-SK" sz="2200" dirty="0">
              <a:solidFill>
                <a:srgbClr val="FFFFFF"/>
              </a:solidFill>
            </a:endParaRPr>
          </a:p>
          <a:p>
            <a:pPr algn="l"/>
            <a:r>
              <a:rPr lang="sk-SK" sz="2200" dirty="0">
                <a:solidFill>
                  <a:srgbClr val="FFFFFF"/>
                </a:solidFill>
              </a:rPr>
              <a:t>Mgr. Tomáš Fedor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0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497ADB4-ED89-CB03-C45E-D73BA416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52422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56971BFE-CE0A-EF47-F820-61656B7DA0FA}"/>
              </a:ext>
            </a:extLst>
          </p:cNvPr>
          <p:cNvCxnSpPr>
            <a:cxnSpLocks/>
          </p:cNvCxnSpPr>
          <p:nvPr/>
        </p:nvCxnSpPr>
        <p:spPr>
          <a:xfrm flipH="1" flipV="1">
            <a:off x="2992912" y="1769981"/>
            <a:ext cx="549852" cy="117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BEEEFDE6-32FC-3368-D165-D685E1EC2DE8}"/>
              </a:ext>
            </a:extLst>
          </p:cNvPr>
          <p:cNvSpPr txBox="1"/>
          <p:nvPr/>
        </p:nvSpPr>
        <p:spPr>
          <a:xfrm>
            <a:off x="3541431" y="1627313"/>
            <a:ext cx="261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Prepísať názvy stĺpcov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14D5D9E2-AEA1-AB40-C029-2C77FD688C2F}"/>
              </a:ext>
            </a:extLst>
          </p:cNvPr>
          <p:cNvCxnSpPr>
            <a:cxnSpLocks/>
          </p:cNvCxnSpPr>
          <p:nvPr/>
        </p:nvCxnSpPr>
        <p:spPr>
          <a:xfrm flipV="1">
            <a:off x="1673306" y="983054"/>
            <a:ext cx="9799782" cy="50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52B34965-4E8A-792B-5374-0F901B5E7174}"/>
              </a:ext>
            </a:extLst>
          </p:cNvPr>
          <p:cNvCxnSpPr/>
          <p:nvPr/>
        </p:nvCxnSpPr>
        <p:spPr>
          <a:xfrm flipH="1">
            <a:off x="4579332" y="1028284"/>
            <a:ext cx="6973455" cy="2022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CC5AE9EB-9FE7-D0F3-953F-2F2E59648FB3}"/>
              </a:ext>
            </a:extLst>
          </p:cNvPr>
          <p:cNvSpPr txBox="1"/>
          <p:nvPr/>
        </p:nvSpPr>
        <p:spPr>
          <a:xfrm>
            <a:off x="7997074" y="2056947"/>
            <a:ext cx="270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V čase „Z“ (Zulu) nahradiť :00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D67CCF21-35B8-006E-79D6-D2E4B9F73802}"/>
              </a:ext>
            </a:extLst>
          </p:cNvPr>
          <p:cNvSpPr txBox="1"/>
          <p:nvPr/>
        </p:nvSpPr>
        <p:spPr>
          <a:xfrm>
            <a:off x="3731489" y="4216798"/>
            <a:ext cx="8257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Odstrániť riadky s prázdnymi hodnotami smeru vetra (ak sa vyskytujú).</a:t>
            </a:r>
          </a:p>
          <a:p>
            <a:r>
              <a:rPr lang="sk-SK" sz="1600" b="1" dirty="0">
                <a:solidFill>
                  <a:srgbClr val="FF0000"/>
                </a:solidFill>
              </a:rPr>
              <a:t>Môžete si pomôcť abecedným zoradením smerov vetra (zoradiť a filtrovať), prázdne hodnoty budú na konci. Riadky odstránite a údaje spätne zoradíte podľa poradia</a:t>
            </a: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5E4CE8CB-9B4C-526F-C020-D7EAF1E0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550" y="5348016"/>
            <a:ext cx="3092450" cy="134212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B5D425D6-25B6-332D-2C1A-BCE3989FF225}"/>
              </a:ext>
            </a:extLst>
          </p:cNvPr>
          <p:cNvCxnSpPr>
            <a:cxnSpLocks/>
          </p:cNvCxnSpPr>
          <p:nvPr/>
        </p:nvCxnSpPr>
        <p:spPr>
          <a:xfrm>
            <a:off x="9291782" y="5061527"/>
            <a:ext cx="1607127" cy="757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>
            <a:extLst>
              <a:ext uri="{FF2B5EF4-FFF2-40B4-BE49-F238E27FC236}">
                <a16:creationId xmlns:a16="http://schemas.microsoft.com/office/drawing/2014/main" id="{BD235546-5082-82BD-272B-37E2E39FC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6" y="4683111"/>
            <a:ext cx="3285083" cy="206623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</p:pic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BC30067E-95AE-2E8F-4063-F691BD13B8B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930400" y="5181600"/>
            <a:ext cx="1773667" cy="1025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961671B8-190D-2B38-0938-BD67B12AA260}"/>
              </a:ext>
            </a:extLst>
          </p:cNvPr>
          <p:cNvSpPr txBox="1"/>
          <p:nvPr/>
        </p:nvSpPr>
        <p:spPr>
          <a:xfrm>
            <a:off x="3704067" y="5668176"/>
            <a:ext cx="5259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Na koniec tabuľky na záver pridať samostatne všetkých 8 smerov v ENG („bezrozmerné“/mimo čas, no potrebné, aby ich všetky zahrnula kontingenčná tabuľka, ak nejaké chýbajú v dátach)</a:t>
            </a:r>
          </a:p>
        </p:txBody>
      </p:sp>
    </p:spTree>
    <p:extLst>
      <p:ext uri="{BB962C8B-B14F-4D97-AF65-F5344CB8AC3E}">
        <p14:creationId xmlns:p14="http://schemas.microsoft.com/office/powerpoint/2010/main" val="37690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06BDA78-E6A9-8FAA-2183-1E5F7E99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34" y="0"/>
            <a:ext cx="9856131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90FD813C-E61A-E64B-4B57-04FF49F8285F}"/>
              </a:ext>
            </a:extLst>
          </p:cNvPr>
          <p:cNvCxnSpPr>
            <a:cxnSpLocks/>
          </p:cNvCxnSpPr>
          <p:nvPr/>
        </p:nvCxnSpPr>
        <p:spPr>
          <a:xfrm flipH="1" flipV="1">
            <a:off x="1773382" y="1699491"/>
            <a:ext cx="618836" cy="451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8D32C92B-E556-843C-A6DC-068EB62BDD1E}"/>
              </a:ext>
            </a:extLst>
          </p:cNvPr>
          <p:cNvCxnSpPr>
            <a:cxnSpLocks/>
          </p:cNvCxnSpPr>
          <p:nvPr/>
        </p:nvCxnSpPr>
        <p:spPr>
          <a:xfrm>
            <a:off x="2216727" y="1459345"/>
            <a:ext cx="3362037" cy="172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2BFFAAC1-0ACD-C9E2-DBF5-32AC0461F9A7}"/>
              </a:ext>
            </a:extLst>
          </p:cNvPr>
          <p:cNvSpPr txBox="1"/>
          <p:nvPr/>
        </p:nvSpPr>
        <p:spPr>
          <a:xfrm>
            <a:off x="5375564" y="5680364"/>
            <a:ext cx="55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Označiť stĺpce a vytvoriť kontingenčnú tabuľku</a:t>
            </a:r>
          </a:p>
        </p:txBody>
      </p:sp>
    </p:spTree>
    <p:extLst>
      <p:ext uri="{BB962C8B-B14F-4D97-AF65-F5344CB8AC3E}">
        <p14:creationId xmlns:p14="http://schemas.microsoft.com/office/powerpoint/2010/main" val="274145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19034-0B75-2B79-D086-A6317F65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B4A802-ED52-66AC-5B8A-7FE98D125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27E5156-46CA-55FC-374A-6CED4511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800"/>
            <a:ext cx="12192000" cy="51584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6F14FED0-574C-2762-4641-C05FE16016CB}"/>
              </a:ext>
            </a:extLst>
          </p:cNvPr>
          <p:cNvCxnSpPr>
            <a:cxnSpLocks/>
          </p:cNvCxnSpPr>
          <p:nvPr/>
        </p:nvCxnSpPr>
        <p:spPr>
          <a:xfrm>
            <a:off x="8543636" y="3417455"/>
            <a:ext cx="2466109" cy="1228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93AF61B9-7A50-EEB5-B5DA-C7B3CF2A3BEB}"/>
              </a:ext>
            </a:extLst>
          </p:cNvPr>
          <p:cNvSpPr txBox="1"/>
          <p:nvPr/>
        </p:nvSpPr>
        <p:spPr>
          <a:xfrm>
            <a:off x="5366327" y="2937164"/>
            <a:ext cx="393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Hodnoty – smer a rýchlosť vetra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BA3502EC-AC45-61A3-D762-7A400F0E99D3}"/>
              </a:ext>
            </a:extLst>
          </p:cNvPr>
          <p:cNvCxnSpPr/>
          <p:nvPr/>
        </p:nvCxnSpPr>
        <p:spPr>
          <a:xfrm>
            <a:off x="6927273" y="4812145"/>
            <a:ext cx="2549236" cy="147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D163AB90-1AAC-C809-F658-1A6F94491F42}"/>
              </a:ext>
            </a:extLst>
          </p:cNvPr>
          <p:cNvSpPr txBox="1"/>
          <p:nvPr/>
        </p:nvSpPr>
        <p:spPr>
          <a:xfrm>
            <a:off x="4978400" y="4378037"/>
            <a:ext cx="270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Riadky – smer vetra</a:t>
            </a:r>
          </a:p>
        </p:txBody>
      </p:sp>
    </p:spTree>
    <p:extLst>
      <p:ext uri="{BB962C8B-B14F-4D97-AF65-F5344CB8AC3E}">
        <p14:creationId xmlns:p14="http://schemas.microsoft.com/office/powerpoint/2010/main" val="295243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02B519FF-B836-2A78-FCDC-61CC756EA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1" y="267855"/>
            <a:ext cx="10372725" cy="6029325"/>
          </a:xfrm>
          <a:prstGeom prst="rect">
            <a:avLst/>
          </a:prstGeom>
        </p:spPr>
      </p:pic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D22C1550-55A8-827C-B558-5F7CF05F8E18}"/>
              </a:ext>
            </a:extLst>
          </p:cNvPr>
          <p:cNvCxnSpPr/>
          <p:nvPr/>
        </p:nvCxnSpPr>
        <p:spPr>
          <a:xfrm>
            <a:off x="3288145" y="2807855"/>
            <a:ext cx="258619" cy="286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6349A371-C771-C3E8-0C50-EA48EBBAE250}"/>
              </a:ext>
            </a:extLst>
          </p:cNvPr>
          <p:cNvSpPr txBox="1"/>
          <p:nvPr/>
        </p:nvSpPr>
        <p:spPr>
          <a:xfrm>
            <a:off x="2512289" y="2456872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Dvojklik</a:t>
            </a:r>
          </a:p>
        </p:txBody>
      </p: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A15C6AC0-73FD-A6B9-B6D6-A41A11CCB170}"/>
              </a:ext>
            </a:extLst>
          </p:cNvPr>
          <p:cNvCxnSpPr/>
          <p:nvPr/>
        </p:nvCxnSpPr>
        <p:spPr>
          <a:xfrm>
            <a:off x="4285673" y="3426691"/>
            <a:ext cx="1468582" cy="905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B2830135-0342-B119-8509-3CEC3266516B}"/>
              </a:ext>
            </a:extLst>
          </p:cNvPr>
          <p:cNvSpPr txBox="1"/>
          <p:nvPr/>
        </p:nvSpPr>
        <p:spPr>
          <a:xfrm>
            <a:off x="6419272" y="5772728"/>
            <a:ext cx="338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Zmeniť súčet na priemer</a:t>
            </a:r>
          </a:p>
        </p:txBody>
      </p: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E7D68BF8-1CF6-8EA9-7DBA-BA2D700B4912}"/>
              </a:ext>
            </a:extLst>
          </p:cNvPr>
          <p:cNvCxnSpPr/>
          <p:nvPr/>
        </p:nvCxnSpPr>
        <p:spPr>
          <a:xfrm flipV="1">
            <a:off x="10326255" y="1662545"/>
            <a:ext cx="350981" cy="2290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BlokTextu 20">
            <a:extLst>
              <a:ext uri="{FF2B5EF4-FFF2-40B4-BE49-F238E27FC236}">
                <a16:creationId xmlns:a16="http://schemas.microsoft.com/office/drawing/2014/main" id="{45EA2835-5304-15DA-F493-200239000AA6}"/>
              </a:ext>
            </a:extLst>
          </p:cNvPr>
          <p:cNvSpPr txBox="1"/>
          <p:nvPr/>
        </p:nvSpPr>
        <p:spPr>
          <a:xfrm>
            <a:off x="9711132" y="2416595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Hodnoty zaokrúhliť </a:t>
            </a:r>
          </a:p>
          <a:p>
            <a:r>
              <a:rPr lang="sk-SK" b="1" dirty="0">
                <a:solidFill>
                  <a:srgbClr val="FF0000"/>
                </a:solidFill>
              </a:rPr>
              <a:t>na 2 desatine miesta</a:t>
            </a:r>
          </a:p>
        </p:txBody>
      </p:sp>
    </p:spTree>
    <p:extLst>
      <p:ext uri="{BB962C8B-B14F-4D97-AF65-F5344CB8AC3E}">
        <p14:creationId xmlns:p14="http://schemas.microsoft.com/office/powerpoint/2010/main" val="373019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7A3B9-D6D3-FAFF-3A85-378612BC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D7ACF9-4FBE-DF4F-31B7-710A4F66D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AA8A177-1E82-F99B-AA6B-4F8D5FD97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4" y="261446"/>
            <a:ext cx="4752975" cy="642937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709D36C-3CCD-5237-F491-BD8D14F7B9A3}"/>
              </a:ext>
            </a:extLst>
          </p:cNvPr>
          <p:cNvSpPr/>
          <p:nvPr/>
        </p:nvSpPr>
        <p:spPr>
          <a:xfrm>
            <a:off x="1234911" y="1140643"/>
            <a:ext cx="584462" cy="527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CC292A3-1240-A293-5A47-6F29CA9FFB42}"/>
              </a:ext>
            </a:extLst>
          </p:cNvPr>
          <p:cNvSpPr/>
          <p:nvPr/>
        </p:nvSpPr>
        <p:spPr>
          <a:xfrm>
            <a:off x="716437" y="5439266"/>
            <a:ext cx="452487" cy="41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81A520F-EC52-EFEB-6064-B736C7E67E6D}"/>
              </a:ext>
            </a:extLst>
          </p:cNvPr>
          <p:cNvSpPr txBox="1"/>
          <p:nvPr/>
        </p:nvSpPr>
        <p:spPr>
          <a:xfrm>
            <a:off x="1838227" y="5448693"/>
            <a:ext cx="289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Odškrtnúť „prázdne“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F37BB2B2-C61C-D4C4-2C6A-D981BEDB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26" y="1573638"/>
            <a:ext cx="4676775" cy="4238625"/>
          </a:xfrm>
          <a:prstGeom prst="rect">
            <a:avLst/>
          </a:prstGeom>
        </p:spPr>
      </p:pic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3573CAF0-2178-3DAD-0D8C-CDB42B3727FB}"/>
              </a:ext>
            </a:extLst>
          </p:cNvPr>
          <p:cNvCxnSpPr/>
          <p:nvPr/>
        </p:nvCxnSpPr>
        <p:spPr>
          <a:xfrm>
            <a:off x="2875175" y="2384981"/>
            <a:ext cx="2564091" cy="84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43580D38-52C7-6B91-40DA-C99B502489D2}"/>
              </a:ext>
            </a:extLst>
          </p:cNvPr>
          <p:cNvCxnSpPr>
            <a:cxnSpLocks/>
          </p:cNvCxnSpPr>
          <p:nvPr/>
        </p:nvCxnSpPr>
        <p:spPr>
          <a:xfrm>
            <a:off x="5797485" y="2686639"/>
            <a:ext cx="1244338" cy="2234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0C323B7F-1020-F5BA-0280-BE5C98100DDE}"/>
              </a:ext>
            </a:extLst>
          </p:cNvPr>
          <p:cNvSpPr txBox="1"/>
          <p:nvPr/>
        </p:nvSpPr>
        <p:spPr>
          <a:xfrm>
            <a:off x="6117996" y="5514681"/>
            <a:ext cx="349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Nastaviť ručné zoradenie, zoradiť potiahnutím poľa v rámci kontingenčnej tabuľky</a:t>
            </a:r>
          </a:p>
        </p:txBody>
      </p:sp>
    </p:spTree>
    <p:extLst>
      <p:ext uri="{BB962C8B-B14F-4D97-AF65-F5344CB8AC3E}">
        <p14:creationId xmlns:p14="http://schemas.microsoft.com/office/powerpoint/2010/main" val="396155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0BCDD-E9A3-ED18-EE89-69D6D9EF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5EAAA4-9EE0-2EE8-6456-E037847D9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6BFC793-8BAC-DB81-0622-68AB5500D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842962"/>
            <a:ext cx="9534525" cy="5172075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BF16C769-59B5-C521-A721-2016DA1F683E}"/>
              </a:ext>
            </a:extLst>
          </p:cNvPr>
          <p:cNvCxnSpPr/>
          <p:nvPr/>
        </p:nvCxnSpPr>
        <p:spPr>
          <a:xfrm flipV="1">
            <a:off x="5886450" y="2638425"/>
            <a:ext cx="1133475" cy="476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D0FB1655-3B62-0F6A-68A5-60EF7BBE1E86}"/>
              </a:ext>
            </a:extLst>
          </p:cNvPr>
          <p:cNvSpPr txBox="1"/>
          <p:nvPr/>
        </p:nvSpPr>
        <p:spPr>
          <a:xfrm>
            <a:off x="6382326" y="4581236"/>
            <a:ext cx="408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Skopírovať obsah kontingenčnej tabuľky, prepísať smery na Slovenské, upraviť formát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A5871F6-EB4C-6E9D-D260-A313994E3542}"/>
              </a:ext>
            </a:extLst>
          </p:cNvPr>
          <p:cNvSpPr txBox="1"/>
          <p:nvPr/>
        </p:nvSpPr>
        <p:spPr>
          <a:xfrm>
            <a:off x="6797964" y="5615709"/>
            <a:ext cx="3040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Dodržať uvedené poradie!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289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FEB4D-F246-1B84-96D8-F0A132D0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FAFFAC-D6DD-7BAF-D0D9-1AD1EA9A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AF189BA-3A01-9251-6563-2585E41AF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6" y="360362"/>
            <a:ext cx="10487025" cy="4714875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0960C372-AF9C-9B51-400B-2D7D20EB3EC8}"/>
              </a:ext>
            </a:extLst>
          </p:cNvPr>
          <p:cNvSpPr txBox="1"/>
          <p:nvPr/>
        </p:nvSpPr>
        <p:spPr>
          <a:xfrm>
            <a:off x="969818" y="5440218"/>
            <a:ext cx="1046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Označiť smery a počet smerov &gt; vložiť graf &gt; ďalšie grafy &gt; radarový graf s výplňou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726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DACB6-B3A3-CDE5-F2CB-C152101E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310167-DF3B-56D8-6A3B-57D3BCFA6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BBB0061-FE81-04D2-716D-E8B580FA33FC}"/>
              </a:ext>
            </a:extLst>
          </p:cNvPr>
          <p:cNvSpPr txBox="1"/>
          <p:nvPr/>
        </p:nvSpPr>
        <p:spPr>
          <a:xfrm>
            <a:off x="2623127" y="6317672"/>
            <a:ext cx="432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Rovnako pre priemernú rýchlosť vetra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815474D-2938-79AE-3A19-D1E969EC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023937"/>
            <a:ext cx="91059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87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5686816-F8D9-84E5-3004-E8F675DDE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28600"/>
            <a:ext cx="12153900" cy="64008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4920A2B5-055C-43FE-CD65-E3A37611468D}"/>
              </a:ext>
            </a:extLst>
          </p:cNvPr>
          <p:cNvSpPr txBox="1"/>
          <p:nvPr/>
        </p:nvSpPr>
        <p:spPr>
          <a:xfrm>
            <a:off x="5624369" y="469035"/>
            <a:ext cx="6262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Následne upraviť formát grafov – odlíšiť obrys/čiaru a výplň grafu. Výplň – označiť vnútro grafu a hore v panely výber farby, nastaviť 50% priehľadnosť</a:t>
            </a:r>
          </a:p>
        </p:txBody>
      </p:sp>
    </p:spTree>
    <p:extLst>
      <p:ext uri="{BB962C8B-B14F-4D97-AF65-F5344CB8AC3E}">
        <p14:creationId xmlns:p14="http://schemas.microsoft.com/office/powerpoint/2010/main" val="299834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37A9FB0E-7AAF-8653-DFEE-CD44EE01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3" y="0"/>
            <a:ext cx="10606414" cy="6858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0BF9BE3-3AF7-4553-878D-BAB255003133}"/>
              </a:ext>
            </a:extLst>
          </p:cNvPr>
          <p:cNvSpPr txBox="1"/>
          <p:nvPr/>
        </p:nvSpPr>
        <p:spPr>
          <a:xfrm>
            <a:off x="5966691" y="812800"/>
            <a:ext cx="589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Tabuľku a grafy vložiť do druhej časti semestrálnej práce, pridať krátku textovú časť – prevládajúci smer vetra, rozloženie vektorov rýchlosti, ich rozdielnosť vzhľadom na početnosť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239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76CA6-FC7E-6799-8949-56028BE4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Veterná ružica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4BF674-426C-5ED7-C490-4809F061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Meteomanz</a:t>
            </a:r>
            <a:r>
              <a:rPr lang="sk-SK" dirty="0"/>
              <a:t> – dekódované SYNOP správy </a:t>
            </a:r>
            <a:r>
              <a:rPr lang="sk-SK" dirty="0">
                <a:hlinkClick r:id="rId2"/>
              </a:rPr>
              <a:t>http://www.meteomanz.com/index?l=1</a:t>
            </a:r>
            <a:endParaRPr lang="sk-SK" dirty="0"/>
          </a:p>
          <a:p>
            <a:r>
              <a:rPr lang="sk-SK" dirty="0"/>
              <a:t>Júl 2025 – prvá skupina </a:t>
            </a:r>
          </a:p>
          <a:p>
            <a:r>
              <a:rPr lang="sk-SK" dirty="0"/>
              <a:t>August 2025 – druhá skupina</a:t>
            </a:r>
          </a:p>
          <a:p>
            <a:endParaRPr lang="sk-SK" dirty="0"/>
          </a:p>
          <a:p>
            <a:r>
              <a:rPr lang="sk-SK" dirty="0"/>
              <a:t>Stiahnuť dáta po hodinách pre zadaný mesiac</a:t>
            </a:r>
          </a:p>
        </p:txBody>
      </p:sp>
    </p:spTree>
    <p:extLst>
      <p:ext uri="{BB962C8B-B14F-4D97-AF65-F5344CB8AC3E}">
        <p14:creationId xmlns:p14="http://schemas.microsoft.com/office/powerpoint/2010/main" val="28011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11A429E-D0D5-5429-04B0-CD6F4228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423862"/>
            <a:ext cx="8362950" cy="6010275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B6C87E40-8DC4-AE7F-BBB9-F5E317DC8277}"/>
              </a:ext>
            </a:extLst>
          </p:cNvPr>
          <p:cNvCxnSpPr/>
          <p:nvPr/>
        </p:nvCxnSpPr>
        <p:spPr>
          <a:xfrm flipH="1">
            <a:off x="6465455" y="4839855"/>
            <a:ext cx="14316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CCA3596D-50E4-0331-35A3-5877B284B89E}"/>
              </a:ext>
            </a:extLst>
          </p:cNvPr>
          <p:cNvSpPr txBox="1"/>
          <p:nvPr/>
        </p:nvSpPr>
        <p:spPr>
          <a:xfrm>
            <a:off x="8054109" y="4498110"/>
            <a:ext cx="267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Zvoliť hodinové dáta (</a:t>
            </a:r>
            <a:r>
              <a:rPr lang="sk-SK" b="1" dirty="0" err="1">
                <a:solidFill>
                  <a:srgbClr val="FF0000"/>
                </a:solidFill>
              </a:rPr>
              <a:t>data</a:t>
            </a:r>
            <a:r>
              <a:rPr lang="sk-SK" b="1" dirty="0">
                <a:solidFill>
                  <a:srgbClr val="FF0000"/>
                </a:solidFill>
              </a:rPr>
              <a:t> by </a:t>
            </a:r>
            <a:r>
              <a:rPr lang="sk-SK" b="1" dirty="0" err="1">
                <a:solidFill>
                  <a:srgbClr val="FF0000"/>
                </a:solidFill>
              </a:rPr>
              <a:t>hours</a:t>
            </a:r>
            <a:r>
              <a:rPr lang="sk-SK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129C4CAB-0474-2906-481A-A0C1BD593212}"/>
              </a:ext>
            </a:extLst>
          </p:cNvPr>
          <p:cNvCxnSpPr/>
          <p:nvPr/>
        </p:nvCxnSpPr>
        <p:spPr>
          <a:xfrm flipH="1">
            <a:off x="5264727" y="5523345"/>
            <a:ext cx="15794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B3F0FC82-09C0-B8BC-9F0F-264D53202681}"/>
              </a:ext>
            </a:extLst>
          </p:cNvPr>
          <p:cNvSpPr txBox="1"/>
          <p:nvPr/>
        </p:nvSpPr>
        <p:spPr>
          <a:xfrm>
            <a:off x="6991927" y="5357091"/>
            <a:ext cx="340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Časový rozsah na celý mesiac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41F53439-F2AC-268E-F3A9-850B3E72F937}"/>
              </a:ext>
            </a:extLst>
          </p:cNvPr>
          <p:cNvCxnSpPr/>
          <p:nvPr/>
        </p:nvCxnSpPr>
        <p:spPr>
          <a:xfrm flipH="1">
            <a:off x="3454400" y="6077527"/>
            <a:ext cx="7296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id="{3134C318-16E2-BFC2-4972-637928C17DD6}"/>
              </a:ext>
            </a:extLst>
          </p:cNvPr>
          <p:cNvSpPr txBox="1"/>
          <p:nvPr/>
        </p:nvSpPr>
        <p:spPr>
          <a:xfrm>
            <a:off x="4294909" y="5902036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Stiahnuť!</a:t>
            </a:r>
          </a:p>
        </p:txBody>
      </p:sp>
    </p:spTree>
    <p:extLst>
      <p:ext uri="{BB962C8B-B14F-4D97-AF65-F5344CB8AC3E}">
        <p14:creationId xmlns:p14="http://schemas.microsoft.com/office/powerpoint/2010/main" val="113512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4933C-5225-735B-14B6-D92CD754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02A7F3-4C76-44F3-FEB0-D690B07CF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7BD2A6E-0435-E28E-B21D-0BACA308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3" y="0"/>
            <a:ext cx="11484213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F13B5971-8ED1-EF01-0F9A-BB812786A390}"/>
              </a:ext>
            </a:extLst>
          </p:cNvPr>
          <p:cNvCxnSpPr/>
          <p:nvPr/>
        </p:nvCxnSpPr>
        <p:spPr>
          <a:xfrm flipH="1">
            <a:off x="5200650" y="1524000"/>
            <a:ext cx="1133475" cy="638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B1439FA5-73CA-29CE-215D-8059DF3F75E4}"/>
              </a:ext>
            </a:extLst>
          </p:cNvPr>
          <p:cNvSpPr txBox="1"/>
          <p:nvPr/>
        </p:nvSpPr>
        <p:spPr>
          <a:xfrm>
            <a:off x="6132945" y="1071418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Vygenerovanie a stiahnutie celej tabuľky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2294EA78-F9A2-D323-23CC-D70948C51754}"/>
              </a:ext>
            </a:extLst>
          </p:cNvPr>
          <p:cNvCxnSpPr/>
          <p:nvPr/>
        </p:nvCxnSpPr>
        <p:spPr>
          <a:xfrm flipV="1">
            <a:off x="979055" y="2392218"/>
            <a:ext cx="1034472" cy="775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1E3C9BB5-2EBA-2BFF-9C61-5C2C037CCDCA}"/>
              </a:ext>
            </a:extLst>
          </p:cNvPr>
          <p:cNvSpPr txBox="1"/>
          <p:nvPr/>
        </p:nvSpPr>
        <p:spPr>
          <a:xfrm>
            <a:off x="434108" y="3260437"/>
            <a:ext cx="153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Náhľad údajov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948C6622-FD29-6513-A59F-3EF727E86163}"/>
              </a:ext>
            </a:extLst>
          </p:cNvPr>
          <p:cNvCxnSpPr/>
          <p:nvPr/>
        </p:nvCxnSpPr>
        <p:spPr>
          <a:xfrm>
            <a:off x="1477818" y="3713018"/>
            <a:ext cx="655782" cy="129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1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97AE8-C682-251C-C4BD-FBE5BB72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F7E8BA-EA3B-4443-05A7-6199F4317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FFBA0AC-A255-6E57-5BFB-E0A2615D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2" y="0"/>
            <a:ext cx="10800595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F85AF326-EB1B-4B2A-8022-57F932E30D86}"/>
              </a:ext>
            </a:extLst>
          </p:cNvPr>
          <p:cNvCxnSpPr/>
          <p:nvPr/>
        </p:nvCxnSpPr>
        <p:spPr>
          <a:xfrm>
            <a:off x="600075" y="1438275"/>
            <a:ext cx="247650" cy="371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F5C8D970-22EB-2821-E111-FE2698A02FED}"/>
              </a:ext>
            </a:extLst>
          </p:cNvPr>
          <p:cNvSpPr txBox="1"/>
          <p:nvPr/>
        </p:nvSpPr>
        <p:spPr>
          <a:xfrm>
            <a:off x="138545" y="498763"/>
            <a:ext cx="133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Vytvoriť stĺpec s poradím</a:t>
            </a:r>
          </a:p>
        </p:txBody>
      </p: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5E11C7EC-154C-DCD5-DC07-D2C4F6B9A77B}"/>
              </a:ext>
            </a:extLst>
          </p:cNvPr>
          <p:cNvCxnSpPr>
            <a:cxnSpLocks/>
          </p:cNvCxnSpPr>
          <p:nvPr/>
        </p:nvCxnSpPr>
        <p:spPr>
          <a:xfrm flipH="1">
            <a:off x="4812145" y="1394691"/>
            <a:ext cx="221673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AEBFBF96-BC4B-5055-B0EA-DAE0F2090419}"/>
              </a:ext>
            </a:extLst>
          </p:cNvPr>
          <p:cNvCxnSpPr/>
          <p:nvPr/>
        </p:nvCxnSpPr>
        <p:spPr>
          <a:xfrm>
            <a:off x="5301673" y="1394691"/>
            <a:ext cx="0" cy="378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3324885F-380E-11AA-F628-BB02BCF9B02D}"/>
              </a:ext>
            </a:extLst>
          </p:cNvPr>
          <p:cNvSpPr txBox="1"/>
          <p:nvPr/>
        </p:nvSpPr>
        <p:spPr>
          <a:xfrm>
            <a:off x="4302991" y="969818"/>
            <a:ext cx="644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Smer a rýchlosť vetra (ostatné údaje môžete odstrániť)</a:t>
            </a:r>
          </a:p>
        </p:txBody>
      </p:sp>
    </p:spTree>
    <p:extLst>
      <p:ext uri="{BB962C8B-B14F-4D97-AF65-F5344CB8AC3E}">
        <p14:creationId xmlns:p14="http://schemas.microsoft.com/office/powerpoint/2010/main" val="320715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CF193B-F85E-E481-D745-9EB48195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D6081F6-298F-65F3-0492-6E01728D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126"/>
            <a:ext cx="12192000" cy="501774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3115ECD4-AA5B-151C-749C-7C40ABA913E5}"/>
              </a:ext>
            </a:extLst>
          </p:cNvPr>
          <p:cNvSpPr/>
          <p:nvPr/>
        </p:nvSpPr>
        <p:spPr>
          <a:xfrm>
            <a:off x="11480800" y="1126837"/>
            <a:ext cx="840509" cy="858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234F5133-68EC-DFDF-963F-49A98D16A0C8}"/>
              </a:ext>
            </a:extLst>
          </p:cNvPr>
          <p:cNvCxnSpPr/>
          <p:nvPr/>
        </p:nvCxnSpPr>
        <p:spPr>
          <a:xfrm>
            <a:off x="9624291" y="655782"/>
            <a:ext cx="1708727" cy="526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50349B10-F1F7-B156-7C04-3E8F681D38E9}"/>
              </a:ext>
            </a:extLst>
          </p:cNvPr>
          <p:cNvCxnSpPr/>
          <p:nvPr/>
        </p:nvCxnSpPr>
        <p:spPr>
          <a:xfrm flipH="1">
            <a:off x="8192655" y="2512291"/>
            <a:ext cx="3278909" cy="1117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E84708EF-38E5-9258-4238-C366843705FC}"/>
              </a:ext>
            </a:extLst>
          </p:cNvPr>
          <p:cNvSpPr txBox="1"/>
          <p:nvPr/>
        </p:nvSpPr>
        <p:spPr>
          <a:xfrm>
            <a:off x="5080571" y="167968"/>
            <a:ext cx="689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Označiť rozsah poradia &gt; zoradiť a filtrovať &gt; od najväčšieho </a:t>
            </a:r>
          </a:p>
          <a:p>
            <a:r>
              <a:rPr lang="sk-SK" b="1" dirty="0">
                <a:solidFill>
                  <a:srgbClr val="FF0000"/>
                </a:solidFill>
              </a:rPr>
              <a:t>po najmenšie &gt; rozšíriť výber &gt; zoradiť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DC24B0D7-A9FE-0507-D73A-C382233289E4}"/>
              </a:ext>
            </a:extLst>
          </p:cNvPr>
          <p:cNvCxnSpPr>
            <a:cxnSpLocks/>
          </p:cNvCxnSpPr>
          <p:nvPr/>
        </p:nvCxnSpPr>
        <p:spPr>
          <a:xfrm flipH="1">
            <a:off x="782425" y="556181"/>
            <a:ext cx="4062952" cy="1894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B41AF5B8-0742-800C-2A75-FB112267A682}"/>
              </a:ext>
            </a:extLst>
          </p:cNvPr>
          <p:cNvSpPr txBox="1"/>
          <p:nvPr/>
        </p:nvSpPr>
        <p:spPr>
          <a:xfrm>
            <a:off x="133350" y="238125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Znovu – upraviť reverzné poradie</a:t>
            </a:r>
          </a:p>
        </p:txBody>
      </p:sp>
    </p:spTree>
    <p:extLst>
      <p:ext uri="{BB962C8B-B14F-4D97-AF65-F5344CB8AC3E}">
        <p14:creationId xmlns:p14="http://schemas.microsoft.com/office/powerpoint/2010/main" val="327441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ok 24">
            <a:extLst>
              <a:ext uri="{FF2B5EF4-FFF2-40B4-BE49-F238E27FC236}">
                <a16:creationId xmlns:a16="http://schemas.microsoft.com/office/drawing/2014/main" id="{CBDD4A36-A70B-01A6-6DBE-DD8E7A841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226" y="1731085"/>
            <a:ext cx="6343774" cy="512691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E28055F-ACF0-11F8-82E2-A970460FA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5" y="94267"/>
            <a:ext cx="6301469" cy="4760536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90C21E9A-1F56-8B29-6FBA-E031E3F75966}"/>
              </a:ext>
            </a:extLst>
          </p:cNvPr>
          <p:cNvCxnSpPr/>
          <p:nvPr/>
        </p:nvCxnSpPr>
        <p:spPr>
          <a:xfrm flipH="1" flipV="1">
            <a:off x="3670646" y="2548380"/>
            <a:ext cx="738909" cy="544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DC52FBC1-09F9-A452-D5BC-E63F4AD1631D}"/>
              </a:ext>
            </a:extLst>
          </p:cNvPr>
          <p:cNvSpPr txBox="1"/>
          <p:nvPr/>
        </p:nvSpPr>
        <p:spPr>
          <a:xfrm>
            <a:off x="4415934" y="2846038"/>
            <a:ext cx="184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Premeniť km/h na m/s</a:t>
            </a:r>
          </a:p>
        </p:txBody>
      </p: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2BD263BA-3A77-0180-D9AC-AD2862977FD2}"/>
              </a:ext>
            </a:extLst>
          </p:cNvPr>
          <p:cNvCxnSpPr>
            <a:cxnSpLocks/>
          </p:cNvCxnSpPr>
          <p:nvPr/>
        </p:nvCxnSpPr>
        <p:spPr>
          <a:xfrm flipH="1">
            <a:off x="4487255" y="2336324"/>
            <a:ext cx="378691" cy="73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BlokTextu 20">
            <a:extLst>
              <a:ext uri="{FF2B5EF4-FFF2-40B4-BE49-F238E27FC236}">
                <a16:creationId xmlns:a16="http://schemas.microsoft.com/office/drawing/2014/main" id="{FA137961-BF84-7296-5ADD-770308DD082B}"/>
              </a:ext>
            </a:extLst>
          </p:cNvPr>
          <p:cNvSpPr txBox="1"/>
          <p:nvPr/>
        </p:nvSpPr>
        <p:spPr>
          <a:xfrm>
            <a:off x="4764536" y="1781667"/>
            <a:ext cx="1862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Dvojklik, stiahnuť dole </a:t>
            </a:r>
          </a:p>
          <a:p>
            <a:r>
              <a:rPr lang="sk-SK" sz="1600" b="1" dirty="0">
                <a:solidFill>
                  <a:srgbClr val="FF0000"/>
                </a:solidFill>
              </a:rPr>
              <a:t>pre výpočet stĺpca</a:t>
            </a:r>
          </a:p>
        </p:txBody>
      </p: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624BC728-565B-9166-DADA-45040BB81717}"/>
              </a:ext>
            </a:extLst>
          </p:cNvPr>
          <p:cNvCxnSpPr>
            <a:cxnSpLocks/>
          </p:cNvCxnSpPr>
          <p:nvPr/>
        </p:nvCxnSpPr>
        <p:spPr>
          <a:xfrm flipH="1" flipV="1">
            <a:off x="7070103" y="2648932"/>
            <a:ext cx="2026763" cy="603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BlokTextu 28">
            <a:extLst>
              <a:ext uri="{FF2B5EF4-FFF2-40B4-BE49-F238E27FC236}">
                <a16:creationId xmlns:a16="http://schemas.microsoft.com/office/drawing/2014/main" id="{F9A02627-2D23-0EF2-7C5A-447A697DD5D1}"/>
              </a:ext>
            </a:extLst>
          </p:cNvPr>
          <p:cNvSpPr txBox="1"/>
          <p:nvPr/>
        </p:nvSpPr>
        <p:spPr>
          <a:xfrm>
            <a:off x="9282545" y="3278909"/>
            <a:ext cx="27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Skopírovať a prilepiť ako hodnoty do vedľajšieho stĺpca</a:t>
            </a:r>
          </a:p>
        </p:txBody>
      </p:sp>
      <p:cxnSp>
        <p:nvCxnSpPr>
          <p:cNvPr id="31" name="Rovná spojovacia šípka 30">
            <a:extLst>
              <a:ext uri="{FF2B5EF4-FFF2-40B4-BE49-F238E27FC236}">
                <a16:creationId xmlns:a16="http://schemas.microsoft.com/office/drawing/2014/main" id="{21FEEBF1-4BCD-54DA-DAA9-282916D64132}"/>
              </a:ext>
            </a:extLst>
          </p:cNvPr>
          <p:cNvCxnSpPr/>
          <p:nvPr/>
        </p:nvCxnSpPr>
        <p:spPr>
          <a:xfrm>
            <a:off x="10510982" y="3749964"/>
            <a:ext cx="0" cy="286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ovná spojovacia šípka 34">
            <a:extLst>
              <a:ext uri="{FF2B5EF4-FFF2-40B4-BE49-F238E27FC236}">
                <a16:creationId xmlns:a16="http://schemas.microsoft.com/office/drawing/2014/main" id="{7037B6DC-5E49-F772-AE8F-78E718BF6DB8}"/>
              </a:ext>
            </a:extLst>
          </p:cNvPr>
          <p:cNvCxnSpPr/>
          <p:nvPr/>
        </p:nvCxnSpPr>
        <p:spPr>
          <a:xfrm flipH="1" flipV="1">
            <a:off x="10030691" y="4304145"/>
            <a:ext cx="1209964" cy="1062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ovná spojovacia šípka 36">
            <a:extLst>
              <a:ext uri="{FF2B5EF4-FFF2-40B4-BE49-F238E27FC236}">
                <a16:creationId xmlns:a16="http://schemas.microsoft.com/office/drawing/2014/main" id="{D8EE2981-94EE-6F97-5F78-0B54ECF30366}"/>
              </a:ext>
            </a:extLst>
          </p:cNvPr>
          <p:cNvCxnSpPr/>
          <p:nvPr/>
        </p:nvCxnSpPr>
        <p:spPr>
          <a:xfrm flipH="1" flipV="1">
            <a:off x="9328727" y="4276436"/>
            <a:ext cx="1634837" cy="1228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BlokTextu 37">
            <a:extLst>
              <a:ext uri="{FF2B5EF4-FFF2-40B4-BE49-F238E27FC236}">
                <a16:creationId xmlns:a16="http://schemas.microsoft.com/office/drawing/2014/main" id="{2A1EA5D6-A8C8-8A6D-8F37-2A1869204323}"/>
              </a:ext>
            </a:extLst>
          </p:cNvPr>
          <p:cNvSpPr txBox="1"/>
          <p:nvPr/>
        </p:nvSpPr>
        <p:spPr>
          <a:xfrm>
            <a:off x="10982036" y="5384800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Potom vymazať</a:t>
            </a:r>
          </a:p>
        </p:txBody>
      </p:sp>
    </p:spTree>
    <p:extLst>
      <p:ext uri="{BB962C8B-B14F-4D97-AF65-F5344CB8AC3E}">
        <p14:creationId xmlns:p14="http://schemas.microsoft.com/office/powerpoint/2010/main" val="274917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08A72-2F40-B9CD-F023-7A879FA9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E7145A-AA45-1A9E-6DD7-BA5A9184B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CCB9AE3-3537-5CA7-60BE-CA22B039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09" y="0"/>
            <a:ext cx="11253182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1BA719D4-8377-B887-789C-8BECF48C73E9}"/>
              </a:ext>
            </a:extLst>
          </p:cNvPr>
          <p:cNvCxnSpPr>
            <a:cxnSpLocks/>
          </p:cNvCxnSpPr>
          <p:nvPr/>
        </p:nvCxnSpPr>
        <p:spPr>
          <a:xfrm flipH="1">
            <a:off x="3398982" y="1551709"/>
            <a:ext cx="498763" cy="129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34AA3844-BF0E-D037-F655-FA91915B8F52}"/>
              </a:ext>
            </a:extLst>
          </p:cNvPr>
          <p:cNvSpPr txBox="1"/>
          <p:nvPr/>
        </p:nvSpPr>
        <p:spPr>
          <a:xfrm>
            <a:off x="3962400" y="1339272"/>
            <a:ext cx="189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Pridať stĺpec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EAED1031-7CCC-08A7-CF7F-7B697354CD3B}"/>
              </a:ext>
            </a:extLst>
          </p:cNvPr>
          <p:cNvCxnSpPr/>
          <p:nvPr/>
        </p:nvCxnSpPr>
        <p:spPr>
          <a:xfrm flipV="1">
            <a:off x="2881745" y="498764"/>
            <a:ext cx="1071419" cy="1099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4DDEA5F8-E63D-2FAB-AA3C-9526FE7BA95B}"/>
              </a:ext>
            </a:extLst>
          </p:cNvPr>
          <p:cNvCxnSpPr/>
          <p:nvPr/>
        </p:nvCxnSpPr>
        <p:spPr>
          <a:xfrm>
            <a:off x="4359564" y="397164"/>
            <a:ext cx="5975927" cy="498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A5A35CF6-6BA7-E746-3B3F-DA5AFBAC248A}"/>
              </a:ext>
            </a:extLst>
          </p:cNvPr>
          <p:cNvSpPr txBox="1"/>
          <p:nvPr/>
        </p:nvSpPr>
        <p:spPr>
          <a:xfrm>
            <a:off x="6354618" y="166254"/>
            <a:ext cx="436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Označiť stĺpec &gt; údaje &gt; text na stĺpce</a:t>
            </a:r>
          </a:p>
        </p:txBody>
      </p: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FF82DE19-81A3-8B5A-3389-42DCF0048515}"/>
              </a:ext>
            </a:extLst>
          </p:cNvPr>
          <p:cNvCxnSpPr/>
          <p:nvPr/>
        </p:nvCxnSpPr>
        <p:spPr>
          <a:xfrm flipH="1">
            <a:off x="5818909" y="1182255"/>
            <a:ext cx="4590473" cy="2401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B645BC1B-697B-02FE-CB85-552FD256F6D4}"/>
              </a:ext>
            </a:extLst>
          </p:cNvPr>
          <p:cNvSpPr txBox="1"/>
          <p:nvPr/>
        </p:nvSpPr>
        <p:spPr>
          <a:xfrm>
            <a:off x="6049817" y="3713017"/>
            <a:ext cx="181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Ďalej a potom zvoliť medzera</a:t>
            </a:r>
          </a:p>
        </p:txBody>
      </p: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E3B101D3-16C0-AE49-A7ED-7330BD0B9FD6}"/>
              </a:ext>
            </a:extLst>
          </p:cNvPr>
          <p:cNvCxnSpPr/>
          <p:nvPr/>
        </p:nvCxnSpPr>
        <p:spPr>
          <a:xfrm>
            <a:off x="8063345" y="4359564"/>
            <a:ext cx="1995055" cy="1477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BlokTextu 21">
            <a:extLst>
              <a:ext uri="{FF2B5EF4-FFF2-40B4-BE49-F238E27FC236}">
                <a16:creationId xmlns:a16="http://schemas.microsoft.com/office/drawing/2014/main" id="{38C612B5-5FFA-29C3-4A6E-F35893DF6F85}"/>
              </a:ext>
            </a:extLst>
          </p:cNvPr>
          <p:cNvSpPr txBox="1"/>
          <p:nvPr/>
        </p:nvSpPr>
        <p:spPr>
          <a:xfrm>
            <a:off x="8857673" y="4479636"/>
            <a:ext cx="136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Dokončiť</a:t>
            </a:r>
          </a:p>
        </p:txBody>
      </p:sp>
    </p:spTree>
    <p:extLst>
      <p:ext uri="{BB962C8B-B14F-4D97-AF65-F5344CB8AC3E}">
        <p14:creationId xmlns:p14="http://schemas.microsoft.com/office/powerpoint/2010/main" val="202335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F7750-02CC-4EE5-44C3-2F466201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1F21CD-5F66-7140-BAAC-0771C5DD8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6BBFA7E-CF55-0E59-6FA9-F262FBC1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363"/>
            <a:ext cx="12192000" cy="6133274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600CCC21-FAA0-F82C-BDD3-6A57EC33C9F3}"/>
              </a:ext>
            </a:extLst>
          </p:cNvPr>
          <p:cNvCxnSpPr/>
          <p:nvPr/>
        </p:nvCxnSpPr>
        <p:spPr>
          <a:xfrm>
            <a:off x="2057400" y="1962150"/>
            <a:ext cx="0" cy="161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4DC2CC2E-A1E2-65C8-94DC-47B9BBA4762E}"/>
              </a:ext>
            </a:extLst>
          </p:cNvPr>
          <p:cNvSpPr txBox="1"/>
          <p:nvPr/>
        </p:nvSpPr>
        <p:spPr>
          <a:xfrm>
            <a:off x="1246909" y="152400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Zmazať</a:t>
            </a:r>
          </a:p>
        </p:txBody>
      </p: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53F33342-EE9F-A4FD-6A58-A758FBB7DDCD}"/>
              </a:ext>
            </a:extLst>
          </p:cNvPr>
          <p:cNvCxnSpPr/>
          <p:nvPr/>
        </p:nvCxnSpPr>
        <p:spPr>
          <a:xfrm flipV="1">
            <a:off x="2650836" y="1579418"/>
            <a:ext cx="9005455" cy="50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A5527B7E-CDFC-B13D-FEBD-3FDF36700796}"/>
              </a:ext>
            </a:extLst>
          </p:cNvPr>
          <p:cNvCxnSpPr/>
          <p:nvPr/>
        </p:nvCxnSpPr>
        <p:spPr>
          <a:xfrm flipH="1">
            <a:off x="5745018" y="1727200"/>
            <a:ext cx="6012873" cy="203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64320B47-EB3F-B56F-C167-E3FDB893F103}"/>
              </a:ext>
            </a:extLst>
          </p:cNvPr>
          <p:cNvCxnSpPr/>
          <p:nvPr/>
        </p:nvCxnSpPr>
        <p:spPr>
          <a:xfrm flipH="1">
            <a:off x="5181600" y="4082473"/>
            <a:ext cx="258618" cy="489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AA7944D9-ED02-F1FA-5EA3-1BCCAC2F94E5}"/>
              </a:ext>
            </a:extLst>
          </p:cNvPr>
          <p:cNvSpPr txBox="1"/>
          <p:nvPr/>
        </p:nvSpPr>
        <p:spPr>
          <a:xfrm>
            <a:off x="3962400" y="2309091"/>
            <a:ext cx="495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Označiť smery vetra &gt; nájsť a nahradiť &gt; nahradiť postupne zátvorky prázdnym poľom &gt; nahradiť všetky</a:t>
            </a:r>
          </a:p>
        </p:txBody>
      </p:sp>
    </p:spTree>
    <p:extLst>
      <p:ext uri="{BB962C8B-B14F-4D97-AF65-F5344CB8AC3E}">
        <p14:creationId xmlns:p14="http://schemas.microsoft.com/office/powerpoint/2010/main" val="246948624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382</Words>
  <Application>Microsoft Office PowerPoint</Application>
  <PresentationFormat>Širokouhlá</PresentationFormat>
  <Paragraphs>51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AvenirNext LT Pro Medium</vt:lpstr>
      <vt:lpstr>Rockwell</vt:lpstr>
      <vt:lpstr>Segoe UI</vt:lpstr>
      <vt:lpstr>ExploreVTI</vt:lpstr>
      <vt:lpstr>Spracovanie nameraných údajov</vt:lpstr>
      <vt:lpstr>Veterná ružica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Staničná sieť</dc:title>
  <dc:creator>Tomáš Fedor</dc:creator>
  <cp:lastModifiedBy>Tomáš Fedor</cp:lastModifiedBy>
  <cp:revision>27</cp:revision>
  <dcterms:created xsi:type="dcterms:W3CDTF">2022-09-23T19:14:37Z</dcterms:created>
  <dcterms:modified xsi:type="dcterms:W3CDTF">2025-10-08T13:18:07Z</dcterms:modified>
</cp:coreProperties>
</file>