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7" r:id="rId10"/>
    <p:sldId id="274" r:id="rId11"/>
    <p:sldId id="268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10" d="100"/>
          <a:sy n="110" d="100"/>
        </p:scale>
        <p:origin x="2184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1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4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3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45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7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5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4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64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0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1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4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38" r:id="rId6"/>
    <p:sldLayoutId id="2147483734" r:id="rId7"/>
    <p:sldLayoutId id="2147483735" r:id="rId8"/>
    <p:sldLayoutId id="2147483736" r:id="rId9"/>
    <p:sldLayoutId id="2147483737" r:id="rId10"/>
    <p:sldLayoutId id="214748373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gimet.com/cgi-bin/gsynext?lang=en&amp;state=Slova&amp;rank=30" TargetMode="External"/><Relationship Id="rId2" Type="http://schemas.openxmlformats.org/officeDocument/2006/relationships/hyperlink" Target="http://www.meteomanz.com/index?l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f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blaky na oblohe z podhľadu">
            <a:extLst>
              <a:ext uri="{FF2B5EF4-FFF2-40B4-BE49-F238E27FC236}">
                <a16:creationId xmlns:a16="http://schemas.microsoft.com/office/drawing/2014/main" id="{8413D0BA-0689-FA7F-DDDB-84051B66F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5713" r="-1" b="10013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Top Left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Bottom Right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E71CC4E-695B-83D8-8D2A-911E8FB39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0" y="740211"/>
            <a:ext cx="7530685" cy="3163864"/>
          </a:xfrm>
        </p:spPr>
        <p:txBody>
          <a:bodyPr>
            <a:normAutofit/>
          </a:bodyPr>
          <a:lstStyle/>
          <a:p>
            <a:pPr algn="l"/>
            <a:r>
              <a:rPr lang="sk-SK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Staničná sieť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4E9106-B970-3226-091D-CA1F453DD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193" y="4074515"/>
            <a:ext cx="7583133" cy="1279124"/>
          </a:xfrm>
        </p:spPr>
        <p:txBody>
          <a:bodyPr>
            <a:normAutofit fontScale="92500" lnSpcReduction="10000"/>
          </a:bodyPr>
          <a:lstStyle/>
          <a:p>
            <a:pPr algn="l"/>
            <a:endParaRPr lang="sk-SK" sz="2200" dirty="0">
              <a:solidFill>
                <a:srgbClr val="FFFFFF"/>
              </a:solidFill>
            </a:endParaRPr>
          </a:p>
          <a:p>
            <a:pPr algn="l"/>
            <a:endParaRPr lang="sk-SK" sz="2200" dirty="0">
              <a:solidFill>
                <a:srgbClr val="FFFFFF"/>
              </a:solidFill>
            </a:endParaRPr>
          </a:p>
          <a:p>
            <a:pPr algn="l"/>
            <a:r>
              <a:rPr lang="sk-SK" sz="2200" dirty="0">
                <a:solidFill>
                  <a:srgbClr val="FFFFFF"/>
                </a:solidFill>
              </a:rPr>
              <a:t>Mgr. Tomáš Fedor</a:t>
            </a:r>
          </a:p>
        </p:txBody>
      </p:sp>
      <p:grpSp>
        <p:nvGrpSpPr>
          <p:cNvPr id="52" name="Cross">
            <a:extLst>
              <a:ext uri="{FF2B5EF4-FFF2-40B4-BE49-F238E27FC236}">
                <a16:creationId xmlns:a16="http://schemas.microsoft.com/office/drawing/2014/main" id="{361195DA-BFB4-4917-BAFD-7D3D669EF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37795" y="4013703"/>
            <a:ext cx="118872" cy="118872"/>
            <a:chOff x="1175347" y="3733800"/>
            <a:chExt cx="118872" cy="11887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BA6C567-3C4A-4D67-9D01-9CC2623D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180C785-A181-4425-9C06-6670254CB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403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mapa, diagram, atlas&#10;&#10;Obsah vygenerovaný pomocou AI môže byť nesprávny.">
            <a:extLst>
              <a:ext uri="{FF2B5EF4-FFF2-40B4-BE49-F238E27FC236}">
                <a16:creationId xmlns:a16="http://schemas.microsoft.com/office/drawing/2014/main" id="{7D3E6599-AE55-5890-65C1-FB1A8B966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5" y="-1"/>
            <a:ext cx="4849684" cy="6858000"/>
          </a:xfrm>
          <a:prstGeom prst="rect">
            <a:avLst/>
          </a:prstGeom>
        </p:spPr>
      </p:pic>
      <p:pic>
        <p:nvPicPr>
          <p:cNvPr id="13" name="Obrázok 12" descr="Obrázok, na ktorom je text, mapa, atlas&#10;&#10;Obsah vygenerovaný pomocou AI môže byť nesprávny.">
            <a:extLst>
              <a:ext uri="{FF2B5EF4-FFF2-40B4-BE49-F238E27FC236}">
                <a16:creationId xmlns:a16="http://schemas.microsoft.com/office/drawing/2014/main" id="{CCE2B4F0-B2CE-222D-A582-BF452FD0C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3" y="0"/>
            <a:ext cx="4849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38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E00DEE-41D8-3FD2-9DAB-C20FB0F24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Textová časť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2C14F72-B2BE-2F5C-C249-6F2453C81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 skratke (4-7 viet) popísať lokalitu, počet staníc v jednotlivých kategóriách, ich rozloženie v rámci okresu, názvy lokalít, podrobnejšie členenie (fenologické stanice), prekrývanie – ak sa nachádza stanica s viacerými funkciami</a:t>
            </a:r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17610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C462D-633F-E3D4-6510-CFA809CA2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Delenie staníc podľa funkcie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4299FB3-47BB-9FF0-FFBF-90F93E526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SYNOP (</a:t>
            </a:r>
            <a:r>
              <a:rPr lang="sk-SK" dirty="0" err="1"/>
              <a:t>surface</a:t>
            </a:r>
            <a:r>
              <a:rPr lang="sk-SK" dirty="0"/>
              <a:t> </a:t>
            </a:r>
            <a:r>
              <a:rPr lang="sk-SK" dirty="0" err="1"/>
              <a:t>synoptic</a:t>
            </a:r>
            <a:r>
              <a:rPr lang="sk-SK" dirty="0"/>
              <a:t> </a:t>
            </a:r>
            <a:r>
              <a:rPr lang="sk-SK" dirty="0" err="1"/>
              <a:t>observations</a:t>
            </a:r>
            <a:r>
              <a:rPr lang="sk-SK" dirty="0"/>
              <a:t>) – zverejnené </a:t>
            </a:r>
            <a:r>
              <a:rPr lang="sk-SK" dirty="0" err="1"/>
              <a:t>data</a:t>
            </a:r>
            <a:endParaRPr lang="sk-SK" dirty="0"/>
          </a:p>
          <a:p>
            <a:r>
              <a:rPr lang="sk-SK" dirty="0"/>
              <a:t>Automatické stanice</a:t>
            </a:r>
          </a:p>
          <a:p>
            <a:r>
              <a:rPr lang="sk-SK" dirty="0" err="1"/>
              <a:t>Zrážkomerné</a:t>
            </a:r>
            <a:r>
              <a:rPr lang="sk-SK" dirty="0"/>
              <a:t> stanice</a:t>
            </a:r>
          </a:p>
          <a:p>
            <a:r>
              <a:rPr lang="sk-SK" dirty="0"/>
              <a:t>Klimatologické stanice</a:t>
            </a:r>
          </a:p>
          <a:p>
            <a:r>
              <a:rPr lang="sk-SK" dirty="0"/>
              <a:t>Fenologické stanice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0102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D29C17-B27C-957B-A8E7-7F1666E2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Synoptické stanice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29706EF-B0A0-CD66-8AB1-D6EB76032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sk-SK" dirty="0"/>
          </a:p>
          <a:p>
            <a:r>
              <a:rPr lang="sk-SK" dirty="0"/>
              <a:t>Kódované správy vysielané rádiom</a:t>
            </a:r>
          </a:p>
          <a:p>
            <a:r>
              <a:rPr lang="sk-SK" dirty="0"/>
              <a:t>Významné lokality – letiská, observatória, jadrové elektrárne</a:t>
            </a:r>
          </a:p>
          <a:p>
            <a:r>
              <a:rPr lang="sk-SK" dirty="0"/>
              <a:t>Voľne dostupné dáta</a:t>
            </a:r>
          </a:p>
          <a:p>
            <a:endParaRPr lang="sk-SK" dirty="0"/>
          </a:p>
          <a:p>
            <a:r>
              <a:rPr lang="sk-SK" dirty="0" err="1"/>
              <a:t>Meteomanz</a:t>
            </a:r>
            <a:r>
              <a:rPr lang="sk-SK" dirty="0"/>
              <a:t> (</a:t>
            </a:r>
            <a:r>
              <a:rPr lang="sk-SK" dirty="0">
                <a:hlinkClick r:id="rId2"/>
              </a:rPr>
              <a:t>http://www.meteomanz.com/index?l=1</a:t>
            </a:r>
            <a:r>
              <a:rPr lang="sk-SK" dirty="0"/>
              <a:t>)</a:t>
            </a:r>
          </a:p>
          <a:p>
            <a:r>
              <a:rPr lang="sk-SK" dirty="0" err="1"/>
              <a:t>Ogimet</a:t>
            </a:r>
            <a:r>
              <a:rPr lang="sk-SK" dirty="0"/>
              <a:t> (</a:t>
            </a:r>
            <a:r>
              <a:rPr lang="sk-SK" dirty="0">
                <a:hlinkClick r:id="rId3"/>
              </a:rPr>
              <a:t>https://www.ogimet.com/cgi-bin/gsynext?lang=en&amp;state=Slova&amp;rank=30</a:t>
            </a:r>
            <a:r>
              <a:rPr lang="sk-SK" dirty="0"/>
              <a:t>)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54E06EB-B333-74C2-E640-6F27639AB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044" y="4158896"/>
            <a:ext cx="8853055" cy="27699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01124 72503 12566 63015 10106 20050 30003 40016 53048 60071 91151 333 10178 20106 70079 91021</a:t>
            </a:r>
            <a:r>
              <a:rPr kumimoji="0" lang="sk-SK" alt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k-SK" altLang="sk-S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Obrázok 9" descr="Obrázok, na ktorom je obloha, trávnik, vonkajšie, budova&#10;&#10;Automaticky generovaný popis">
            <a:extLst>
              <a:ext uri="{FF2B5EF4-FFF2-40B4-BE49-F238E27FC236}">
                <a16:creationId xmlns:a16="http://schemas.microsoft.com/office/drawing/2014/main" id="{BB3077B2-70F3-8270-534D-7A1B5B1BB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65" y="155698"/>
            <a:ext cx="4876276" cy="273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38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088C46-4C43-AD5E-7255-F74537769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Automatické stanice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E14EE01-8410-B3CE-BCD6-1CDEFFDFC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Všetky základné atmosférické veličiny</a:t>
            </a:r>
          </a:p>
          <a:p>
            <a:r>
              <a:rPr lang="sk-SK" dirty="0"/>
              <a:t>Tvoria hustú prepojenú sieť</a:t>
            </a:r>
          </a:p>
          <a:p>
            <a:r>
              <a:rPr lang="sk-SK" dirty="0"/>
              <a:t>Autonómne</a:t>
            </a:r>
          </a:p>
          <a:p>
            <a:r>
              <a:rPr lang="sk-SK" dirty="0"/>
              <a:t>Nemusia mať stále umiestnenie</a:t>
            </a:r>
          </a:p>
        </p:txBody>
      </p:sp>
      <p:pic>
        <p:nvPicPr>
          <p:cNvPr id="3076" name="Picture 4" descr="Automatická meteorologická stanica pod Salatínom opäť v prevádzke">
            <a:extLst>
              <a:ext uri="{FF2B5EF4-FFF2-40B4-BE49-F238E27FC236}">
                <a16:creationId xmlns:a16="http://schemas.microsoft.com/office/drawing/2014/main" id="{13A1E844-8FFF-6FBE-EAD9-B029B3FAA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5" y="2688936"/>
            <a:ext cx="54356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82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73E04D-37D1-04D8-4208-802795D77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Zrážkomerné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stanice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3151917-E156-DAC2-9E12-6FB5FEBDC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Účelom je podrobnejšie zachytiť lokalizované zrážkové úhrny</a:t>
            </a:r>
          </a:p>
          <a:p>
            <a:r>
              <a:rPr lang="sk-SK" dirty="0"/>
              <a:t>Najpočetnejšie</a:t>
            </a:r>
          </a:p>
          <a:p>
            <a:r>
              <a:rPr lang="sk-SK" dirty="0"/>
              <a:t>Zamerané len na zrážky</a:t>
            </a:r>
          </a:p>
        </p:txBody>
      </p:sp>
      <p:pic>
        <p:nvPicPr>
          <p:cNvPr id="4" name="Picture 2" descr="Návrat k intenzívnemu lejaku na Prednej Hore zo dňa 28.6.2020 - Aktuality  SHMÚ">
            <a:extLst>
              <a:ext uri="{FF2B5EF4-FFF2-40B4-BE49-F238E27FC236}">
                <a16:creationId xmlns:a16="http://schemas.microsoft.com/office/drawing/2014/main" id="{DDE52E80-E833-586F-F040-5A412DD97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4" y="2483124"/>
            <a:ext cx="4794215" cy="42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50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C8C7A7-DDF1-AED6-388C-60D55B00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Klimatologické stanice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D7B8A0-A278-C798-281C-09B7E3DBD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Dlhodobý rad meraní (Hurbanovo 1872)</a:t>
            </a:r>
          </a:p>
          <a:p>
            <a:r>
              <a:rPr lang="sk-SK" dirty="0"/>
              <a:t>Stály charakter, hodnotenie klímy</a:t>
            </a:r>
          </a:p>
          <a:p>
            <a:r>
              <a:rPr lang="sk-SK" dirty="0"/>
              <a:t>Často manuálne merania</a:t>
            </a:r>
          </a:p>
        </p:txBody>
      </p:sp>
      <p:pic>
        <p:nvPicPr>
          <p:cNvPr id="5" name="Obrázok 4" descr="Obrázok, na ktorom je strom, trávnik, vonkajšie, obloha&#10;&#10;Automaticky generovaný popis">
            <a:extLst>
              <a:ext uri="{FF2B5EF4-FFF2-40B4-BE49-F238E27FC236}">
                <a16:creationId xmlns:a16="http://schemas.microsoft.com/office/drawing/2014/main" id="{17B7600C-27EE-E39D-39A2-231AAEE60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208" y="3152116"/>
            <a:ext cx="5422385" cy="362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09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73FD9A-A18D-33ED-22D2-3AA4468D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Fenologické stanice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BC3BBB-F3EE-D6CF-D147-CE7E4B36A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Vplyvy počasia na životné prejavy rastlín a živočíchov </a:t>
            </a:r>
          </a:p>
          <a:p>
            <a:r>
              <a:rPr lang="sk-SK" dirty="0"/>
              <a:t>Často obsahuje rastliny, ktoré sú súčasťou pozorovania</a:t>
            </a:r>
          </a:p>
          <a:p>
            <a:r>
              <a:rPr lang="sk-SK" dirty="0"/>
              <a:t>Zaznamenáva nástup a priebeh vegetačného obdobia</a:t>
            </a:r>
          </a:p>
        </p:txBody>
      </p:sp>
      <p:pic>
        <p:nvPicPr>
          <p:cNvPr id="2050" name="Picture 2" descr="Fenologická stanice | doc. Ing. Václav Brant">
            <a:extLst>
              <a:ext uri="{FF2B5EF4-FFF2-40B4-BE49-F238E27FC236}">
                <a16:creationId xmlns:a16="http://schemas.microsoft.com/office/drawing/2014/main" id="{4D2FCA60-9355-7BBB-CBC8-932C61F1E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6" y="3629025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enologická stanice | Katedra agroekologie a rostlinné produkce">
            <a:extLst>
              <a:ext uri="{FF2B5EF4-FFF2-40B4-BE49-F238E27FC236}">
                <a16:creationId xmlns:a16="http://schemas.microsoft.com/office/drawing/2014/main" id="{2670A2B8-1316-B919-5D11-A00AB2CD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3626644"/>
            <a:ext cx="4105274" cy="307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386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75ADB1-F3BA-74A3-68C7-453B9E05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Kombinácia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266B854-AE47-47F3-4DB1-7F573641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Pozorovacie miesto môže zastávať viacero funkcií súčasne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43F320B-F3DF-29B2-60E2-96CCFBE79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202" y="2721759"/>
            <a:ext cx="7019348" cy="394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57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2A4987-DD00-57DE-5394-0AADA2CD3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Praktická časť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6D1AB0-3303-3C6A-BA93-F9FC083F1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Dodržať poradie vrstiev podľa funkcie staníc</a:t>
            </a:r>
          </a:p>
          <a:p>
            <a:r>
              <a:rPr lang="sk-SK" dirty="0"/>
              <a:t>Okres – hranica - línia</a:t>
            </a:r>
          </a:p>
          <a:p>
            <a:r>
              <a:rPr lang="sk-SK" dirty="0"/>
              <a:t>Body – formát ľubovoľný, odlíšiteľný</a:t>
            </a:r>
          </a:p>
          <a:p>
            <a:r>
              <a:rPr lang="sk-SK" dirty="0" err="1"/>
              <a:t>Labels</a:t>
            </a:r>
            <a:r>
              <a:rPr lang="sk-SK" dirty="0"/>
              <a:t> – názov lokality</a:t>
            </a:r>
          </a:p>
          <a:p>
            <a:r>
              <a:rPr lang="sk-SK" dirty="0"/>
              <a:t>Uložiť projekt + export mapy</a:t>
            </a:r>
          </a:p>
          <a:p>
            <a:endParaRPr lang="sk-SK" dirty="0"/>
          </a:p>
          <a:p>
            <a:r>
              <a:rPr lang="sk-SK" dirty="0"/>
              <a:t>Ak sa niektorá kategória nenachádza v okrese, neuvádzať ju!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DC6C421-4999-921D-AEB0-05A16D6D1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895"/>
          <a:stretch/>
        </p:blipFill>
        <p:spPr>
          <a:xfrm>
            <a:off x="8521123" y="724332"/>
            <a:ext cx="3314700" cy="14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6751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1005</TotalTime>
  <Words>261</Words>
  <Application>Microsoft Office PowerPoint</Application>
  <PresentationFormat>Širokouhlá</PresentationFormat>
  <Paragraphs>49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8" baseType="lpstr">
      <vt:lpstr>Arial</vt:lpstr>
      <vt:lpstr>Avenir Next LT Pro</vt:lpstr>
      <vt:lpstr>AvenirNext LT Pro Medium</vt:lpstr>
      <vt:lpstr>Courier New</vt:lpstr>
      <vt:lpstr>Rockwell</vt:lpstr>
      <vt:lpstr>Segoe UI</vt:lpstr>
      <vt:lpstr>ExploreVTI</vt:lpstr>
      <vt:lpstr>Staničná sieť</vt:lpstr>
      <vt:lpstr>Delenie staníc podľa funkcie</vt:lpstr>
      <vt:lpstr>Synoptické stanice</vt:lpstr>
      <vt:lpstr>Automatické stanice</vt:lpstr>
      <vt:lpstr>Zrážkomerné stanice</vt:lpstr>
      <vt:lpstr>Klimatologické stanice</vt:lpstr>
      <vt:lpstr>Fenologické stanice</vt:lpstr>
      <vt:lpstr>Kombinácia</vt:lpstr>
      <vt:lpstr>Praktická časť</vt:lpstr>
      <vt:lpstr>Prezentácia programu PowerPoint</vt:lpstr>
      <vt:lpstr>Textová časť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Staničná sieť</dc:title>
  <dc:creator>Tomáš Fedor</dc:creator>
  <cp:lastModifiedBy>Mgr. Michaela Nováková PhD.</cp:lastModifiedBy>
  <cp:revision>22</cp:revision>
  <dcterms:created xsi:type="dcterms:W3CDTF">2022-09-23T19:14:37Z</dcterms:created>
  <dcterms:modified xsi:type="dcterms:W3CDTF">2025-09-24T15:40:04Z</dcterms:modified>
</cp:coreProperties>
</file>