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0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eomanz.com/index?l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laky na oblohe z podhľadu">
            <a:extLst>
              <a:ext uri="{FF2B5EF4-FFF2-40B4-BE49-F238E27FC236}">
                <a16:creationId xmlns:a16="http://schemas.microsoft.com/office/drawing/2014/main" id="{8413D0BA-0689-FA7F-DDDB-84051B66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5713" r="-1" b="10013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71CC4E-695B-83D8-8D2A-911E8FB39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sk-SK" sz="5400" dirty="0">
                <a:solidFill>
                  <a:srgbClr val="FFFFFF"/>
                </a:solidFill>
              </a:rPr>
              <a:t>Spracovanie nameraných údajov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4E9106-B970-3226-091D-CA1F453DD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>
            <a:normAutofit fontScale="92500" lnSpcReduction="10000"/>
          </a:bodyPr>
          <a:lstStyle/>
          <a:p>
            <a:pPr algn="l"/>
            <a:endParaRPr lang="sk-SK" sz="2200" dirty="0">
              <a:solidFill>
                <a:srgbClr val="FFFFFF"/>
              </a:solidFill>
            </a:endParaRPr>
          </a:p>
          <a:p>
            <a:pPr algn="l"/>
            <a:endParaRPr lang="sk-SK" sz="2200" dirty="0">
              <a:solidFill>
                <a:srgbClr val="FFFFFF"/>
              </a:solidFill>
            </a:endParaRPr>
          </a:p>
          <a:p>
            <a:pPr algn="l"/>
            <a:r>
              <a:rPr lang="sk-SK" sz="2200" dirty="0">
                <a:solidFill>
                  <a:srgbClr val="FFFFFF"/>
                </a:solidFill>
              </a:rPr>
              <a:t>Mgr. Tomáš Fedor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0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9629F92-D52D-C3FA-D27D-BD45597F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63120"/>
            <a:ext cx="12192000" cy="514131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20ADE78D-4480-4D2A-1131-F18ADB85E767}"/>
              </a:ext>
            </a:extLst>
          </p:cNvPr>
          <p:cNvCxnSpPr/>
          <p:nvPr/>
        </p:nvCxnSpPr>
        <p:spPr>
          <a:xfrm flipV="1">
            <a:off x="5818909" y="4525818"/>
            <a:ext cx="397164" cy="969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1E9F30A4-A1DC-CFDF-4152-9785CE8F9361}"/>
              </a:ext>
            </a:extLst>
          </p:cNvPr>
          <p:cNvSpPr txBox="1"/>
          <p:nvPr/>
        </p:nvSpPr>
        <p:spPr>
          <a:xfrm>
            <a:off x="3694546" y="5597237"/>
            <a:ext cx="36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Vedľa vytvoriť štatistickú tabuľku pre daný mesiac</a:t>
            </a:r>
          </a:p>
        </p:txBody>
      </p:sp>
    </p:spTree>
    <p:extLst>
      <p:ext uri="{BB962C8B-B14F-4D97-AF65-F5344CB8AC3E}">
        <p14:creationId xmlns:p14="http://schemas.microsoft.com/office/powerpoint/2010/main" val="285242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4327D4-55A7-E609-B910-3B128B5C0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F7C61B5-E3C9-1A11-331B-6D3B14DB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026"/>
            <a:ext cx="12192000" cy="595194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9B521A3-9373-33E6-1A61-9E29CB920339}"/>
              </a:ext>
            </a:extLst>
          </p:cNvPr>
          <p:cNvSpPr txBox="1"/>
          <p:nvPr/>
        </p:nvSpPr>
        <p:spPr>
          <a:xfrm>
            <a:off x="676275" y="0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Označiť stĺpce s dátumom a teplotou (B-E). Potom hore na panely vložiť &gt; vložiť čiarový alebo plošný graf</a:t>
            </a:r>
          </a:p>
        </p:txBody>
      </p:sp>
    </p:spTree>
    <p:extLst>
      <p:ext uri="{BB962C8B-B14F-4D97-AF65-F5344CB8AC3E}">
        <p14:creationId xmlns:p14="http://schemas.microsoft.com/office/powerpoint/2010/main" val="414807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075DB-D2D9-AABD-0AB4-2CD8C7D5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E3BC16-1275-4E2F-69F1-3E2A50E13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7B50C2D-AECD-897D-E44C-225A13544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32"/>
            <a:ext cx="12192000" cy="647053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DE5115AB-CB94-E5F1-3011-D4F1F078D25B}"/>
              </a:ext>
            </a:extLst>
          </p:cNvPr>
          <p:cNvSpPr txBox="1"/>
          <p:nvPr/>
        </p:nvSpPr>
        <p:spPr>
          <a:xfrm>
            <a:off x="1046595" y="-9236"/>
            <a:ext cx="835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Zrážky – rovnaký postup, označiť dátum + množstvo a kumulatívne množstvo zrážok</a:t>
            </a:r>
          </a:p>
        </p:txBody>
      </p:sp>
    </p:spTree>
    <p:extLst>
      <p:ext uri="{BB962C8B-B14F-4D97-AF65-F5344CB8AC3E}">
        <p14:creationId xmlns:p14="http://schemas.microsoft.com/office/powerpoint/2010/main" val="347545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27FBC12E-661E-2016-BF78-D09CBB23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071"/>
            <a:ext cx="6143625" cy="521017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0E979C23-C3D0-A9A3-38B3-13337E2B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740" y="0"/>
            <a:ext cx="7214260" cy="6858000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FE9F03FF-0AFB-0603-18A6-C5B2584A8F43}"/>
              </a:ext>
            </a:extLst>
          </p:cNvPr>
          <p:cNvCxnSpPr/>
          <p:nvPr/>
        </p:nvCxnSpPr>
        <p:spPr>
          <a:xfrm>
            <a:off x="1121790" y="772998"/>
            <a:ext cx="659876" cy="2912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7E86649D-D7B8-7BEF-26E7-4FB7E3F498F1}"/>
              </a:ext>
            </a:extLst>
          </p:cNvPr>
          <p:cNvSpPr txBox="1"/>
          <p:nvPr/>
        </p:nvSpPr>
        <p:spPr>
          <a:xfrm>
            <a:off x="169682" y="480767"/>
            <a:ext cx="403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Pravý klik na graf, zmeniť typ grafu</a:t>
            </a:r>
          </a:p>
        </p:txBody>
      </p: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27C43D27-7748-3527-4406-0A96A43B520E}"/>
              </a:ext>
            </a:extLst>
          </p:cNvPr>
          <p:cNvCxnSpPr/>
          <p:nvPr/>
        </p:nvCxnSpPr>
        <p:spPr>
          <a:xfrm flipV="1">
            <a:off x="4751109" y="5806911"/>
            <a:ext cx="1253765" cy="735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24528F29-33A9-637B-740B-439E3FF29E22}"/>
              </a:ext>
            </a:extLst>
          </p:cNvPr>
          <p:cNvCxnSpPr/>
          <p:nvPr/>
        </p:nvCxnSpPr>
        <p:spPr>
          <a:xfrm flipV="1">
            <a:off x="4864231" y="5269584"/>
            <a:ext cx="6174557" cy="1414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92328636-08A9-5E92-F6F2-2AC0F93D94D1}"/>
              </a:ext>
            </a:extLst>
          </p:cNvPr>
          <p:cNvSpPr txBox="1"/>
          <p:nvPr/>
        </p:nvSpPr>
        <p:spPr>
          <a:xfrm>
            <a:off x="518474" y="6273225"/>
            <a:ext cx="4356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Kombinovaný, množstvo zrážok – stĺpcový, </a:t>
            </a:r>
          </a:p>
          <a:p>
            <a:r>
              <a:rPr lang="sk-SK" sz="1600" b="1" dirty="0">
                <a:solidFill>
                  <a:srgbClr val="FF0000"/>
                </a:solidFill>
              </a:rPr>
              <a:t>na vedľajšej osi</a:t>
            </a:r>
          </a:p>
        </p:txBody>
      </p:sp>
    </p:spTree>
    <p:extLst>
      <p:ext uri="{BB962C8B-B14F-4D97-AF65-F5344CB8AC3E}">
        <p14:creationId xmlns:p14="http://schemas.microsoft.com/office/powerpoint/2010/main" val="328525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98E003E-98F7-3C56-F523-0BD7970F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361"/>
            <a:ext cx="12192000" cy="495327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9E4CFBD-5C8A-48DF-3BE3-4DED0F192658}"/>
              </a:ext>
            </a:extLst>
          </p:cNvPr>
          <p:cNvSpPr txBox="1"/>
          <p:nvPr/>
        </p:nvSpPr>
        <p:spPr>
          <a:xfrm>
            <a:off x="2198831" y="149514"/>
            <a:ext cx="8554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Upraviť formát grafov, tabuľku a grafy zahrnúť do semestrálnej práce, </a:t>
            </a:r>
          </a:p>
          <a:p>
            <a:r>
              <a:rPr lang="sk-SK" b="1" dirty="0">
                <a:solidFill>
                  <a:srgbClr val="FF0000"/>
                </a:solidFill>
              </a:rPr>
              <a:t>pridať do textovej časti krátky opis údajov a priebehu atmosférických prvkov</a:t>
            </a:r>
          </a:p>
        </p:txBody>
      </p:sp>
    </p:spTree>
    <p:extLst>
      <p:ext uri="{BB962C8B-B14F-4D97-AF65-F5344CB8AC3E}">
        <p14:creationId xmlns:p14="http://schemas.microsoft.com/office/powerpoint/2010/main" val="399880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76CA6-FC7E-6799-8949-56028BE4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Klimagramy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A4BF674-426C-5ED7-C490-4809F061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Meteomanz</a:t>
            </a:r>
            <a:r>
              <a:rPr lang="sk-SK" dirty="0"/>
              <a:t> – dekódované SYNOP správy </a:t>
            </a:r>
            <a:r>
              <a:rPr lang="sk-SK" dirty="0">
                <a:hlinkClick r:id="rId2"/>
              </a:rPr>
              <a:t>http://www.meteomanz.com/index?l</a:t>
            </a:r>
            <a:r>
              <a:rPr lang="sk-SK">
                <a:hlinkClick r:id="rId2"/>
              </a:rPr>
              <a:t>=1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11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8FF3F858-86C7-969C-D6B6-804D23F89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481012"/>
            <a:ext cx="9305925" cy="6105525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88E0A4A2-F377-E675-B686-D23EC4FDDF42}"/>
              </a:ext>
            </a:extLst>
          </p:cNvPr>
          <p:cNvSpPr txBox="1"/>
          <p:nvPr/>
        </p:nvSpPr>
        <p:spPr>
          <a:xfrm>
            <a:off x="7638473" y="3962401"/>
            <a:ext cx="390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Výber krajiny - Slovakia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78189FBE-2E32-E810-8C05-546E7F66D60E}"/>
              </a:ext>
            </a:extLst>
          </p:cNvPr>
          <p:cNvCxnSpPr>
            <a:cxnSpLocks/>
          </p:cNvCxnSpPr>
          <p:nvPr/>
        </p:nvCxnSpPr>
        <p:spPr>
          <a:xfrm flipH="1">
            <a:off x="6816436" y="4137891"/>
            <a:ext cx="7666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F95CAEC6-A7EC-9E4B-08D0-16FFBDA4B886}"/>
              </a:ext>
            </a:extLst>
          </p:cNvPr>
          <p:cNvSpPr txBox="1"/>
          <p:nvPr/>
        </p:nvSpPr>
        <p:spPr>
          <a:xfrm>
            <a:off x="6326909" y="4378036"/>
            <a:ext cx="40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Výber stanice - zoznam</a:t>
            </a:r>
          </a:p>
        </p:txBody>
      </p: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70E7E6A6-35B7-39FC-E7DB-FE7BF1212468}"/>
              </a:ext>
            </a:extLst>
          </p:cNvPr>
          <p:cNvCxnSpPr/>
          <p:nvPr/>
        </p:nvCxnSpPr>
        <p:spPr>
          <a:xfrm flipH="1">
            <a:off x="5449455" y="4562764"/>
            <a:ext cx="6557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BlokTextu 20">
            <a:extLst>
              <a:ext uri="{FF2B5EF4-FFF2-40B4-BE49-F238E27FC236}">
                <a16:creationId xmlns:a16="http://schemas.microsoft.com/office/drawing/2014/main" id="{5BC794FF-D4ED-BE42-59D9-2DD6AA4A5A52}"/>
              </a:ext>
            </a:extLst>
          </p:cNvPr>
          <p:cNvSpPr txBox="1"/>
          <p:nvPr/>
        </p:nvSpPr>
        <p:spPr>
          <a:xfrm>
            <a:off x="7379856" y="4784437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Typ dát, po dňoch (</a:t>
            </a:r>
            <a:r>
              <a:rPr lang="sk-SK" b="1" dirty="0" err="1">
                <a:solidFill>
                  <a:srgbClr val="FF0000"/>
                </a:solidFill>
              </a:rPr>
              <a:t>data</a:t>
            </a:r>
            <a:r>
              <a:rPr lang="sk-SK" b="1" dirty="0">
                <a:solidFill>
                  <a:srgbClr val="FF0000"/>
                </a:solidFill>
              </a:rPr>
              <a:t> by </a:t>
            </a:r>
            <a:r>
              <a:rPr lang="sk-SK" b="1" dirty="0" err="1">
                <a:solidFill>
                  <a:srgbClr val="FF0000"/>
                </a:solidFill>
              </a:rPr>
              <a:t>days</a:t>
            </a:r>
            <a:r>
              <a:rPr lang="sk-SK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F939457A-121C-641E-D50A-F37BC3D6BF86}"/>
              </a:ext>
            </a:extLst>
          </p:cNvPr>
          <p:cNvCxnSpPr/>
          <p:nvPr/>
        </p:nvCxnSpPr>
        <p:spPr>
          <a:xfrm flipH="1">
            <a:off x="6456218" y="5006109"/>
            <a:ext cx="8220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F2D36F40-7ADD-4016-B405-C8D1FF2E2A35}"/>
              </a:ext>
            </a:extLst>
          </p:cNvPr>
          <p:cNvCxnSpPr/>
          <p:nvPr/>
        </p:nvCxnSpPr>
        <p:spPr>
          <a:xfrm flipH="1">
            <a:off x="5052290" y="5578763"/>
            <a:ext cx="15424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BlokTextu 27">
            <a:extLst>
              <a:ext uri="{FF2B5EF4-FFF2-40B4-BE49-F238E27FC236}">
                <a16:creationId xmlns:a16="http://schemas.microsoft.com/office/drawing/2014/main" id="{D2EE191F-2A8A-12FB-8119-CF6590B78382}"/>
              </a:ext>
            </a:extLst>
          </p:cNvPr>
          <p:cNvSpPr txBox="1"/>
          <p:nvPr/>
        </p:nvSpPr>
        <p:spPr>
          <a:xfrm>
            <a:off x="6807200" y="5421745"/>
            <a:ext cx="4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Dátumový interval (limitovaný počet na jeden výber)</a:t>
            </a:r>
          </a:p>
        </p:txBody>
      </p:sp>
      <p:cxnSp>
        <p:nvCxnSpPr>
          <p:cNvPr id="32" name="Rovná spojovacia šípka 31">
            <a:extLst>
              <a:ext uri="{FF2B5EF4-FFF2-40B4-BE49-F238E27FC236}">
                <a16:creationId xmlns:a16="http://schemas.microsoft.com/office/drawing/2014/main" id="{A7CC0010-5BDE-457C-103C-820E10DECB0B}"/>
              </a:ext>
            </a:extLst>
          </p:cNvPr>
          <p:cNvCxnSpPr/>
          <p:nvPr/>
        </p:nvCxnSpPr>
        <p:spPr>
          <a:xfrm flipH="1">
            <a:off x="3491345" y="6243782"/>
            <a:ext cx="11637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BlokTextu 32">
            <a:extLst>
              <a:ext uri="{FF2B5EF4-FFF2-40B4-BE49-F238E27FC236}">
                <a16:creationId xmlns:a16="http://schemas.microsoft.com/office/drawing/2014/main" id="{B769D572-EB32-55ED-F084-23A39FA95726}"/>
              </a:ext>
            </a:extLst>
          </p:cNvPr>
          <p:cNvSpPr txBox="1"/>
          <p:nvPr/>
        </p:nvSpPr>
        <p:spPr>
          <a:xfrm>
            <a:off x="4802910" y="6059054"/>
            <a:ext cx="2604654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Stiahnuť!</a:t>
            </a:r>
          </a:p>
        </p:txBody>
      </p:sp>
    </p:spTree>
    <p:extLst>
      <p:ext uri="{BB962C8B-B14F-4D97-AF65-F5344CB8AC3E}">
        <p14:creationId xmlns:p14="http://schemas.microsoft.com/office/powerpoint/2010/main" val="124815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BBAE2D3-CD22-A3DB-1EC5-7733D8217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454" y="0"/>
            <a:ext cx="7643091" cy="6858000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268D022D-134A-F134-3880-64ADE4884B30}"/>
              </a:ext>
            </a:extLst>
          </p:cNvPr>
          <p:cNvCxnSpPr/>
          <p:nvPr/>
        </p:nvCxnSpPr>
        <p:spPr>
          <a:xfrm flipH="1" flipV="1">
            <a:off x="2890981" y="1717963"/>
            <a:ext cx="295564" cy="50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EB0F5CD6-E473-48D0-91B9-986E828368B3}"/>
              </a:ext>
            </a:extLst>
          </p:cNvPr>
          <p:cNvSpPr txBox="1"/>
          <p:nvPr/>
        </p:nvSpPr>
        <p:spPr>
          <a:xfrm>
            <a:off x="2327564" y="2327563"/>
            <a:ext cx="247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Stiahnuť </a:t>
            </a:r>
            <a:r>
              <a:rPr lang="sk-SK" b="1" dirty="0" err="1">
                <a:solidFill>
                  <a:srgbClr val="FF0000"/>
                </a:solidFill>
              </a:rPr>
              <a:t>excel</a:t>
            </a:r>
            <a:r>
              <a:rPr lang="sk-SK" b="1" dirty="0">
                <a:solidFill>
                  <a:srgbClr val="FF0000"/>
                </a:solidFill>
              </a:rPr>
              <a:t> súbor</a:t>
            </a:r>
          </a:p>
        </p:txBody>
      </p:sp>
    </p:spTree>
    <p:extLst>
      <p:ext uri="{BB962C8B-B14F-4D97-AF65-F5344CB8AC3E}">
        <p14:creationId xmlns:p14="http://schemas.microsoft.com/office/powerpoint/2010/main" val="253789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76709-551C-A349-727D-838BD56B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24833B-11EA-292E-7160-D64C5C4D8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44C60C8-4FD8-5F23-6823-E71AFA73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209550"/>
            <a:ext cx="11039475" cy="6438900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9038C76-B177-1DDA-F044-74D108FF202E}"/>
              </a:ext>
            </a:extLst>
          </p:cNvPr>
          <p:cNvSpPr txBox="1"/>
          <p:nvPr/>
        </p:nvSpPr>
        <p:spPr>
          <a:xfrm>
            <a:off x="1856509" y="4895273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Prepísať prístupový kód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C15A076C-3390-2CCB-5955-96B3DCEB96BA}"/>
              </a:ext>
            </a:extLst>
          </p:cNvPr>
          <p:cNvCxnSpPr/>
          <p:nvPr/>
        </p:nvCxnSpPr>
        <p:spPr>
          <a:xfrm>
            <a:off x="5283200" y="4978400"/>
            <a:ext cx="295564" cy="554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62C37653-F198-6AB7-F787-FE5B3E8C65DA}"/>
              </a:ext>
            </a:extLst>
          </p:cNvPr>
          <p:cNvCxnSpPr/>
          <p:nvPr/>
        </p:nvCxnSpPr>
        <p:spPr>
          <a:xfrm flipH="1">
            <a:off x="9947564" y="5504873"/>
            <a:ext cx="637309" cy="166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BlokTextu 20">
            <a:extLst>
              <a:ext uri="{FF2B5EF4-FFF2-40B4-BE49-F238E27FC236}">
                <a16:creationId xmlns:a16="http://schemas.microsoft.com/office/drawing/2014/main" id="{A502EA51-341A-3580-AF89-67E3342734C8}"/>
              </a:ext>
            </a:extLst>
          </p:cNvPr>
          <p:cNvSpPr txBox="1"/>
          <p:nvPr/>
        </p:nvSpPr>
        <p:spPr>
          <a:xfrm>
            <a:off x="10215418" y="5061528"/>
            <a:ext cx="197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Stiahnuť!</a:t>
            </a:r>
          </a:p>
        </p:txBody>
      </p:sp>
    </p:spTree>
    <p:extLst>
      <p:ext uri="{BB962C8B-B14F-4D97-AF65-F5344CB8AC3E}">
        <p14:creationId xmlns:p14="http://schemas.microsoft.com/office/powerpoint/2010/main" val="370719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F6BBF32-E173-C9B6-01BD-A2C1008E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0"/>
            <a:ext cx="7489371" cy="6858000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846EEE19-A2CF-60AA-C032-BDC283A2EBF4}"/>
              </a:ext>
            </a:extLst>
          </p:cNvPr>
          <p:cNvCxnSpPr/>
          <p:nvPr/>
        </p:nvCxnSpPr>
        <p:spPr>
          <a:xfrm>
            <a:off x="1628775" y="1457325"/>
            <a:ext cx="600075" cy="238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BA8F8B91-D8A0-1016-F4D2-066422B100AF}"/>
              </a:ext>
            </a:extLst>
          </p:cNvPr>
          <p:cNvSpPr txBox="1"/>
          <p:nvPr/>
        </p:nvSpPr>
        <p:spPr>
          <a:xfrm>
            <a:off x="267854" y="443345"/>
            <a:ext cx="1985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Otvoriť nový </a:t>
            </a:r>
            <a:r>
              <a:rPr lang="sk-SK" sz="1400" b="1" dirty="0" err="1">
                <a:solidFill>
                  <a:srgbClr val="FF0000"/>
                </a:solidFill>
              </a:rPr>
              <a:t>excel</a:t>
            </a:r>
            <a:r>
              <a:rPr lang="sk-SK" sz="1400" b="1" dirty="0">
                <a:solidFill>
                  <a:srgbClr val="FF0000"/>
                </a:solidFill>
              </a:rPr>
              <a:t> dokument, skopírovať prvých päť stĺpcov (Dátum, priemerná, maximálna, minimálna teplota a zrážky)</a:t>
            </a:r>
          </a:p>
        </p:txBody>
      </p:sp>
    </p:spTree>
    <p:extLst>
      <p:ext uri="{BB962C8B-B14F-4D97-AF65-F5344CB8AC3E}">
        <p14:creationId xmlns:p14="http://schemas.microsoft.com/office/powerpoint/2010/main" val="327947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015920A-6546-2D5F-50B9-1B027276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40" y="0"/>
            <a:ext cx="9463119" cy="6858000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B0EC4F6E-878A-A6BB-0CDA-628EED576382}"/>
              </a:ext>
            </a:extLst>
          </p:cNvPr>
          <p:cNvCxnSpPr>
            <a:cxnSpLocks/>
          </p:cNvCxnSpPr>
          <p:nvPr/>
        </p:nvCxnSpPr>
        <p:spPr>
          <a:xfrm>
            <a:off x="1440873" y="849745"/>
            <a:ext cx="1145309" cy="720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5FA6EDC6-BC28-6EA1-21E1-6B8858E27B4C}"/>
              </a:ext>
            </a:extLst>
          </p:cNvPr>
          <p:cNvSpPr txBox="1"/>
          <p:nvPr/>
        </p:nvSpPr>
        <p:spPr>
          <a:xfrm>
            <a:off x="-138545" y="258618"/>
            <a:ext cx="4098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Chybová hláška – označiť všetky údaje, </a:t>
            </a:r>
          </a:p>
          <a:p>
            <a:r>
              <a:rPr lang="sk-SK" sz="1600" b="1" dirty="0">
                <a:solidFill>
                  <a:srgbClr val="FF0000"/>
                </a:solidFill>
              </a:rPr>
              <a:t>Kliknúť na ikonku a konvertovať na číslo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B9FEC004-6CFB-28D2-D326-796CF42B9163}"/>
              </a:ext>
            </a:extLst>
          </p:cNvPr>
          <p:cNvCxnSpPr/>
          <p:nvPr/>
        </p:nvCxnSpPr>
        <p:spPr>
          <a:xfrm flipH="1">
            <a:off x="9624291" y="840509"/>
            <a:ext cx="655782" cy="10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D1363CE0-569E-9F86-299F-46243836433B}"/>
              </a:ext>
            </a:extLst>
          </p:cNvPr>
          <p:cNvSpPr txBox="1"/>
          <p:nvPr/>
        </p:nvSpPr>
        <p:spPr>
          <a:xfrm>
            <a:off x="10196945" y="489527"/>
            <a:ext cx="2105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Premenovať stĺpce, pridať nový s daným názvom</a:t>
            </a:r>
          </a:p>
        </p:txBody>
      </p: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F4897E2C-28E1-F473-9A7E-4613DBEC3ECA}"/>
              </a:ext>
            </a:extLst>
          </p:cNvPr>
          <p:cNvCxnSpPr>
            <a:cxnSpLocks/>
          </p:cNvCxnSpPr>
          <p:nvPr/>
        </p:nvCxnSpPr>
        <p:spPr>
          <a:xfrm flipV="1">
            <a:off x="1459345" y="1773382"/>
            <a:ext cx="498764" cy="240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BlokTextu 21">
            <a:extLst>
              <a:ext uri="{FF2B5EF4-FFF2-40B4-BE49-F238E27FC236}">
                <a16:creationId xmlns:a16="http://schemas.microsoft.com/office/drawing/2014/main" id="{2040C415-86B3-6B40-D553-DB10377BAAB2}"/>
              </a:ext>
            </a:extLst>
          </p:cNvPr>
          <p:cNvSpPr txBox="1"/>
          <p:nvPr/>
        </p:nvSpPr>
        <p:spPr>
          <a:xfrm>
            <a:off x="73890" y="2124364"/>
            <a:ext cx="235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Vytvoriť poradie prvkov (</a:t>
            </a:r>
            <a:r>
              <a:rPr lang="sk-SK" sz="1600" b="1" dirty="0" err="1">
                <a:solidFill>
                  <a:srgbClr val="FF0000"/>
                </a:solidFill>
              </a:rPr>
              <a:t>invertovanie</a:t>
            </a:r>
            <a:r>
              <a:rPr lang="sk-SK" sz="1600" b="1" dirty="0">
                <a:solidFill>
                  <a:srgbClr val="FF0000"/>
                </a:solidFill>
              </a:rPr>
              <a:t> poradia)</a:t>
            </a:r>
          </a:p>
        </p:txBody>
      </p:sp>
    </p:spTree>
    <p:extLst>
      <p:ext uri="{BB962C8B-B14F-4D97-AF65-F5344CB8AC3E}">
        <p14:creationId xmlns:p14="http://schemas.microsoft.com/office/powerpoint/2010/main" val="258533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0C75B-2C20-F2A5-05AD-BD70F2F8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C08BB8-5CFC-9270-9750-F07516C46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CFB3152-3C6B-ED7B-098E-02630173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711"/>
            <a:ext cx="12192000" cy="606057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7875EA0-77ED-D3EC-C6EC-CC3DCA65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60" y="3241386"/>
            <a:ext cx="5534025" cy="2381250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9129B12D-3619-A398-3F97-DCFFA481CA94}"/>
              </a:ext>
            </a:extLst>
          </p:cNvPr>
          <p:cNvCxnSpPr>
            <a:cxnSpLocks/>
          </p:cNvCxnSpPr>
          <p:nvPr/>
        </p:nvCxnSpPr>
        <p:spPr>
          <a:xfrm flipH="1">
            <a:off x="9199418" y="2190750"/>
            <a:ext cx="801832" cy="884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8775BF9B-2415-9FF4-1CC5-5DC21D39693B}"/>
              </a:ext>
            </a:extLst>
          </p:cNvPr>
          <p:cNvCxnSpPr/>
          <p:nvPr/>
        </p:nvCxnSpPr>
        <p:spPr>
          <a:xfrm flipH="1">
            <a:off x="7499927" y="4562764"/>
            <a:ext cx="50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CFA8F9F0-3CDA-D3C3-F370-B2CA97A71AF2}"/>
              </a:ext>
            </a:extLst>
          </p:cNvPr>
          <p:cNvSpPr txBox="1"/>
          <p:nvPr/>
        </p:nvSpPr>
        <p:spPr>
          <a:xfrm>
            <a:off x="8128000" y="4359564"/>
            <a:ext cx="40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Zaškrtnúť rozšíriť výber, potom zoradiť</a:t>
            </a:r>
          </a:p>
        </p:txBody>
      </p:sp>
    </p:spTree>
    <p:extLst>
      <p:ext uri="{BB962C8B-B14F-4D97-AF65-F5344CB8AC3E}">
        <p14:creationId xmlns:p14="http://schemas.microsoft.com/office/powerpoint/2010/main" val="297226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32CF0-D431-C659-5647-75F277D4F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64F64B-3674-7217-FDCB-A68E67904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326E0FC-EDE5-8274-52A8-5535914D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86" y="0"/>
            <a:ext cx="11030027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7E43CAF8-0C8E-0979-F829-E0DDD3F650E7}"/>
              </a:ext>
            </a:extLst>
          </p:cNvPr>
          <p:cNvCxnSpPr/>
          <p:nvPr/>
        </p:nvCxnSpPr>
        <p:spPr>
          <a:xfrm>
            <a:off x="304800" y="794327"/>
            <a:ext cx="1071418" cy="489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F82A56C0-969A-E484-983D-9169FAE74CEF}"/>
              </a:ext>
            </a:extLst>
          </p:cNvPr>
          <p:cNvSpPr txBox="1"/>
          <p:nvPr/>
        </p:nvSpPr>
        <p:spPr>
          <a:xfrm>
            <a:off x="-1126836" y="350982"/>
            <a:ext cx="3576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Poradie všetkých prvkov je správne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C356C9E-0CAB-7BB2-DF43-FC76AF1D8243}"/>
              </a:ext>
            </a:extLst>
          </p:cNvPr>
          <p:cNvSpPr txBox="1"/>
          <p:nvPr/>
        </p:nvSpPr>
        <p:spPr>
          <a:xfrm>
            <a:off x="9716655" y="166255"/>
            <a:ext cx="2419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Prvý údaj = vedľajší stĺpec</a:t>
            </a:r>
          </a:p>
          <a:p>
            <a:r>
              <a:rPr lang="sk-SK" sz="1400" b="1" dirty="0">
                <a:solidFill>
                  <a:srgbClr val="FF0000"/>
                </a:solidFill>
              </a:rPr>
              <a:t>Druhý = predošlý + údaj vo vedľajšom stĺpci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19E4B77-4A35-AFD5-4D4D-60B89F4FF883}"/>
              </a:ext>
            </a:extLst>
          </p:cNvPr>
          <p:cNvSpPr txBox="1"/>
          <p:nvPr/>
        </p:nvSpPr>
        <p:spPr>
          <a:xfrm>
            <a:off x="10437091" y="1616364"/>
            <a:ext cx="1754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FF0000"/>
                </a:solidFill>
              </a:rPr>
              <a:t>Rovnako ako poradie, vzorec stiahnuť dole pre výpočet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D90B0739-8B09-4078-E2B6-676F7CC2EC3E}"/>
              </a:ext>
            </a:extLst>
          </p:cNvPr>
          <p:cNvCxnSpPr/>
          <p:nvPr/>
        </p:nvCxnSpPr>
        <p:spPr>
          <a:xfrm>
            <a:off x="10224655" y="1782618"/>
            <a:ext cx="0" cy="591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830705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227</Words>
  <Application>Microsoft Office PowerPoint</Application>
  <PresentationFormat>Širokouhlá</PresentationFormat>
  <Paragraphs>32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AvenirNext LT Pro Medium</vt:lpstr>
      <vt:lpstr>Rockwell</vt:lpstr>
      <vt:lpstr>Segoe UI</vt:lpstr>
      <vt:lpstr>ExploreVTI</vt:lpstr>
      <vt:lpstr>Spracovanie nameraných údajov</vt:lpstr>
      <vt:lpstr>Klimagramy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Staničná sieť</dc:title>
  <dc:creator>Tomáš Fedor</dc:creator>
  <cp:lastModifiedBy>Tomáš Fedor</cp:lastModifiedBy>
  <cp:revision>21</cp:revision>
  <dcterms:created xsi:type="dcterms:W3CDTF">2022-09-23T19:14:37Z</dcterms:created>
  <dcterms:modified xsi:type="dcterms:W3CDTF">2025-10-08T16:13:38Z</dcterms:modified>
</cp:coreProperties>
</file>