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99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2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9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5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0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7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6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4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8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FAF1E-CB49-4A1E-8B2D-3AB40ED9514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0DEB-CECF-4BC4-8253-AE0FDA6983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9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uristikapatamat.sk/zaujimavosti/pohoria/clenenie_sk/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899"/>
            <a:ext cx="12192000" cy="607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7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>
            <a:extLst>
              <a:ext uri="{FF2B5EF4-FFF2-40B4-BE49-F238E27FC236}">
                <a16:creationId xmlns:a16="http://schemas.microsoft.com/office/drawing/2014/main" id="{C24EF651-E71D-42F0-20EC-67E21B52FDB6}"/>
              </a:ext>
            </a:extLst>
          </p:cNvPr>
          <p:cNvSpPr txBox="1"/>
          <p:nvPr/>
        </p:nvSpPr>
        <p:spPr>
          <a:xfrm>
            <a:off x="1066800" y="542552"/>
            <a:ext cx="6991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hlinkClick r:id="rId2"/>
              </a:rPr>
              <a:t>https://www.turistikapatamat.sk/zaujimavosti/pohoria/clenenie_sk/4</a:t>
            </a:r>
            <a:endParaRPr lang="sk-SK" dirty="0"/>
          </a:p>
        </p:txBody>
      </p:sp>
      <p:pic>
        <p:nvPicPr>
          <p:cNvPr id="7" name="Obrázok 6">
            <a:hlinkClick r:id="rId2"/>
            <a:extLst>
              <a:ext uri="{FF2B5EF4-FFF2-40B4-BE49-F238E27FC236}">
                <a16:creationId xmlns:a16="http://schemas.microsoft.com/office/drawing/2014/main" id="{EB9B6383-5D50-4E92-5A6B-ACC8C6A9E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40" y="961651"/>
            <a:ext cx="10355120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103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</Words>
  <Application>Microsoft Office PowerPoint</Application>
  <PresentationFormat>Širokouhlá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Motív balíka Office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JŠ</dc:creator>
  <cp:lastModifiedBy>PC</cp:lastModifiedBy>
  <cp:revision>5</cp:revision>
  <dcterms:created xsi:type="dcterms:W3CDTF">2022-10-20T10:47:22Z</dcterms:created>
  <dcterms:modified xsi:type="dcterms:W3CDTF">2024-03-12T13:23:37Z</dcterms:modified>
</cp:coreProperties>
</file>