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58" r:id="rId6"/>
    <p:sldId id="260" r:id="rId7"/>
    <p:sldId id="259" r:id="rId8"/>
    <p:sldId id="261" r:id="rId9"/>
    <p:sldId id="264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5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80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9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2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78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10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7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6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64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00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0AB69-B6B8-4A6B-84FA-246D18E22531}" type="datetimeFigureOut">
              <a:rPr lang="sk-SK" smtClean="0"/>
              <a:t>13. 2. 2024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4C59-10C4-497D-AE6F-B68E81103EE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2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portal.sk/sk/zbgis/na-stiahnutie/" TargetMode="External"/><Relationship Id="rId7" Type="http://schemas.openxmlformats.org/officeDocument/2006/relationships/hyperlink" Target="https://uge-share.science.upjs.sk/webshared/Vyucba/FG_SR/01_Hranica_Topograficka_mapa/" TargetMode="External"/><Relationship Id="rId2" Type="http://schemas.openxmlformats.org/officeDocument/2006/relationships/hyperlink" Target="https://download.geofabrik.de/europe/slovak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ledbasemaps.arcgis.com/arcgis/rest/services/Elevation/World_Hillshade/MapServer" TargetMode="External"/><Relationship Id="rId5" Type="http://schemas.openxmlformats.org/officeDocument/2006/relationships/hyperlink" Target="https://www.geoportal.sk/en/sluzby/map-services/wms/wms-zbgis.html" TargetMode="External"/><Relationship Id="rId4" Type="http://schemas.openxmlformats.org/officeDocument/2006/relationships/hyperlink" Target="http://apl.geology.sk/mapportal/#/sluzb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-online.sk/kalkulacky/generator-nahodnych-cisie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ge-share.science.upjs.sk/webshared/Vyucba/FG_S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FG SR Cvičenia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Obsah topografickej mapy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BA9F32F-9F27-34A5-2B86-F6253B9B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94" y="1003301"/>
            <a:ext cx="6434374" cy="58547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ACCAB7C-C2DE-10FE-390C-5FDF27699714}"/>
              </a:ext>
            </a:extLst>
          </p:cNvPr>
          <p:cNvSpPr txBox="1"/>
          <p:nvPr/>
        </p:nvSpPr>
        <p:spPr>
          <a:xfrm>
            <a:off x="306974" y="1383538"/>
            <a:ext cx="52429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Topografická mapa: </a:t>
            </a:r>
            <a:r>
              <a:rPr lang="sk-SK" dirty="0"/>
              <a:t>znázorňuje výškopis, polohopis a popis územia</a:t>
            </a:r>
          </a:p>
          <a:p>
            <a:endParaRPr lang="sk-SK" dirty="0"/>
          </a:p>
          <a:p>
            <a:r>
              <a:rPr lang="sk-SK" b="1" dirty="0"/>
              <a:t>Výškopis </a:t>
            </a:r>
            <a:r>
              <a:rPr lang="sk-SK" dirty="0"/>
              <a:t>- </a:t>
            </a:r>
            <a:r>
              <a:rPr lang="sk-SK" b="1" dirty="0">
                <a:solidFill>
                  <a:srgbClr val="FF0000"/>
                </a:solidFill>
              </a:rPr>
              <a:t>vrstevnice a kótované body 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Polohopis</a:t>
            </a:r>
            <a:r>
              <a:rPr lang="sk-SK" dirty="0"/>
              <a:t> - bodové, líniové a plošné objekty, ktoré zahrňujú prírodné a antropogénne prvky </a:t>
            </a:r>
          </a:p>
          <a:p>
            <a:endParaRPr lang="sk-SK" b="1" dirty="0"/>
          </a:p>
          <a:p>
            <a:r>
              <a:rPr lang="sk-SK" b="1" dirty="0"/>
              <a:t>Prírodné prvky</a:t>
            </a:r>
            <a:r>
              <a:rPr lang="sk-SK" dirty="0"/>
              <a:t>- prvky reliéfu ako </a:t>
            </a:r>
            <a:r>
              <a:rPr lang="sk-SK" b="1" dirty="0">
                <a:solidFill>
                  <a:srgbClr val="FF0000"/>
                </a:solidFill>
              </a:rPr>
              <a:t>riečna sieť a 	krajinný kryt...</a:t>
            </a:r>
          </a:p>
          <a:p>
            <a:endParaRPr lang="sk-SK" b="1" dirty="0"/>
          </a:p>
          <a:p>
            <a:r>
              <a:rPr lang="sk-SK" b="1" dirty="0"/>
              <a:t>Antropogénne  prvky</a:t>
            </a:r>
            <a:r>
              <a:rPr lang="sk-SK" dirty="0"/>
              <a:t>- </a:t>
            </a:r>
            <a:r>
              <a:rPr lang="sk-SK" b="1" dirty="0">
                <a:solidFill>
                  <a:srgbClr val="FF0000"/>
                </a:solidFill>
              </a:rPr>
              <a:t>budovy a zastavané 	územia, dopravné trasy, 	administratívne členenie</a:t>
            </a:r>
            <a:r>
              <a:rPr lang="sk-SK" dirty="0"/>
              <a:t>...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Popis</a:t>
            </a:r>
            <a:r>
              <a:rPr lang="sk-SK" dirty="0"/>
              <a:t> – vo vhodnej hustote a mierke dopĺňa informácie o vykreslených objektoch</a:t>
            </a:r>
          </a:p>
        </p:txBody>
      </p:sp>
    </p:spTree>
    <p:extLst>
      <p:ext uri="{BB962C8B-B14F-4D97-AF65-F5344CB8AC3E}">
        <p14:creationId xmlns:p14="http://schemas.microsoft.com/office/powerpoint/2010/main" val="14312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Kompozícia mapy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ACCAB7C-C2DE-10FE-390C-5FDF27699714}"/>
              </a:ext>
            </a:extLst>
          </p:cNvPr>
          <p:cNvSpPr txBox="1"/>
          <p:nvPr/>
        </p:nvSpPr>
        <p:spPr>
          <a:xfrm>
            <a:off x="505873" y="1468553"/>
            <a:ext cx="2741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základe vykresľovaného územia je potrebné zvoliť vhodnú kompozíciu mapy </a:t>
            </a:r>
            <a:br>
              <a:rPr lang="sk-SK" dirty="0"/>
            </a:br>
            <a:r>
              <a:rPr lang="sk-SK" dirty="0"/>
              <a:t>a usporiadanie mapových prvkov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37348B5-3E9C-1F91-414E-382F7D42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1280888"/>
            <a:ext cx="8204200" cy="557711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ED8A9E5-57DD-06EB-FE0C-F49BA2E7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370748" y="3114866"/>
            <a:ext cx="3011276" cy="37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Vrstvy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1006959" cy="480218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vrstevnice, kóty, cesty, železnice:  SVM 50 000 (</a:t>
            </a:r>
            <a:r>
              <a:rPr lang="sk-SK" dirty="0" err="1"/>
              <a:t>webshared</a:t>
            </a:r>
            <a:r>
              <a:rPr lang="sk-SK" dirty="0"/>
              <a:t>) - minimum</a:t>
            </a:r>
          </a:p>
          <a:p>
            <a:r>
              <a:rPr lang="sk-SK" dirty="0"/>
              <a:t>geomorfologické celky/</a:t>
            </a:r>
            <a:r>
              <a:rPr lang="sk-SK" dirty="0" err="1"/>
              <a:t>podcelky</a:t>
            </a:r>
            <a:r>
              <a:rPr lang="sk-SK" dirty="0"/>
              <a:t> (</a:t>
            </a:r>
            <a:r>
              <a:rPr lang="sk-SK" dirty="0" err="1"/>
              <a:t>webshared</a:t>
            </a:r>
            <a:r>
              <a:rPr lang="sk-SK" dirty="0"/>
              <a:t>)</a:t>
            </a:r>
          </a:p>
          <a:p>
            <a:r>
              <a:rPr lang="sk-SK" dirty="0"/>
              <a:t>polygóny lesov a obcí, hranice chránených území a iné mapové prvky : </a:t>
            </a:r>
            <a:r>
              <a:rPr lang="sk-SK" dirty="0" err="1"/>
              <a:t>Geofabrik</a:t>
            </a:r>
            <a:r>
              <a:rPr lang="sk-SK" dirty="0"/>
              <a:t> / OSM (</a:t>
            </a:r>
            <a:r>
              <a:rPr lang="sk-SK" dirty="0">
                <a:hlinkClick r:id="rId2"/>
              </a:rPr>
              <a:t>https://download.geofabrik.de/europe/slovakia.html</a:t>
            </a:r>
            <a:r>
              <a:rPr lang="sk-SK" dirty="0"/>
              <a:t>)</a:t>
            </a:r>
          </a:p>
          <a:p>
            <a:r>
              <a:rPr lang="sk-SK" dirty="0"/>
              <a:t>vlastný popis – </a:t>
            </a:r>
            <a:r>
              <a:rPr lang="sk-SK" dirty="0" err="1"/>
              <a:t>vektorizácia</a:t>
            </a:r>
            <a:r>
              <a:rPr lang="sk-SK" dirty="0"/>
              <a:t>/</a:t>
            </a:r>
            <a:r>
              <a:rPr lang="sk-SK" dirty="0" err="1"/>
              <a:t>drawing</a:t>
            </a:r>
            <a:endParaRPr lang="sk-SK" dirty="0"/>
          </a:p>
          <a:p>
            <a:r>
              <a:rPr lang="sk-SK" dirty="0"/>
              <a:t>DMR 3.5 (z neho vlastné vrstevnice): </a:t>
            </a:r>
            <a:r>
              <a:rPr lang="sk-SK" dirty="0">
                <a:hlinkClick r:id="rId3"/>
              </a:rPr>
              <a:t>https://www.geoportal.sk/sk/zbgis/na-stiahnutie/</a:t>
            </a:r>
            <a:endParaRPr lang="sk-SK" dirty="0"/>
          </a:p>
          <a:p>
            <a:r>
              <a:rPr lang="sk-SK" dirty="0"/>
              <a:t>WMS: </a:t>
            </a:r>
            <a:r>
              <a:rPr lang="sk-SK" dirty="0">
                <a:hlinkClick r:id="rId4"/>
              </a:rPr>
              <a:t>http://apl.geology.sk/mapportal/#/sluzby</a:t>
            </a:r>
            <a:r>
              <a:rPr lang="sk-SK" dirty="0"/>
              <a:t> ; </a:t>
            </a:r>
            <a:r>
              <a:rPr lang="sk-SK" dirty="0">
                <a:hlinkClick r:id="rId5"/>
              </a:rPr>
              <a:t>https://www.geoportal.sk/en/sluzby/map-services/wms/wms-zbgis.html</a:t>
            </a:r>
            <a:r>
              <a:rPr lang="sk-SK" dirty="0"/>
              <a:t> </a:t>
            </a:r>
          </a:p>
          <a:p>
            <a:r>
              <a:rPr lang="sk-SK" dirty="0" err="1"/>
              <a:t>Esri</a:t>
            </a:r>
            <a:r>
              <a:rPr lang="sk-SK" dirty="0"/>
              <a:t> </a:t>
            </a:r>
            <a:r>
              <a:rPr lang="sk-SK" dirty="0" err="1"/>
              <a:t>Hillshade</a:t>
            </a:r>
            <a:r>
              <a:rPr lang="sk-SK" dirty="0"/>
              <a:t>: </a:t>
            </a:r>
            <a:r>
              <a:rPr lang="sk-SK" dirty="0">
                <a:hlinkClick r:id="rId6"/>
              </a:rPr>
              <a:t>https://tiledbasemaps.arcgis.com/arcgis/rest/services/Elevation/World_Hillshade/MapServer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Download pridaných dát: </a:t>
            </a:r>
          </a:p>
          <a:p>
            <a:pPr marL="0" indent="0">
              <a:buNone/>
            </a:pPr>
            <a:r>
              <a:rPr lang="sk-SK">
                <a:hlinkClick r:id="rId7"/>
              </a:rPr>
              <a:t>https://uge-share.science.upjs.sk/webshared/Vyucba/FG_SR/01_Hranica_Topograficka_mapa/</a:t>
            </a:r>
            <a:endParaRPr lang="sk-SK" dirty="0"/>
          </a:p>
          <a:p>
            <a:pPr marL="0" indent="0">
              <a:buNone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93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Obsah predmetu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8001" y="936861"/>
            <a:ext cx="9173199" cy="53357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1. Úvod do predmetu, vstupný test, Môj rodný kraj, výber oblasti na semestrálne zadanie, zadanie </a:t>
            </a:r>
            <a:r>
              <a:rPr lang="sk-SK" dirty="0" err="1"/>
              <a:t>topo</a:t>
            </a:r>
            <a:r>
              <a:rPr lang="sk-SK" dirty="0"/>
              <a:t> mapy</a:t>
            </a:r>
          </a:p>
          <a:p>
            <a:pPr marL="0" indent="0">
              <a:buNone/>
            </a:pPr>
            <a:r>
              <a:rPr lang="sk-SK" dirty="0"/>
              <a:t>2. Hranica SR, Môj rodný kraj I - prezentácia oblasti, z ktorej pochádzate / </a:t>
            </a:r>
            <a:br>
              <a:rPr lang="sk-SK" dirty="0"/>
            </a:br>
            <a:r>
              <a:rPr lang="sk-SK" dirty="0"/>
              <a:t>pochádzajú Vaši rodičia / starí rodičia</a:t>
            </a:r>
          </a:p>
          <a:p>
            <a:pPr marL="0" indent="0">
              <a:buNone/>
            </a:pPr>
            <a:r>
              <a:rPr lang="sk-SK" dirty="0"/>
              <a:t>3. 5-Minútovka I (</a:t>
            </a:r>
            <a:r>
              <a:rPr lang="sk-SK" dirty="0" err="1"/>
              <a:t>Slepa</a:t>
            </a:r>
            <a:r>
              <a:rPr lang="sk-SK" dirty="0"/>
              <a:t> mapa - </a:t>
            </a:r>
            <a:r>
              <a:rPr lang="sk-SK" dirty="0" err="1"/>
              <a:t>hranicne</a:t>
            </a:r>
            <a:r>
              <a:rPr lang="sk-SK" dirty="0"/>
              <a:t> body), Môj rodný kraj II</a:t>
            </a:r>
          </a:p>
          <a:p>
            <a:pPr marL="0" indent="0">
              <a:buNone/>
            </a:pPr>
            <a:r>
              <a:rPr lang="sk-SK" dirty="0"/>
              <a:t>4. Geológia (Učivo a zadanie mapy), Môj rodný kraj III </a:t>
            </a:r>
          </a:p>
          <a:p>
            <a:pPr marL="0" indent="0">
              <a:buNone/>
            </a:pPr>
            <a:r>
              <a:rPr lang="sk-SK" dirty="0"/>
              <a:t>5. 5-Minútovka II (Geologická stavba - nie </a:t>
            </a:r>
            <a:r>
              <a:rPr lang="sk-SK" dirty="0" err="1"/>
              <a:t>jadrove</a:t>
            </a:r>
            <a:r>
              <a:rPr lang="sk-SK" dirty="0"/>
              <a:t> </a:t>
            </a:r>
            <a:r>
              <a:rPr lang="sk-SK" dirty="0" err="1"/>
              <a:t>nova</a:t>
            </a:r>
            <a:r>
              <a:rPr lang="sk-SK" dirty="0"/>
              <a:t> </a:t>
            </a:r>
            <a:r>
              <a:rPr lang="sk-SK" dirty="0" err="1"/>
              <a:t>pisomka</a:t>
            </a:r>
            <a:r>
              <a:rPr lang="sk-SK" dirty="0"/>
              <a:t>), Geomorfológia SR (Učivo)</a:t>
            </a:r>
          </a:p>
          <a:p>
            <a:pPr marL="0" indent="0">
              <a:buNone/>
            </a:pPr>
            <a:r>
              <a:rPr lang="sk-SK" dirty="0"/>
              <a:t>6. 5-Minútovka III (Geomorfológia SR), (</a:t>
            </a:r>
            <a:r>
              <a:rPr lang="sk-SK" dirty="0" err="1"/>
              <a:t>Rel</a:t>
            </a:r>
            <a:r>
              <a:rPr lang="sk-SK" dirty="0"/>
              <a:t>. výšková členitosť územia zadanie mapy), Panoráma Tatier</a:t>
            </a:r>
          </a:p>
          <a:p>
            <a:pPr marL="0" indent="0">
              <a:buNone/>
            </a:pPr>
            <a:r>
              <a:rPr lang="sk-SK" dirty="0"/>
              <a:t>7. 5-Minútovka IV (Panoráma Tatier), Klimatické pomery SR  </a:t>
            </a:r>
          </a:p>
          <a:p>
            <a:pPr marL="0" indent="0">
              <a:buNone/>
            </a:pPr>
            <a:r>
              <a:rPr lang="sk-SK" dirty="0"/>
              <a:t>8. Vodstvo SR (Učivo, Zadanie - </a:t>
            </a:r>
            <a:r>
              <a:rPr lang="sk-SK" dirty="0" err="1"/>
              <a:t>Prehodnotit</a:t>
            </a:r>
            <a:r>
              <a:rPr lang="sk-SK" dirty="0"/>
              <a:t> na </a:t>
            </a:r>
            <a:r>
              <a:rPr lang="sk-SK" dirty="0" err="1"/>
              <a:t>pisomku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9. 5-Minútovka V (Vodstvo - vodné toky a nádrže), Pôdne pomery SR (Zadanie)</a:t>
            </a:r>
          </a:p>
          <a:p>
            <a:pPr marL="0" indent="0">
              <a:buNone/>
            </a:pPr>
            <a:r>
              <a:rPr lang="sk-SK" dirty="0"/>
              <a:t>10. Bio zložka a ochrana prírody (Zakomponovať do zadania)</a:t>
            </a:r>
          </a:p>
          <a:p>
            <a:pPr marL="0" indent="0">
              <a:buNone/>
            </a:pPr>
            <a:r>
              <a:rPr lang="sk-SK" dirty="0"/>
              <a:t>11. Prezentácie sem. práce I (5 min prezentácie)</a:t>
            </a:r>
          </a:p>
          <a:p>
            <a:pPr marL="0" indent="0">
              <a:buNone/>
            </a:pPr>
            <a:r>
              <a:rPr lang="sk-SK" dirty="0"/>
              <a:t>12. Prezentácie sem. práce II</a:t>
            </a:r>
          </a:p>
          <a:p>
            <a:pPr marL="0" indent="0">
              <a:buNone/>
            </a:pPr>
            <a:r>
              <a:rPr lang="sk-SK" dirty="0"/>
              <a:t>13. Prezentácie sem. práce III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302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SEMESTRÁLNA PRÁCA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89313"/>
            <a:ext cx="9144000" cy="1655762"/>
          </a:xfrm>
        </p:spPr>
        <p:txBody>
          <a:bodyPr/>
          <a:lstStyle/>
          <a:p>
            <a:r>
              <a:rPr lang="sk-SK" dirty="0"/>
              <a:t>Vybrané FG charakteristiky </a:t>
            </a:r>
            <a:r>
              <a:rPr lang="sk-SK" i="1" dirty="0"/>
              <a:t>zadaného</a:t>
            </a:r>
            <a:r>
              <a:rPr lang="sk-SK" dirty="0"/>
              <a:t> územia</a:t>
            </a:r>
          </a:p>
        </p:txBody>
      </p:sp>
    </p:spTree>
    <p:extLst>
      <p:ext uri="{BB962C8B-B14F-4D97-AF65-F5344CB8AC3E}">
        <p14:creationId xmlns:p14="http://schemas.microsoft.com/office/powerpoint/2010/main" val="379441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Obsah predmetu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8001" y="936861"/>
            <a:ext cx="11151549" cy="5335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Zadanie bude predstavovať komplex </a:t>
            </a:r>
            <a:r>
              <a:rPr lang="sk-SK" dirty="0" err="1"/>
              <a:t>tématických</a:t>
            </a:r>
            <a:r>
              <a:rPr lang="sk-SK" dirty="0"/>
              <a:t> máp, ktoré </a:t>
            </a:r>
            <a:r>
              <a:rPr lang="sk-SK" dirty="0" err="1"/>
              <a:t>budu</a:t>
            </a:r>
            <a:r>
              <a:rPr lang="sk-SK" dirty="0"/>
              <a:t> vhodne doplnené o textovú časť od autora sem. práce k zadanému FG oblasti.</a:t>
            </a:r>
          </a:p>
          <a:p>
            <a:pPr marL="0" indent="0">
              <a:buNone/>
            </a:pPr>
            <a:r>
              <a:rPr lang="sk-SK" dirty="0"/>
              <a:t>Mapy: </a:t>
            </a:r>
            <a:r>
              <a:rPr lang="sk-SK" dirty="0" err="1"/>
              <a:t>Vseob</a:t>
            </a:r>
            <a:r>
              <a:rPr lang="sk-SK" dirty="0"/>
              <a:t>. </a:t>
            </a:r>
            <a:r>
              <a:rPr lang="sk-SK" dirty="0" err="1"/>
              <a:t>Topo</a:t>
            </a:r>
            <a:r>
              <a:rPr lang="sk-SK" dirty="0"/>
              <a:t> mapa</a:t>
            </a:r>
          </a:p>
          <a:p>
            <a:pPr marL="0" indent="0">
              <a:buNone/>
            </a:pPr>
            <a:r>
              <a:rPr lang="sk-SK" dirty="0"/>
              <a:t>	  Geológia územia</a:t>
            </a:r>
          </a:p>
          <a:p>
            <a:pPr marL="0" indent="0">
              <a:buNone/>
            </a:pPr>
            <a:r>
              <a:rPr lang="sk-SK" dirty="0"/>
              <a:t>	  </a:t>
            </a:r>
            <a:r>
              <a:rPr lang="sk-SK" dirty="0" err="1"/>
              <a:t>Rel</a:t>
            </a:r>
            <a:r>
              <a:rPr lang="sk-SK" dirty="0"/>
              <a:t>. výšková členitosť územia</a:t>
            </a:r>
          </a:p>
          <a:p>
            <a:pPr marL="0" indent="0">
              <a:buNone/>
            </a:pPr>
            <a:r>
              <a:rPr lang="sk-SK" dirty="0"/>
              <a:t>	  Vodstvo a klíma územia</a:t>
            </a:r>
          </a:p>
          <a:p>
            <a:pPr marL="0" indent="0">
              <a:buNone/>
            </a:pPr>
            <a:r>
              <a:rPr lang="sk-SK" dirty="0"/>
              <a:t>	  Pôdy a ochrana prírody</a:t>
            </a:r>
          </a:p>
        </p:txBody>
      </p:sp>
    </p:spTree>
    <p:extLst>
      <p:ext uri="{BB962C8B-B14F-4D97-AF65-F5344CB8AC3E}">
        <p14:creationId xmlns:p14="http://schemas.microsoft.com/office/powerpoint/2010/main" val="188742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Topografická mapa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mapa-vyskovepomer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05095"/>
            <a:ext cx="3681916" cy="517319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84" y="1116633"/>
            <a:ext cx="4086780" cy="57693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86" y="419349"/>
            <a:ext cx="4402614" cy="62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5141"/>
            <a:ext cx="10515600" cy="1325563"/>
          </a:xfrm>
        </p:spPr>
        <p:txBody>
          <a:bodyPr/>
          <a:lstStyle/>
          <a:p>
            <a:r>
              <a:rPr lang="sk-SK" dirty="0"/>
              <a:t>Topografická mapa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422"/>
            <a:ext cx="3774812" cy="531958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2" y="687388"/>
            <a:ext cx="7985500" cy="61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5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0" y="1070422"/>
            <a:ext cx="7120060" cy="5034128"/>
          </a:xfrm>
          <a:prstGeom prst="rect">
            <a:avLst/>
          </a:prstGeom>
        </p:spPr>
      </p:pic>
      <p:pic>
        <p:nvPicPr>
          <p:cNvPr id="6" name="Zástupný objekt pre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828330"/>
            <a:ext cx="4267200" cy="602967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-25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Topografická mapa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538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02" y="0"/>
            <a:ext cx="4848048" cy="68580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6" y="0"/>
            <a:ext cx="4848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7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A967D686-5B5C-FAA6-2B71-0BB522EA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472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74" y="0"/>
            <a:ext cx="10515600" cy="1325563"/>
          </a:xfrm>
        </p:spPr>
        <p:txBody>
          <a:bodyPr/>
          <a:lstStyle/>
          <a:p>
            <a:r>
              <a:rPr lang="sk-SK" dirty="0"/>
              <a:t>Výber oblasti</a:t>
            </a:r>
          </a:p>
        </p:txBody>
      </p:sp>
      <p:sp>
        <p:nvSpPr>
          <p:cNvPr id="5" name="Obdĺžnik 4"/>
          <p:cNvSpPr/>
          <p:nvPr/>
        </p:nvSpPr>
        <p:spPr>
          <a:xfrm>
            <a:off x="5773095" y="6321978"/>
            <a:ext cx="845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https://www.kurzy-online.sk/kalkulacky/generator-nahodnych-cisiel/</a:t>
            </a:r>
            <a:endParaRPr lang="en-GB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84EB26A-036A-0583-AB32-073DC474AA1D}"/>
              </a:ext>
            </a:extLst>
          </p:cNvPr>
          <p:cNvSpPr txBox="1"/>
          <p:nvPr/>
        </p:nvSpPr>
        <p:spPr>
          <a:xfrm>
            <a:off x="5773095" y="5841230"/>
            <a:ext cx="7114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https://uge-share.science.upjs.sk/webshared/Vyucba/FG_SR/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8701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556</Words>
  <Application>Microsoft Office PowerPoint</Application>
  <PresentationFormat>Širokouhlá</PresentationFormat>
  <Paragraphs>57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FG SR Cvičenia</vt:lpstr>
      <vt:lpstr>Obsah predmetu</vt:lpstr>
      <vt:lpstr>SEMESTRÁLNA PRÁCA</vt:lpstr>
      <vt:lpstr>Obsah predmetu</vt:lpstr>
      <vt:lpstr>Topografická mapa</vt:lpstr>
      <vt:lpstr>Topografická mapa</vt:lpstr>
      <vt:lpstr>Prezentácia programu PowerPoint</vt:lpstr>
      <vt:lpstr>Prezentácia programu PowerPoint</vt:lpstr>
      <vt:lpstr>Výber oblasti</vt:lpstr>
      <vt:lpstr>Obsah topografickej mapy</vt:lpstr>
      <vt:lpstr>Kompozícia mapy</vt:lpstr>
      <vt:lpstr>Vrstvy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SEMESTRÁLNA PRÁCA</dc:title>
  <dc:creator>Jozef</dc:creator>
  <cp:lastModifiedBy>Jozef Šupinský</cp:lastModifiedBy>
  <cp:revision>15</cp:revision>
  <dcterms:created xsi:type="dcterms:W3CDTF">2017-10-09T08:17:48Z</dcterms:created>
  <dcterms:modified xsi:type="dcterms:W3CDTF">2024-02-13T11:55:31Z</dcterms:modified>
</cp:coreProperties>
</file>