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4"/>
  </p:notesMasterIdLst>
  <p:sldIdLst>
    <p:sldId id="260" r:id="rId2"/>
    <p:sldId id="263" r:id="rId3"/>
    <p:sldId id="300" r:id="rId4"/>
    <p:sldId id="271" r:id="rId5"/>
    <p:sldId id="298" r:id="rId6"/>
    <p:sldId id="305" r:id="rId7"/>
    <p:sldId id="322" r:id="rId8"/>
    <p:sldId id="329" r:id="rId9"/>
    <p:sldId id="323" r:id="rId10"/>
    <p:sldId id="330" r:id="rId11"/>
    <p:sldId id="324" r:id="rId12"/>
    <p:sldId id="331" r:id="rId13"/>
    <p:sldId id="325" r:id="rId14"/>
    <p:sldId id="332" r:id="rId15"/>
    <p:sldId id="326" r:id="rId16"/>
    <p:sldId id="333" r:id="rId17"/>
    <p:sldId id="327" r:id="rId18"/>
    <p:sldId id="334" r:id="rId19"/>
    <p:sldId id="328" r:id="rId20"/>
    <p:sldId id="335" r:id="rId21"/>
    <p:sldId id="315" r:id="rId22"/>
    <p:sldId id="275" r:id="rId23"/>
  </p:sldIdLst>
  <p:sldSz cx="9144000" cy="5143500" type="screen16x9"/>
  <p:notesSz cx="6858000" cy="9144000"/>
  <p:embeddedFontLst>
    <p:embeddedFont>
      <p:font typeface="Montserrat ExtraBold" panose="020B0604020202020204" charset="-18"/>
      <p:bold r:id="rId25"/>
      <p:boldItalic r:id="rId26"/>
    </p:embeddedFont>
    <p:embeddedFont>
      <p:font typeface="Montserrat Medium" panose="020B0604020202020204" charset="-18"/>
      <p:regular r:id="rId27"/>
      <p:bold r:id="rId28"/>
      <p:italic r:id="rId29"/>
      <p:boldItalic r:id="rId30"/>
    </p:embeddedFont>
    <p:embeddedFont>
      <p:font typeface="Abril Fatface" panose="020B0604020202020204" charset="-18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E1E20"/>
    <a:srgbClr val="C7E2EA"/>
    <a:srgbClr val="E94949"/>
    <a:srgbClr val="F18787"/>
    <a:srgbClr val="EFECD2"/>
    <a:srgbClr val="323249"/>
    <a:srgbClr val="9E4B51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30D252-F27B-4630-8592-739217891A69}">
  <a:tblStyle styleId="{EB30D252-F27B-4630-8592-739217891A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980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773e22fca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773e22fca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246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059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360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145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962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645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758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354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491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90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773e22fca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773e22fca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018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773e22fca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773e22fca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375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84f396d1e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84f396d1e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00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773e22fcaa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773e22fcaa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773e22fca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773e22fca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66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43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2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35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03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01575" y="1683875"/>
            <a:ext cx="4092900" cy="13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01575" y="761075"/>
            <a:ext cx="2003100" cy="8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01575" y="2944675"/>
            <a:ext cx="305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3_1">
    <p:bg>
      <p:bgPr>
        <a:solidFill>
          <a:schemeClr val="dk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/>
          <p:nvPr/>
        </p:nvSpPr>
        <p:spPr>
          <a:xfrm>
            <a:off x="7322446" y="9841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2"/>
          <p:cNvSpPr/>
          <p:nvPr/>
        </p:nvSpPr>
        <p:spPr>
          <a:xfrm>
            <a:off x="7373827" y="44968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/>
          <p:nvPr/>
        </p:nvSpPr>
        <p:spPr>
          <a:xfrm>
            <a:off x="-54350" y="4267000"/>
            <a:ext cx="9281400" cy="9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-405498" y="3500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"/>
          <p:cNvSpPr/>
          <p:nvPr/>
        </p:nvSpPr>
        <p:spPr>
          <a:xfrm>
            <a:off x="1079151" y="958230"/>
            <a:ext cx="777060" cy="16363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_1">
    <p:bg>
      <p:bgPr>
        <a:solidFill>
          <a:schemeClr val="dk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/>
          <p:nvPr/>
        </p:nvSpPr>
        <p:spPr>
          <a:xfrm>
            <a:off x="324921" y="29129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24"/>
          <p:cNvGrpSpPr/>
          <p:nvPr/>
        </p:nvGrpSpPr>
        <p:grpSpPr>
          <a:xfrm>
            <a:off x="7460050" y="-765050"/>
            <a:ext cx="408700" cy="2745300"/>
            <a:chOff x="-6589225" y="578350"/>
            <a:chExt cx="408700" cy="2745300"/>
          </a:xfrm>
        </p:grpSpPr>
        <p:sp>
          <p:nvSpPr>
            <p:cNvPr id="296" name="Google Shape;296;p24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4"/>
          <p:cNvGrpSpPr/>
          <p:nvPr/>
        </p:nvGrpSpPr>
        <p:grpSpPr>
          <a:xfrm>
            <a:off x="324925" y="-2615650"/>
            <a:ext cx="1291969" cy="6160530"/>
            <a:chOff x="7182025" y="185175"/>
            <a:chExt cx="1291969" cy="6160530"/>
          </a:xfrm>
        </p:grpSpPr>
        <p:sp>
          <p:nvSpPr>
            <p:cNvPr id="308" name="Google Shape;308;p24"/>
            <p:cNvSpPr/>
            <p:nvPr/>
          </p:nvSpPr>
          <p:spPr>
            <a:xfrm>
              <a:off x="7841532" y="185175"/>
              <a:ext cx="27103" cy="1362234"/>
            </a:xfrm>
            <a:custGeom>
              <a:avLst/>
              <a:gdLst/>
              <a:ahLst/>
              <a:cxnLst/>
              <a:rect l="l" t="t" r="r" b="b"/>
              <a:pathLst>
                <a:path w="838" h="42119" extrusionOk="0">
                  <a:moveTo>
                    <a:pt x="1" y="0"/>
                  </a:moveTo>
                  <a:lnTo>
                    <a:pt x="1" y="42119"/>
                  </a:lnTo>
                  <a:lnTo>
                    <a:pt x="837" y="42119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8097915" y="335053"/>
              <a:ext cx="376079" cy="300915"/>
            </a:xfrm>
            <a:custGeom>
              <a:avLst/>
              <a:gdLst/>
              <a:ahLst/>
              <a:cxnLst/>
              <a:rect l="l" t="t" r="r" b="b"/>
              <a:pathLst>
                <a:path w="11628" h="9304" extrusionOk="0">
                  <a:moveTo>
                    <a:pt x="1" y="0"/>
                  </a:moveTo>
                  <a:lnTo>
                    <a:pt x="1" y="9304"/>
                  </a:lnTo>
                  <a:lnTo>
                    <a:pt x="4525" y="9304"/>
                  </a:lnTo>
                  <a:lnTo>
                    <a:pt x="11628" y="4651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8097915" y="215545"/>
              <a:ext cx="114557" cy="420420"/>
            </a:xfrm>
            <a:custGeom>
              <a:avLst/>
              <a:gdLst/>
              <a:ahLst/>
              <a:cxnLst/>
              <a:rect l="l" t="t" r="r" b="b"/>
              <a:pathLst>
                <a:path w="3542" h="12999" extrusionOk="0">
                  <a:moveTo>
                    <a:pt x="3542" y="0"/>
                  </a:moveTo>
                  <a:lnTo>
                    <a:pt x="1" y="3135"/>
                  </a:lnTo>
                  <a:lnTo>
                    <a:pt x="1" y="12999"/>
                  </a:lnTo>
                  <a:lnTo>
                    <a:pt x="3542" y="9302"/>
                  </a:lnTo>
                  <a:lnTo>
                    <a:pt x="3542" y="0"/>
                  </a:lnTo>
                  <a:close/>
                </a:path>
              </a:pathLst>
            </a:custGeom>
            <a:solidFill>
              <a:srgbClr val="7C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7836357" y="215545"/>
              <a:ext cx="376079" cy="300882"/>
            </a:xfrm>
            <a:custGeom>
              <a:avLst/>
              <a:gdLst/>
              <a:ahLst/>
              <a:cxnLst/>
              <a:rect l="l" t="t" r="r" b="b"/>
              <a:pathLst>
                <a:path w="11628" h="9303" extrusionOk="0">
                  <a:moveTo>
                    <a:pt x="0" y="0"/>
                  </a:moveTo>
                  <a:lnTo>
                    <a:pt x="0" y="9302"/>
                  </a:lnTo>
                  <a:lnTo>
                    <a:pt x="11627" y="9302"/>
                  </a:lnTo>
                  <a:lnTo>
                    <a:pt x="11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7237170" y="1826099"/>
              <a:ext cx="54141" cy="4519606"/>
            </a:xfrm>
            <a:custGeom>
              <a:avLst/>
              <a:gdLst/>
              <a:ahLst/>
              <a:cxnLst/>
              <a:rect l="l" t="t" r="r" b="b"/>
              <a:pathLst>
                <a:path w="1674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7264241" y="5496452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7264241" y="5057395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7264241" y="4618338"/>
              <a:ext cx="571557" cy="54174"/>
            </a:xfrm>
            <a:custGeom>
              <a:avLst/>
              <a:gdLst/>
              <a:ahLst/>
              <a:cxnLst/>
              <a:rect l="l" t="t" r="r" b="b"/>
              <a:pathLst>
                <a:path w="17672" h="1675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7264241" y="4179282"/>
              <a:ext cx="571557" cy="54206"/>
            </a:xfrm>
            <a:custGeom>
              <a:avLst/>
              <a:gdLst/>
              <a:ahLst/>
              <a:cxnLst/>
              <a:rect l="l" t="t" r="r" b="b"/>
              <a:pathLst>
                <a:path w="17672" h="1676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264241" y="3755264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7264241" y="331620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264241" y="289215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7264241" y="2453101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7808704" y="1826099"/>
              <a:ext cx="54174" cy="4519606"/>
            </a:xfrm>
            <a:custGeom>
              <a:avLst/>
              <a:gdLst/>
              <a:ahLst/>
              <a:cxnLst/>
              <a:rect l="l" t="t" r="r" b="b"/>
              <a:pathLst>
                <a:path w="1675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7295840" y="2369397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4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7355772" y="2292647"/>
              <a:ext cx="415472" cy="601215"/>
            </a:xfrm>
            <a:custGeom>
              <a:avLst/>
              <a:gdLst/>
              <a:ahLst/>
              <a:cxnLst/>
              <a:rect l="l" t="t" r="r" b="b"/>
              <a:pathLst>
                <a:path w="12846" h="18589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8"/>
                    <a:pt x="9145" y="9064"/>
                  </a:cubicBezTo>
                  <a:lnTo>
                    <a:pt x="8333" y="18589"/>
                  </a:lnTo>
                  <a:lnTo>
                    <a:pt x="10738" y="18589"/>
                  </a:lnTo>
                  <a:lnTo>
                    <a:pt x="12495" y="7626"/>
                  </a:lnTo>
                  <a:cubicBezTo>
                    <a:pt x="12845" y="6039"/>
                    <a:pt x="12275" y="4389"/>
                    <a:pt x="11022" y="3356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7359621" y="1706721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1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7337595" y="1512727"/>
              <a:ext cx="166920" cy="239787"/>
            </a:xfrm>
            <a:custGeom>
              <a:avLst/>
              <a:gdLst/>
              <a:ahLst/>
              <a:cxnLst/>
              <a:rect l="l" t="t" r="r" b="b"/>
              <a:pathLst>
                <a:path w="5161" h="7414" extrusionOk="0">
                  <a:moveTo>
                    <a:pt x="2234" y="0"/>
                  </a:moveTo>
                  <a:cubicBezTo>
                    <a:pt x="2167" y="0"/>
                    <a:pt x="2099" y="6"/>
                    <a:pt x="2032" y="19"/>
                  </a:cubicBezTo>
                  <a:cubicBezTo>
                    <a:pt x="1021" y="213"/>
                    <a:pt x="509" y="1806"/>
                    <a:pt x="252" y="3191"/>
                  </a:cubicBezTo>
                  <a:cubicBezTo>
                    <a:pt x="0" y="4559"/>
                    <a:pt x="596" y="5945"/>
                    <a:pt x="1761" y="6703"/>
                  </a:cubicBezTo>
                  <a:cubicBezTo>
                    <a:pt x="2361" y="7094"/>
                    <a:pt x="3012" y="7414"/>
                    <a:pt x="3535" y="7414"/>
                  </a:cubicBezTo>
                  <a:cubicBezTo>
                    <a:pt x="3687" y="7414"/>
                    <a:pt x="3829" y="7387"/>
                    <a:pt x="3955" y="7326"/>
                  </a:cubicBezTo>
                  <a:cubicBezTo>
                    <a:pt x="4505" y="7065"/>
                    <a:pt x="4780" y="6204"/>
                    <a:pt x="4915" y="5326"/>
                  </a:cubicBezTo>
                  <a:cubicBezTo>
                    <a:pt x="5161" y="3725"/>
                    <a:pt x="4740" y="2080"/>
                    <a:pt x="3673" y="861"/>
                  </a:cubicBezTo>
                  <a:cubicBezTo>
                    <a:pt x="3247" y="374"/>
                    <a:pt x="2751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7245773" y="1483910"/>
              <a:ext cx="242439" cy="291568"/>
            </a:xfrm>
            <a:custGeom>
              <a:avLst/>
              <a:gdLst/>
              <a:ahLst/>
              <a:cxnLst/>
              <a:rect l="l" t="t" r="r" b="b"/>
              <a:pathLst>
                <a:path w="7496" h="9015" extrusionOk="0">
                  <a:moveTo>
                    <a:pt x="4974" y="0"/>
                  </a:moveTo>
                  <a:cubicBezTo>
                    <a:pt x="4421" y="0"/>
                    <a:pt x="3831" y="113"/>
                    <a:pt x="3300" y="257"/>
                  </a:cubicBezTo>
                  <a:cubicBezTo>
                    <a:pt x="1527" y="741"/>
                    <a:pt x="225" y="2276"/>
                    <a:pt x="105" y="4110"/>
                  </a:cubicBezTo>
                  <a:cubicBezTo>
                    <a:pt x="0" y="5736"/>
                    <a:pt x="654" y="7376"/>
                    <a:pt x="1930" y="8305"/>
                  </a:cubicBezTo>
                  <a:cubicBezTo>
                    <a:pt x="2661" y="8837"/>
                    <a:pt x="3343" y="9015"/>
                    <a:pt x="3928" y="9015"/>
                  </a:cubicBezTo>
                  <a:cubicBezTo>
                    <a:pt x="5097" y="9015"/>
                    <a:pt x="5876" y="8305"/>
                    <a:pt x="5876" y="8305"/>
                  </a:cubicBezTo>
                  <a:cubicBezTo>
                    <a:pt x="5876" y="8305"/>
                    <a:pt x="5950" y="6342"/>
                    <a:pt x="5010" y="6342"/>
                  </a:cubicBezTo>
                  <a:cubicBezTo>
                    <a:pt x="4071" y="6342"/>
                    <a:pt x="3684" y="5246"/>
                    <a:pt x="4269" y="4598"/>
                  </a:cubicBezTo>
                  <a:cubicBezTo>
                    <a:pt x="4374" y="4482"/>
                    <a:pt x="4450" y="4436"/>
                    <a:pt x="4508" y="4436"/>
                  </a:cubicBezTo>
                  <a:cubicBezTo>
                    <a:pt x="4744" y="4436"/>
                    <a:pt x="4666" y="5211"/>
                    <a:pt x="4906" y="5211"/>
                  </a:cubicBezTo>
                  <a:cubicBezTo>
                    <a:pt x="4936" y="5211"/>
                    <a:pt x="4970" y="5199"/>
                    <a:pt x="5010" y="5173"/>
                  </a:cubicBezTo>
                  <a:cubicBezTo>
                    <a:pt x="5459" y="4880"/>
                    <a:pt x="4708" y="2980"/>
                    <a:pt x="4931" y="2614"/>
                  </a:cubicBezTo>
                  <a:cubicBezTo>
                    <a:pt x="5154" y="2249"/>
                    <a:pt x="7496" y="2114"/>
                    <a:pt x="6827" y="891"/>
                  </a:cubicBezTo>
                  <a:cubicBezTo>
                    <a:pt x="6461" y="223"/>
                    <a:pt x="5754" y="0"/>
                    <a:pt x="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7359621" y="1760184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7755920" y="1209673"/>
              <a:ext cx="34445" cy="83541"/>
            </a:xfrm>
            <a:custGeom>
              <a:avLst/>
              <a:gdLst/>
              <a:ahLst/>
              <a:cxnLst/>
              <a:rect l="l" t="t" r="r" b="b"/>
              <a:pathLst>
                <a:path w="1065" h="2583" extrusionOk="0">
                  <a:moveTo>
                    <a:pt x="840" y="0"/>
                  </a:moveTo>
                  <a:cubicBezTo>
                    <a:pt x="633" y="0"/>
                    <a:pt x="356" y="277"/>
                    <a:pt x="178" y="698"/>
                  </a:cubicBezTo>
                  <a:cubicBezTo>
                    <a:pt x="1" y="1118"/>
                    <a:pt x="178" y="1917"/>
                    <a:pt x="178" y="1917"/>
                  </a:cubicBezTo>
                  <a:lnTo>
                    <a:pt x="545" y="2583"/>
                  </a:lnTo>
                  <a:cubicBezTo>
                    <a:pt x="545" y="2583"/>
                    <a:pt x="799" y="942"/>
                    <a:pt x="932" y="698"/>
                  </a:cubicBezTo>
                  <a:cubicBezTo>
                    <a:pt x="1065" y="453"/>
                    <a:pt x="1047" y="0"/>
                    <a:pt x="840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7746896" y="1160932"/>
              <a:ext cx="103690" cy="149487"/>
            </a:xfrm>
            <a:custGeom>
              <a:avLst/>
              <a:gdLst/>
              <a:ahLst/>
              <a:cxnLst/>
              <a:rect l="l" t="t" r="r" b="b"/>
              <a:pathLst>
                <a:path w="3206" h="4622" extrusionOk="0">
                  <a:moveTo>
                    <a:pt x="2233" y="1"/>
                  </a:moveTo>
                  <a:cubicBezTo>
                    <a:pt x="2187" y="1"/>
                    <a:pt x="2124" y="27"/>
                    <a:pt x="2043" y="91"/>
                  </a:cubicBezTo>
                  <a:cubicBezTo>
                    <a:pt x="1736" y="331"/>
                    <a:pt x="427" y="3247"/>
                    <a:pt x="427" y="3247"/>
                  </a:cubicBezTo>
                  <a:cubicBezTo>
                    <a:pt x="0" y="4221"/>
                    <a:pt x="1757" y="4621"/>
                    <a:pt x="1757" y="4621"/>
                  </a:cubicBezTo>
                  <a:cubicBezTo>
                    <a:pt x="1757" y="4621"/>
                    <a:pt x="2704" y="3764"/>
                    <a:pt x="2954" y="3011"/>
                  </a:cubicBezTo>
                  <a:cubicBezTo>
                    <a:pt x="3205" y="2258"/>
                    <a:pt x="1779" y="1642"/>
                    <a:pt x="1779" y="1642"/>
                  </a:cubicBezTo>
                  <a:cubicBezTo>
                    <a:pt x="1779" y="1642"/>
                    <a:pt x="2240" y="613"/>
                    <a:pt x="2315" y="377"/>
                  </a:cubicBezTo>
                  <a:cubicBezTo>
                    <a:pt x="2370" y="203"/>
                    <a:pt x="2363" y="1"/>
                    <a:pt x="2233" y="1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7236782" y="1264818"/>
              <a:ext cx="576731" cy="1153851"/>
            </a:xfrm>
            <a:custGeom>
              <a:avLst/>
              <a:gdLst/>
              <a:ahLst/>
              <a:cxnLst/>
              <a:rect l="l" t="t" r="r" b="b"/>
              <a:pathLst>
                <a:path w="17832" h="35676" extrusionOk="0">
                  <a:moveTo>
                    <a:pt x="16018" y="0"/>
                  </a:moveTo>
                  <a:cubicBezTo>
                    <a:pt x="15866" y="0"/>
                    <a:pt x="15720" y="84"/>
                    <a:pt x="15648" y="231"/>
                  </a:cubicBezTo>
                  <a:cubicBezTo>
                    <a:pt x="14471" y="2600"/>
                    <a:pt x="8293" y="14931"/>
                    <a:pt x="7032" y="15316"/>
                  </a:cubicBezTo>
                  <a:cubicBezTo>
                    <a:pt x="6256" y="15553"/>
                    <a:pt x="5925" y="15872"/>
                    <a:pt x="4444" y="16068"/>
                  </a:cubicBezTo>
                  <a:cubicBezTo>
                    <a:pt x="3152" y="16237"/>
                    <a:pt x="2113" y="17211"/>
                    <a:pt x="1859" y="18489"/>
                  </a:cubicBezTo>
                  <a:cubicBezTo>
                    <a:pt x="968" y="22962"/>
                    <a:pt x="1" y="33081"/>
                    <a:pt x="1366" y="34976"/>
                  </a:cubicBezTo>
                  <a:cubicBezTo>
                    <a:pt x="1726" y="35477"/>
                    <a:pt x="2357" y="35676"/>
                    <a:pt x="3134" y="35676"/>
                  </a:cubicBezTo>
                  <a:cubicBezTo>
                    <a:pt x="6166" y="35676"/>
                    <a:pt x="11418" y="32636"/>
                    <a:pt x="11418" y="32636"/>
                  </a:cubicBezTo>
                  <a:lnTo>
                    <a:pt x="10890" y="17604"/>
                  </a:lnTo>
                  <a:cubicBezTo>
                    <a:pt x="10890" y="17604"/>
                    <a:pt x="17832" y="2538"/>
                    <a:pt x="17832" y="1702"/>
                  </a:cubicBezTo>
                  <a:cubicBezTo>
                    <a:pt x="17832" y="1101"/>
                    <a:pt x="16809" y="404"/>
                    <a:pt x="16230" y="59"/>
                  </a:cubicBezTo>
                  <a:cubicBezTo>
                    <a:pt x="16163" y="19"/>
                    <a:pt x="16090" y="0"/>
                    <a:pt x="1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7231898" y="1812224"/>
              <a:ext cx="72059" cy="57279"/>
            </a:xfrm>
            <a:custGeom>
              <a:avLst/>
              <a:gdLst/>
              <a:ahLst/>
              <a:cxnLst/>
              <a:rect l="l" t="t" r="r" b="b"/>
              <a:pathLst>
                <a:path w="2228" h="1771" extrusionOk="0">
                  <a:moveTo>
                    <a:pt x="1404" y="1"/>
                  </a:moveTo>
                  <a:cubicBezTo>
                    <a:pt x="916" y="1"/>
                    <a:pt x="279" y="332"/>
                    <a:pt x="166" y="430"/>
                  </a:cubicBezTo>
                  <a:cubicBezTo>
                    <a:pt x="1" y="572"/>
                    <a:pt x="524" y="1771"/>
                    <a:pt x="524" y="1771"/>
                  </a:cubicBezTo>
                  <a:lnTo>
                    <a:pt x="1697" y="1771"/>
                  </a:lnTo>
                  <a:cubicBezTo>
                    <a:pt x="1697" y="1771"/>
                    <a:pt x="2228" y="852"/>
                    <a:pt x="1912" y="254"/>
                  </a:cubicBezTo>
                  <a:cubicBezTo>
                    <a:pt x="1814" y="68"/>
                    <a:pt x="1624" y="1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7241180" y="1859898"/>
              <a:ext cx="71283" cy="178142"/>
            </a:xfrm>
            <a:custGeom>
              <a:avLst/>
              <a:gdLst/>
              <a:ahLst/>
              <a:cxnLst/>
              <a:rect l="l" t="t" r="r" b="b"/>
              <a:pathLst>
                <a:path w="2204" h="5508" extrusionOk="0">
                  <a:moveTo>
                    <a:pt x="1" y="0"/>
                  </a:moveTo>
                  <a:lnTo>
                    <a:pt x="1" y="5272"/>
                  </a:lnTo>
                  <a:lnTo>
                    <a:pt x="2204" y="5507"/>
                  </a:lnTo>
                  <a:lnTo>
                    <a:pt x="1723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7185001" y="1826099"/>
              <a:ext cx="157993" cy="254147"/>
            </a:xfrm>
            <a:custGeom>
              <a:avLst/>
              <a:gdLst/>
              <a:ahLst/>
              <a:cxnLst/>
              <a:rect l="l" t="t" r="r" b="b"/>
              <a:pathLst>
                <a:path w="4885" h="7858" extrusionOk="0">
                  <a:moveTo>
                    <a:pt x="3941" y="1"/>
                  </a:moveTo>
                  <a:lnTo>
                    <a:pt x="3941" y="1"/>
                  </a:lnTo>
                  <a:cubicBezTo>
                    <a:pt x="3941" y="1"/>
                    <a:pt x="1" y="6054"/>
                    <a:pt x="1974" y="7504"/>
                  </a:cubicBezTo>
                  <a:cubicBezTo>
                    <a:pt x="2306" y="7748"/>
                    <a:pt x="2589" y="7857"/>
                    <a:pt x="2831" y="7857"/>
                  </a:cubicBezTo>
                  <a:cubicBezTo>
                    <a:pt x="4885" y="7857"/>
                    <a:pt x="3941" y="1"/>
                    <a:pt x="3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7610312" y="2876892"/>
              <a:ext cx="174003" cy="52492"/>
            </a:xfrm>
            <a:custGeom>
              <a:avLst/>
              <a:gdLst/>
              <a:ahLst/>
              <a:cxnLst/>
              <a:rect l="l" t="t" r="r" b="b"/>
              <a:pathLst>
                <a:path w="5380" h="1623" extrusionOk="0">
                  <a:moveTo>
                    <a:pt x="3161" y="1"/>
                  </a:moveTo>
                  <a:cubicBezTo>
                    <a:pt x="3032" y="1"/>
                    <a:pt x="2952" y="3"/>
                    <a:pt x="2952" y="3"/>
                  </a:cubicBezTo>
                  <a:lnTo>
                    <a:pt x="463" y="525"/>
                  </a:lnTo>
                  <a:cubicBezTo>
                    <a:pt x="463" y="525"/>
                    <a:pt x="1" y="1320"/>
                    <a:pt x="198" y="1556"/>
                  </a:cubicBezTo>
                  <a:cubicBezTo>
                    <a:pt x="235" y="1601"/>
                    <a:pt x="409" y="1623"/>
                    <a:pt x="671" y="1623"/>
                  </a:cubicBezTo>
                  <a:cubicBezTo>
                    <a:pt x="1806" y="1623"/>
                    <a:pt x="4599" y="1213"/>
                    <a:pt x="5097" y="463"/>
                  </a:cubicBezTo>
                  <a:cubicBezTo>
                    <a:pt x="5379" y="39"/>
                    <a:pt x="3753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7295840" y="3284059"/>
              <a:ext cx="169507" cy="52201"/>
            </a:xfrm>
            <a:custGeom>
              <a:avLst/>
              <a:gdLst/>
              <a:ahLst/>
              <a:cxnLst/>
              <a:rect l="l" t="t" r="r" b="b"/>
              <a:pathLst>
                <a:path w="5241" h="1614" extrusionOk="0">
                  <a:moveTo>
                    <a:pt x="460" y="0"/>
                  </a:moveTo>
                  <a:cubicBezTo>
                    <a:pt x="460" y="0"/>
                    <a:pt x="1" y="682"/>
                    <a:pt x="34" y="1118"/>
                  </a:cubicBezTo>
                  <a:cubicBezTo>
                    <a:pt x="67" y="1556"/>
                    <a:pt x="5241" y="1613"/>
                    <a:pt x="5241" y="1613"/>
                  </a:cubicBezTo>
                  <a:cubicBezTo>
                    <a:pt x="5241" y="1613"/>
                    <a:pt x="5044" y="228"/>
                    <a:pt x="2636" y="228"/>
                  </a:cubicBezTo>
                  <a:cubicBezTo>
                    <a:pt x="1882" y="228"/>
                    <a:pt x="460" y="0"/>
                    <a:pt x="460" y="0"/>
                  </a:cubicBezTo>
                  <a:close/>
                </a:path>
              </a:pathLst>
            </a:custGeom>
            <a:solidFill>
              <a:srgbClr val="2C4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7217667" y="3052127"/>
              <a:ext cx="82926" cy="108056"/>
            </a:xfrm>
            <a:custGeom>
              <a:avLst/>
              <a:gdLst/>
              <a:ahLst/>
              <a:cxnLst/>
              <a:rect l="l" t="t" r="r" b="b"/>
              <a:pathLst>
                <a:path w="2564" h="3341" extrusionOk="0">
                  <a:moveTo>
                    <a:pt x="612" y="0"/>
                  </a:moveTo>
                  <a:cubicBezTo>
                    <a:pt x="540" y="0"/>
                    <a:pt x="375" y="319"/>
                    <a:pt x="224" y="669"/>
                  </a:cubicBezTo>
                  <a:cubicBezTo>
                    <a:pt x="0" y="1186"/>
                    <a:pt x="171" y="1539"/>
                    <a:pt x="446" y="2270"/>
                  </a:cubicBezTo>
                  <a:cubicBezTo>
                    <a:pt x="720" y="3002"/>
                    <a:pt x="723" y="3286"/>
                    <a:pt x="723" y="3286"/>
                  </a:cubicBezTo>
                  <a:lnTo>
                    <a:pt x="1760" y="3340"/>
                  </a:lnTo>
                  <a:lnTo>
                    <a:pt x="1834" y="3031"/>
                  </a:lnTo>
                  <a:cubicBezTo>
                    <a:pt x="1892" y="2791"/>
                    <a:pt x="2005" y="2567"/>
                    <a:pt x="2162" y="2377"/>
                  </a:cubicBezTo>
                  <a:lnTo>
                    <a:pt x="2251" y="2272"/>
                  </a:lnTo>
                  <a:cubicBezTo>
                    <a:pt x="2363" y="2136"/>
                    <a:pt x="2409" y="1956"/>
                    <a:pt x="2468" y="1670"/>
                  </a:cubicBezTo>
                  <a:cubicBezTo>
                    <a:pt x="2564" y="1213"/>
                    <a:pt x="2381" y="1186"/>
                    <a:pt x="2304" y="1127"/>
                  </a:cubicBezTo>
                  <a:cubicBezTo>
                    <a:pt x="2300" y="1124"/>
                    <a:pt x="2296" y="1123"/>
                    <a:pt x="2293" y="1123"/>
                  </a:cubicBezTo>
                  <a:cubicBezTo>
                    <a:pt x="2239" y="1123"/>
                    <a:pt x="2291" y="1529"/>
                    <a:pt x="2080" y="1670"/>
                  </a:cubicBezTo>
                  <a:cubicBezTo>
                    <a:pt x="2035" y="1701"/>
                    <a:pt x="1840" y="1728"/>
                    <a:pt x="1677" y="1728"/>
                  </a:cubicBezTo>
                  <a:cubicBezTo>
                    <a:pt x="1551" y="1728"/>
                    <a:pt x="1444" y="1712"/>
                    <a:pt x="1439" y="1670"/>
                  </a:cubicBezTo>
                  <a:cubicBezTo>
                    <a:pt x="1402" y="1336"/>
                    <a:pt x="595" y="704"/>
                    <a:pt x="642" y="225"/>
                  </a:cubicBezTo>
                  <a:cubicBezTo>
                    <a:pt x="658" y="66"/>
                    <a:pt x="645" y="0"/>
                    <a:pt x="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7182025" y="3138903"/>
              <a:ext cx="177625" cy="554253"/>
            </a:xfrm>
            <a:custGeom>
              <a:avLst/>
              <a:gdLst/>
              <a:ahLst/>
              <a:cxnLst/>
              <a:rect l="l" t="t" r="r" b="b"/>
              <a:pathLst>
                <a:path w="5492" h="17137" extrusionOk="0">
                  <a:moveTo>
                    <a:pt x="1523" y="0"/>
                  </a:moveTo>
                  <a:lnTo>
                    <a:pt x="0" y="8102"/>
                  </a:lnTo>
                  <a:lnTo>
                    <a:pt x="3055" y="17137"/>
                  </a:lnTo>
                  <a:lnTo>
                    <a:pt x="5492" y="12356"/>
                  </a:lnTo>
                  <a:lnTo>
                    <a:pt x="2668" y="7175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7295840" y="4101108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5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7355772" y="4024391"/>
              <a:ext cx="415472" cy="601182"/>
            </a:xfrm>
            <a:custGeom>
              <a:avLst/>
              <a:gdLst/>
              <a:ahLst/>
              <a:cxnLst/>
              <a:rect l="l" t="t" r="r" b="b"/>
              <a:pathLst>
                <a:path w="12846" h="18588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6"/>
                    <a:pt x="9145" y="9062"/>
                  </a:cubicBezTo>
                  <a:lnTo>
                    <a:pt x="8333" y="18588"/>
                  </a:lnTo>
                  <a:lnTo>
                    <a:pt x="10738" y="18588"/>
                  </a:lnTo>
                  <a:lnTo>
                    <a:pt x="12495" y="7625"/>
                  </a:lnTo>
                  <a:cubicBezTo>
                    <a:pt x="12845" y="6038"/>
                    <a:pt x="12275" y="4390"/>
                    <a:pt x="11022" y="3355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7359621" y="3438432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0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326695" y="3239134"/>
              <a:ext cx="162262" cy="229211"/>
            </a:xfrm>
            <a:custGeom>
              <a:avLst/>
              <a:gdLst/>
              <a:ahLst/>
              <a:cxnLst/>
              <a:rect l="l" t="t" r="r" b="b"/>
              <a:pathLst>
                <a:path w="5017" h="7087" extrusionOk="0">
                  <a:moveTo>
                    <a:pt x="1569" y="1"/>
                  </a:moveTo>
                  <a:cubicBezTo>
                    <a:pt x="1431" y="1"/>
                    <a:pt x="1295" y="25"/>
                    <a:pt x="1164" y="77"/>
                  </a:cubicBezTo>
                  <a:cubicBezTo>
                    <a:pt x="207" y="457"/>
                    <a:pt x="0" y="2116"/>
                    <a:pt x="6" y="3525"/>
                  </a:cubicBezTo>
                  <a:cubicBezTo>
                    <a:pt x="15" y="4915"/>
                    <a:pt x="858" y="6165"/>
                    <a:pt x="2144" y="6694"/>
                  </a:cubicBezTo>
                  <a:cubicBezTo>
                    <a:pt x="2688" y="6917"/>
                    <a:pt x="3256" y="7087"/>
                    <a:pt x="3726" y="7087"/>
                  </a:cubicBezTo>
                  <a:cubicBezTo>
                    <a:pt x="3996" y="7087"/>
                    <a:pt x="4233" y="7031"/>
                    <a:pt x="4416" y="6898"/>
                  </a:cubicBezTo>
                  <a:cubicBezTo>
                    <a:pt x="4908" y="6537"/>
                    <a:pt x="5017" y="5640"/>
                    <a:pt x="4986" y="4752"/>
                  </a:cubicBezTo>
                  <a:cubicBezTo>
                    <a:pt x="4928" y="3134"/>
                    <a:pt x="4208" y="1596"/>
                    <a:pt x="2933" y="598"/>
                  </a:cubicBezTo>
                  <a:cubicBezTo>
                    <a:pt x="2493" y="252"/>
                    <a:pt x="2017" y="1"/>
                    <a:pt x="1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223845" y="3215459"/>
              <a:ext cx="220123" cy="291050"/>
            </a:xfrm>
            <a:custGeom>
              <a:avLst/>
              <a:gdLst/>
              <a:ahLst/>
              <a:cxnLst/>
              <a:rect l="l" t="t" r="r" b="b"/>
              <a:pathLst>
                <a:path w="6806" h="8999" extrusionOk="0">
                  <a:moveTo>
                    <a:pt x="4099" y="0"/>
                  </a:moveTo>
                  <a:cubicBezTo>
                    <a:pt x="3717" y="0"/>
                    <a:pt x="3295" y="164"/>
                    <a:pt x="2760" y="420"/>
                  </a:cubicBezTo>
                  <a:cubicBezTo>
                    <a:pt x="1048" y="1244"/>
                    <a:pt x="1" y="3070"/>
                    <a:pt x="273" y="4952"/>
                  </a:cubicBezTo>
                  <a:cubicBezTo>
                    <a:pt x="501" y="6526"/>
                    <a:pt x="1439" y="7962"/>
                    <a:pt x="2832" y="8621"/>
                  </a:cubicBezTo>
                  <a:cubicBezTo>
                    <a:pt x="3408" y="8894"/>
                    <a:pt x="3927" y="8998"/>
                    <a:pt x="4384" y="8998"/>
                  </a:cubicBezTo>
                  <a:cubicBezTo>
                    <a:pt x="4775" y="8998"/>
                    <a:pt x="5121" y="8922"/>
                    <a:pt x="5419" y="8809"/>
                  </a:cubicBezTo>
                  <a:cubicBezTo>
                    <a:pt x="6389" y="8439"/>
                    <a:pt x="6806" y="7238"/>
                    <a:pt x="6163" y="6424"/>
                  </a:cubicBezTo>
                  <a:cubicBezTo>
                    <a:pt x="6015" y="6236"/>
                    <a:pt x="5833" y="6107"/>
                    <a:pt x="5609" y="6107"/>
                  </a:cubicBezTo>
                  <a:cubicBezTo>
                    <a:pt x="5572" y="6107"/>
                    <a:pt x="5533" y="6111"/>
                    <a:pt x="5493" y="6118"/>
                  </a:cubicBezTo>
                  <a:cubicBezTo>
                    <a:pt x="5418" y="6133"/>
                    <a:pt x="5340" y="6140"/>
                    <a:pt x="5262" y="6140"/>
                  </a:cubicBezTo>
                  <a:cubicBezTo>
                    <a:pt x="4388" y="6140"/>
                    <a:pt x="3452" y="5281"/>
                    <a:pt x="4440" y="4544"/>
                  </a:cubicBezTo>
                  <a:cubicBezTo>
                    <a:pt x="4467" y="4523"/>
                    <a:pt x="4489" y="4515"/>
                    <a:pt x="4506" y="4515"/>
                  </a:cubicBezTo>
                  <a:cubicBezTo>
                    <a:pt x="4595" y="4515"/>
                    <a:pt x="4575" y="4742"/>
                    <a:pt x="4687" y="4742"/>
                  </a:cubicBezTo>
                  <a:cubicBezTo>
                    <a:pt x="4729" y="4742"/>
                    <a:pt x="4791" y="4709"/>
                    <a:pt x="4884" y="4620"/>
                  </a:cubicBezTo>
                  <a:cubicBezTo>
                    <a:pt x="5270" y="4249"/>
                    <a:pt x="3674" y="3238"/>
                    <a:pt x="3824" y="2836"/>
                  </a:cubicBezTo>
                  <a:cubicBezTo>
                    <a:pt x="3976" y="2436"/>
                    <a:pt x="6226" y="1810"/>
                    <a:pt x="5341" y="733"/>
                  </a:cubicBezTo>
                  <a:cubicBezTo>
                    <a:pt x="4912" y="211"/>
                    <a:pt x="4532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7359621" y="3491895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7236782" y="3491830"/>
              <a:ext cx="369287" cy="658590"/>
            </a:xfrm>
            <a:custGeom>
              <a:avLst/>
              <a:gdLst/>
              <a:ahLst/>
              <a:cxnLst/>
              <a:rect l="l" t="t" r="r" b="b"/>
              <a:pathLst>
                <a:path w="11418" h="20363" extrusionOk="0">
                  <a:moveTo>
                    <a:pt x="6947" y="1"/>
                  </a:moveTo>
                  <a:cubicBezTo>
                    <a:pt x="6200" y="1"/>
                    <a:pt x="5872" y="565"/>
                    <a:pt x="4444" y="754"/>
                  </a:cubicBezTo>
                  <a:cubicBezTo>
                    <a:pt x="3152" y="925"/>
                    <a:pt x="2113" y="1898"/>
                    <a:pt x="1859" y="3175"/>
                  </a:cubicBezTo>
                  <a:cubicBezTo>
                    <a:pt x="968" y="7649"/>
                    <a:pt x="1" y="17767"/>
                    <a:pt x="1366" y="19664"/>
                  </a:cubicBezTo>
                  <a:cubicBezTo>
                    <a:pt x="1726" y="20164"/>
                    <a:pt x="2357" y="20363"/>
                    <a:pt x="3134" y="20363"/>
                  </a:cubicBezTo>
                  <a:cubicBezTo>
                    <a:pt x="6166" y="20363"/>
                    <a:pt x="11418" y="17323"/>
                    <a:pt x="11418" y="17323"/>
                  </a:cubicBezTo>
                  <a:lnTo>
                    <a:pt x="9685" y="2441"/>
                  </a:lnTo>
                  <a:cubicBezTo>
                    <a:pt x="9685" y="2441"/>
                    <a:pt x="9807" y="156"/>
                    <a:pt x="7032" y="3"/>
                  </a:cubicBezTo>
                  <a:cubicBezTo>
                    <a:pt x="7003" y="2"/>
                    <a:pt x="6975" y="1"/>
                    <a:pt x="6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7420814" y="3489696"/>
              <a:ext cx="256605" cy="268281"/>
            </a:xfrm>
            <a:custGeom>
              <a:avLst/>
              <a:gdLst/>
              <a:ahLst/>
              <a:cxnLst/>
              <a:rect l="l" t="t" r="r" b="b"/>
              <a:pathLst>
                <a:path w="7934" h="8295" extrusionOk="0">
                  <a:moveTo>
                    <a:pt x="1536" y="0"/>
                  </a:moveTo>
                  <a:cubicBezTo>
                    <a:pt x="1393" y="0"/>
                    <a:pt x="1258" y="23"/>
                    <a:pt x="1133" y="73"/>
                  </a:cubicBezTo>
                  <a:cubicBezTo>
                    <a:pt x="0" y="522"/>
                    <a:pt x="2738" y="5489"/>
                    <a:pt x="2738" y="5489"/>
                  </a:cubicBezTo>
                  <a:lnTo>
                    <a:pt x="5771" y="8295"/>
                  </a:lnTo>
                  <a:lnTo>
                    <a:pt x="7933" y="5619"/>
                  </a:lnTo>
                  <a:cubicBezTo>
                    <a:pt x="7933" y="5619"/>
                    <a:pt x="3756" y="0"/>
                    <a:pt x="1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7789007" y="3453116"/>
              <a:ext cx="94925" cy="96866"/>
            </a:xfrm>
            <a:custGeom>
              <a:avLst/>
              <a:gdLst/>
              <a:ahLst/>
              <a:cxnLst/>
              <a:rect l="l" t="t" r="r" b="b"/>
              <a:pathLst>
                <a:path w="2935" h="2995" extrusionOk="0">
                  <a:moveTo>
                    <a:pt x="2367" y="1"/>
                  </a:moveTo>
                  <a:cubicBezTo>
                    <a:pt x="2307" y="1"/>
                    <a:pt x="2246" y="28"/>
                    <a:pt x="2186" y="88"/>
                  </a:cubicBezTo>
                  <a:cubicBezTo>
                    <a:pt x="1847" y="427"/>
                    <a:pt x="1276" y="836"/>
                    <a:pt x="994" y="1018"/>
                  </a:cubicBezTo>
                  <a:cubicBezTo>
                    <a:pt x="971" y="1032"/>
                    <a:pt x="947" y="1039"/>
                    <a:pt x="923" y="1039"/>
                  </a:cubicBezTo>
                  <a:cubicBezTo>
                    <a:pt x="860" y="1039"/>
                    <a:pt x="800" y="992"/>
                    <a:pt x="793" y="922"/>
                  </a:cubicBezTo>
                  <a:cubicBezTo>
                    <a:pt x="768" y="654"/>
                    <a:pt x="714" y="225"/>
                    <a:pt x="628" y="205"/>
                  </a:cubicBezTo>
                  <a:cubicBezTo>
                    <a:pt x="613" y="201"/>
                    <a:pt x="601" y="199"/>
                    <a:pt x="591" y="199"/>
                  </a:cubicBezTo>
                  <a:cubicBezTo>
                    <a:pt x="543" y="199"/>
                    <a:pt x="560" y="249"/>
                    <a:pt x="506" y="356"/>
                  </a:cubicBezTo>
                  <a:cubicBezTo>
                    <a:pt x="374" y="617"/>
                    <a:pt x="325" y="915"/>
                    <a:pt x="339" y="1207"/>
                  </a:cubicBezTo>
                  <a:cubicBezTo>
                    <a:pt x="355" y="1499"/>
                    <a:pt x="419" y="1672"/>
                    <a:pt x="419" y="1672"/>
                  </a:cubicBezTo>
                  <a:lnTo>
                    <a:pt x="1" y="2227"/>
                  </a:lnTo>
                  <a:lnTo>
                    <a:pt x="697" y="2994"/>
                  </a:lnTo>
                  <a:cubicBezTo>
                    <a:pt x="697" y="2994"/>
                    <a:pt x="919" y="2816"/>
                    <a:pt x="1659" y="2565"/>
                  </a:cubicBezTo>
                  <a:cubicBezTo>
                    <a:pt x="2400" y="2314"/>
                    <a:pt x="2807" y="1689"/>
                    <a:pt x="2877" y="1131"/>
                  </a:cubicBezTo>
                  <a:cubicBezTo>
                    <a:pt x="2935" y="667"/>
                    <a:pt x="2667" y="1"/>
                    <a:pt x="2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606042" y="3513468"/>
              <a:ext cx="247258" cy="281736"/>
            </a:xfrm>
            <a:custGeom>
              <a:avLst/>
              <a:gdLst/>
              <a:ahLst/>
              <a:cxnLst/>
              <a:rect l="l" t="t" r="r" b="b"/>
              <a:pathLst>
                <a:path w="7645" h="8711" extrusionOk="0">
                  <a:moveTo>
                    <a:pt x="5493" y="0"/>
                  </a:moveTo>
                  <a:lnTo>
                    <a:pt x="1675" y="4846"/>
                  </a:lnTo>
                  <a:lnTo>
                    <a:pt x="1" y="7523"/>
                  </a:lnTo>
                  <a:cubicBezTo>
                    <a:pt x="1" y="7523"/>
                    <a:pt x="1161" y="8711"/>
                    <a:pt x="2193" y="8711"/>
                  </a:cubicBezTo>
                  <a:cubicBezTo>
                    <a:pt x="2569" y="8711"/>
                    <a:pt x="2929" y="8553"/>
                    <a:pt x="3208" y="8121"/>
                  </a:cubicBezTo>
                  <a:cubicBezTo>
                    <a:pt x="4254" y="6505"/>
                    <a:pt x="7645" y="825"/>
                    <a:pt x="7645" y="825"/>
                  </a:cubicBezTo>
                  <a:lnTo>
                    <a:pt x="5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7610312" y="4608668"/>
              <a:ext cx="173970" cy="52427"/>
            </a:xfrm>
            <a:custGeom>
              <a:avLst/>
              <a:gdLst/>
              <a:ahLst/>
              <a:cxnLst/>
              <a:rect l="l" t="t" r="r" b="b"/>
              <a:pathLst>
                <a:path w="5379" h="1621" extrusionOk="0">
                  <a:moveTo>
                    <a:pt x="3168" y="0"/>
                  </a:moveTo>
                  <a:cubicBezTo>
                    <a:pt x="3035" y="0"/>
                    <a:pt x="2952" y="2"/>
                    <a:pt x="2952" y="2"/>
                  </a:cubicBezTo>
                  <a:lnTo>
                    <a:pt x="463" y="523"/>
                  </a:lnTo>
                  <a:cubicBezTo>
                    <a:pt x="463" y="523"/>
                    <a:pt x="1" y="1318"/>
                    <a:pt x="198" y="1554"/>
                  </a:cubicBezTo>
                  <a:cubicBezTo>
                    <a:pt x="235" y="1599"/>
                    <a:pt x="410" y="1621"/>
                    <a:pt x="672" y="1621"/>
                  </a:cubicBezTo>
                  <a:cubicBezTo>
                    <a:pt x="1808" y="1621"/>
                    <a:pt x="4599" y="1212"/>
                    <a:pt x="5097" y="461"/>
                  </a:cubicBezTo>
                  <a:cubicBezTo>
                    <a:pt x="5378" y="39"/>
                    <a:pt x="3766" y="0"/>
                    <a:pt x="3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295840" y="5015802"/>
              <a:ext cx="169507" cy="52168"/>
            </a:xfrm>
            <a:custGeom>
              <a:avLst/>
              <a:gdLst/>
              <a:ahLst/>
              <a:cxnLst/>
              <a:rect l="l" t="t" r="r" b="b"/>
              <a:pathLst>
                <a:path w="5241" h="1613" extrusionOk="0">
                  <a:moveTo>
                    <a:pt x="460" y="1"/>
                  </a:moveTo>
                  <a:cubicBezTo>
                    <a:pt x="460" y="1"/>
                    <a:pt x="1" y="681"/>
                    <a:pt x="34" y="1118"/>
                  </a:cubicBezTo>
                  <a:cubicBezTo>
                    <a:pt x="67" y="1554"/>
                    <a:pt x="5241" y="1612"/>
                    <a:pt x="5241" y="1612"/>
                  </a:cubicBezTo>
                  <a:cubicBezTo>
                    <a:pt x="5241" y="1612"/>
                    <a:pt x="5044" y="227"/>
                    <a:pt x="2636" y="227"/>
                  </a:cubicBezTo>
                  <a:cubicBezTo>
                    <a:pt x="1882" y="227"/>
                    <a:pt x="460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24"/>
          <p:cNvGrpSpPr/>
          <p:nvPr/>
        </p:nvGrpSpPr>
        <p:grpSpPr>
          <a:xfrm>
            <a:off x="8255797" y="3481926"/>
            <a:ext cx="590571" cy="3966959"/>
            <a:chOff x="-6589225" y="578350"/>
            <a:chExt cx="408700" cy="2745300"/>
          </a:xfrm>
        </p:grpSpPr>
        <p:sp>
          <p:nvSpPr>
            <p:cNvPr id="351" name="Google Shape;351;p24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24"/>
          <p:cNvSpPr/>
          <p:nvPr/>
        </p:nvSpPr>
        <p:spPr>
          <a:xfrm>
            <a:off x="8570498" y="2334967"/>
            <a:ext cx="994887" cy="20947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4"/>
          <p:cNvSpPr/>
          <p:nvPr/>
        </p:nvSpPr>
        <p:spPr>
          <a:xfrm>
            <a:off x="-735804" y="39197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/>
          <p:nvPr/>
        </p:nvSpPr>
        <p:spPr>
          <a:xfrm>
            <a:off x="7285171" y="6130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/>
          <p:cNvSpPr/>
          <p:nvPr/>
        </p:nvSpPr>
        <p:spPr>
          <a:xfrm>
            <a:off x="7932496" y="1275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-1235729" y="45744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682525" y="630875"/>
            <a:ext cx="4257000" cy="12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0" y="4878500"/>
            <a:ext cx="9144000" cy="26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/>
          <p:nvPr/>
        </p:nvSpPr>
        <p:spPr>
          <a:xfrm>
            <a:off x="716277" y="98583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-27175" y="-40775"/>
            <a:ext cx="1698600" cy="518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7168302" y="802783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8912700" y="0"/>
            <a:ext cx="231300" cy="51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4573575" y="1877325"/>
            <a:ext cx="3750300" cy="4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body" idx="2"/>
          </p:nvPr>
        </p:nvSpPr>
        <p:spPr>
          <a:xfrm>
            <a:off x="4573575" y="2354025"/>
            <a:ext cx="3750300" cy="2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/>
          <p:nvPr/>
        </p:nvSpPr>
        <p:spPr>
          <a:xfrm>
            <a:off x="3723425" y="564900"/>
            <a:ext cx="4509000" cy="319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3944975" y="958225"/>
            <a:ext cx="4065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sz="7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3944975" y="2259025"/>
            <a:ext cx="40659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1"/>
          <p:cNvSpPr/>
          <p:nvPr/>
        </p:nvSpPr>
        <p:spPr>
          <a:xfrm>
            <a:off x="-54350" y="4267000"/>
            <a:ext cx="9281400" cy="9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-405498" y="3500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"/>
          <p:cNvSpPr/>
          <p:nvPr/>
        </p:nvSpPr>
        <p:spPr>
          <a:xfrm>
            <a:off x="1079151" y="958230"/>
            <a:ext cx="777060" cy="16363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ONLY_1_3"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title" idx="2"/>
          </p:nvPr>
        </p:nvSpPr>
        <p:spPr>
          <a:xfrm>
            <a:off x="908024" y="1754250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908023" y="2065283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title" idx="3"/>
          </p:nvPr>
        </p:nvSpPr>
        <p:spPr>
          <a:xfrm>
            <a:off x="3491101" y="1754250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4"/>
          </p:nvPr>
        </p:nvSpPr>
        <p:spPr>
          <a:xfrm>
            <a:off x="3491101" y="2065283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title" idx="5"/>
          </p:nvPr>
        </p:nvSpPr>
        <p:spPr>
          <a:xfrm>
            <a:off x="6074175" y="1754250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subTitle" idx="6"/>
          </p:nvPr>
        </p:nvSpPr>
        <p:spPr>
          <a:xfrm>
            <a:off x="6074175" y="2065281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title" idx="7"/>
          </p:nvPr>
        </p:nvSpPr>
        <p:spPr>
          <a:xfrm>
            <a:off x="908024" y="3604889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8"/>
          </p:nvPr>
        </p:nvSpPr>
        <p:spPr>
          <a:xfrm>
            <a:off x="908023" y="3915922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title" idx="9"/>
          </p:nvPr>
        </p:nvSpPr>
        <p:spPr>
          <a:xfrm>
            <a:off x="3491101" y="3604889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13"/>
          </p:nvPr>
        </p:nvSpPr>
        <p:spPr>
          <a:xfrm>
            <a:off x="3491101" y="3915922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title" idx="14"/>
          </p:nvPr>
        </p:nvSpPr>
        <p:spPr>
          <a:xfrm>
            <a:off x="6074175" y="3604883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15"/>
          </p:nvPr>
        </p:nvSpPr>
        <p:spPr>
          <a:xfrm>
            <a:off x="6074175" y="3915915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7322446" y="9841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7373827" y="44968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-405498" y="3500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ONE_COLUMN_TEXT_1">
    <p:bg>
      <p:bgPr>
        <a:solidFill>
          <a:schemeClr val="dk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/>
          <p:nvPr/>
        </p:nvSpPr>
        <p:spPr>
          <a:xfrm>
            <a:off x="2129250" y="425700"/>
            <a:ext cx="4885500" cy="429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2789100" y="831463"/>
            <a:ext cx="35658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0"/>
          <p:cNvSpPr/>
          <p:nvPr/>
        </p:nvSpPr>
        <p:spPr>
          <a:xfrm>
            <a:off x="324921" y="29129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20"/>
          <p:cNvGrpSpPr/>
          <p:nvPr/>
        </p:nvGrpSpPr>
        <p:grpSpPr>
          <a:xfrm>
            <a:off x="7460050" y="-765050"/>
            <a:ext cx="408700" cy="2745300"/>
            <a:chOff x="-6589225" y="578350"/>
            <a:chExt cx="408700" cy="2745300"/>
          </a:xfrm>
        </p:grpSpPr>
        <p:sp>
          <p:nvSpPr>
            <p:cNvPr id="215" name="Google Shape;215;p20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20"/>
          <p:cNvGrpSpPr/>
          <p:nvPr/>
        </p:nvGrpSpPr>
        <p:grpSpPr>
          <a:xfrm>
            <a:off x="324925" y="-2615650"/>
            <a:ext cx="1291969" cy="6160530"/>
            <a:chOff x="7182025" y="185175"/>
            <a:chExt cx="1291969" cy="6160530"/>
          </a:xfrm>
        </p:grpSpPr>
        <p:sp>
          <p:nvSpPr>
            <p:cNvPr id="227" name="Google Shape;227;p20"/>
            <p:cNvSpPr/>
            <p:nvPr/>
          </p:nvSpPr>
          <p:spPr>
            <a:xfrm>
              <a:off x="7841532" y="185175"/>
              <a:ext cx="27103" cy="1362234"/>
            </a:xfrm>
            <a:custGeom>
              <a:avLst/>
              <a:gdLst/>
              <a:ahLst/>
              <a:cxnLst/>
              <a:rect l="l" t="t" r="r" b="b"/>
              <a:pathLst>
                <a:path w="838" h="42119" extrusionOk="0">
                  <a:moveTo>
                    <a:pt x="1" y="0"/>
                  </a:moveTo>
                  <a:lnTo>
                    <a:pt x="1" y="42119"/>
                  </a:lnTo>
                  <a:lnTo>
                    <a:pt x="837" y="42119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8097915" y="335053"/>
              <a:ext cx="376079" cy="300915"/>
            </a:xfrm>
            <a:custGeom>
              <a:avLst/>
              <a:gdLst/>
              <a:ahLst/>
              <a:cxnLst/>
              <a:rect l="l" t="t" r="r" b="b"/>
              <a:pathLst>
                <a:path w="11628" h="9304" extrusionOk="0">
                  <a:moveTo>
                    <a:pt x="1" y="0"/>
                  </a:moveTo>
                  <a:lnTo>
                    <a:pt x="1" y="9304"/>
                  </a:lnTo>
                  <a:lnTo>
                    <a:pt x="4525" y="9304"/>
                  </a:lnTo>
                  <a:lnTo>
                    <a:pt x="11628" y="4651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8097915" y="215545"/>
              <a:ext cx="114557" cy="420420"/>
            </a:xfrm>
            <a:custGeom>
              <a:avLst/>
              <a:gdLst/>
              <a:ahLst/>
              <a:cxnLst/>
              <a:rect l="l" t="t" r="r" b="b"/>
              <a:pathLst>
                <a:path w="3542" h="12999" extrusionOk="0">
                  <a:moveTo>
                    <a:pt x="3542" y="0"/>
                  </a:moveTo>
                  <a:lnTo>
                    <a:pt x="1" y="3135"/>
                  </a:lnTo>
                  <a:lnTo>
                    <a:pt x="1" y="12999"/>
                  </a:lnTo>
                  <a:lnTo>
                    <a:pt x="3542" y="9302"/>
                  </a:lnTo>
                  <a:lnTo>
                    <a:pt x="3542" y="0"/>
                  </a:lnTo>
                  <a:close/>
                </a:path>
              </a:pathLst>
            </a:custGeom>
            <a:solidFill>
              <a:srgbClr val="7C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7836357" y="215545"/>
              <a:ext cx="376079" cy="300882"/>
            </a:xfrm>
            <a:custGeom>
              <a:avLst/>
              <a:gdLst/>
              <a:ahLst/>
              <a:cxnLst/>
              <a:rect l="l" t="t" r="r" b="b"/>
              <a:pathLst>
                <a:path w="11628" h="9303" extrusionOk="0">
                  <a:moveTo>
                    <a:pt x="0" y="0"/>
                  </a:moveTo>
                  <a:lnTo>
                    <a:pt x="0" y="9302"/>
                  </a:lnTo>
                  <a:lnTo>
                    <a:pt x="11627" y="9302"/>
                  </a:lnTo>
                  <a:lnTo>
                    <a:pt x="11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7237170" y="1826099"/>
              <a:ext cx="54141" cy="4519606"/>
            </a:xfrm>
            <a:custGeom>
              <a:avLst/>
              <a:gdLst/>
              <a:ahLst/>
              <a:cxnLst/>
              <a:rect l="l" t="t" r="r" b="b"/>
              <a:pathLst>
                <a:path w="1674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7264241" y="5496452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7264241" y="5057395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7264241" y="4618338"/>
              <a:ext cx="571557" cy="54174"/>
            </a:xfrm>
            <a:custGeom>
              <a:avLst/>
              <a:gdLst/>
              <a:ahLst/>
              <a:cxnLst/>
              <a:rect l="l" t="t" r="r" b="b"/>
              <a:pathLst>
                <a:path w="17672" h="1675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7264241" y="4179282"/>
              <a:ext cx="571557" cy="54206"/>
            </a:xfrm>
            <a:custGeom>
              <a:avLst/>
              <a:gdLst/>
              <a:ahLst/>
              <a:cxnLst/>
              <a:rect l="l" t="t" r="r" b="b"/>
              <a:pathLst>
                <a:path w="17672" h="1676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7264241" y="3755264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7264241" y="331620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264241" y="289215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7264241" y="2453101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808704" y="1826099"/>
              <a:ext cx="54174" cy="4519606"/>
            </a:xfrm>
            <a:custGeom>
              <a:avLst/>
              <a:gdLst/>
              <a:ahLst/>
              <a:cxnLst/>
              <a:rect l="l" t="t" r="r" b="b"/>
              <a:pathLst>
                <a:path w="1675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295840" y="2369397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4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355772" y="2292647"/>
              <a:ext cx="415472" cy="601215"/>
            </a:xfrm>
            <a:custGeom>
              <a:avLst/>
              <a:gdLst/>
              <a:ahLst/>
              <a:cxnLst/>
              <a:rect l="l" t="t" r="r" b="b"/>
              <a:pathLst>
                <a:path w="12846" h="18589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8"/>
                    <a:pt x="9145" y="9064"/>
                  </a:cubicBezTo>
                  <a:lnTo>
                    <a:pt x="8333" y="18589"/>
                  </a:lnTo>
                  <a:lnTo>
                    <a:pt x="10738" y="18589"/>
                  </a:lnTo>
                  <a:lnTo>
                    <a:pt x="12495" y="7626"/>
                  </a:lnTo>
                  <a:cubicBezTo>
                    <a:pt x="12845" y="6039"/>
                    <a:pt x="12275" y="4389"/>
                    <a:pt x="11022" y="3356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359621" y="1706721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1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337595" y="1512727"/>
              <a:ext cx="166920" cy="239787"/>
            </a:xfrm>
            <a:custGeom>
              <a:avLst/>
              <a:gdLst/>
              <a:ahLst/>
              <a:cxnLst/>
              <a:rect l="l" t="t" r="r" b="b"/>
              <a:pathLst>
                <a:path w="5161" h="7414" extrusionOk="0">
                  <a:moveTo>
                    <a:pt x="2234" y="0"/>
                  </a:moveTo>
                  <a:cubicBezTo>
                    <a:pt x="2167" y="0"/>
                    <a:pt x="2099" y="6"/>
                    <a:pt x="2032" y="19"/>
                  </a:cubicBezTo>
                  <a:cubicBezTo>
                    <a:pt x="1021" y="213"/>
                    <a:pt x="509" y="1806"/>
                    <a:pt x="252" y="3191"/>
                  </a:cubicBezTo>
                  <a:cubicBezTo>
                    <a:pt x="0" y="4559"/>
                    <a:pt x="596" y="5945"/>
                    <a:pt x="1761" y="6703"/>
                  </a:cubicBezTo>
                  <a:cubicBezTo>
                    <a:pt x="2361" y="7094"/>
                    <a:pt x="3012" y="7414"/>
                    <a:pt x="3535" y="7414"/>
                  </a:cubicBezTo>
                  <a:cubicBezTo>
                    <a:pt x="3687" y="7414"/>
                    <a:pt x="3829" y="7387"/>
                    <a:pt x="3955" y="7326"/>
                  </a:cubicBezTo>
                  <a:cubicBezTo>
                    <a:pt x="4505" y="7065"/>
                    <a:pt x="4780" y="6204"/>
                    <a:pt x="4915" y="5326"/>
                  </a:cubicBezTo>
                  <a:cubicBezTo>
                    <a:pt x="5161" y="3725"/>
                    <a:pt x="4740" y="2080"/>
                    <a:pt x="3673" y="861"/>
                  </a:cubicBezTo>
                  <a:cubicBezTo>
                    <a:pt x="3247" y="374"/>
                    <a:pt x="2751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245773" y="1483910"/>
              <a:ext cx="242439" cy="291568"/>
            </a:xfrm>
            <a:custGeom>
              <a:avLst/>
              <a:gdLst/>
              <a:ahLst/>
              <a:cxnLst/>
              <a:rect l="l" t="t" r="r" b="b"/>
              <a:pathLst>
                <a:path w="7496" h="9015" extrusionOk="0">
                  <a:moveTo>
                    <a:pt x="4974" y="0"/>
                  </a:moveTo>
                  <a:cubicBezTo>
                    <a:pt x="4421" y="0"/>
                    <a:pt x="3831" y="113"/>
                    <a:pt x="3300" y="257"/>
                  </a:cubicBezTo>
                  <a:cubicBezTo>
                    <a:pt x="1527" y="741"/>
                    <a:pt x="225" y="2276"/>
                    <a:pt x="105" y="4110"/>
                  </a:cubicBezTo>
                  <a:cubicBezTo>
                    <a:pt x="0" y="5736"/>
                    <a:pt x="654" y="7376"/>
                    <a:pt x="1930" y="8305"/>
                  </a:cubicBezTo>
                  <a:cubicBezTo>
                    <a:pt x="2661" y="8837"/>
                    <a:pt x="3343" y="9015"/>
                    <a:pt x="3928" y="9015"/>
                  </a:cubicBezTo>
                  <a:cubicBezTo>
                    <a:pt x="5097" y="9015"/>
                    <a:pt x="5876" y="8305"/>
                    <a:pt x="5876" y="8305"/>
                  </a:cubicBezTo>
                  <a:cubicBezTo>
                    <a:pt x="5876" y="8305"/>
                    <a:pt x="5950" y="6342"/>
                    <a:pt x="5010" y="6342"/>
                  </a:cubicBezTo>
                  <a:cubicBezTo>
                    <a:pt x="4071" y="6342"/>
                    <a:pt x="3684" y="5246"/>
                    <a:pt x="4269" y="4598"/>
                  </a:cubicBezTo>
                  <a:cubicBezTo>
                    <a:pt x="4374" y="4482"/>
                    <a:pt x="4450" y="4436"/>
                    <a:pt x="4508" y="4436"/>
                  </a:cubicBezTo>
                  <a:cubicBezTo>
                    <a:pt x="4744" y="4436"/>
                    <a:pt x="4666" y="5211"/>
                    <a:pt x="4906" y="5211"/>
                  </a:cubicBezTo>
                  <a:cubicBezTo>
                    <a:pt x="4936" y="5211"/>
                    <a:pt x="4970" y="5199"/>
                    <a:pt x="5010" y="5173"/>
                  </a:cubicBezTo>
                  <a:cubicBezTo>
                    <a:pt x="5459" y="4880"/>
                    <a:pt x="4708" y="2980"/>
                    <a:pt x="4931" y="2614"/>
                  </a:cubicBezTo>
                  <a:cubicBezTo>
                    <a:pt x="5154" y="2249"/>
                    <a:pt x="7496" y="2114"/>
                    <a:pt x="6827" y="891"/>
                  </a:cubicBezTo>
                  <a:cubicBezTo>
                    <a:pt x="6461" y="223"/>
                    <a:pt x="5754" y="0"/>
                    <a:pt x="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359621" y="1760184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755920" y="1209673"/>
              <a:ext cx="34445" cy="83541"/>
            </a:xfrm>
            <a:custGeom>
              <a:avLst/>
              <a:gdLst/>
              <a:ahLst/>
              <a:cxnLst/>
              <a:rect l="l" t="t" r="r" b="b"/>
              <a:pathLst>
                <a:path w="1065" h="2583" extrusionOk="0">
                  <a:moveTo>
                    <a:pt x="840" y="0"/>
                  </a:moveTo>
                  <a:cubicBezTo>
                    <a:pt x="633" y="0"/>
                    <a:pt x="356" y="277"/>
                    <a:pt x="178" y="698"/>
                  </a:cubicBezTo>
                  <a:cubicBezTo>
                    <a:pt x="1" y="1118"/>
                    <a:pt x="178" y="1917"/>
                    <a:pt x="178" y="1917"/>
                  </a:cubicBezTo>
                  <a:lnTo>
                    <a:pt x="545" y="2583"/>
                  </a:lnTo>
                  <a:cubicBezTo>
                    <a:pt x="545" y="2583"/>
                    <a:pt x="799" y="942"/>
                    <a:pt x="932" y="698"/>
                  </a:cubicBezTo>
                  <a:cubicBezTo>
                    <a:pt x="1065" y="453"/>
                    <a:pt x="1047" y="0"/>
                    <a:pt x="840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746896" y="1160932"/>
              <a:ext cx="103690" cy="149487"/>
            </a:xfrm>
            <a:custGeom>
              <a:avLst/>
              <a:gdLst/>
              <a:ahLst/>
              <a:cxnLst/>
              <a:rect l="l" t="t" r="r" b="b"/>
              <a:pathLst>
                <a:path w="3206" h="4622" extrusionOk="0">
                  <a:moveTo>
                    <a:pt x="2233" y="1"/>
                  </a:moveTo>
                  <a:cubicBezTo>
                    <a:pt x="2187" y="1"/>
                    <a:pt x="2124" y="27"/>
                    <a:pt x="2043" y="91"/>
                  </a:cubicBezTo>
                  <a:cubicBezTo>
                    <a:pt x="1736" y="331"/>
                    <a:pt x="427" y="3247"/>
                    <a:pt x="427" y="3247"/>
                  </a:cubicBezTo>
                  <a:cubicBezTo>
                    <a:pt x="0" y="4221"/>
                    <a:pt x="1757" y="4621"/>
                    <a:pt x="1757" y="4621"/>
                  </a:cubicBezTo>
                  <a:cubicBezTo>
                    <a:pt x="1757" y="4621"/>
                    <a:pt x="2704" y="3764"/>
                    <a:pt x="2954" y="3011"/>
                  </a:cubicBezTo>
                  <a:cubicBezTo>
                    <a:pt x="3205" y="2258"/>
                    <a:pt x="1779" y="1642"/>
                    <a:pt x="1779" y="1642"/>
                  </a:cubicBezTo>
                  <a:cubicBezTo>
                    <a:pt x="1779" y="1642"/>
                    <a:pt x="2240" y="613"/>
                    <a:pt x="2315" y="377"/>
                  </a:cubicBezTo>
                  <a:cubicBezTo>
                    <a:pt x="2370" y="203"/>
                    <a:pt x="2363" y="1"/>
                    <a:pt x="2233" y="1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236782" y="1264818"/>
              <a:ext cx="576731" cy="1153851"/>
            </a:xfrm>
            <a:custGeom>
              <a:avLst/>
              <a:gdLst/>
              <a:ahLst/>
              <a:cxnLst/>
              <a:rect l="l" t="t" r="r" b="b"/>
              <a:pathLst>
                <a:path w="17832" h="35676" extrusionOk="0">
                  <a:moveTo>
                    <a:pt x="16018" y="0"/>
                  </a:moveTo>
                  <a:cubicBezTo>
                    <a:pt x="15866" y="0"/>
                    <a:pt x="15720" y="84"/>
                    <a:pt x="15648" y="231"/>
                  </a:cubicBezTo>
                  <a:cubicBezTo>
                    <a:pt x="14471" y="2600"/>
                    <a:pt x="8293" y="14931"/>
                    <a:pt x="7032" y="15316"/>
                  </a:cubicBezTo>
                  <a:cubicBezTo>
                    <a:pt x="6256" y="15553"/>
                    <a:pt x="5925" y="15872"/>
                    <a:pt x="4444" y="16068"/>
                  </a:cubicBezTo>
                  <a:cubicBezTo>
                    <a:pt x="3152" y="16237"/>
                    <a:pt x="2113" y="17211"/>
                    <a:pt x="1859" y="18489"/>
                  </a:cubicBezTo>
                  <a:cubicBezTo>
                    <a:pt x="968" y="22962"/>
                    <a:pt x="1" y="33081"/>
                    <a:pt x="1366" y="34976"/>
                  </a:cubicBezTo>
                  <a:cubicBezTo>
                    <a:pt x="1726" y="35477"/>
                    <a:pt x="2357" y="35676"/>
                    <a:pt x="3134" y="35676"/>
                  </a:cubicBezTo>
                  <a:cubicBezTo>
                    <a:pt x="6166" y="35676"/>
                    <a:pt x="11418" y="32636"/>
                    <a:pt x="11418" y="32636"/>
                  </a:cubicBezTo>
                  <a:lnTo>
                    <a:pt x="10890" y="17604"/>
                  </a:lnTo>
                  <a:cubicBezTo>
                    <a:pt x="10890" y="17604"/>
                    <a:pt x="17832" y="2538"/>
                    <a:pt x="17832" y="1702"/>
                  </a:cubicBezTo>
                  <a:cubicBezTo>
                    <a:pt x="17832" y="1101"/>
                    <a:pt x="16809" y="404"/>
                    <a:pt x="16230" y="59"/>
                  </a:cubicBezTo>
                  <a:cubicBezTo>
                    <a:pt x="16163" y="19"/>
                    <a:pt x="16090" y="0"/>
                    <a:pt x="1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231898" y="1812224"/>
              <a:ext cx="72059" cy="57279"/>
            </a:xfrm>
            <a:custGeom>
              <a:avLst/>
              <a:gdLst/>
              <a:ahLst/>
              <a:cxnLst/>
              <a:rect l="l" t="t" r="r" b="b"/>
              <a:pathLst>
                <a:path w="2228" h="1771" extrusionOk="0">
                  <a:moveTo>
                    <a:pt x="1404" y="1"/>
                  </a:moveTo>
                  <a:cubicBezTo>
                    <a:pt x="916" y="1"/>
                    <a:pt x="279" y="332"/>
                    <a:pt x="166" y="430"/>
                  </a:cubicBezTo>
                  <a:cubicBezTo>
                    <a:pt x="1" y="572"/>
                    <a:pt x="524" y="1771"/>
                    <a:pt x="524" y="1771"/>
                  </a:cubicBezTo>
                  <a:lnTo>
                    <a:pt x="1697" y="1771"/>
                  </a:lnTo>
                  <a:cubicBezTo>
                    <a:pt x="1697" y="1771"/>
                    <a:pt x="2228" y="852"/>
                    <a:pt x="1912" y="254"/>
                  </a:cubicBezTo>
                  <a:cubicBezTo>
                    <a:pt x="1814" y="68"/>
                    <a:pt x="1624" y="1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7241180" y="1859898"/>
              <a:ext cx="71283" cy="178142"/>
            </a:xfrm>
            <a:custGeom>
              <a:avLst/>
              <a:gdLst/>
              <a:ahLst/>
              <a:cxnLst/>
              <a:rect l="l" t="t" r="r" b="b"/>
              <a:pathLst>
                <a:path w="2204" h="5508" extrusionOk="0">
                  <a:moveTo>
                    <a:pt x="1" y="0"/>
                  </a:moveTo>
                  <a:lnTo>
                    <a:pt x="1" y="5272"/>
                  </a:lnTo>
                  <a:lnTo>
                    <a:pt x="2204" y="5507"/>
                  </a:lnTo>
                  <a:lnTo>
                    <a:pt x="1723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185001" y="1826099"/>
              <a:ext cx="157993" cy="254147"/>
            </a:xfrm>
            <a:custGeom>
              <a:avLst/>
              <a:gdLst/>
              <a:ahLst/>
              <a:cxnLst/>
              <a:rect l="l" t="t" r="r" b="b"/>
              <a:pathLst>
                <a:path w="4885" h="7858" extrusionOk="0">
                  <a:moveTo>
                    <a:pt x="3941" y="1"/>
                  </a:moveTo>
                  <a:lnTo>
                    <a:pt x="3941" y="1"/>
                  </a:lnTo>
                  <a:cubicBezTo>
                    <a:pt x="3941" y="1"/>
                    <a:pt x="1" y="6054"/>
                    <a:pt x="1974" y="7504"/>
                  </a:cubicBezTo>
                  <a:cubicBezTo>
                    <a:pt x="2306" y="7748"/>
                    <a:pt x="2589" y="7857"/>
                    <a:pt x="2831" y="7857"/>
                  </a:cubicBezTo>
                  <a:cubicBezTo>
                    <a:pt x="4885" y="7857"/>
                    <a:pt x="3941" y="1"/>
                    <a:pt x="3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610312" y="2876892"/>
              <a:ext cx="174003" cy="52492"/>
            </a:xfrm>
            <a:custGeom>
              <a:avLst/>
              <a:gdLst/>
              <a:ahLst/>
              <a:cxnLst/>
              <a:rect l="l" t="t" r="r" b="b"/>
              <a:pathLst>
                <a:path w="5380" h="1623" extrusionOk="0">
                  <a:moveTo>
                    <a:pt x="3161" y="1"/>
                  </a:moveTo>
                  <a:cubicBezTo>
                    <a:pt x="3032" y="1"/>
                    <a:pt x="2952" y="3"/>
                    <a:pt x="2952" y="3"/>
                  </a:cubicBezTo>
                  <a:lnTo>
                    <a:pt x="463" y="525"/>
                  </a:lnTo>
                  <a:cubicBezTo>
                    <a:pt x="463" y="525"/>
                    <a:pt x="1" y="1320"/>
                    <a:pt x="198" y="1556"/>
                  </a:cubicBezTo>
                  <a:cubicBezTo>
                    <a:pt x="235" y="1601"/>
                    <a:pt x="409" y="1623"/>
                    <a:pt x="671" y="1623"/>
                  </a:cubicBezTo>
                  <a:cubicBezTo>
                    <a:pt x="1806" y="1623"/>
                    <a:pt x="4599" y="1213"/>
                    <a:pt x="5097" y="463"/>
                  </a:cubicBezTo>
                  <a:cubicBezTo>
                    <a:pt x="5379" y="39"/>
                    <a:pt x="3753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295840" y="3284059"/>
              <a:ext cx="169507" cy="52201"/>
            </a:xfrm>
            <a:custGeom>
              <a:avLst/>
              <a:gdLst/>
              <a:ahLst/>
              <a:cxnLst/>
              <a:rect l="l" t="t" r="r" b="b"/>
              <a:pathLst>
                <a:path w="5241" h="1614" extrusionOk="0">
                  <a:moveTo>
                    <a:pt x="460" y="0"/>
                  </a:moveTo>
                  <a:cubicBezTo>
                    <a:pt x="460" y="0"/>
                    <a:pt x="1" y="682"/>
                    <a:pt x="34" y="1118"/>
                  </a:cubicBezTo>
                  <a:cubicBezTo>
                    <a:pt x="67" y="1556"/>
                    <a:pt x="5241" y="1613"/>
                    <a:pt x="5241" y="1613"/>
                  </a:cubicBezTo>
                  <a:cubicBezTo>
                    <a:pt x="5241" y="1613"/>
                    <a:pt x="5044" y="228"/>
                    <a:pt x="2636" y="228"/>
                  </a:cubicBezTo>
                  <a:cubicBezTo>
                    <a:pt x="1882" y="228"/>
                    <a:pt x="460" y="0"/>
                    <a:pt x="460" y="0"/>
                  </a:cubicBezTo>
                  <a:close/>
                </a:path>
              </a:pathLst>
            </a:custGeom>
            <a:solidFill>
              <a:srgbClr val="2C4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217667" y="3052127"/>
              <a:ext cx="82926" cy="108056"/>
            </a:xfrm>
            <a:custGeom>
              <a:avLst/>
              <a:gdLst/>
              <a:ahLst/>
              <a:cxnLst/>
              <a:rect l="l" t="t" r="r" b="b"/>
              <a:pathLst>
                <a:path w="2564" h="3341" extrusionOk="0">
                  <a:moveTo>
                    <a:pt x="612" y="0"/>
                  </a:moveTo>
                  <a:cubicBezTo>
                    <a:pt x="540" y="0"/>
                    <a:pt x="375" y="319"/>
                    <a:pt x="224" y="669"/>
                  </a:cubicBezTo>
                  <a:cubicBezTo>
                    <a:pt x="0" y="1186"/>
                    <a:pt x="171" y="1539"/>
                    <a:pt x="446" y="2270"/>
                  </a:cubicBezTo>
                  <a:cubicBezTo>
                    <a:pt x="720" y="3002"/>
                    <a:pt x="723" y="3286"/>
                    <a:pt x="723" y="3286"/>
                  </a:cubicBezTo>
                  <a:lnTo>
                    <a:pt x="1760" y="3340"/>
                  </a:lnTo>
                  <a:lnTo>
                    <a:pt x="1834" y="3031"/>
                  </a:lnTo>
                  <a:cubicBezTo>
                    <a:pt x="1892" y="2791"/>
                    <a:pt x="2005" y="2567"/>
                    <a:pt x="2162" y="2377"/>
                  </a:cubicBezTo>
                  <a:lnTo>
                    <a:pt x="2251" y="2272"/>
                  </a:lnTo>
                  <a:cubicBezTo>
                    <a:pt x="2363" y="2136"/>
                    <a:pt x="2409" y="1956"/>
                    <a:pt x="2468" y="1670"/>
                  </a:cubicBezTo>
                  <a:cubicBezTo>
                    <a:pt x="2564" y="1213"/>
                    <a:pt x="2381" y="1186"/>
                    <a:pt x="2304" y="1127"/>
                  </a:cubicBezTo>
                  <a:cubicBezTo>
                    <a:pt x="2300" y="1124"/>
                    <a:pt x="2296" y="1123"/>
                    <a:pt x="2293" y="1123"/>
                  </a:cubicBezTo>
                  <a:cubicBezTo>
                    <a:pt x="2239" y="1123"/>
                    <a:pt x="2291" y="1529"/>
                    <a:pt x="2080" y="1670"/>
                  </a:cubicBezTo>
                  <a:cubicBezTo>
                    <a:pt x="2035" y="1701"/>
                    <a:pt x="1840" y="1728"/>
                    <a:pt x="1677" y="1728"/>
                  </a:cubicBezTo>
                  <a:cubicBezTo>
                    <a:pt x="1551" y="1728"/>
                    <a:pt x="1444" y="1712"/>
                    <a:pt x="1439" y="1670"/>
                  </a:cubicBezTo>
                  <a:cubicBezTo>
                    <a:pt x="1402" y="1336"/>
                    <a:pt x="595" y="704"/>
                    <a:pt x="642" y="225"/>
                  </a:cubicBezTo>
                  <a:cubicBezTo>
                    <a:pt x="658" y="66"/>
                    <a:pt x="645" y="0"/>
                    <a:pt x="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182025" y="3138903"/>
              <a:ext cx="177625" cy="554253"/>
            </a:xfrm>
            <a:custGeom>
              <a:avLst/>
              <a:gdLst/>
              <a:ahLst/>
              <a:cxnLst/>
              <a:rect l="l" t="t" r="r" b="b"/>
              <a:pathLst>
                <a:path w="5492" h="17137" extrusionOk="0">
                  <a:moveTo>
                    <a:pt x="1523" y="0"/>
                  </a:moveTo>
                  <a:lnTo>
                    <a:pt x="0" y="8102"/>
                  </a:lnTo>
                  <a:lnTo>
                    <a:pt x="3055" y="17137"/>
                  </a:lnTo>
                  <a:lnTo>
                    <a:pt x="5492" y="12356"/>
                  </a:lnTo>
                  <a:lnTo>
                    <a:pt x="2668" y="7175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295840" y="4101108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5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355772" y="4024391"/>
              <a:ext cx="415472" cy="601182"/>
            </a:xfrm>
            <a:custGeom>
              <a:avLst/>
              <a:gdLst/>
              <a:ahLst/>
              <a:cxnLst/>
              <a:rect l="l" t="t" r="r" b="b"/>
              <a:pathLst>
                <a:path w="12846" h="18588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6"/>
                    <a:pt x="9145" y="9062"/>
                  </a:cubicBezTo>
                  <a:lnTo>
                    <a:pt x="8333" y="18588"/>
                  </a:lnTo>
                  <a:lnTo>
                    <a:pt x="10738" y="18588"/>
                  </a:lnTo>
                  <a:lnTo>
                    <a:pt x="12495" y="7625"/>
                  </a:lnTo>
                  <a:cubicBezTo>
                    <a:pt x="12845" y="6038"/>
                    <a:pt x="12275" y="4390"/>
                    <a:pt x="11022" y="3355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359621" y="3438432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0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7326695" y="3239134"/>
              <a:ext cx="162262" cy="229211"/>
            </a:xfrm>
            <a:custGeom>
              <a:avLst/>
              <a:gdLst/>
              <a:ahLst/>
              <a:cxnLst/>
              <a:rect l="l" t="t" r="r" b="b"/>
              <a:pathLst>
                <a:path w="5017" h="7087" extrusionOk="0">
                  <a:moveTo>
                    <a:pt x="1569" y="1"/>
                  </a:moveTo>
                  <a:cubicBezTo>
                    <a:pt x="1431" y="1"/>
                    <a:pt x="1295" y="25"/>
                    <a:pt x="1164" y="77"/>
                  </a:cubicBezTo>
                  <a:cubicBezTo>
                    <a:pt x="207" y="457"/>
                    <a:pt x="0" y="2116"/>
                    <a:pt x="6" y="3525"/>
                  </a:cubicBezTo>
                  <a:cubicBezTo>
                    <a:pt x="15" y="4915"/>
                    <a:pt x="858" y="6165"/>
                    <a:pt x="2144" y="6694"/>
                  </a:cubicBezTo>
                  <a:cubicBezTo>
                    <a:pt x="2688" y="6917"/>
                    <a:pt x="3256" y="7087"/>
                    <a:pt x="3726" y="7087"/>
                  </a:cubicBezTo>
                  <a:cubicBezTo>
                    <a:pt x="3996" y="7087"/>
                    <a:pt x="4233" y="7031"/>
                    <a:pt x="4416" y="6898"/>
                  </a:cubicBezTo>
                  <a:cubicBezTo>
                    <a:pt x="4908" y="6537"/>
                    <a:pt x="5017" y="5640"/>
                    <a:pt x="4986" y="4752"/>
                  </a:cubicBezTo>
                  <a:cubicBezTo>
                    <a:pt x="4928" y="3134"/>
                    <a:pt x="4208" y="1596"/>
                    <a:pt x="2933" y="598"/>
                  </a:cubicBezTo>
                  <a:cubicBezTo>
                    <a:pt x="2493" y="252"/>
                    <a:pt x="2017" y="1"/>
                    <a:pt x="1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7223845" y="3215459"/>
              <a:ext cx="220123" cy="291050"/>
            </a:xfrm>
            <a:custGeom>
              <a:avLst/>
              <a:gdLst/>
              <a:ahLst/>
              <a:cxnLst/>
              <a:rect l="l" t="t" r="r" b="b"/>
              <a:pathLst>
                <a:path w="6806" h="8999" extrusionOk="0">
                  <a:moveTo>
                    <a:pt x="4099" y="0"/>
                  </a:moveTo>
                  <a:cubicBezTo>
                    <a:pt x="3717" y="0"/>
                    <a:pt x="3295" y="164"/>
                    <a:pt x="2760" y="420"/>
                  </a:cubicBezTo>
                  <a:cubicBezTo>
                    <a:pt x="1048" y="1244"/>
                    <a:pt x="1" y="3070"/>
                    <a:pt x="273" y="4952"/>
                  </a:cubicBezTo>
                  <a:cubicBezTo>
                    <a:pt x="501" y="6526"/>
                    <a:pt x="1439" y="7962"/>
                    <a:pt x="2832" y="8621"/>
                  </a:cubicBezTo>
                  <a:cubicBezTo>
                    <a:pt x="3408" y="8894"/>
                    <a:pt x="3927" y="8998"/>
                    <a:pt x="4384" y="8998"/>
                  </a:cubicBezTo>
                  <a:cubicBezTo>
                    <a:pt x="4775" y="8998"/>
                    <a:pt x="5121" y="8922"/>
                    <a:pt x="5419" y="8809"/>
                  </a:cubicBezTo>
                  <a:cubicBezTo>
                    <a:pt x="6389" y="8439"/>
                    <a:pt x="6806" y="7238"/>
                    <a:pt x="6163" y="6424"/>
                  </a:cubicBezTo>
                  <a:cubicBezTo>
                    <a:pt x="6015" y="6236"/>
                    <a:pt x="5833" y="6107"/>
                    <a:pt x="5609" y="6107"/>
                  </a:cubicBezTo>
                  <a:cubicBezTo>
                    <a:pt x="5572" y="6107"/>
                    <a:pt x="5533" y="6111"/>
                    <a:pt x="5493" y="6118"/>
                  </a:cubicBezTo>
                  <a:cubicBezTo>
                    <a:pt x="5418" y="6133"/>
                    <a:pt x="5340" y="6140"/>
                    <a:pt x="5262" y="6140"/>
                  </a:cubicBezTo>
                  <a:cubicBezTo>
                    <a:pt x="4388" y="6140"/>
                    <a:pt x="3452" y="5281"/>
                    <a:pt x="4440" y="4544"/>
                  </a:cubicBezTo>
                  <a:cubicBezTo>
                    <a:pt x="4467" y="4523"/>
                    <a:pt x="4489" y="4515"/>
                    <a:pt x="4506" y="4515"/>
                  </a:cubicBezTo>
                  <a:cubicBezTo>
                    <a:pt x="4595" y="4515"/>
                    <a:pt x="4575" y="4742"/>
                    <a:pt x="4687" y="4742"/>
                  </a:cubicBezTo>
                  <a:cubicBezTo>
                    <a:pt x="4729" y="4742"/>
                    <a:pt x="4791" y="4709"/>
                    <a:pt x="4884" y="4620"/>
                  </a:cubicBezTo>
                  <a:cubicBezTo>
                    <a:pt x="5270" y="4249"/>
                    <a:pt x="3674" y="3238"/>
                    <a:pt x="3824" y="2836"/>
                  </a:cubicBezTo>
                  <a:cubicBezTo>
                    <a:pt x="3976" y="2436"/>
                    <a:pt x="6226" y="1810"/>
                    <a:pt x="5341" y="733"/>
                  </a:cubicBezTo>
                  <a:cubicBezTo>
                    <a:pt x="4912" y="211"/>
                    <a:pt x="4532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359621" y="3491895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236782" y="3491830"/>
              <a:ext cx="369287" cy="658590"/>
            </a:xfrm>
            <a:custGeom>
              <a:avLst/>
              <a:gdLst/>
              <a:ahLst/>
              <a:cxnLst/>
              <a:rect l="l" t="t" r="r" b="b"/>
              <a:pathLst>
                <a:path w="11418" h="20363" extrusionOk="0">
                  <a:moveTo>
                    <a:pt x="6947" y="1"/>
                  </a:moveTo>
                  <a:cubicBezTo>
                    <a:pt x="6200" y="1"/>
                    <a:pt x="5872" y="565"/>
                    <a:pt x="4444" y="754"/>
                  </a:cubicBezTo>
                  <a:cubicBezTo>
                    <a:pt x="3152" y="925"/>
                    <a:pt x="2113" y="1898"/>
                    <a:pt x="1859" y="3175"/>
                  </a:cubicBezTo>
                  <a:cubicBezTo>
                    <a:pt x="968" y="7649"/>
                    <a:pt x="1" y="17767"/>
                    <a:pt x="1366" y="19664"/>
                  </a:cubicBezTo>
                  <a:cubicBezTo>
                    <a:pt x="1726" y="20164"/>
                    <a:pt x="2357" y="20363"/>
                    <a:pt x="3134" y="20363"/>
                  </a:cubicBezTo>
                  <a:cubicBezTo>
                    <a:pt x="6166" y="20363"/>
                    <a:pt x="11418" y="17323"/>
                    <a:pt x="11418" y="17323"/>
                  </a:cubicBezTo>
                  <a:lnTo>
                    <a:pt x="9685" y="2441"/>
                  </a:lnTo>
                  <a:cubicBezTo>
                    <a:pt x="9685" y="2441"/>
                    <a:pt x="9807" y="156"/>
                    <a:pt x="7032" y="3"/>
                  </a:cubicBezTo>
                  <a:cubicBezTo>
                    <a:pt x="7003" y="2"/>
                    <a:pt x="6975" y="1"/>
                    <a:pt x="6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420814" y="3489696"/>
              <a:ext cx="256605" cy="268281"/>
            </a:xfrm>
            <a:custGeom>
              <a:avLst/>
              <a:gdLst/>
              <a:ahLst/>
              <a:cxnLst/>
              <a:rect l="l" t="t" r="r" b="b"/>
              <a:pathLst>
                <a:path w="7934" h="8295" extrusionOk="0">
                  <a:moveTo>
                    <a:pt x="1536" y="0"/>
                  </a:moveTo>
                  <a:cubicBezTo>
                    <a:pt x="1393" y="0"/>
                    <a:pt x="1258" y="23"/>
                    <a:pt x="1133" y="73"/>
                  </a:cubicBezTo>
                  <a:cubicBezTo>
                    <a:pt x="0" y="522"/>
                    <a:pt x="2738" y="5489"/>
                    <a:pt x="2738" y="5489"/>
                  </a:cubicBezTo>
                  <a:lnTo>
                    <a:pt x="5771" y="8295"/>
                  </a:lnTo>
                  <a:lnTo>
                    <a:pt x="7933" y="5619"/>
                  </a:lnTo>
                  <a:cubicBezTo>
                    <a:pt x="7933" y="5619"/>
                    <a:pt x="3756" y="0"/>
                    <a:pt x="1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7789007" y="3453116"/>
              <a:ext cx="94925" cy="96866"/>
            </a:xfrm>
            <a:custGeom>
              <a:avLst/>
              <a:gdLst/>
              <a:ahLst/>
              <a:cxnLst/>
              <a:rect l="l" t="t" r="r" b="b"/>
              <a:pathLst>
                <a:path w="2935" h="2995" extrusionOk="0">
                  <a:moveTo>
                    <a:pt x="2367" y="1"/>
                  </a:moveTo>
                  <a:cubicBezTo>
                    <a:pt x="2307" y="1"/>
                    <a:pt x="2246" y="28"/>
                    <a:pt x="2186" y="88"/>
                  </a:cubicBezTo>
                  <a:cubicBezTo>
                    <a:pt x="1847" y="427"/>
                    <a:pt x="1276" y="836"/>
                    <a:pt x="994" y="1018"/>
                  </a:cubicBezTo>
                  <a:cubicBezTo>
                    <a:pt x="971" y="1032"/>
                    <a:pt x="947" y="1039"/>
                    <a:pt x="923" y="1039"/>
                  </a:cubicBezTo>
                  <a:cubicBezTo>
                    <a:pt x="860" y="1039"/>
                    <a:pt x="800" y="992"/>
                    <a:pt x="793" y="922"/>
                  </a:cubicBezTo>
                  <a:cubicBezTo>
                    <a:pt x="768" y="654"/>
                    <a:pt x="714" y="225"/>
                    <a:pt x="628" y="205"/>
                  </a:cubicBezTo>
                  <a:cubicBezTo>
                    <a:pt x="613" y="201"/>
                    <a:pt x="601" y="199"/>
                    <a:pt x="591" y="199"/>
                  </a:cubicBezTo>
                  <a:cubicBezTo>
                    <a:pt x="543" y="199"/>
                    <a:pt x="560" y="249"/>
                    <a:pt x="506" y="356"/>
                  </a:cubicBezTo>
                  <a:cubicBezTo>
                    <a:pt x="374" y="617"/>
                    <a:pt x="325" y="915"/>
                    <a:pt x="339" y="1207"/>
                  </a:cubicBezTo>
                  <a:cubicBezTo>
                    <a:pt x="355" y="1499"/>
                    <a:pt x="419" y="1672"/>
                    <a:pt x="419" y="1672"/>
                  </a:cubicBezTo>
                  <a:lnTo>
                    <a:pt x="1" y="2227"/>
                  </a:lnTo>
                  <a:lnTo>
                    <a:pt x="697" y="2994"/>
                  </a:lnTo>
                  <a:cubicBezTo>
                    <a:pt x="697" y="2994"/>
                    <a:pt x="919" y="2816"/>
                    <a:pt x="1659" y="2565"/>
                  </a:cubicBezTo>
                  <a:cubicBezTo>
                    <a:pt x="2400" y="2314"/>
                    <a:pt x="2807" y="1689"/>
                    <a:pt x="2877" y="1131"/>
                  </a:cubicBezTo>
                  <a:cubicBezTo>
                    <a:pt x="2935" y="667"/>
                    <a:pt x="2667" y="1"/>
                    <a:pt x="2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606042" y="3513468"/>
              <a:ext cx="247258" cy="281736"/>
            </a:xfrm>
            <a:custGeom>
              <a:avLst/>
              <a:gdLst/>
              <a:ahLst/>
              <a:cxnLst/>
              <a:rect l="l" t="t" r="r" b="b"/>
              <a:pathLst>
                <a:path w="7645" h="8711" extrusionOk="0">
                  <a:moveTo>
                    <a:pt x="5493" y="0"/>
                  </a:moveTo>
                  <a:lnTo>
                    <a:pt x="1675" y="4846"/>
                  </a:lnTo>
                  <a:lnTo>
                    <a:pt x="1" y="7523"/>
                  </a:lnTo>
                  <a:cubicBezTo>
                    <a:pt x="1" y="7523"/>
                    <a:pt x="1161" y="8711"/>
                    <a:pt x="2193" y="8711"/>
                  </a:cubicBezTo>
                  <a:cubicBezTo>
                    <a:pt x="2569" y="8711"/>
                    <a:pt x="2929" y="8553"/>
                    <a:pt x="3208" y="8121"/>
                  </a:cubicBezTo>
                  <a:cubicBezTo>
                    <a:pt x="4254" y="6505"/>
                    <a:pt x="7645" y="825"/>
                    <a:pt x="7645" y="825"/>
                  </a:cubicBezTo>
                  <a:lnTo>
                    <a:pt x="5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610312" y="4608668"/>
              <a:ext cx="173970" cy="52427"/>
            </a:xfrm>
            <a:custGeom>
              <a:avLst/>
              <a:gdLst/>
              <a:ahLst/>
              <a:cxnLst/>
              <a:rect l="l" t="t" r="r" b="b"/>
              <a:pathLst>
                <a:path w="5379" h="1621" extrusionOk="0">
                  <a:moveTo>
                    <a:pt x="3168" y="0"/>
                  </a:moveTo>
                  <a:cubicBezTo>
                    <a:pt x="3035" y="0"/>
                    <a:pt x="2952" y="2"/>
                    <a:pt x="2952" y="2"/>
                  </a:cubicBezTo>
                  <a:lnTo>
                    <a:pt x="463" y="523"/>
                  </a:lnTo>
                  <a:cubicBezTo>
                    <a:pt x="463" y="523"/>
                    <a:pt x="1" y="1318"/>
                    <a:pt x="198" y="1554"/>
                  </a:cubicBezTo>
                  <a:cubicBezTo>
                    <a:pt x="235" y="1599"/>
                    <a:pt x="410" y="1621"/>
                    <a:pt x="672" y="1621"/>
                  </a:cubicBezTo>
                  <a:cubicBezTo>
                    <a:pt x="1808" y="1621"/>
                    <a:pt x="4599" y="1212"/>
                    <a:pt x="5097" y="461"/>
                  </a:cubicBezTo>
                  <a:cubicBezTo>
                    <a:pt x="5378" y="39"/>
                    <a:pt x="3766" y="0"/>
                    <a:pt x="3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295840" y="5015802"/>
              <a:ext cx="169507" cy="52168"/>
            </a:xfrm>
            <a:custGeom>
              <a:avLst/>
              <a:gdLst/>
              <a:ahLst/>
              <a:cxnLst/>
              <a:rect l="l" t="t" r="r" b="b"/>
              <a:pathLst>
                <a:path w="5241" h="1613" extrusionOk="0">
                  <a:moveTo>
                    <a:pt x="460" y="1"/>
                  </a:moveTo>
                  <a:cubicBezTo>
                    <a:pt x="460" y="1"/>
                    <a:pt x="1" y="681"/>
                    <a:pt x="34" y="1118"/>
                  </a:cubicBezTo>
                  <a:cubicBezTo>
                    <a:pt x="67" y="1554"/>
                    <a:pt x="5241" y="1612"/>
                    <a:pt x="5241" y="1612"/>
                  </a:cubicBezTo>
                  <a:cubicBezTo>
                    <a:pt x="5241" y="1612"/>
                    <a:pt x="5044" y="227"/>
                    <a:pt x="2636" y="227"/>
                  </a:cubicBezTo>
                  <a:cubicBezTo>
                    <a:pt x="1882" y="227"/>
                    <a:pt x="460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20"/>
          <p:cNvGrpSpPr/>
          <p:nvPr/>
        </p:nvGrpSpPr>
        <p:grpSpPr>
          <a:xfrm>
            <a:off x="8255797" y="3481926"/>
            <a:ext cx="590571" cy="3966959"/>
            <a:chOff x="-6589225" y="578350"/>
            <a:chExt cx="408700" cy="2745300"/>
          </a:xfrm>
        </p:grpSpPr>
        <p:sp>
          <p:nvSpPr>
            <p:cNvPr id="270" name="Google Shape;270;p20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0"/>
          <p:cNvSpPr/>
          <p:nvPr/>
        </p:nvSpPr>
        <p:spPr>
          <a:xfrm>
            <a:off x="8570498" y="2334967"/>
            <a:ext cx="994887" cy="20947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-735804" y="39197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1"/>
          </p:nvPr>
        </p:nvSpPr>
        <p:spPr>
          <a:xfrm>
            <a:off x="2906100" y="1442263"/>
            <a:ext cx="3448800" cy="13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20"/>
          <p:cNvSpPr txBox="1"/>
          <p:nvPr/>
        </p:nvSpPr>
        <p:spPr>
          <a:xfrm>
            <a:off x="2856000" y="3305550"/>
            <a:ext cx="34320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ril Fatface"/>
              <a:buNone/>
              <a:defRPr sz="2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7" r:id="rId5"/>
    <p:sldLayoutId id="2147483658" r:id="rId6"/>
    <p:sldLayoutId id="2147483663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1"/>
          <p:cNvSpPr txBox="1">
            <a:spLocks noGrp="1"/>
          </p:cNvSpPr>
          <p:nvPr>
            <p:ph type="title"/>
          </p:nvPr>
        </p:nvSpPr>
        <p:spPr>
          <a:xfrm>
            <a:off x="878717" y="1143608"/>
            <a:ext cx="7883152" cy="13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k-SK" dirty="0"/>
              <a:t>Najčastejšie chyby pri </a:t>
            </a:r>
            <a:r>
              <a:rPr lang="sk-SK" dirty="0" smtClean="0"/>
              <a:t>ZP </a:t>
            </a:r>
            <a:r>
              <a:rPr lang="en" dirty="0"/>
              <a:t/>
            </a:r>
            <a:br>
              <a:rPr lang="en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dirty="0">
                <a:solidFill>
                  <a:srgbClr val="F18787"/>
                </a:solidFill>
              </a:rPr>
              <a:t>a </a:t>
            </a:r>
            <a:r>
              <a:rPr lang="sk-SK" dirty="0" err="1">
                <a:solidFill>
                  <a:srgbClr val="F18787"/>
                </a:solidFill>
              </a:rPr>
              <a:t>doporučenia</a:t>
            </a:r>
            <a:endParaRPr dirty="0">
              <a:solidFill>
                <a:srgbClr val="F18787"/>
              </a:solidFill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-13600" y="4022400"/>
            <a:ext cx="9227100" cy="120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31"/>
          <p:cNvGrpSpPr/>
          <p:nvPr/>
        </p:nvGrpSpPr>
        <p:grpSpPr>
          <a:xfrm>
            <a:off x="5119215" y="2641792"/>
            <a:ext cx="3887609" cy="2235855"/>
            <a:chOff x="238125" y="797500"/>
            <a:chExt cx="7114950" cy="4091975"/>
          </a:xfrm>
        </p:grpSpPr>
        <p:sp>
          <p:nvSpPr>
            <p:cNvPr id="568" name="Google Shape;568;p31"/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31"/>
          <p:cNvSpPr/>
          <p:nvPr/>
        </p:nvSpPr>
        <p:spPr>
          <a:xfrm>
            <a:off x="7654846" y="118469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-1100229" y="1202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31"/>
          <p:cNvGrpSpPr/>
          <p:nvPr/>
        </p:nvGrpSpPr>
        <p:grpSpPr>
          <a:xfrm>
            <a:off x="4063979" y="4116650"/>
            <a:ext cx="1434374" cy="824942"/>
            <a:chOff x="238125" y="797500"/>
            <a:chExt cx="7114950" cy="4091975"/>
          </a:xfrm>
        </p:grpSpPr>
        <p:sp>
          <p:nvSpPr>
            <p:cNvPr id="578" name="Google Shape;578;p31"/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31"/>
          <p:cNvGrpSpPr/>
          <p:nvPr/>
        </p:nvGrpSpPr>
        <p:grpSpPr>
          <a:xfrm>
            <a:off x="7599070" y="4214579"/>
            <a:ext cx="1434374" cy="824942"/>
            <a:chOff x="238125" y="797500"/>
            <a:chExt cx="7114950" cy="4091975"/>
          </a:xfrm>
        </p:grpSpPr>
        <p:sp>
          <p:nvSpPr>
            <p:cNvPr id="586" name="Google Shape;586;p31"/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972456"/>
            <a:ext cx="8795657" cy="4064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1156482"/>
            <a:ext cx="8555491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</a:t>
            </a:r>
            <a:r>
              <a:rPr lang="sk-SK" sz="1700" b="1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2 </a:t>
            </a:r>
            <a:endParaRPr lang="sk-SK" sz="1700" b="1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 (Harris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2004). </a:t>
            </a:r>
            <a:endParaRPr lang="sk-SK" sz="1700" dirty="0"/>
          </a:p>
        </p:txBody>
      </p:sp>
      <p:sp>
        <p:nvSpPr>
          <p:cNvPr id="5" name="Obdĺžnik 4"/>
          <p:cNvSpPr/>
          <p:nvPr/>
        </p:nvSpPr>
        <p:spPr>
          <a:xfrm>
            <a:off x="1008724" y="4643775"/>
            <a:ext cx="801916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PLAGIÁT </a:t>
            </a:r>
            <a:r>
              <a:rPr lang="en-GB" sz="1700" dirty="0" smtClean="0">
                <a:solidFill>
                  <a:srgbClr val="C00000"/>
                </a:solidFill>
                <a:latin typeface="Montserrat Medium" panose="020B0604020202020204" charset="-18"/>
              </a:rPr>
              <a:t>(doslovné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kopírovanie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bez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úvodzoviek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,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hoci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zdroj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je </a:t>
            </a:r>
            <a:r>
              <a:rPr lang="en-GB" sz="1700" dirty="0" err="1" smtClean="0">
                <a:solidFill>
                  <a:srgbClr val="C00000"/>
                </a:solidFill>
                <a:latin typeface="Montserrat Medium" panose="020B0604020202020204" charset="-18"/>
              </a:rPr>
              <a:t>uvedený</a:t>
            </a:r>
            <a:r>
              <a:rPr lang="en-GB" sz="1700" dirty="0" smtClean="0">
                <a:solidFill>
                  <a:srgbClr val="C00000"/>
                </a:solidFill>
                <a:latin typeface="Montserrat Medium" panose="020B0604020202020204" charset="-18"/>
              </a:rPr>
              <a:t>)</a:t>
            </a:r>
            <a:endParaRPr lang="en-GB" sz="1700" dirty="0">
              <a:solidFill>
                <a:srgbClr val="C00000"/>
              </a:solidFill>
              <a:latin typeface="Montserrat Medium" panose="020B0604020202020204" charset="-18"/>
            </a:endParaRPr>
          </a:p>
        </p:txBody>
      </p:sp>
      <p:sp>
        <p:nvSpPr>
          <p:cNvPr id="6" name="Šípka doprava 5"/>
          <p:cNvSpPr/>
          <p:nvPr/>
        </p:nvSpPr>
        <p:spPr>
          <a:xfrm rot="16200000">
            <a:off x="674836" y="4657859"/>
            <a:ext cx="360000" cy="307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3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972456"/>
            <a:ext cx="8795657" cy="4064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1156482"/>
            <a:ext cx="855549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3</a:t>
            </a:r>
            <a:r>
              <a:rPr lang="sk-SK" sz="1700" b="1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 </a:t>
            </a:r>
            <a:endParaRPr lang="sk-SK" sz="1700" b="1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sa neustále mení. V 20. storočí začalo byť zjavné, že ľudstvo má stále väčší vplyv na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ekosystémy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 a že naše aktivity spôsobujú environmentálne zmeny,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ktoré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potláčajú prirodzenú dynamiku Zeme (Harris, 2004). </a:t>
            </a: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344881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972456"/>
            <a:ext cx="8795657" cy="4064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1156482"/>
            <a:ext cx="855549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3</a:t>
            </a:r>
            <a:r>
              <a:rPr lang="sk-SK" sz="1700" b="1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 </a:t>
            </a:r>
            <a:endParaRPr lang="sk-SK" sz="1700" b="1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sa neustále mení. V 20. storočí začalo byť zjavné, že ľudstvo má stále väčší vplyv na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ekosystémy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 a že naše aktivity spôsobujú environmentálne zmeny,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ktoré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potláčajú prirodzenú dynamiku Zeme (Harris, 2004). </a:t>
            </a:r>
            <a:endParaRPr lang="sk-SK" sz="1700" dirty="0"/>
          </a:p>
        </p:txBody>
      </p:sp>
      <p:sp>
        <p:nvSpPr>
          <p:cNvPr id="5" name="Obdĺžnik 4"/>
          <p:cNvSpPr/>
          <p:nvPr/>
        </p:nvSpPr>
        <p:spPr>
          <a:xfrm>
            <a:off x="1047013" y="4378453"/>
            <a:ext cx="80409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Text </a:t>
            </a:r>
            <a:r>
              <a:rPr lang="en-GB" sz="1700" b="1" dirty="0" err="1">
                <a:solidFill>
                  <a:srgbClr val="C00000"/>
                </a:solidFill>
                <a:latin typeface="Montserrat Medium" panose="020B0604020202020204" charset="-18"/>
              </a:rPr>
              <a:t>môže</a:t>
            </a:r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b="1" dirty="0" err="1">
                <a:solidFill>
                  <a:srgbClr val="C00000"/>
                </a:solidFill>
                <a:latin typeface="Montserrat Medium" panose="020B0604020202020204" charset="-18"/>
              </a:rPr>
              <a:t>byť</a:t>
            </a:r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b="1" dirty="0" err="1">
                <a:solidFill>
                  <a:srgbClr val="C00000"/>
                </a:solidFill>
                <a:latin typeface="Montserrat Medium" panose="020B0604020202020204" charset="-18"/>
              </a:rPr>
              <a:t>vyhodnotený</a:t>
            </a:r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b="1" dirty="0" err="1">
                <a:solidFill>
                  <a:srgbClr val="C00000"/>
                </a:solidFill>
                <a:latin typeface="Montserrat Medium" panose="020B0604020202020204" charset="-18"/>
              </a:rPr>
              <a:t>ako</a:t>
            </a:r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 PLAGIÁT 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(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výmena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alebo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vynechanie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zopár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 smtClean="0">
                <a:solidFill>
                  <a:srgbClr val="C00000"/>
                </a:solidFill>
                <a:latin typeface="Montserrat Medium" panose="020B0604020202020204" charset="-18"/>
              </a:rPr>
              <a:t>slov</a:t>
            </a:r>
            <a:r>
              <a:rPr lang="en-GB" sz="1700" dirty="0" smtClean="0">
                <a:solidFill>
                  <a:srgbClr val="C00000"/>
                </a:solidFill>
                <a:latin typeface="Montserrat Medium" panose="020B0604020202020204" charset="-18"/>
              </a:rPr>
              <a:t>, 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text je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len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 smtClean="0">
                <a:solidFill>
                  <a:srgbClr val="C00000"/>
                </a:solidFill>
                <a:latin typeface="Montserrat Medium" panose="020B0604020202020204" charset="-18"/>
              </a:rPr>
              <a:t>trochu</a:t>
            </a:r>
            <a:r>
              <a:rPr lang="en-GB" sz="1700" dirty="0" smtClean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zmenený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a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teda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nejde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smtClean="0">
                <a:solidFill>
                  <a:srgbClr val="C00000"/>
                </a:solidFill>
                <a:latin typeface="Montserrat Medium" panose="020B0604020202020204" charset="-18"/>
              </a:rPr>
              <a:t>o</a:t>
            </a:r>
            <a:r>
              <a:rPr lang="sk-SK" sz="1700" dirty="0" smtClean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 smtClean="0">
                <a:solidFill>
                  <a:srgbClr val="C00000"/>
                </a:solidFill>
                <a:latin typeface="Montserrat Medium" panose="020B0604020202020204" charset="-18"/>
              </a:rPr>
              <a:t>parafrázovanie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) </a:t>
            </a:r>
          </a:p>
        </p:txBody>
      </p:sp>
      <p:sp>
        <p:nvSpPr>
          <p:cNvPr id="6" name="Šípka doprava 5"/>
          <p:cNvSpPr/>
          <p:nvPr/>
        </p:nvSpPr>
        <p:spPr>
          <a:xfrm rot="16200000">
            <a:off x="653083" y="4532342"/>
            <a:ext cx="360000" cy="307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1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972456"/>
            <a:ext cx="8795657" cy="4049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1156482"/>
            <a:ext cx="8555491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prispôsobuje a vyvíja v reakcii na podnety. V minulom storočí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začalo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byť zjavné, že ľudia majú vplyv na ekológiu planéty a chemické cykly až tak, že naše aktivity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vyvolávajú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environmentálne zmeny, ktoré nahrádzajú normálne procesy Zeme (Harris, 2004). </a:t>
            </a: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1380151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885372"/>
            <a:ext cx="8795657" cy="42581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924256"/>
            <a:ext cx="8555491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prispôsobuje a vyvíja v reakcii na podnety. V minulom storočí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začalo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byť zjavné, že ľudia majú vplyv na ekológiu planéty a chemické cykly až tak, že naše aktivity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vyvolávajú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environmentálne zmeny, ktoré nahrádzajú normálne procesy Zeme (Harris, 2004). </a:t>
            </a:r>
            <a:endParaRPr lang="sk-SK" sz="1700" dirty="0"/>
          </a:p>
        </p:txBody>
      </p:sp>
      <p:sp>
        <p:nvSpPr>
          <p:cNvPr id="5" name="Obdĺžnik 4"/>
          <p:cNvSpPr/>
          <p:nvPr/>
        </p:nvSpPr>
        <p:spPr>
          <a:xfrm>
            <a:off x="2162630" y="4237608"/>
            <a:ext cx="706845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Nekvalitné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parafrázovanie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, </a:t>
            </a:r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text </a:t>
            </a:r>
            <a:r>
              <a:rPr lang="en-GB" sz="1700" b="1" dirty="0" err="1">
                <a:solidFill>
                  <a:srgbClr val="C00000"/>
                </a:solidFill>
                <a:latin typeface="Montserrat Medium" panose="020B0604020202020204" charset="-18"/>
              </a:rPr>
              <a:t>môže</a:t>
            </a:r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b="1" dirty="0" err="1">
                <a:solidFill>
                  <a:srgbClr val="C00000"/>
                </a:solidFill>
                <a:latin typeface="Montserrat Medium" panose="020B0604020202020204" charset="-18"/>
              </a:rPr>
              <a:t>byť</a:t>
            </a:r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b="1" dirty="0" err="1">
                <a:solidFill>
                  <a:srgbClr val="C00000"/>
                </a:solidFill>
                <a:latin typeface="Montserrat Medium" panose="020B0604020202020204" charset="-18"/>
              </a:rPr>
              <a:t>vyhodnotený</a:t>
            </a:r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b="1" dirty="0" err="1">
                <a:solidFill>
                  <a:srgbClr val="C00000"/>
                </a:solidFill>
                <a:latin typeface="Montserrat Medium" panose="020B0604020202020204" charset="-18"/>
              </a:rPr>
              <a:t>ako</a:t>
            </a:r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 PLAGIÁT </a:t>
            </a:r>
            <a:r>
              <a:rPr lang="en-GB" sz="1700" dirty="0" smtClean="0">
                <a:solidFill>
                  <a:srgbClr val="C00000"/>
                </a:solidFill>
                <a:latin typeface="Montserrat Medium" panose="020B0604020202020204" charset="-18"/>
              </a:rPr>
              <a:t>(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text je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len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trochu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zmenený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smtClean="0">
                <a:solidFill>
                  <a:srgbClr val="C00000"/>
                </a:solidFill>
                <a:latin typeface="Montserrat Medium" panose="020B0604020202020204" charset="-18"/>
              </a:rPr>
              <a:t>a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študent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nepreukazuje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dostatočné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pochopenie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obsahu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,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t.j.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nejde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o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parafrázovanie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) </a:t>
            </a:r>
          </a:p>
        </p:txBody>
      </p:sp>
      <p:sp>
        <p:nvSpPr>
          <p:cNvPr id="6" name="Šípka doprava 5"/>
          <p:cNvSpPr/>
          <p:nvPr/>
        </p:nvSpPr>
        <p:spPr>
          <a:xfrm rot="16200000">
            <a:off x="1828742" y="4522301"/>
            <a:ext cx="360000" cy="307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25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972456"/>
            <a:ext cx="8795657" cy="38608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1156482"/>
            <a:ext cx="8555491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</a:t>
            </a:r>
            <a:r>
              <a:rPr lang="sk-SK" sz="1700" b="1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5</a:t>
            </a:r>
            <a:endParaRPr lang="sk-SK" sz="1700" b="1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„Naša planéta je dynamická, neustále sa mení a vyvíja v reakcii na podnety. Avšak v 20. storočí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začalo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byť 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do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tej miery, že naše aktivity spôsobujú environmentálne zmeny, ktoré potláčajú prirodzenú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dynamiku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Zeme.“ (Harris, 2004). </a:t>
            </a: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2915921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972456"/>
            <a:ext cx="8795657" cy="4031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1156482"/>
            <a:ext cx="8555491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</a:t>
            </a:r>
            <a:r>
              <a:rPr lang="sk-SK" sz="1700" b="1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5</a:t>
            </a:r>
            <a:endParaRPr lang="sk-SK" sz="1700" b="1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„Naša planéta je dynamická, neustále sa mení a vyvíja v reakcii na podnety. Avšak v 20. storočí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začalo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byť 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do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tej miery, že naše aktivity spôsobujú environmentálne zmeny, ktoré potláčajú prirodzenú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dynamiku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Zeme.“ (Harris, 2004). </a:t>
            </a:r>
            <a:endParaRPr lang="sk-SK" sz="1700" dirty="0"/>
          </a:p>
        </p:txBody>
      </p:sp>
      <p:sp>
        <p:nvSpPr>
          <p:cNvPr id="5" name="Obdĺžnik 4"/>
          <p:cNvSpPr/>
          <p:nvPr/>
        </p:nvSpPr>
        <p:spPr>
          <a:xfrm>
            <a:off x="1059543" y="4649746"/>
            <a:ext cx="80844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NIE JE PLAGIÁT 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(avšak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slabo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napísaný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text –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žiadna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vlastná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myšlienka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)</a:t>
            </a:r>
          </a:p>
        </p:txBody>
      </p:sp>
      <p:sp>
        <p:nvSpPr>
          <p:cNvPr id="6" name="Šípka doprava 5"/>
          <p:cNvSpPr/>
          <p:nvPr/>
        </p:nvSpPr>
        <p:spPr>
          <a:xfrm rot="16200000">
            <a:off x="725655" y="4669801"/>
            <a:ext cx="360000" cy="307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3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972456"/>
            <a:ext cx="8795657" cy="38608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1156482"/>
            <a:ext cx="8555491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</a:t>
            </a:r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6</a:t>
            </a:r>
            <a:endParaRPr lang="sk-SK" sz="1700" b="1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Harris (2004) uvádza, že „v 20. storočí začalo byť zjavné, že ľudstvo má stále väčší vplyv na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ekosystémy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cykly“. Taktiež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Jones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(2004) poznamenáva, že napriek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niektorým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výnimkám, väčšina vedcov a vlád uznáva ľudské aktivity, obzvlášť spaľovanie fosílnych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palív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za hlavnú príčinu zmien v zložení atmosféry a tepelnej bilancie. </a:t>
            </a: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3775151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972456"/>
            <a:ext cx="8795657" cy="4049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1156482"/>
            <a:ext cx="8555491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</a:t>
            </a:r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6</a:t>
            </a:r>
            <a:endParaRPr lang="sk-SK" sz="1700" b="1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Harris (2004) uvádza, že „v 20. storočí začalo byť zjavné, že ľudstvo má stále väčší vplyv na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ekosystémy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cykly“. Taktiež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Jones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(2004) poznamenáva, že napriek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niektorým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výnimkám, väčšina vedcov a vlád uznáva ľudské aktivity, obzvlášť spaľovanie fosílnych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palív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za hlavnú príčinu zmien v zložení atmosféry a tepelnej bilancie. </a:t>
            </a:r>
            <a:endParaRPr lang="sk-SK" sz="1700" dirty="0"/>
          </a:p>
        </p:txBody>
      </p:sp>
      <p:sp>
        <p:nvSpPr>
          <p:cNvPr id="5" name="Obdĺžnik 4"/>
          <p:cNvSpPr/>
          <p:nvPr/>
        </p:nvSpPr>
        <p:spPr>
          <a:xfrm>
            <a:off x="1059543" y="4649746"/>
            <a:ext cx="80844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NIE JE PLAGIÁT </a:t>
            </a:r>
            <a:r>
              <a:rPr lang="en-GB" sz="1700" dirty="0" smtClean="0">
                <a:solidFill>
                  <a:srgbClr val="C00000"/>
                </a:solidFill>
                <a:latin typeface="Montserrat Medium" panose="020B0604020202020204" charset="-18"/>
              </a:rPr>
              <a:t>(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kombinácia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doslovnej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citácie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a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parafrázovania</a:t>
            </a:r>
            <a:r>
              <a:rPr lang="en-GB" sz="1700" dirty="0" smtClean="0">
                <a:solidFill>
                  <a:srgbClr val="C00000"/>
                </a:solidFill>
                <a:latin typeface="Montserrat Medium" panose="020B0604020202020204" charset="-18"/>
              </a:rPr>
              <a:t>)</a:t>
            </a:r>
            <a:endParaRPr lang="en-GB" sz="1700" dirty="0">
              <a:solidFill>
                <a:srgbClr val="C00000"/>
              </a:solidFill>
              <a:latin typeface="Montserrat Medium" panose="020B0604020202020204" charset="-18"/>
            </a:endParaRPr>
          </a:p>
        </p:txBody>
      </p:sp>
      <p:sp>
        <p:nvSpPr>
          <p:cNvPr id="6" name="Šípka doprava 5"/>
          <p:cNvSpPr/>
          <p:nvPr/>
        </p:nvSpPr>
        <p:spPr>
          <a:xfrm rot="16200000">
            <a:off x="605571" y="4620948"/>
            <a:ext cx="360000" cy="307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7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972456"/>
            <a:ext cx="8795657" cy="38608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1156482"/>
            <a:ext cx="855549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</a:t>
            </a:r>
            <a:r>
              <a:rPr lang="sk-SK" sz="1700" b="1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7</a:t>
            </a:r>
            <a:endParaRPr lang="sk-SK" sz="1700" b="1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Naše porozumenie zložitých interakcií a súvislostí v ekosystémoch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biogeochemických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systémoch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sa značne zlepšilo. Súčasne sa stále viac uznáva vplyv ľudských aktivít na prirodzené fungovanie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týchto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systémov (Harris, 2004). </a:t>
            </a: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319581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4"/>
          <p:cNvSpPr txBox="1">
            <a:spLocks noGrp="1"/>
          </p:cNvSpPr>
          <p:nvPr>
            <p:ph type="body" idx="2"/>
          </p:nvPr>
        </p:nvSpPr>
        <p:spPr>
          <a:xfrm>
            <a:off x="3872086" y="1569700"/>
            <a:ext cx="4944533" cy="2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err="1" smtClean="0">
                <a:solidFill>
                  <a:srgbClr val="FFFFFF"/>
                </a:solidFill>
              </a:rPr>
              <a:t>Konzultácia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môže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pomôcť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pri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riešení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FF"/>
                </a:solidFill>
              </a:rPr>
              <a:t>odstrániť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bariéru</a:t>
            </a:r>
            <a:r>
              <a:rPr lang="en-GB" dirty="0">
                <a:solidFill>
                  <a:srgbClr val="FFFFFF"/>
                </a:solidFill>
              </a:rPr>
              <a:t> v </a:t>
            </a:r>
            <a:r>
              <a:rPr lang="en-GB" dirty="0" err="1">
                <a:solidFill>
                  <a:srgbClr val="FFFFFF"/>
                </a:solidFill>
              </a:rPr>
              <a:t>napredovaní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alebo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spomalenie</a:t>
            </a:r>
            <a:r>
              <a:rPr lang="en-GB" dirty="0">
                <a:solidFill>
                  <a:srgbClr val="FFFFFF"/>
                </a:solidFill>
              </a:rPr>
              <a:t>. </a:t>
            </a:r>
            <a:r>
              <a:rPr lang="en-GB" dirty="0" err="1">
                <a:solidFill>
                  <a:srgbClr val="FFFFFF"/>
                </a:solidFill>
              </a:rPr>
              <a:t>Táto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chyba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je </a:t>
            </a:r>
            <a:r>
              <a:rPr lang="en-GB" dirty="0" err="1">
                <a:solidFill>
                  <a:srgbClr val="FFFFFF"/>
                </a:solidFill>
              </a:rPr>
              <a:t>hlavnou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príčinou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oneskoreného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odovzdania</a:t>
            </a:r>
            <a:r>
              <a:rPr lang="en-GB" dirty="0">
                <a:solidFill>
                  <a:srgbClr val="FFFFFF"/>
                </a:solidFill>
              </a:rPr>
              <a:t> ZP </a:t>
            </a:r>
            <a:r>
              <a:rPr lang="en-GB" dirty="0" err="1">
                <a:solidFill>
                  <a:srgbClr val="FFFFFF"/>
                </a:solidFill>
              </a:rPr>
              <a:t>alebo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jej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nízkej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kvality</a:t>
            </a:r>
            <a:r>
              <a:rPr lang="en-GB" dirty="0">
                <a:solidFill>
                  <a:srgbClr val="FFFFFF"/>
                </a:solidFill>
              </a:rPr>
              <a:t>! 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36" name="Google Shape;636;p34"/>
          <p:cNvPicPr preferRelativeResize="0"/>
          <p:nvPr/>
        </p:nvPicPr>
        <p:blipFill rotWithShape="1">
          <a:blip r:embed="rId3">
            <a:alphaModFix/>
          </a:blip>
          <a:srcRect l="8287" r="14115"/>
          <a:stretch/>
        </p:blipFill>
        <p:spPr>
          <a:xfrm>
            <a:off x="445339" y="1569700"/>
            <a:ext cx="3345178" cy="2873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ĺžnik 2"/>
          <p:cNvSpPr/>
          <p:nvPr/>
        </p:nvSpPr>
        <p:spPr>
          <a:xfrm>
            <a:off x="1772352" y="297418"/>
            <a:ext cx="7044267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sk-SK" sz="2000" dirty="0">
                <a:solidFill>
                  <a:srgbClr val="FFFFFF"/>
                </a:solidFill>
              </a:rPr>
              <a:t>1. Odkladanie práce na záverečnej práci na poslednú chvíľu a nekonzultovanie </a:t>
            </a:r>
            <a:r>
              <a:rPr lang="sk-SK" sz="2000" dirty="0" smtClean="0">
                <a:solidFill>
                  <a:srgbClr val="FFFFFF"/>
                </a:solidFill>
              </a:rPr>
              <a:t>s </a:t>
            </a:r>
            <a:r>
              <a:rPr lang="sk-SK" sz="2000" dirty="0">
                <a:solidFill>
                  <a:srgbClr val="FFFFFF"/>
                </a:solidFill>
              </a:rPr>
              <a:t>vedúcim/vedúcou </a:t>
            </a:r>
            <a:r>
              <a:rPr lang="sk-SK" sz="2000" dirty="0" smtClean="0">
                <a:solidFill>
                  <a:srgbClr val="FFFFFF"/>
                </a:solidFill>
              </a:rPr>
              <a:t>práce</a:t>
            </a:r>
            <a:endParaRPr lang="sk-SK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972456"/>
            <a:ext cx="8795657" cy="41710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1156482"/>
            <a:ext cx="855549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</a:t>
            </a:r>
            <a:r>
              <a:rPr lang="sk-SK" sz="1700" b="1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7</a:t>
            </a:r>
            <a:endParaRPr lang="sk-SK" sz="1700" b="1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Naše porozumenie zložitých interakcií a súvislostí v ekosystémoch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biogeochemických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systémoch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sa značne zlepšilo. Súčasne sa stále viac uznáva vplyv ľudských aktivít na prirodzené fungovanie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týchto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systémov (Harris, 2004). </a:t>
            </a:r>
            <a:endParaRPr lang="sk-SK" sz="1700" dirty="0"/>
          </a:p>
        </p:txBody>
      </p:sp>
      <p:sp>
        <p:nvSpPr>
          <p:cNvPr id="5" name="Obdĺžnik 4"/>
          <p:cNvSpPr/>
          <p:nvPr/>
        </p:nvSpPr>
        <p:spPr>
          <a:xfrm>
            <a:off x="1059543" y="4504606"/>
            <a:ext cx="80844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NIE JE PLAGIÁT </a:t>
            </a:r>
            <a:r>
              <a:rPr lang="sk-SK" sz="17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(</a:t>
            </a:r>
            <a:r>
              <a:rPr lang="pl-PL" sz="1700" dirty="0" smtClean="0">
                <a:solidFill>
                  <a:srgbClr val="C00000"/>
                </a:solidFill>
                <a:latin typeface="Montserrat Medium" panose="020B0604020202020204" charset="-18"/>
              </a:rPr>
              <a:t>text </a:t>
            </a:r>
            <a:r>
              <a:rPr lang="pl-PL" sz="1700" dirty="0">
                <a:solidFill>
                  <a:srgbClr val="C00000"/>
                </a:solidFill>
                <a:latin typeface="Montserrat Medium" panose="020B0604020202020204" charset="-18"/>
              </a:rPr>
              <a:t>vykazuje dobré porozumenie zdroja a zakomponovanie do vlastného textu) </a:t>
            </a:r>
            <a:endParaRPr lang="en-GB" sz="1700" dirty="0">
              <a:solidFill>
                <a:srgbClr val="C00000"/>
              </a:solidFill>
              <a:latin typeface="Montserrat Medium" panose="020B0604020202020204" charset="-18"/>
            </a:endParaRPr>
          </a:p>
        </p:txBody>
      </p:sp>
      <p:sp>
        <p:nvSpPr>
          <p:cNvPr id="6" name="Šípka doprava 5"/>
          <p:cNvSpPr/>
          <p:nvPr/>
        </p:nvSpPr>
        <p:spPr>
          <a:xfrm rot="16200000">
            <a:off x="605571" y="4475808"/>
            <a:ext cx="360000" cy="307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79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9"/>
          <p:cNvSpPr/>
          <p:nvPr/>
        </p:nvSpPr>
        <p:spPr>
          <a:xfrm>
            <a:off x="0" y="-22577"/>
            <a:ext cx="9213500" cy="4820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Obrázok 23">
            <a:extLst>
              <a:ext uri="{FF2B5EF4-FFF2-40B4-BE49-F238E27FC236}">
                <a16:creationId xmlns:a16="http://schemas.microsoft.com/office/drawing/2014/main" id="{914A97CC-286E-4F04-8FDF-D8DCF7608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" t="23768" r="36442" b="16959"/>
          <a:stretch/>
        </p:blipFill>
        <p:spPr>
          <a:xfrm>
            <a:off x="2757099" y="512631"/>
            <a:ext cx="6243776" cy="3282849"/>
          </a:xfrm>
          <a:prstGeom prst="rect">
            <a:avLst/>
          </a:prstGeom>
        </p:spPr>
      </p:pic>
      <p:sp>
        <p:nvSpPr>
          <p:cNvPr id="7" name="Google Shape;563;p31">
            <a:extLst>
              <a:ext uri="{FF2B5EF4-FFF2-40B4-BE49-F238E27FC236}">
                <a16:creationId xmlns:a16="http://schemas.microsoft.com/office/drawing/2014/main" id="{7CD4E7C0-972F-4F91-880F-FC545D6A3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125" y="1463643"/>
            <a:ext cx="3856998" cy="13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dirty="0">
                <a:solidFill>
                  <a:srgbClr val="FFFFFF"/>
                </a:solidFill>
              </a:rPr>
              <a:t>Diskusia</a:t>
            </a:r>
            <a:r>
              <a:rPr lang="sk-SK" sz="4000" dirty="0">
                <a:solidFill>
                  <a:srgbClr val="9E4B51"/>
                </a:solidFill>
              </a:rPr>
              <a:t/>
            </a:r>
            <a:br>
              <a:rPr lang="sk-SK" sz="4000" dirty="0">
                <a:solidFill>
                  <a:srgbClr val="9E4B51"/>
                </a:solidFill>
              </a:rPr>
            </a:br>
            <a:r>
              <a:rPr lang="sk-SK" sz="4000" dirty="0">
                <a:solidFill>
                  <a:schemeClr val="accent1"/>
                </a:solidFill>
              </a:rPr>
              <a:t/>
            </a:r>
            <a:br>
              <a:rPr lang="sk-SK" sz="4000" dirty="0">
                <a:solidFill>
                  <a:schemeClr val="accent1"/>
                </a:solidFill>
              </a:rPr>
            </a:b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3" name="Google Shape;576;p31">
            <a:extLst>
              <a:ext uri="{FF2B5EF4-FFF2-40B4-BE49-F238E27FC236}">
                <a16:creationId xmlns:a16="http://schemas.microsoft.com/office/drawing/2014/main" id="{6FDE3B1A-F3C5-4EB7-BB06-1FB669680BAE}"/>
              </a:ext>
            </a:extLst>
          </p:cNvPr>
          <p:cNvSpPr/>
          <p:nvPr/>
        </p:nvSpPr>
        <p:spPr>
          <a:xfrm>
            <a:off x="-1100229" y="1202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66;p31">
            <a:extLst>
              <a:ext uri="{FF2B5EF4-FFF2-40B4-BE49-F238E27FC236}">
                <a16:creationId xmlns:a16="http://schemas.microsoft.com/office/drawing/2014/main" id="{5060CC5C-AA0D-4CF7-BD3E-EAAC3F1F50E1}"/>
              </a:ext>
            </a:extLst>
          </p:cNvPr>
          <p:cNvSpPr/>
          <p:nvPr/>
        </p:nvSpPr>
        <p:spPr>
          <a:xfrm>
            <a:off x="-13600" y="4659105"/>
            <a:ext cx="9227100" cy="4843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577;p31">
            <a:extLst>
              <a:ext uri="{FF2B5EF4-FFF2-40B4-BE49-F238E27FC236}">
                <a16:creationId xmlns:a16="http://schemas.microsoft.com/office/drawing/2014/main" id="{08A65C27-BB1A-486F-8CA4-C7BB799FBB3B}"/>
              </a:ext>
            </a:extLst>
          </p:cNvPr>
          <p:cNvGrpSpPr/>
          <p:nvPr/>
        </p:nvGrpSpPr>
        <p:grpSpPr>
          <a:xfrm>
            <a:off x="2579349" y="4273402"/>
            <a:ext cx="1434374" cy="824942"/>
            <a:chOff x="238125" y="797500"/>
            <a:chExt cx="7114950" cy="4091975"/>
          </a:xfrm>
        </p:grpSpPr>
        <p:sp>
          <p:nvSpPr>
            <p:cNvPr id="15" name="Google Shape;578;p31">
              <a:extLst>
                <a:ext uri="{FF2B5EF4-FFF2-40B4-BE49-F238E27FC236}">
                  <a16:creationId xmlns:a16="http://schemas.microsoft.com/office/drawing/2014/main" id="{8FF6804E-235C-490C-941B-92D020497E0F}"/>
                </a:ext>
              </a:extLst>
            </p:cNvPr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9;p31">
              <a:extLst>
                <a:ext uri="{FF2B5EF4-FFF2-40B4-BE49-F238E27FC236}">
                  <a16:creationId xmlns:a16="http://schemas.microsoft.com/office/drawing/2014/main" id="{D4D941AD-DF69-44E2-9E20-B359B349A079}"/>
                </a:ext>
              </a:extLst>
            </p:cNvPr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0;p31">
              <a:extLst>
                <a:ext uri="{FF2B5EF4-FFF2-40B4-BE49-F238E27FC236}">
                  <a16:creationId xmlns:a16="http://schemas.microsoft.com/office/drawing/2014/main" id="{AD68217C-9FBF-4CD0-A9C6-C70551934911}"/>
                </a:ext>
              </a:extLst>
            </p:cNvPr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1;p31">
              <a:extLst>
                <a:ext uri="{FF2B5EF4-FFF2-40B4-BE49-F238E27FC236}">
                  <a16:creationId xmlns:a16="http://schemas.microsoft.com/office/drawing/2014/main" id="{3C7EDA8D-7B05-4EC7-B3DC-71185E543E0B}"/>
                </a:ext>
              </a:extLst>
            </p:cNvPr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82;p31">
              <a:extLst>
                <a:ext uri="{FF2B5EF4-FFF2-40B4-BE49-F238E27FC236}">
                  <a16:creationId xmlns:a16="http://schemas.microsoft.com/office/drawing/2014/main" id="{3024A3F5-1F5B-4D7D-8FEA-B59D78DD9F88}"/>
                </a:ext>
              </a:extLst>
            </p:cNvPr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83;p31">
              <a:extLst>
                <a:ext uri="{FF2B5EF4-FFF2-40B4-BE49-F238E27FC236}">
                  <a16:creationId xmlns:a16="http://schemas.microsoft.com/office/drawing/2014/main" id="{D1F2F6DD-4314-47FB-8186-5C21FA81D95A}"/>
                </a:ext>
              </a:extLst>
            </p:cNvPr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84;p31">
              <a:extLst>
                <a:ext uri="{FF2B5EF4-FFF2-40B4-BE49-F238E27FC236}">
                  <a16:creationId xmlns:a16="http://schemas.microsoft.com/office/drawing/2014/main" id="{47421E86-0B3C-4DF1-A95A-0989CCE1656A}"/>
                </a:ext>
              </a:extLst>
            </p:cNvPr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9016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6"/>
          <p:cNvSpPr txBox="1">
            <a:spLocks noGrp="1"/>
          </p:cNvSpPr>
          <p:nvPr>
            <p:ph type="title"/>
          </p:nvPr>
        </p:nvSpPr>
        <p:spPr>
          <a:xfrm>
            <a:off x="2420513" y="1513987"/>
            <a:ext cx="4219244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 smtClean="0"/>
              <a:t>Ďakujem </a:t>
            </a:r>
            <a:r>
              <a:rPr lang="sk-SK" sz="2800" dirty="0"/>
              <a:t>za </a:t>
            </a:r>
            <a:r>
              <a:rPr lang="sk-SK" sz="2800" dirty="0" smtClean="0"/>
              <a:t>pozornosť</a:t>
            </a:r>
            <a:endParaRPr sz="2800" dirty="0"/>
          </a:p>
        </p:txBody>
      </p:sp>
      <p:sp>
        <p:nvSpPr>
          <p:cNvPr id="932" name="Google Shape;932;p46"/>
          <p:cNvSpPr txBox="1">
            <a:spLocks noGrp="1"/>
          </p:cNvSpPr>
          <p:nvPr>
            <p:ph type="subTitle" idx="1"/>
          </p:nvPr>
        </p:nvSpPr>
        <p:spPr>
          <a:xfrm>
            <a:off x="2847600" y="2329673"/>
            <a:ext cx="3448800" cy="610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Máte ďalšie otázky</a:t>
            </a:r>
            <a:r>
              <a:rPr lang="en" dirty="0"/>
              <a:t>? </a:t>
            </a:r>
            <a:r>
              <a:rPr lang="sk-SK" dirty="0"/>
              <a:t/>
            </a:r>
            <a:br>
              <a:rPr lang="sk-SK" dirty="0"/>
            </a:br>
            <a:r>
              <a:rPr lang="sk-SK" dirty="0" err="1"/>
              <a:t>ug</a:t>
            </a:r>
            <a:r>
              <a:rPr lang="en" dirty="0"/>
              <a:t>@</a:t>
            </a:r>
            <a:r>
              <a:rPr lang="sk-SK" dirty="0"/>
              <a:t>upjs.sk</a:t>
            </a:r>
            <a:endParaRPr dirty="0"/>
          </a:p>
        </p:txBody>
      </p:sp>
      <p:grpSp>
        <p:nvGrpSpPr>
          <p:cNvPr id="934" name="Google Shape;934;p46"/>
          <p:cNvGrpSpPr/>
          <p:nvPr/>
        </p:nvGrpSpPr>
        <p:grpSpPr>
          <a:xfrm>
            <a:off x="4820595" y="2960113"/>
            <a:ext cx="285762" cy="285762"/>
            <a:chOff x="1379798" y="1723250"/>
            <a:chExt cx="397887" cy="397887"/>
          </a:xfrm>
        </p:grpSpPr>
        <p:sp>
          <p:nvSpPr>
            <p:cNvPr id="935" name="Google Shape;935;p46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46"/>
          <p:cNvGrpSpPr/>
          <p:nvPr/>
        </p:nvGrpSpPr>
        <p:grpSpPr>
          <a:xfrm>
            <a:off x="4037658" y="2960113"/>
            <a:ext cx="285777" cy="285762"/>
            <a:chOff x="266768" y="1721375"/>
            <a:chExt cx="397907" cy="397887"/>
          </a:xfrm>
        </p:grpSpPr>
        <p:sp>
          <p:nvSpPr>
            <p:cNvPr id="940" name="Google Shape;940;p46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46"/>
          <p:cNvGrpSpPr/>
          <p:nvPr/>
        </p:nvGrpSpPr>
        <p:grpSpPr>
          <a:xfrm>
            <a:off x="4429143" y="2960113"/>
            <a:ext cx="285747" cy="285762"/>
            <a:chOff x="864491" y="1723250"/>
            <a:chExt cx="397866" cy="397887"/>
          </a:xfrm>
        </p:grpSpPr>
        <p:sp>
          <p:nvSpPr>
            <p:cNvPr id="943" name="Google Shape;943;p46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" name="Google Shape;985;p47"/>
          <p:cNvGrpSpPr>
            <a:grpSpLocks noChangeAspect="1"/>
          </p:cNvGrpSpPr>
          <p:nvPr/>
        </p:nvGrpSpPr>
        <p:grpSpPr>
          <a:xfrm>
            <a:off x="6252995" y="237758"/>
            <a:ext cx="3076485" cy="4667984"/>
            <a:chOff x="1976025" y="238175"/>
            <a:chExt cx="3447100" cy="5230325"/>
          </a:xfrm>
        </p:grpSpPr>
        <p:sp>
          <p:nvSpPr>
            <p:cNvPr id="986" name="Google Shape;986;p47"/>
            <p:cNvSpPr/>
            <p:nvPr/>
          </p:nvSpPr>
          <p:spPr>
            <a:xfrm>
              <a:off x="2090325" y="4536925"/>
              <a:ext cx="343350" cy="871625"/>
            </a:xfrm>
            <a:custGeom>
              <a:avLst/>
              <a:gdLst/>
              <a:ahLst/>
              <a:cxnLst/>
              <a:rect l="l" t="t" r="r" b="b"/>
              <a:pathLst>
                <a:path w="13734" h="34865" extrusionOk="0">
                  <a:moveTo>
                    <a:pt x="1" y="0"/>
                  </a:moveTo>
                  <a:lnTo>
                    <a:pt x="3670" y="34576"/>
                  </a:lnTo>
                  <a:lnTo>
                    <a:pt x="6328" y="34865"/>
                  </a:lnTo>
                  <a:lnTo>
                    <a:pt x="8477" y="10041"/>
                  </a:lnTo>
                  <a:lnTo>
                    <a:pt x="7947" y="34576"/>
                  </a:lnTo>
                  <a:lnTo>
                    <a:pt x="10139" y="34620"/>
                  </a:lnTo>
                  <a:lnTo>
                    <a:pt x="13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2027925" y="3883525"/>
              <a:ext cx="475775" cy="677700"/>
            </a:xfrm>
            <a:custGeom>
              <a:avLst/>
              <a:gdLst/>
              <a:ahLst/>
              <a:cxnLst/>
              <a:rect l="l" t="t" r="r" b="b"/>
              <a:pathLst>
                <a:path w="19031" h="27108" extrusionOk="0">
                  <a:moveTo>
                    <a:pt x="9722" y="1"/>
                  </a:moveTo>
                  <a:cubicBezTo>
                    <a:pt x="6810" y="1"/>
                    <a:pt x="1340" y="1087"/>
                    <a:pt x="273" y="9026"/>
                  </a:cubicBezTo>
                  <a:lnTo>
                    <a:pt x="273" y="17084"/>
                  </a:lnTo>
                  <a:cubicBezTo>
                    <a:pt x="170" y="19216"/>
                    <a:pt x="194" y="21353"/>
                    <a:pt x="340" y="23482"/>
                  </a:cubicBezTo>
                  <a:cubicBezTo>
                    <a:pt x="340" y="23482"/>
                    <a:pt x="0" y="26970"/>
                    <a:pt x="5494" y="26970"/>
                  </a:cubicBezTo>
                  <a:lnTo>
                    <a:pt x="16052" y="27108"/>
                  </a:lnTo>
                  <a:cubicBezTo>
                    <a:pt x="17541" y="26851"/>
                    <a:pt x="17442" y="22846"/>
                    <a:pt x="18576" y="12186"/>
                  </a:cubicBezTo>
                  <a:cubicBezTo>
                    <a:pt x="19030" y="7916"/>
                    <a:pt x="17833" y="2426"/>
                    <a:pt x="13852" y="830"/>
                  </a:cubicBezTo>
                  <a:cubicBezTo>
                    <a:pt x="13852" y="830"/>
                    <a:pt x="12387" y="277"/>
                    <a:pt x="11553" y="155"/>
                  </a:cubicBezTo>
                  <a:cubicBezTo>
                    <a:pt x="11553" y="155"/>
                    <a:pt x="10819" y="1"/>
                    <a:pt x="9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2206750" y="3766025"/>
              <a:ext cx="1800" cy="825"/>
            </a:xfrm>
            <a:custGeom>
              <a:avLst/>
              <a:gdLst/>
              <a:ahLst/>
              <a:cxnLst/>
              <a:rect l="l" t="t" r="r" b="b"/>
              <a:pathLst>
                <a:path w="72" h="33" extrusionOk="0">
                  <a:moveTo>
                    <a:pt x="71" y="1"/>
                  </a:moveTo>
                  <a:lnTo>
                    <a:pt x="71" y="1"/>
                  </a:lnTo>
                  <a:cubicBezTo>
                    <a:pt x="52" y="5"/>
                    <a:pt x="36" y="9"/>
                    <a:pt x="20" y="16"/>
                  </a:cubicBezTo>
                  <a:cubicBezTo>
                    <a:pt x="12" y="20"/>
                    <a:pt x="8" y="24"/>
                    <a:pt x="0" y="32"/>
                  </a:cubicBezTo>
                  <a:cubicBezTo>
                    <a:pt x="20" y="16"/>
                    <a:pt x="44" y="9"/>
                    <a:pt x="71" y="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2212975" y="3765625"/>
              <a:ext cx="6025" cy="2000"/>
            </a:xfrm>
            <a:custGeom>
              <a:avLst/>
              <a:gdLst/>
              <a:ahLst/>
              <a:cxnLst/>
              <a:rect l="l" t="t" r="r" b="b"/>
              <a:pathLst>
                <a:path w="241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5"/>
                    <a:pt x="47" y="9"/>
                    <a:pt x="67" y="17"/>
                  </a:cubicBezTo>
                  <a:lnTo>
                    <a:pt x="87" y="21"/>
                  </a:lnTo>
                  <a:cubicBezTo>
                    <a:pt x="95" y="22"/>
                    <a:pt x="104" y="24"/>
                    <a:pt x="112" y="26"/>
                  </a:cubicBezTo>
                  <a:lnTo>
                    <a:pt x="112" y="26"/>
                  </a:lnTo>
                  <a:cubicBezTo>
                    <a:pt x="75" y="15"/>
                    <a:pt x="38" y="6"/>
                    <a:pt x="0" y="1"/>
                  </a:cubicBezTo>
                  <a:close/>
                  <a:moveTo>
                    <a:pt x="112" y="26"/>
                  </a:moveTo>
                  <a:cubicBezTo>
                    <a:pt x="115" y="27"/>
                    <a:pt x="119" y="28"/>
                    <a:pt x="122" y="30"/>
                  </a:cubicBezTo>
                  <a:lnTo>
                    <a:pt x="122" y="30"/>
                  </a:lnTo>
                  <a:cubicBezTo>
                    <a:pt x="119" y="28"/>
                    <a:pt x="115" y="27"/>
                    <a:pt x="112" y="26"/>
                  </a:cubicBezTo>
                  <a:close/>
                  <a:moveTo>
                    <a:pt x="122" y="30"/>
                  </a:moveTo>
                  <a:cubicBezTo>
                    <a:pt x="134" y="34"/>
                    <a:pt x="144" y="38"/>
                    <a:pt x="154" y="44"/>
                  </a:cubicBezTo>
                  <a:lnTo>
                    <a:pt x="174" y="52"/>
                  </a:lnTo>
                  <a:cubicBezTo>
                    <a:pt x="198" y="60"/>
                    <a:pt x="221" y="72"/>
                    <a:pt x="241" y="80"/>
                  </a:cubicBezTo>
                  <a:cubicBezTo>
                    <a:pt x="203" y="60"/>
                    <a:pt x="163" y="43"/>
                    <a:pt x="122" y="30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2210700" y="3765525"/>
              <a:ext cx="1900" cy="125"/>
            </a:xfrm>
            <a:custGeom>
              <a:avLst/>
              <a:gdLst/>
              <a:ahLst/>
              <a:cxnLst/>
              <a:rect l="l" t="t" r="r" b="b"/>
              <a:pathLst>
                <a:path w="76" h="5" extrusionOk="0">
                  <a:moveTo>
                    <a:pt x="40" y="1"/>
                  </a:moveTo>
                  <a:cubicBezTo>
                    <a:pt x="24" y="1"/>
                    <a:pt x="12" y="1"/>
                    <a:pt x="0" y="5"/>
                  </a:cubicBezTo>
                  <a:cubicBezTo>
                    <a:pt x="12" y="3"/>
                    <a:pt x="25" y="2"/>
                    <a:pt x="38" y="2"/>
                  </a:cubicBezTo>
                  <a:cubicBezTo>
                    <a:pt x="44" y="2"/>
                    <a:pt x="50" y="2"/>
                    <a:pt x="55" y="3"/>
                  </a:cubicBezTo>
                  <a:lnTo>
                    <a:pt x="55" y="3"/>
                  </a:lnTo>
                  <a:cubicBezTo>
                    <a:pt x="50" y="2"/>
                    <a:pt x="45" y="1"/>
                    <a:pt x="40" y="1"/>
                  </a:cubicBezTo>
                  <a:close/>
                  <a:moveTo>
                    <a:pt x="55" y="3"/>
                  </a:moveTo>
                  <a:lnTo>
                    <a:pt x="55" y="3"/>
                  </a:lnTo>
                  <a:cubicBezTo>
                    <a:pt x="62" y="4"/>
                    <a:pt x="69" y="5"/>
                    <a:pt x="75" y="5"/>
                  </a:cubicBezTo>
                  <a:cubicBezTo>
                    <a:pt x="69" y="4"/>
                    <a:pt x="62" y="3"/>
                    <a:pt x="55" y="3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2204975" y="37668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67" y="0"/>
                  </a:moveTo>
                  <a:cubicBezTo>
                    <a:pt x="48" y="8"/>
                    <a:pt x="32" y="20"/>
                    <a:pt x="16" y="36"/>
                  </a:cubicBezTo>
                  <a:cubicBezTo>
                    <a:pt x="15" y="37"/>
                    <a:pt x="13" y="39"/>
                    <a:pt x="12" y="41"/>
                  </a:cubicBezTo>
                  <a:lnTo>
                    <a:pt x="12" y="41"/>
                  </a:lnTo>
                  <a:cubicBezTo>
                    <a:pt x="29" y="26"/>
                    <a:pt x="48" y="13"/>
                    <a:pt x="67" y="0"/>
                  </a:cubicBezTo>
                  <a:close/>
                  <a:moveTo>
                    <a:pt x="12" y="41"/>
                  </a:moveTo>
                  <a:cubicBezTo>
                    <a:pt x="8" y="44"/>
                    <a:pt x="4" y="48"/>
                    <a:pt x="0" y="52"/>
                  </a:cubicBezTo>
                  <a:cubicBezTo>
                    <a:pt x="6" y="49"/>
                    <a:pt x="9" y="44"/>
                    <a:pt x="12" y="4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2219375" y="3767900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3"/>
                    <a:pt x="48" y="24"/>
                    <a:pt x="68" y="40"/>
                  </a:cubicBezTo>
                  <a:cubicBezTo>
                    <a:pt x="64" y="36"/>
                    <a:pt x="60" y="32"/>
                    <a:pt x="56" y="28"/>
                  </a:cubicBezTo>
                  <a:cubicBezTo>
                    <a:pt x="36" y="20"/>
                    <a:pt x="21" y="9"/>
                    <a:pt x="1" y="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2208625" y="3765625"/>
              <a:ext cx="2000" cy="325"/>
            </a:xfrm>
            <a:custGeom>
              <a:avLst/>
              <a:gdLst/>
              <a:ahLst/>
              <a:cxnLst/>
              <a:rect l="l" t="t" r="r" b="b"/>
              <a:pathLst>
                <a:path w="80" h="13" extrusionOk="0">
                  <a:moveTo>
                    <a:pt x="75" y="1"/>
                  </a:moveTo>
                  <a:cubicBezTo>
                    <a:pt x="48" y="1"/>
                    <a:pt x="24" y="5"/>
                    <a:pt x="0" y="13"/>
                  </a:cubicBezTo>
                  <a:cubicBezTo>
                    <a:pt x="24" y="5"/>
                    <a:pt x="52" y="1"/>
                    <a:pt x="79" y="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2210600" y="37656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2208425" y="37660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" y="1"/>
                    <a:pt x="4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2208525" y="3765625"/>
              <a:ext cx="2000" cy="325"/>
            </a:xfrm>
            <a:custGeom>
              <a:avLst/>
              <a:gdLst/>
              <a:ahLst/>
              <a:cxnLst/>
              <a:rect l="l" t="t" r="r" b="b"/>
              <a:pathLst>
                <a:path w="80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28" y="5"/>
                    <a:pt x="56" y="1"/>
                    <a:pt x="79" y="1"/>
                  </a:cubicBezTo>
                  <a:lnTo>
                    <a:pt x="79" y="1"/>
                  </a:lnTo>
                  <a:cubicBezTo>
                    <a:pt x="56" y="1"/>
                    <a:pt x="28" y="5"/>
                    <a:pt x="0" y="13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2207325" y="3766025"/>
              <a:ext cx="1225" cy="425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1" y="16"/>
                  </a:moveTo>
                  <a:cubicBezTo>
                    <a:pt x="17" y="9"/>
                    <a:pt x="33" y="5"/>
                    <a:pt x="48" y="1"/>
                  </a:cubicBezTo>
                  <a:lnTo>
                    <a:pt x="48" y="1"/>
                  </a:lnTo>
                  <a:cubicBezTo>
                    <a:pt x="33" y="5"/>
                    <a:pt x="17" y="9"/>
                    <a:pt x="1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2210700" y="3765525"/>
              <a:ext cx="1000" cy="125"/>
            </a:xfrm>
            <a:custGeom>
              <a:avLst/>
              <a:gdLst/>
              <a:ahLst/>
              <a:cxnLst/>
              <a:rect l="l" t="t" r="r" b="b"/>
              <a:pathLst>
                <a:path w="40" h="5" extrusionOk="0">
                  <a:moveTo>
                    <a:pt x="0" y="5"/>
                  </a:moveTo>
                  <a:lnTo>
                    <a:pt x="0" y="5"/>
                  </a:lnTo>
                  <a:cubicBezTo>
                    <a:pt x="12" y="1"/>
                    <a:pt x="24" y="1"/>
                    <a:pt x="40" y="1"/>
                  </a:cubicBezTo>
                  <a:cubicBezTo>
                    <a:pt x="24" y="1"/>
                    <a:pt x="12" y="1"/>
                    <a:pt x="0" y="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2204975" y="37668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0" y="52"/>
                  </a:moveTo>
                  <a:lnTo>
                    <a:pt x="0" y="52"/>
                  </a:lnTo>
                  <a:cubicBezTo>
                    <a:pt x="20" y="32"/>
                    <a:pt x="44" y="16"/>
                    <a:pt x="67" y="0"/>
                  </a:cubicBezTo>
                  <a:lnTo>
                    <a:pt x="67" y="0"/>
                  </a:lnTo>
                  <a:cubicBezTo>
                    <a:pt x="44" y="16"/>
                    <a:pt x="20" y="32"/>
                    <a:pt x="0" y="5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2205350" y="3766825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52" y="0"/>
                  </a:moveTo>
                  <a:cubicBezTo>
                    <a:pt x="33" y="8"/>
                    <a:pt x="17" y="20"/>
                    <a:pt x="1" y="36"/>
                  </a:cubicBezTo>
                  <a:cubicBezTo>
                    <a:pt x="17" y="20"/>
                    <a:pt x="33" y="8"/>
                    <a:pt x="52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2221050" y="3768900"/>
              <a:ext cx="6850" cy="5450"/>
            </a:xfrm>
            <a:custGeom>
              <a:avLst/>
              <a:gdLst/>
              <a:ahLst/>
              <a:cxnLst/>
              <a:rect l="l" t="t" r="r" b="b"/>
              <a:pathLst>
                <a:path w="274" h="218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48"/>
                    <a:pt x="147" y="107"/>
                    <a:pt x="206" y="174"/>
                  </a:cubicBezTo>
                  <a:cubicBezTo>
                    <a:pt x="226" y="194"/>
                    <a:pt x="250" y="210"/>
                    <a:pt x="273" y="217"/>
                  </a:cubicBezTo>
                  <a:cubicBezTo>
                    <a:pt x="250" y="210"/>
                    <a:pt x="226" y="194"/>
                    <a:pt x="206" y="174"/>
                  </a:cubicBezTo>
                  <a:cubicBezTo>
                    <a:pt x="147" y="107"/>
                    <a:pt x="76" y="4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2231225" y="3714475"/>
              <a:ext cx="3475" cy="58700"/>
            </a:xfrm>
            <a:custGeom>
              <a:avLst/>
              <a:gdLst/>
              <a:ahLst/>
              <a:cxnLst/>
              <a:rect l="l" t="t" r="r" b="b"/>
              <a:pathLst>
                <a:path w="139" h="2348" extrusionOk="0">
                  <a:moveTo>
                    <a:pt x="1" y="2347"/>
                  </a:moveTo>
                  <a:cubicBezTo>
                    <a:pt x="21" y="2327"/>
                    <a:pt x="28" y="2300"/>
                    <a:pt x="28" y="2272"/>
                  </a:cubicBezTo>
                  <a:lnTo>
                    <a:pt x="139" y="1"/>
                  </a:lnTo>
                  <a:lnTo>
                    <a:pt x="28" y="2272"/>
                  </a:lnTo>
                  <a:cubicBezTo>
                    <a:pt x="28" y="2300"/>
                    <a:pt x="21" y="2327"/>
                    <a:pt x="1" y="234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2220775" y="37686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cubicBezTo>
                    <a:pt x="4" y="4"/>
                    <a:pt x="8" y="8"/>
                    <a:pt x="12" y="12"/>
                  </a:cubicBezTo>
                  <a:lnTo>
                    <a:pt x="12" y="12"/>
                  </a:lnTo>
                  <a:cubicBezTo>
                    <a:pt x="8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2206750" y="3766425"/>
              <a:ext cx="600" cy="425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0" y="16"/>
                  </a:moveTo>
                  <a:lnTo>
                    <a:pt x="0" y="16"/>
                  </a:lnTo>
                  <a:cubicBezTo>
                    <a:pt x="8" y="8"/>
                    <a:pt x="12" y="4"/>
                    <a:pt x="24" y="0"/>
                  </a:cubicBezTo>
                  <a:cubicBezTo>
                    <a:pt x="12" y="4"/>
                    <a:pt x="8" y="8"/>
                    <a:pt x="0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2204975" y="3767700"/>
              <a:ext cx="400" cy="425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16" y="1"/>
                  </a:moveTo>
                  <a:cubicBezTo>
                    <a:pt x="12" y="5"/>
                    <a:pt x="4" y="13"/>
                    <a:pt x="0" y="17"/>
                  </a:cubicBezTo>
                  <a:lnTo>
                    <a:pt x="0" y="17"/>
                  </a:lnTo>
                  <a:cubicBezTo>
                    <a:pt x="4" y="13"/>
                    <a:pt x="12" y="5"/>
                    <a:pt x="16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2206650" y="37668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2219575" y="3614750"/>
              <a:ext cx="9400" cy="4875"/>
            </a:xfrm>
            <a:custGeom>
              <a:avLst/>
              <a:gdLst/>
              <a:ahLst/>
              <a:cxnLst/>
              <a:rect l="l" t="t" r="r" b="b"/>
              <a:pathLst>
                <a:path w="376" h="195" extrusionOk="0">
                  <a:moveTo>
                    <a:pt x="376" y="1"/>
                  </a:moveTo>
                  <a:lnTo>
                    <a:pt x="376" y="1"/>
                  </a:lnTo>
                  <a:cubicBezTo>
                    <a:pt x="250" y="60"/>
                    <a:pt x="123" y="127"/>
                    <a:pt x="1" y="194"/>
                  </a:cubicBezTo>
                  <a:cubicBezTo>
                    <a:pt x="123" y="127"/>
                    <a:pt x="250" y="64"/>
                    <a:pt x="376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2210700" y="3620175"/>
              <a:ext cx="7725" cy="4675"/>
            </a:xfrm>
            <a:custGeom>
              <a:avLst/>
              <a:gdLst/>
              <a:ahLst/>
              <a:cxnLst/>
              <a:rect l="l" t="t" r="r" b="b"/>
              <a:pathLst>
                <a:path w="309" h="187" extrusionOk="0">
                  <a:moveTo>
                    <a:pt x="0" y="187"/>
                  </a:moveTo>
                  <a:cubicBezTo>
                    <a:pt x="103" y="119"/>
                    <a:pt x="206" y="60"/>
                    <a:pt x="308" y="1"/>
                  </a:cubicBezTo>
                  <a:cubicBezTo>
                    <a:pt x="206" y="60"/>
                    <a:pt x="103" y="119"/>
                    <a:pt x="0" y="18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2241400" y="3606950"/>
              <a:ext cx="7125" cy="2600"/>
            </a:xfrm>
            <a:custGeom>
              <a:avLst/>
              <a:gdLst/>
              <a:ahLst/>
              <a:cxnLst/>
              <a:rect l="l" t="t" r="r" b="b"/>
              <a:pathLst>
                <a:path w="285" h="104" extrusionOk="0">
                  <a:moveTo>
                    <a:pt x="1" y="103"/>
                  </a:moveTo>
                  <a:cubicBezTo>
                    <a:pt x="95" y="68"/>
                    <a:pt x="190" y="32"/>
                    <a:pt x="285" y="1"/>
                  </a:cubicBezTo>
                  <a:cubicBezTo>
                    <a:pt x="190" y="32"/>
                    <a:pt x="95" y="68"/>
                    <a:pt x="1" y="103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2261450" y="3600525"/>
              <a:ext cx="9300" cy="2400"/>
            </a:xfrm>
            <a:custGeom>
              <a:avLst/>
              <a:gdLst/>
              <a:ahLst/>
              <a:cxnLst/>
              <a:rect l="l" t="t" r="r" b="b"/>
              <a:pathLst>
                <a:path w="372" h="96" extrusionOk="0">
                  <a:moveTo>
                    <a:pt x="372" y="1"/>
                  </a:moveTo>
                  <a:cubicBezTo>
                    <a:pt x="245" y="32"/>
                    <a:pt x="123" y="64"/>
                    <a:pt x="0" y="96"/>
                  </a:cubicBezTo>
                  <a:cubicBezTo>
                    <a:pt x="123" y="64"/>
                    <a:pt x="249" y="32"/>
                    <a:pt x="372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2230750" y="3610600"/>
              <a:ext cx="7800" cy="3475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312" y="1"/>
                  </a:moveTo>
                  <a:lnTo>
                    <a:pt x="312" y="1"/>
                  </a:lnTo>
                  <a:cubicBezTo>
                    <a:pt x="209" y="44"/>
                    <a:pt x="103" y="88"/>
                    <a:pt x="0" y="139"/>
                  </a:cubicBezTo>
                  <a:cubicBezTo>
                    <a:pt x="103" y="92"/>
                    <a:pt x="209" y="44"/>
                    <a:pt x="312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2251475" y="3603700"/>
              <a:ext cx="7425" cy="2300"/>
            </a:xfrm>
            <a:custGeom>
              <a:avLst/>
              <a:gdLst/>
              <a:ahLst/>
              <a:cxnLst/>
              <a:rect l="l" t="t" r="r" b="b"/>
              <a:pathLst>
                <a:path w="297" h="92" extrusionOk="0">
                  <a:moveTo>
                    <a:pt x="0" y="91"/>
                  </a:moveTo>
                  <a:cubicBezTo>
                    <a:pt x="99" y="60"/>
                    <a:pt x="198" y="28"/>
                    <a:pt x="297" y="0"/>
                  </a:cubicBezTo>
                  <a:cubicBezTo>
                    <a:pt x="198" y="28"/>
                    <a:pt x="99" y="60"/>
                    <a:pt x="0" y="9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2219000" y="3767600"/>
              <a:ext cx="400" cy="325"/>
            </a:xfrm>
            <a:custGeom>
              <a:avLst/>
              <a:gdLst/>
              <a:ahLst/>
              <a:cxnLst/>
              <a:rect l="l" t="t" r="r" b="b"/>
              <a:pathLst>
                <a:path w="16" h="13" extrusionOk="0">
                  <a:moveTo>
                    <a:pt x="0" y="1"/>
                  </a:moveTo>
                  <a:lnTo>
                    <a:pt x="0" y="1"/>
                  </a:lnTo>
                  <a:lnTo>
                    <a:pt x="16" y="13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2206650" y="37668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2210600" y="37656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2208525" y="376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2212575" y="376562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2204975" y="376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2204975" y="376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2165475" y="3589025"/>
              <a:ext cx="225650" cy="320000"/>
            </a:xfrm>
            <a:custGeom>
              <a:avLst/>
              <a:gdLst/>
              <a:ahLst/>
              <a:cxnLst/>
              <a:rect l="l" t="t" r="r" b="b"/>
              <a:pathLst>
                <a:path w="9026" h="12800" extrusionOk="0">
                  <a:moveTo>
                    <a:pt x="5442" y="0"/>
                  </a:moveTo>
                  <a:cubicBezTo>
                    <a:pt x="3968" y="0"/>
                    <a:pt x="2611" y="856"/>
                    <a:pt x="2611" y="856"/>
                  </a:cubicBezTo>
                  <a:cubicBezTo>
                    <a:pt x="2611" y="856"/>
                    <a:pt x="0" y="3324"/>
                    <a:pt x="1296" y="7199"/>
                  </a:cubicBezTo>
                  <a:cubicBezTo>
                    <a:pt x="2192" y="9893"/>
                    <a:pt x="2737" y="11611"/>
                    <a:pt x="2611" y="11931"/>
                  </a:cubicBezTo>
                  <a:cubicBezTo>
                    <a:pt x="2500" y="12205"/>
                    <a:pt x="3197" y="12799"/>
                    <a:pt x="4073" y="12799"/>
                  </a:cubicBezTo>
                  <a:cubicBezTo>
                    <a:pt x="4323" y="12799"/>
                    <a:pt x="4586" y="12751"/>
                    <a:pt x="4851" y="12634"/>
                  </a:cubicBezTo>
                  <a:cubicBezTo>
                    <a:pt x="4977" y="12575"/>
                    <a:pt x="5056" y="12440"/>
                    <a:pt x="5048" y="12302"/>
                  </a:cubicBezTo>
                  <a:lnTo>
                    <a:pt x="5060" y="11034"/>
                  </a:lnTo>
                  <a:lnTo>
                    <a:pt x="5060" y="10845"/>
                  </a:lnTo>
                  <a:cubicBezTo>
                    <a:pt x="5226" y="10885"/>
                    <a:pt x="5408" y="10903"/>
                    <a:pt x="5597" y="10903"/>
                  </a:cubicBezTo>
                  <a:cubicBezTo>
                    <a:pt x="6175" y="10903"/>
                    <a:pt x="6808" y="10732"/>
                    <a:pt x="7193" y="10497"/>
                  </a:cubicBezTo>
                  <a:cubicBezTo>
                    <a:pt x="9002" y="9395"/>
                    <a:pt x="8978" y="6891"/>
                    <a:pt x="9006" y="4845"/>
                  </a:cubicBezTo>
                  <a:cubicBezTo>
                    <a:pt x="9025" y="3640"/>
                    <a:pt x="8690" y="2736"/>
                    <a:pt x="8409" y="2100"/>
                  </a:cubicBezTo>
                  <a:cubicBezTo>
                    <a:pt x="7690" y="469"/>
                    <a:pt x="6534" y="0"/>
                    <a:pt x="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2291275" y="3881550"/>
              <a:ext cx="74575" cy="245800"/>
            </a:xfrm>
            <a:custGeom>
              <a:avLst/>
              <a:gdLst/>
              <a:ahLst/>
              <a:cxnLst/>
              <a:rect l="l" t="t" r="r" b="b"/>
              <a:pathLst>
                <a:path w="2983" h="9832" extrusionOk="0">
                  <a:moveTo>
                    <a:pt x="0" y="1"/>
                  </a:moveTo>
                  <a:lnTo>
                    <a:pt x="194" y="8019"/>
                  </a:lnTo>
                  <a:lnTo>
                    <a:pt x="585" y="9832"/>
                  </a:lnTo>
                  <a:lnTo>
                    <a:pt x="2982" y="3785"/>
                  </a:lnTo>
                  <a:lnTo>
                    <a:pt x="1462" y="2766"/>
                  </a:lnTo>
                  <a:lnTo>
                    <a:pt x="2548" y="2623"/>
                  </a:lnTo>
                  <a:cubicBezTo>
                    <a:pt x="1312" y="59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2189375" y="3876325"/>
              <a:ext cx="116425" cy="250925"/>
            </a:xfrm>
            <a:custGeom>
              <a:avLst/>
              <a:gdLst/>
              <a:ahLst/>
              <a:cxnLst/>
              <a:rect l="l" t="t" r="r" b="b"/>
              <a:pathLst>
                <a:path w="4657" h="10037" extrusionOk="0">
                  <a:moveTo>
                    <a:pt x="1639" y="1"/>
                  </a:moveTo>
                  <a:cubicBezTo>
                    <a:pt x="1639" y="1"/>
                    <a:pt x="537" y="1067"/>
                    <a:pt x="24" y="3532"/>
                  </a:cubicBezTo>
                  <a:lnTo>
                    <a:pt x="1157" y="3287"/>
                  </a:lnTo>
                  <a:lnTo>
                    <a:pt x="1157" y="3287"/>
                  </a:lnTo>
                  <a:lnTo>
                    <a:pt x="0" y="4847"/>
                  </a:lnTo>
                  <a:lnTo>
                    <a:pt x="4657" y="10037"/>
                  </a:lnTo>
                  <a:lnTo>
                    <a:pt x="4657" y="10037"/>
                  </a:lnTo>
                  <a:lnTo>
                    <a:pt x="3985" y="690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2110275" y="3522300"/>
              <a:ext cx="298650" cy="294625"/>
            </a:xfrm>
            <a:custGeom>
              <a:avLst/>
              <a:gdLst/>
              <a:ahLst/>
              <a:cxnLst/>
              <a:rect l="l" t="t" r="r" b="b"/>
              <a:pathLst>
                <a:path w="11946" h="11785" extrusionOk="0">
                  <a:moveTo>
                    <a:pt x="9302" y="0"/>
                  </a:moveTo>
                  <a:cubicBezTo>
                    <a:pt x="8730" y="0"/>
                    <a:pt x="8070" y="259"/>
                    <a:pt x="7359" y="879"/>
                  </a:cubicBezTo>
                  <a:cubicBezTo>
                    <a:pt x="5841" y="2197"/>
                    <a:pt x="4531" y="2389"/>
                    <a:pt x="3529" y="2389"/>
                  </a:cubicBezTo>
                  <a:cubicBezTo>
                    <a:pt x="3118" y="2389"/>
                    <a:pt x="2759" y="2357"/>
                    <a:pt x="2458" y="2357"/>
                  </a:cubicBezTo>
                  <a:cubicBezTo>
                    <a:pt x="2109" y="2357"/>
                    <a:pt x="1839" y="2400"/>
                    <a:pt x="1659" y="2589"/>
                  </a:cubicBezTo>
                  <a:cubicBezTo>
                    <a:pt x="0" y="4315"/>
                    <a:pt x="2145" y="9730"/>
                    <a:pt x="2307" y="11029"/>
                  </a:cubicBezTo>
                  <a:cubicBezTo>
                    <a:pt x="2372" y="11553"/>
                    <a:pt x="3013" y="11785"/>
                    <a:pt x="3617" y="11785"/>
                  </a:cubicBezTo>
                  <a:cubicBezTo>
                    <a:pt x="4108" y="11785"/>
                    <a:pt x="4576" y="11632"/>
                    <a:pt x="4693" y="11357"/>
                  </a:cubicBezTo>
                  <a:cubicBezTo>
                    <a:pt x="4890" y="10891"/>
                    <a:pt x="4752" y="9489"/>
                    <a:pt x="4685" y="8948"/>
                  </a:cubicBezTo>
                  <a:cubicBezTo>
                    <a:pt x="4531" y="7660"/>
                    <a:pt x="4373" y="7084"/>
                    <a:pt x="4246" y="6381"/>
                  </a:cubicBezTo>
                  <a:cubicBezTo>
                    <a:pt x="4246" y="6381"/>
                    <a:pt x="10412" y="5646"/>
                    <a:pt x="11032" y="4315"/>
                  </a:cubicBezTo>
                  <a:cubicBezTo>
                    <a:pt x="11946" y="2363"/>
                    <a:pt x="11028" y="0"/>
                    <a:pt x="9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2199425" y="3752600"/>
              <a:ext cx="32525" cy="50550"/>
            </a:xfrm>
            <a:custGeom>
              <a:avLst/>
              <a:gdLst/>
              <a:ahLst/>
              <a:cxnLst/>
              <a:rect l="l" t="t" r="r" b="b"/>
              <a:pathLst>
                <a:path w="1301" h="2022" extrusionOk="0">
                  <a:moveTo>
                    <a:pt x="435" y="0"/>
                  </a:moveTo>
                  <a:cubicBezTo>
                    <a:pt x="412" y="4"/>
                    <a:pt x="384" y="8"/>
                    <a:pt x="360" y="20"/>
                  </a:cubicBezTo>
                  <a:lnTo>
                    <a:pt x="356" y="20"/>
                  </a:lnTo>
                  <a:cubicBezTo>
                    <a:pt x="329" y="28"/>
                    <a:pt x="305" y="40"/>
                    <a:pt x="281" y="52"/>
                  </a:cubicBezTo>
                  <a:cubicBezTo>
                    <a:pt x="254" y="72"/>
                    <a:pt x="230" y="91"/>
                    <a:pt x="210" y="111"/>
                  </a:cubicBezTo>
                  <a:cubicBezTo>
                    <a:pt x="76" y="261"/>
                    <a:pt x="1" y="550"/>
                    <a:pt x="68" y="1075"/>
                  </a:cubicBezTo>
                  <a:cubicBezTo>
                    <a:pt x="68" y="1075"/>
                    <a:pt x="72" y="1095"/>
                    <a:pt x="80" y="1126"/>
                  </a:cubicBezTo>
                  <a:cubicBezTo>
                    <a:pt x="126" y="1316"/>
                    <a:pt x="334" y="2022"/>
                    <a:pt x="972" y="2022"/>
                  </a:cubicBezTo>
                  <a:cubicBezTo>
                    <a:pt x="1051" y="2022"/>
                    <a:pt x="1137" y="2011"/>
                    <a:pt x="1229" y="1987"/>
                  </a:cubicBezTo>
                  <a:cubicBezTo>
                    <a:pt x="1300" y="1971"/>
                    <a:pt x="1237" y="348"/>
                    <a:pt x="1186" y="340"/>
                  </a:cubicBezTo>
                  <a:cubicBezTo>
                    <a:pt x="1158" y="332"/>
                    <a:pt x="1131" y="316"/>
                    <a:pt x="1111" y="297"/>
                  </a:cubicBezTo>
                  <a:cubicBezTo>
                    <a:pt x="1048" y="230"/>
                    <a:pt x="969" y="170"/>
                    <a:pt x="890" y="123"/>
                  </a:cubicBezTo>
                  <a:cubicBezTo>
                    <a:pt x="866" y="107"/>
                    <a:pt x="838" y="95"/>
                    <a:pt x="815" y="83"/>
                  </a:cubicBezTo>
                  <a:lnTo>
                    <a:pt x="799" y="76"/>
                  </a:lnTo>
                  <a:cubicBezTo>
                    <a:pt x="775" y="64"/>
                    <a:pt x="751" y="52"/>
                    <a:pt x="728" y="44"/>
                  </a:cubicBezTo>
                  <a:lnTo>
                    <a:pt x="708" y="36"/>
                  </a:lnTo>
                  <a:cubicBezTo>
                    <a:pt x="684" y="28"/>
                    <a:pt x="657" y="20"/>
                    <a:pt x="633" y="16"/>
                  </a:cubicBezTo>
                  <a:lnTo>
                    <a:pt x="613" y="12"/>
                  </a:lnTo>
                  <a:cubicBezTo>
                    <a:pt x="589" y="8"/>
                    <a:pt x="566" y="4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1981175" y="3960750"/>
              <a:ext cx="190250" cy="740800"/>
            </a:xfrm>
            <a:custGeom>
              <a:avLst/>
              <a:gdLst/>
              <a:ahLst/>
              <a:cxnLst/>
              <a:rect l="l" t="t" r="r" b="b"/>
              <a:pathLst>
                <a:path w="7610" h="29632" extrusionOk="0">
                  <a:moveTo>
                    <a:pt x="7609" y="1"/>
                  </a:moveTo>
                  <a:cubicBezTo>
                    <a:pt x="7609" y="1"/>
                    <a:pt x="2921" y="2481"/>
                    <a:pt x="2494" y="4089"/>
                  </a:cubicBezTo>
                  <a:cubicBezTo>
                    <a:pt x="749" y="10756"/>
                    <a:pt x="0" y="29589"/>
                    <a:pt x="144" y="29589"/>
                  </a:cubicBezTo>
                  <a:cubicBezTo>
                    <a:pt x="145" y="29589"/>
                    <a:pt x="147" y="29588"/>
                    <a:pt x="148" y="29584"/>
                  </a:cubicBezTo>
                  <a:lnTo>
                    <a:pt x="2020" y="29632"/>
                  </a:lnTo>
                  <a:lnTo>
                    <a:pt x="76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1976025" y="4700350"/>
              <a:ext cx="55675" cy="150075"/>
            </a:xfrm>
            <a:custGeom>
              <a:avLst/>
              <a:gdLst/>
              <a:ahLst/>
              <a:cxnLst/>
              <a:rect l="l" t="t" r="r" b="b"/>
              <a:pathLst>
                <a:path w="2227" h="6003" extrusionOk="0">
                  <a:moveTo>
                    <a:pt x="354" y="0"/>
                  </a:moveTo>
                  <a:cubicBezTo>
                    <a:pt x="0" y="2970"/>
                    <a:pt x="383" y="6002"/>
                    <a:pt x="637" y="6002"/>
                  </a:cubicBezTo>
                  <a:cubicBezTo>
                    <a:pt x="695" y="6002"/>
                    <a:pt x="746" y="5845"/>
                    <a:pt x="781" y="5494"/>
                  </a:cubicBezTo>
                  <a:cubicBezTo>
                    <a:pt x="923" y="4053"/>
                    <a:pt x="1128" y="2880"/>
                    <a:pt x="1219" y="2406"/>
                  </a:cubicBezTo>
                  <a:cubicBezTo>
                    <a:pt x="1228" y="2358"/>
                    <a:pt x="1275" y="2326"/>
                    <a:pt x="1319" y="2326"/>
                  </a:cubicBezTo>
                  <a:cubicBezTo>
                    <a:pt x="1352" y="2326"/>
                    <a:pt x="1383" y="2344"/>
                    <a:pt x="1397" y="2386"/>
                  </a:cubicBezTo>
                  <a:cubicBezTo>
                    <a:pt x="1535" y="2805"/>
                    <a:pt x="1602" y="3251"/>
                    <a:pt x="1756" y="3764"/>
                  </a:cubicBezTo>
                  <a:cubicBezTo>
                    <a:pt x="1771" y="3815"/>
                    <a:pt x="1787" y="3838"/>
                    <a:pt x="1802" y="3838"/>
                  </a:cubicBezTo>
                  <a:cubicBezTo>
                    <a:pt x="1999" y="3838"/>
                    <a:pt x="2226" y="48"/>
                    <a:pt x="2226" y="48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2440000" y="4698175"/>
              <a:ext cx="55075" cy="139725"/>
            </a:xfrm>
            <a:custGeom>
              <a:avLst/>
              <a:gdLst/>
              <a:ahLst/>
              <a:cxnLst/>
              <a:rect l="l" t="t" r="r" b="b"/>
              <a:pathLst>
                <a:path w="2203" h="5589" extrusionOk="0">
                  <a:moveTo>
                    <a:pt x="552" y="0"/>
                  </a:moveTo>
                  <a:cubicBezTo>
                    <a:pt x="552" y="0"/>
                    <a:pt x="0" y="3582"/>
                    <a:pt x="197" y="3582"/>
                  </a:cubicBezTo>
                  <a:cubicBezTo>
                    <a:pt x="212" y="3582"/>
                    <a:pt x="232" y="3561"/>
                    <a:pt x="256" y="3516"/>
                  </a:cubicBezTo>
                  <a:cubicBezTo>
                    <a:pt x="513" y="3046"/>
                    <a:pt x="671" y="2623"/>
                    <a:pt x="892" y="2240"/>
                  </a:cubicBezTo>
                  <a:cubicBezTo>
                    <a:pt x="909" y="2210"/>
                    <a:pt x="935" y="2197"/>
                    <a:pt x="962" y="2197"/>
                  </a:cubicBezTo>
                  <a:cubicBezTo>
                    <a:pt x="1012" y="2197"/>
                    <a:pt x="1065" y="2241"/>
                    <a:pt x="1062" y="2295"/>
                  </a:cubicBezTo>
                  <a:cubicBezTo>
                    <a:pt x="1054" y="2777"/>
                    <a:pt x="821" y="3966"/>
                    <a:pt x="857" y="5407"/>
                  </a:cubicBezTo>
                  <a:cubicBezTo>
                    <a:pt x="860" y="5531"/>
                    <a:pt x="886" y="5589"/>
                    <a:pt x="929" y="5589"/>
                  </a:cubicBezTo>
                  <a:cubicBezTo>
                    <a:pt x="1210" y="5589"/>
                    <a:pt x="2202" y="3085"/>
                    <a:pt x="2168" y="99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2277550" y="5399550"/>
              <a:ext cx="240550" cy="67175"/>
            </a:xfrm>
            <a:custGeom>
              <a:avLst/>
              <a:gdLst/>
              <a:ahLst/>
              <a:cxnLst/>
              <a:rect l="l" t="t" r="r" b="b"/>
              <a:pathLst>
                <a:path w="9622" h="2687" extrusionOk="0">
                  <a:moveTo>
                    <a:pt x="975" y="0"/>
                  </a:moveTo>
                  <a:cubicBezTo>
                    <a:pt x="713" y="0"/>
                    <a:pt x="546" y="24"/>
                    <a:pt x="458" y="83"/>
                  </a:cubicBezTo>
                  <a:cubicBezTo>
                    <a:pt x="91" y="340"/>
                    <a:pt x="0" y="1940"/>
                    <a:pt x="0" y="1940"/>
                  </a:cubicBezTo>
                  <a:lnTo>
                    <a:pt x="1118" y="2228"/>
                  </a:lnTo>
                  <a:lnTo>
                    <a:pt x="1383" y="1513"/>
                  </a:lnTo>
                  <a:cubicBezTo>
                    <a:pt x="3595" y="2102"/>
                    <a:pt x="7285" y="2686"/>
                    <a:pt x="8542" y="2686"/>
                  </a:cubicBezTo>
                  <a:cubicBezTo>
                    <a:pt x="8551" y="2686"/>
                    <a:pt x="8559" y="2686"/>
                    <a:pt x="8567" y="2686"/>
                  </a:cubicBezTo>
                  <a:cubicBezTo>
                    <a:pt x="9622" y="2678"/>
                    <a:pt x="7908" y="1857"/>
                    <a:pt x="6430" y="1193"/>
                  </a:cubicBezTo>
                  <a:cubicBezTo>
                    <a:pt x="5636" y="838"/>
                    <a:pt x="3318" y="162"/>
                    <a:pt x="2449" y="91"/>
                  </a:cubicBezTo>
                  <a:cubicBezTo>
                    <a:pt x="1787" y="38"/>
                    <a:pt x="1306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2151050" y="5397650"/>
              <a:ext cx="239400" cy="70850"/>
            </a:xfrm>
            <a:custGeom>
              <a:avLst/>
              <a:gdLst/>
              <a:ahLst/>
              <a:cxnLst/>
              <a:rect l="l" t="t" r="r" b="b"/>
              <a:pathLst>
                <a:path w="9576" h="2834" extrusionOk="0">
                  <a:moveTo>
                    <a:pt x="927" y="0"/>
                  </a:moveTo>
                  <a:cubicBezTo>
                    <a:pt x="714" y="0"/>
                    <a:pt x="573" y="21"/>
                    <a:pt x="494" y="72"/>
                  </a:cubicBezTo>
                  <a:cubicBezTo>
                    <a:pt x="119" y="321"/>
                    <a:pt x="1" y="1917"/>
                    <a:pt x="1" y="1917"/>
                  </a:cubicBezTo>
                  <a:lnTo>
                    <a:pt x="1107" y="2229"/>
                  </a:lnTo>
                  <a:lnTo>
                    <a:pt x="1387" y="1518"/>
                  </a:lnTo>
                  <a:cubicBezTo>
                    <a:pt x="3603" y="2154"/>
                    <a:pt x="7319" y="2821"/>
                    <a:pt x="8548" y="2833"/>
                  </a:cubicBezTo>
                  <a:cubicBezTo>
                    <a:pt x="8557" y="2833"/>
                    <a:pt x="8567" y="2833"/>
                    <a:pt x="8576" y="2833"/>
                  </a:cubicBezTo>
                  <a:cubicBezTo>
                    <a:pt x="9575" y="2833"/>
                    <a:pt x="7895" y="1990"/>
                    <a:pt x="6443" y="1305"/>
                  </a:cubicBezTo>
                  <a:cubicBezTo>
                    <a:pt x="5653" y="933"/>
                    <a:pt x="3350" y="211"/>
                    <a:pt x="2485" y="124"/>
                  </a:cubicBezTo>
                  <a:cubicBezTo>
                    <a:pt x="1764" y="52"/>
                    <a:pt x="1258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2238250" y="3896575"/>
              <a:ext cx="57875" cy="185450"/>
            </a:xfrm>
            <a:custGeom>
              <a:avLst/>
              <a:gdLst/>
              <a:ahLst/>
              <a:cxnLst/>
              <a:rect l="l" t="t" r="r" b="b"/>
              <a:pathLst>
                <a:path w="2315" h="7418" extrusionOk="0">
                  <a:moveTo>
                    <a:pt x="2133" y="0"/>
                  </a:moveTo>
                  <a:cubicBezTo>
                    <a:pt x="2133" y="0"/>
                    <a:pt x="1779" y="503"/>
                    <a:pt x="1097" y="503"/>
                  </a:cubicBezTo>
                  <a:cubicBezTo>
                    <a:pt x="795" y="503"/>
                    <a:pt x="428" y="404"/>
                    <a:pt x="0" y="119"/>
                  </a:cubicBezTo>
                  <a:lnTo>
                    <a:pt x="0" y="119"/>
                  </a:lnTo>
                  <a:lnTo>
                    <a:pt x="2315" y="741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2388725" y="4049825"/>
              <a:ext cx="113175" cy="650850"/>
            </a:xfrm>
            <a:custGeom>
              <a:avLst/>
              <a:gdLst/>
              <a:ahLst/>
              <a:cxnLst/>
              <a:rect l="l" t="t" r="r" b="b"/>
              <a:pathLst>
                <a:path w="4527" h="26034" extrusionOk="0">
                  <a:moveTo>
                    <a:pt x="1" y="0"/>
                  </a:moveTo>
                  <a:lnTo>
                    <a:pt x="2603" y="25934"/>
                  </a:lnTo>
                  <a:lnTo>
                    <a:pt x="4219" y="26033"/>
                  </a:lnTo>
                  <a:cubicBezTo>
                    <a:pt x="4219" y="26033"/>
                    <a:pt x="4527" y="4155"/>
                    <a:pt x="4156" y="1959"/>
                  </a:cubicBezTo>
                  <a:cubicBezTo>
                    <a:pt x="3915" y="54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2843550" y="4557750"/>
              <a:ext cx="328050" cy="841625"/>
            </a:xfrm>
            <a:custGeom>
              <a:avLst/>
              <a:gdLst/>
              <a:ahLst/>
              <a:cxnLst/>
              <a:rect l="l" t="t" r="r" b="b"/>
              <a:pathLst>
                <a:path w="13122" h="33665" extrusionOk="0">
                  <a:moveTo>
                    <a:pt x="13121" y="1"/>
                  </a:moveTo>
                  <a:lnTo>
                    <a:pt x="0" y="660"/>
                  </a:lnTo>
                  <a:lnTo>
                    <a:pt x="5174" y="33518"/>
                  </a:lnTo>
                  <a:lnTo>
                    <a:pt x="7726" y="33664"/>
                  </a:lnTo>
                  <a:lnTo>
                    <a:pt x="8583" y="9847"/>
                  </a:lnTo>
                  <a:lnTo>
                    <a:pt x="9258" y="33309"/>
                  </a:lnTo>
                  <a:lnTo>
                    <a:pt x="11356" y="33250"/>
                  </a:lnTo>
                  <a:lnTo>
                    <a:pt x="131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2794950" y="3941050"/>
              <a:ext cx="446750" cy="649875"/>
            </a:xfrm>
            <a:custGeom>
              <a:avLst/>
              <a:gdLst/>
              <a:ahLst/>
              <a:cxnLst/>
              <a:rect l="l" t="t" r="r" b="b"/>
              <a:pathLst>
                <a:path w="17870" h="25995" extrusionOk="0">
                  <a:moveTo>
                    <a:pt x="9154" y="0"/>
                  </a:moveTo>
                  <a:cubicBezTo>
                    <a:pt x="6577" y="0"/>
                    <a:pt x="686" y="907"/>
                    <a:pt x="1" y="9091"/>
                  </a:cubicBezTo>
                  <a:lnTo>
                    <a:pt x="392" y="16789"/>
                  </a:lnTo>
                  <a:cubicBezTo>
                    <a:pt x="396" y="18831"/>
                    <a:pt x="522" y="20869"/>
                    <a:pt x="767" y="22895"/>
                  </a:cubicBezTo>
                  <a:cubicBezTo>
                    <a:pt x="767" y="22895"/>
                    <a:pt x="621" y="25995"/>
                    <a:pt x="5279" y="25995"/>
                  </a:cubicBezTo>
                  <a:cubicBezTo>
                    <a:pt x="5463" y="25995"/>
                    <a:pt x="5655" y="25990"/>
                    <a:pt x="5854" y="25980"/>
                  </a:cubicBezTo>
                  <a:lnTo>
                    <a:pt x="15950" y="25605"/>
                  </a:lnTo>
                  <a:cubicBezTo>
                    <a:pt x="17360" y="25289"/>
                    <a:pt x="17071" y="21465"/>
                    <a:pt x="17640" y="11228"/>
                  </a:cubicBezTo>
                  <a:cubicBezTo>
                    <a:pt x="17869" y="7128"/>
                    <a:pt x="16459" y="1942"/>
                    <a:pt x="12581" y="607"/>
                  </a:cubicBezTo>
                  <a:cubicBezTo>
                    <a:pt x="12581" y="607"/>
                    <a:pt x="11155" y="153"/>
                    <a:pt x="10353" y="74"/>
                  </a:cubicBezTo>
                  <a:cubicBezTo>
                    <a:pt x="10353" y="74"/>
                    <a:pt x="9888" y="0"/>
                    <a:pt x="9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2917300" y="3857275"/>
              <a:ext cx="1300" cy="1200"/>
            </a:xfrm>
            <a:custGeom>
              <a:avLst/>
              <a:gdLst/>
              <a:ahLst/>
              <a:cxnLst/>
              <a:rect l="l" t="t" r="r" b="b"/>
              <a:pathLst>
                <a:path w="52" h="48" extrusionOk="0">
                  <a:moveTo>
                    <a:pt x="52" y="0"/>
                  </a:moveTo>
                  <a:cubicBezTo>
                    <a:pt x="49" y="2"/>
                    <a:pt x="46" y="4"/>
                    <a:pt x="43" y="6"/>
                  </a:cubicBezTo>
                  <a:lnTo>
                    <a:pt x="43" y="6"/>
                  </a:lnTo>
                  <a:cubicBezTo>
                    <a:pt x="46" y="4"/>
                    <a:pt x="49" y="2"/>
                    <a:pt x="52" y="0"/>
                  </a:cubicBezTo>
                  <a:close/>
                  <a:moveTo>
                    <a:pt x="43" y="6"/>
                  </a:moveTo>
                  <a:cubicBezTo>
                    <a:pt x="34" y="12"/>
                    <a:pt x="25" y="19"/>
                    <a:pt x="16" y="28"/>
                  </a:cubicBezTo>
                  <a:cubicBezTo>
                    <a:pt x="8" y="32"/>
                    <a:pt x="4" y="44"/>
                    <a:pt x="0" y="48"/>
                  </a:cubicBezTo>
                  <a:cubicBezTo>
                    <a:pt x="14" y="34"/>
                    <a:pt x="27" y="18"/>
                    <a:pt x="43" y="6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2922525" y="3855225"/>
              <a:ext cx="6150" cy="300"/>
            </a:xfrm>
            <a:custGeom>
              <a:avLst/>
              <a:gdLst/>
              <a:ahLst/>
              <a:cxnLst/>
              <a:rect l="l" t="t" r="r" b="b"/>
              <a:pathLst>
                <a:path w="246" h="12" extrusionOk="0">
                  <a:moveTo>
                    <a:pt x="68" y="3"/>
                  </a:moveTo>
                  <a:cubicBezTo>
                    <a:pt x="44" y="3"/>
                    <a:pt x="25" y="7"/>
                    <a:pt x="1" y="11"/>
                  </a:cubicBezTo>
                  <a:cubicBezTo>
                    <a:pt x="24" y="8"/>
                    <a:pt x="47" y="5"/>
                    <a:pt x="71" y="3"/>
                  </a:cubicBezTo>
                  <a:close/>
                  <a:moveTo>
                    <a:pt x="132" y="1"/>
                  </a:moveTo>
                  <a:cubicBezTo>
                    <a:pt x="111" y="1"/>
                    <a:pt x="91" y="2"/>
                    <a:pt x="71" y="3"/>
                  </a:cubicBezTo>
                  <a:lnTo>
                    <a:pt x="175" y="3"/>
                  </a:lnTo>
                  <a:cubicBezTo>
                    <a:pt x="198" y="3"/>
                    <a:pt x="222" y="7"/>
                    <a:pt x="246" y="11"/>
                  </a:cubicBezTo>
                  <a:cubicBezTo>
                    <a:pt x="207" y="4"/>
                    <a:pt x="169" y="1"/>
                    <a:pt x="132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2920650" y="3855600"/>
              <a:ext cx="1600" cy="600"/>
            </a:xfrm>
            <a:custGeom>
              <a:avLst/>
              <a:gdLst/>
              <a:ahLst/>
              <a:cxnLst/>
              <a:rect l="l" t="t" r="r" b="b"/>
              <a:pathLst>
                <a:path w="64" h="24" extrusionOk="0">
                  <a:moveTo>
                    <a:pt x="64" y="0"/>
                  </a:moveTo>
                  <a:cubicBezTo>
                    <a:pt x="52" y="0"/>
                    <a:pt x="40" y="4"/>
                    <a:pt x="28" y="8"/>
                  </a:cubicBezTo>
                  <a:cubicBezTo>
                    <a:pt x="23" y="11"/>
                    <a:pt x="15" y="16"/>
                    <a:pt x="8" y="20"/>
                  </a:cubicBezTo>
                  <a:lnTo>
                    <a:pt x="8" y="20"/>
                  </a:lnTo>
                  <a:cubicBezTo>
                    <a:pt x="26" y="11"/>
                    <a:pt x="43" y="7"/>
                    <a:pt x="64" y="0"/>
                  </a:cubicBezTo>
                  <a:close/>
                  <a:moveTo>
                    <a:pt x="8" y="20"/>
                  </a:moveTo>
                  <a:cubicBezTo>
                    <a:pt x="6" y="21"/>
                    <a:pt x="3" y="22"/>
                    <a:pt x="1" y="24"/>
                  </a:cubicBezTo>
                  <a:cubicBezTo>
                    <a:pt x="3" y="23"/>
                    <a:pt x="6" y="21"/>
                    <a:pt x="8" y="2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2916125" y="3858550"/>
              <a:ext cx="1100" cy="1700"/>
            </a:xfrm>
            <a:custGeom>
              <a:avLst/>
              <a:gdLst/>
              <a:ahLst/>
              <a:cxnLst/>
              <a:rect l="l" t="t" r="r" b="b"/>
              <a:pathLst>
                <a:path w="44" h="68" extrusionOk="0">
                  <a:moveTo>
                    <a:pt x="44" y="1"/>
                  </a:moveTo>
                  <a:lnTo>
                    <a:pt x="44" y="1"/>
                  </a:lnTo>
                  <a:cubicBezTo>
                    <a:pt x="32" y="12"/>
                    <a:pt x="20" y="28"/>
                    <a:pt x="8" y="48"/>
                  </a:cubicBezTo>
                  <a:cubicBezTo>
                    <a:pt x="4" y="52"/>
                    <a:pt x="4" y="60"/>
                    <a:pt x="0" y="68"/>
                  </a:cubicBezTo>
                  <a:cubicBezTo>
                    <a:pt x="12" y="44"/>
                    <a:pt x="28" y="20"/>
                    <a:pt x="44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2929050" y="3855500"/>
              <a:ext cx="1900" cy="400"/>
            </a:xfrm>
            <a:custGeom>
              <a:avLst/>
              <a:gdLst/>
              <a:ahLst/>
              <a:cxnLst/>
              <a:rect l="l" t="t" r="r" b="b"/>
              <a:pathLst>
                <a:path w="76" h="16" extrusionOk="0">
                  <a:moveTo>
                    <a:pt x="0" y="0"/>
                  </a:moveTo>
                  <a:lnTo>
                    <a:pt x="0" y="0"/>
                  </a:lnTo>
                  <a:cubicBezTo>
                    <a:pt x="16" y="5"/>
                    <a:pt x="30" y="8"/>
                    <a:pt x="44" y="10"/>
                  </a:cubicBezTo>
                  <a:lnTo>
                    <a:pt x="44" y="10"/>
                  </a:lnTo>
                  <a:cubicBezTo>
                    <a:pt x="29" y="6"/>
                    <a:pt x="15" y="3"/>
                    <a:pt x="0" y="0"/>
                  </a:cubicBezTo>
                  <a:close/>
                  <a:moveTo>
                    <a:pt x="44" y="10"/>
                  </a:moveTo>
                  <a:lnTo>
                    <a:pt x="44" y="10"/>
                  </a:lnTo>
                  <a:cubicBezTo>
                    <a:pt x="49" y="12"/>
                    <a:pt x="54" y="14"/>
                    <a:pt x="60" y="16"/>
                  </a:cubicBezTo>
                  <a:lnTo>
                    <a:pt x="76" y="16"/>
                  </a:lnTo>
                  <a:cubicBezTo>
                    <a:pt x="65" y="14"/>
                    <a:pt x="55" y="12"/>
                    <a:pt x="44" y="1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2918675" y="3856175"/>
              <a:ext cx="1800" cy="1025"/>
            </a:xfrm>
            <a:custGeom>
              <a:avLst/>
              <a:gdLst/>
              <a:ahLst/>
              <a:cxnLst/>
              <a:rect l="l" t="t" r="r" b="b"/>
              <a:pathLst>
                <a:path w="72" h="41" extrusionOk="0">
                  <a:moveTo>
                    <a:pt x="64" y="1"/>
                  </a:moveTo>
                  <a:cubicBezTo>
                    <a:pt x="44" y="13"/>
                    <a:pt x="24" y="24"/>
                    <a:pt x="5" y="36"/>
                  </a:cubicBezTo>
                  <a:lnTo>
                    <a:pt x="1" y="40"/>
                  </a:lnTo>
                  <a:cubicBezTo>
                    <a:pt x="24" y="24"/>
                    <a:pt x="44" y="13"/>
                    <a:pt x="72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2920450" y="38561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2918575" y="38572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2918675" y="3856175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1" y="40"/>
                  </a:moveTo>
                  <a:lnTo>
                    <a:pt x="1" y="40"/>
                  </a:lnTo>
                  <a:cubicBezTo>
                    <a:pt x="21" y="24"/>
                    <a:pt x="44" y="13"/>
                    <a:pt x="68" y="1"/>
                  </a:cubicBezTo>
                  <a:lnTo>
                    <a:pt x="68" y="1"/>
                  </a:lnTo>
                  <a:cubicBezTo>
                    <a:pt x="44" y="13"/>
                    <a:pt x="21" y="24"/>
                    <a:pt x="1" y="4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2917700" y="3857275"/>
              <a:ext cx="900" cy="7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28"/>
                  </a:moveTo>
                  <a:cubicBezTo>
                    <a:pt x="12" y="16"/>
                    <a:pt x="24" y="8"/>
                    <a:pt x="36" y="0"/>
                  </a:cubicBezTo>
                  <a:lnTo>
                    <a:pt x="36" y="0"/>
                  </a:lnTo>
                  <a:cubicBezTo>
                    <a:pt x="24" y="8"/>
                    <a:pt x="12" y="16"/>
                    <a:pt x="0" y="2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2920650" y="3855775"/>
              <a:ext cx="725" cy="425"/>
            </a:xfrm>
            <a:custGeom>
              <a:avLst/>
              <a:gdLst/>
              <a:ahLst/>
              <a:cxnLst/>
              <a:rect l="l" t="t" r="r" b="b"/>
              <a:pathLst>
                <a:path w="29" h="17" extrusionOk="0">
                  <a:moveTo>
                    <a:pt x="28" y="1"/>
                  </a:moveTo>
                  <a:cubicBezTo>
                    <a:pt x="17" y="5"/>
                    <a:pt x="9" y="13"/>
                    <a:pt x="1" y="17"/>
                  </a:cubicBezTo>
                  <a:cubicBezTo>
                    <a:pt x="9" y="13"/>
                    <a:pt x="21" y="5"/>
                    <a:pt x="2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2916125" y="3858550"/>
              <a:ext cx="1100" cy="1700"/>
            </a:xfrm>
            <a:custGeom>
              <a:avLst/>
              <a:gdLst/>
              <a:ahLst/>
              <a:cxnLst/>
              <a:rect l="l" t="t" r="r" b="b"/>
              <a:pathLst>
                <a:path w="44" h="68" extrusionOk="0">
                  <a:moveTo>
                    <a:pt x="0" y="68"/>
                  </a:moveTo>
                  <a:lnTo>
                    <a:pt x="0" y="68"/>
                  </a:lnTo>
                  <a:cubicBezTo>
                    <a:pt x="12" y="44"/>
                    <a:pt x="28" y="20"/>
                    <a:pt x="44" y="1"/>
                  </a:cubicBezTo>
                  <a:lnTo>
                    <a:pt x="44" y="1"/>
                  </a:lnTo>
                  <a:cubicBezTo>
                    <a:pt x="28" y="20"/>
                    <a:pt x="12" y="44"/>
                    <a:pt x="0" y="6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2916300" y="3858550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37" y="1"/>
                  </a:moveTo>
                  <a:cubicBezTo>
                    <a:pt x="25" y="12"/>
                    <a:pt x="13" y="28"/>
                    <a:pt x="1" y="48"/>
                  </a:cubicBezTo>
                  <a:cubicBezTo>
                    <a:pt x="13" y="28"/>
                    <a:pt x="25" y="12"/>
                    <a:pt x="37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2930925" y="3855875"/>
              <a:ext cx="7925" cy="2900"/>
            </a:xfrm>
            <a:custGeom>
              <a:avLst/>
              <a:gdLst/>
              <a:ahLst/>
              <a:cxnLst/>
              <a:rect l="l" t="t" r="r" b="b"/>
              <a:pathLst>
                <a:path w="317" h="116" extrusionOk="0">
                  <a:moveTo>
                    <a:pt x="1" y="1"/>
                  </a:moveTo>
                  <a:lnTo>
                    <a:pt x="1" y="1"/>
                  </a:lnTo>
                  <a:cubicBezTo>
                    <a:pt x="83" y="21"/>
                    <a:pt x="166" y="56"/>
                    <a:pt x="241" y="96"/>
                  </a:cubicBezTo>
                  <a:cubicBezTo>
                    <a:pt x="261" y="112"/>
                    <a:pt x="289" y="115"/>
                    <a:pt x="317" y="115"/>
                  </a:cubicBezTo>
                  <a:cubicBezTo>
                    <a:pt x="289" y="115"/>
                    <a:pt x="261" y="112"/>
                    <a:pt x="241" y="96"/>
                  </a:cubicBezTo>
                  <a:cubicBezTo>
                    <a:pt x="166" y="56"/>
                    <a:pt x="83" y="21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2926275" y="3802475"/>
              <a:ext cx="15450" cy="54125"/>
            </a:xfrm>
            <a:custGeom>
              <a:avLst/>
              <a:gdLst/>
              <a:ahLst/>
              <a:cxnLst/>
              <a:rect l="l" t="t" r="r" b="b"/>
              <a:pathLst>
                <a:path w="618" h="2165" extrusionOk="0">
                  <a:moveTo>
                    <a:pt x="609" y="2165"/>
                  </a:moveTo>
                  <a:cubicBezTo>
                    <a:pt x="617" y="2141"/>
                    <a:pt x="617" y="2113"/>
                    <a:pt x="609" y="2090"/>
                  </a:cubicBezTo>
                  <a:lnTo>
                    <a:pt x="1" y="0"/>
                  </a:lnTo>
                  <a:lnTo>
                    <a:pt x="609" y="2090"/>
                  </a:lnTo>
                  <a:cubicBezTo>
                    <a:pt x="617" y="2113"/>
                    <a:pt x="617" y="2141"/>
                    <a:pt x="609" y="216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2930525" y="3855875"/>
              <a:ext cx="325" cy="125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1" y="1"/>
                  </a:move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2917300" y="3857950"/>
              <a:ext cx="425" cy="525"/>
            </a:xfrm>
            <a:custGeom>
              <a:avLst/>
              <a:gdLst/>
              <a:ahLst/>
              <a:cxnLst/>
              <a:rect l="l" t="t" r="r" b="b"/>
              <a:pathLst>
                <a:path w="17" h="21" extrusionOk="0">
                  <a:moveTo>
                    <a:pt x="0" y="21"/>
                  </a:moveTo>
                  <a:lnTo>
                    <a:pt x="0" y="21"/>
                  </a:lnTo>
                  <a:cubicBezTo>
                    <a:pt x="4" y="17"/>
                    <a:pt x="8" y="5"/>
                    <a:pt x="16" y="1"/>
                  </a:cubicBezTo>
                  <a:cubicBezTo>
                    <a:pt x="8" y="5"/>
                    <a:pt x="4" y="17"/>
                    <a:pt x="0" y="2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2916125" y="3859725"/>
              <a:ext cx="200" cy="525"/>
            </a:xfrm>
            <a:custGeom>
              <a:avLst/>
              <a:gdLst/>
              <a:ahLst/>
              <a:cxnLst/>
              <a:rect l="l" t="t" r="r" b="b"/>
              <a:pathLst>
                <a:path w="8" h="21" extrusionOk="0">
                  <a:moveTo>
                    <a:pt x="8" y="1"/>
                  </a:moveTo>
                  <a:cubicBezTo>
                    <a:pt x="4" y="5"/>
                    <a:pt x="4" y="13"/>
                    <a:pt x="0" y="21"/>
                  </a:cubicBezTo>
                  <a:lnTo>
                    <a:pt x="0" y="21"/>
                  </a:lnTo>
                  <a:cubicBezTo>
                    <a:pt x="4" y="13"/>
                    <a:pt x="4" y="5"/>
                    <a:pt x="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2917200" y="38584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5"/>
                  </a:moveTo>
                  <a:lnTo>
                    <a:pt x="1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2883125" y="3714000"/>
              <a:ext cx="7150" cy="7325"/>
            </a:xfrm>
            <a:custGeom>
              <a:avLst/>
              <a:gdLst/>
              <a:ahLst/>
              <a:cxnLst/>
              <a:rect l="l" t="t" r="r" b="b"/>
              <a:pathLst>
                <a:path w="286" h="293" extrusionOk="0">
                  <a:moveTo>
                    <a:pt x="1" y="292"/>
                  </a:moveTo>
                  <a:cubicBezTo>
                    <a:pt x="92" y="194"/>
                    <a:pt x="187" y="95"/>
                    <a:pt x="285" y="0"/>
                  </a:cubicBezTo>
                  <a:cubicBezTo>
                    <a:pt x="187" y="95"/>
                    <a:pt x="92" y="194"/>
                    <a:pt x="1" y="29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2876825" y="3722175"/>
              <a:ext cx="5550" cy="6650"/>
            </a:xfrm>
            <a:custGeom>
              <a:avLst/>
              <a:gdLst/>
              <a:ahLst/>
              <a:cxnLst/>
              <a:rect l="l" t="t" r="r" b="b"/>
              <a:pathLst>
                <a:path w="222" h="266" extrusionOk="0">
                  <a:moveTo>
                    <a:pt x="0" y="266"/>
                  </a:moveTo>
                  <a:cubicBezTo>
                    <a:pt x="71" y="175"/>
                    <a:pt x="146" y="88"/>
                    <a:pt x="221" y="1"/>
                  </a:cubicBezTo>
                  <a:cubicBezTo>
                    <a:pt x="146" y="88"/>
                    <a:pt x="71" y="175"/>
                    <a:pt x="0" y="26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2899825" y="3700850"/>
              <a:ext cx="5650" cy="4675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0" y="186"/>
                  </a:moveTo>
                  <a:cubicBezTo>
                    <a:pt x="75" y="123"/>
                    <a:pt x="150" y="60"/>
                    <a:pt x="226" y="1"/>
                  </a:cubicBezTo>
                  <a:cubicBezTo>
                    <a:pt x="150" y="60"/>
                    <a:pt x="75" y="123"/>
                    <a:pt x="0" y="18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2915925" y="3688225"/>
              <a:ext cx="7725" cy="5050"/>
            </a:xfrm>
            <a:custGeom>
              <a:avLst/>
              <a:gdLst/>
              <a:ahLst/>
              <a:cxnLst/>
              <a:rect l="l" t="t" r="r" b="b"/>
              <a:pathLst>
                <a:path w="309" h="202" extrusionOk="0">
                  <a:moveTo>
                    <a:pt x="0" y="202"/>
                  </a:moveTo>
                  <a:cubicBezTo>
                    <a:pt x="103" y="131"/>
                    <a:pt x="206" y="63"/>
                    <a:pt x="308" y="0"/>
                  </a:cubicBezTo>
                  <a:cubicBezTo>
                    <a:pt x="206" y="63"/>
                    <a:pt x="103" y="131"/>
                    <a:pt x="0" y="20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2891625" y="3707275"/>
              <a:ext cx="6050" cy="5550"/>
            </a:xfrm>
            <a:custGeom>
              <a:avLst/>
              <a:gdLst/>
              <a:ahLst/>
              <a:cxnLst/>
              <a:rect l="l" t="t" r="r" b="b"/>
              <a:pathLst>
                <a:path w="242" h="222" extrusionOk="0">
                  <a:moveTo>
                    <a:pt x="1" y="222"/>
                  </a:moveTo>
                  <a:cubicBezTo>
                    <a:pt x="80" y="147"/>
                    <a:pt x="159" y="72"/>
                    <a:pt x="241" y="1"/>
                  </a:cubicBezTo>
                  <a:cubicBezTo>
                    <a:pt x="159" y="72"/>
                    <a:pt x="80" y="147"/>
                    <a:pt x="1" y="22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2907825" y="3694725"/>
              <a:ext cx="6050" cy="4375"/>
            </a:xfrm>
            <a:custGeom>
              <a:avLst/>
              <a:gdLst/>
              <a:ahLst/>
              <a:cxnLst/>
              <a:rect l="l" t="t" r="r" b="b"/>
              <a:pathLst>
                <a:path w="242" h="175" extrusionOk="0">
                  <a:moveTo>
                    <a:pt x="0" y="175"/>
                  </a:moveTo>
                  <a:cubicBezTo>
                    <a:pt x="79" y="115"/>
                    <a:pt x="162" y="56"/>
                    <a:pt x="241" y="1"/>
                  </a:cubicBezTo>
                  <a:cubicBezTo>
                    <a:pt x="162" y="56"/>
                    <a:pt x="79" y="115"/>
                    <a:pt x="0" y="17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2928650" y="3855500"/>
              <a:ext cx="425" cy="125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" y="0"/>
                  </a:moveTo>
                  <a:lnTo>
                    <a:pt x="16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2917200" y="38584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2920450" y="38561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2918575" y="38571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1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2922150" y="3855500"/>
              <a:ext cx="400" cy="125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0" y="4"/>
                  </a:moveTo>
                  <a:lnTo>
                    <a:pt x="0" y="4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2850550" y="3663800"/>
              <a:ext cx="250725" cy="307150"/>
            </a:xfrm>
            <a:custGeom>
              <a:avLst/>
              <a:gdLst/>
              <a:ahLst/>
              <a:cxnLst/>
              <a:rect l="l" t="t" r="r" b="b"/>
              <a:pathLst>
                <a:path w="10029" h="12286" extrusionOk="0">
                  <a:moveTo>
                    <a:pt x="4897" y="0"/>
                  </a:moveTo>
                  <a:cubicBezTo>
                    <a:pt x="3069" y="0"/>
                    <a:pt x="1596" y="1830"/>
                    <a:pt x="1596" y="1830"/>
                  </a:cubicBezTo>
                  <a:cubicBezTo>
                    <a:pt x="1596" y="1830"/>
                    <a:pt x="0" y="4872"/>
                    <a:pt x="2378" y="7980"/>
                  </a:cubicBezTo>
                  <a:cubicBezTo>
                    <a:pt x="4025" y="10133"/>
                    <a:pt x="5052" y="11523"/>
                    <a:pt x="5036" y="11851"/>
                  </a:cubicBezTo>
                  <a:cubicBezTo>
                    <a:pt x="5025" y="12058"/>
                    <a:pt x="5460" y="12286"/>
                    <a:pt x="6004" y="12286"/>
                  </a:cubicBezTo>
                  <a:cubicBezTo>
                    <a:pt x="6415" y="12286"/>
                    <a:pt x="6888" y="12157"/>
                    <a:pt x="7280" y="11792"/>
                  </a:cubicBezTo>
                  <a:cubicBezTo>
                    <a:pt x="7379" y="11697"/>
                    <a:pt x="7406" y="11555"/>
                    <a:pt x="7351" y="11428"/>
                  </a:cubicBezTo>
                  <a:lnTo>
                    <a:pt x="6972" y="10283"/>
                  </a:lnTo>
                  <a:lnTo>
                    <a:pt x="6912" y="10109"/>
                  </a:lnTo>
                  <a:cubicBezTo>
                    <a:pt x="7576" y="10046"/>
                    <a:pt x="8370" y="9572"/>
                    <a:pt x="8733" y="9133"/>
                  </a:cubicBezTo>
                  <a:cubicBezTo>
                    <a:pt x="10029" y="7569"/>
                    <a:pt x="9227" y="5314"/>
                    <a:pt x="8623" y="3454"/>
                  </a:cubicBezTo>
                  <a:cubicBezTo>
                    <a:pt x="8263" y="2360"/>
                    <a:pt x="7683" y="1645"/>
                    <a:pt x="7228" y="1155"/>
                  </a:cubicBezTo>
                  <a:cubicBezTo>
                    <a:pt x="6443" y="303"/>
                    <a:pt x="5640" y="0"/>
                    <a:pt x="4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3029175" y="3938525"/>
              <a:ext cx="75750" cy="234150"/>
            </a:xfrm>
            <a:custGeom>
              <a:avLst/>
              <a:gdLst/>
              <a:ahLst/>
              <a:cxnLst/>
              <a:rect l="l" t="t" r="r" b="b"/>
              <a:pathLst>
                <a:path w="3030" h="9366" extrusionOk="0">
                  <a:moveTo>
                    <a:pt x="1" y="1"/>
                  </a:moveTo>
                  <a:lnTo>
                    <a:pt x="569" y="7652"/>
                  </a:lnTo>
                  <a:lnTo>
                    <a:pt x="1031" y="9366"/>
                  </a:lnTo>
                  <a:lnTo>
                    <a:pt x="3030" y="3473"/>
                  </a:lnTo>
                  <a:lnTo>
                    <a:pt x="1529" y="2572"/>
                  </a:lnTo>
                  <a:lnTo>
                    <a:pt x="2560" y="2387"/>
                  </a:lnTo>
                  <a:cubicBezTo>
                    <a:pt x="1284" y="5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2936350" y="3936450"/>
              <a:ext cx="118625" cy="236225"/>
            </a:xfrm>
            <a:custGeom>
              <a:avLst/>
              <a:gdLst/>
              <a:ahLst/>
              <a:cxnLst/>
              <a:rect l="l" t="t" r="r" b="b"/>
              <a:pathLst>
                <a:path w="4745" h="9449" extrusionOk="0">
                  <a:moveTo>
                    <a:pt x="1375" y="1"/>
                  </a:moveTo>
                  <a:cubicBezTo>
                    <a:pt x="1375" y="1"/>
                    <a:pt x="376" y="1071"/>
                    <a:pt x="1" y="3453"/>
                  </a:cubicBezTo>
                  <a:lnTo>
                    <a:pt x="1075" y="3165"/>
                  </a:lnTo>
                  <a:lnTo>
                    <a:pt x="1075" y="3165"/>
                  </a:lnTo>
                  <a:lnTo>
                    <a:pt x="44" y="4709"/>
                  </a:lnTo>
                  <a:lnTo>
                    <a:pt x="4744" y="9449"/>
                  </a:lnTo>
                  <a:lnTo>
                    <a:pt x="3951" y="649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2840575" y="3592725"/>
              <a:ext cx="201400" cy="378225"/>
            </a:xfrm>
            <a:custGeom>
              <a:avLst/>
              <a:gdLst/>
              <a:ahLst/>
              <a:cxnLst/>
              <a:rect l="l" t="t" r="r" b="b"/>
              <a:pathLst>
                <a:path w="8056" h="15129" extrusionOk="0">
                  <a:moveTo>
                    <a:pt x="5510" y="0"/>
                  </a:moveTo>
                  <a:cubicBezTo>
                    <a:pt x="4820" y="0"/>
                    <a:pt x="4086" y="430"/>
                    <a:pt x="3472" y="1490"/>
                  </a:cubicBezTo>
                  <a:cubicBezTo>
                    <a:pt x="1652" y="4626"/>
                    <a:pt x="723" y="6652"/>
                    <a:pt x="309" y="7549"/>
                  </a:cubicBezTo>
                  <a:cubicBezTo>
                    <a:pt x="60" y="8058"/>
                    <a:pt x="1" y="8639"/>
                    <a:pt x="143" y="9188"/>
                  </a:cubicBezTo>
                  <a:lnTo>
                    <a:pt x="135" y="9180"/>
                  </a:lnTo>
                  <a:lnTo>
                    <a:pt x="151" y="9220"/>
                  </a:lnTo>
                  <a:cubicBezTo>
                    <a:pt x="202" y="9413"/>
                    <a:pt x="269" y="9603"/>
                    <a:pt x="360" y="9788"/>
                  </a:cubicBezTo>
                  <a:lnTo>
                    <a:pt x="2327" y="15128"/>
                  </a:lnTo>
                  <a:lnTo>
                    <a:pt x="4219" y="12036"/>
                  </a:lnTo>
                  <a:cubicBezTo>
                    <a:pt x="4223" y="12032"/>
                    <a:pt x="4223" y="12028"/>
                    <a:pt x="4227" y="12028"/>
                  </a:cubicBezTo>
                  <a:lnTo>
                    <a:pt x="4262" y="11965"/>
                  </a:lnTo>
                  <a:lnTo>
                    <a:pt x="4258" y="11965"/>
                  </a:lnTo>
                  <a:cubicBezTo>
                    <a:pt x="4290" y="11913"/>
                    <a:pt x="4306" y="11858"/>
                    <a:pt x="4314" y="11799"/>
                  </a:cubicBezTo>
                  <a:cubicBezTo>
                    <a:pt x="4345" y="11317"/>
                    <a:pt x="3784" y="10089"/>
                    <a:pt x="3559" y="9622"/>
                  </a:cubicBezTo>
                  <a:cubicBezTo>
                    <a:pt x="3022" y="8505"/>
                    <a:pt x="2698" y="8031"/>
                    <a:pt x="2362" y="7434"/>
                  </a:cubicBezTo>
                  <a:cubicBezTo>
                    <a:pt x="2362" y="7434"/>
                    <a:pt x="7714" y="4855"/>
                    <a:pt x="7864" y="3457"/>
                  </a:cubicBezTo>
                  <a:cubicBezTo>
                    <a:pt x="8055" y="1652"/>
                    <a:pt x="6864" y="0"/>
                    <a:pt x="5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2910100" y="3843350"/>
              <a:ext cx="40900" cy="43825"/>
            </a:xfrm>
            <a:custGeom>
              <a:avLst/>
              <a:gdLst/>
              <a:ahLst/>
              <a:cxnLst/>
              <a:rect l="l" t="t" r="r" b="b"/>
              <a:pathLst>
                <a:path w="1636" h="1753" extrusionOk="0">
                  <a:moveTo>
                    <a:pt x="498" y="0"/>
                  </a:moveTo>
                  <a:cubicBezTo>
                    <a:pt x="474" y="0"/>
                    <a:pt x="450" y="0"/>
                    <a:pt x="427" y="4"/>
                  </a:cubicBezTo>
                  <a:lnTo>
                    <a:pt x="407" y="4"/>
                  </a:lnTo>
                  <a:cubicBezTo>
                    <a:pt x="383" y="8"/>
                    <a:pt x="360" y="12"/>
                    <a:pt x="336" y="16"/>
                  </a:cubicBezTo>
                  <a:lnTo>
                    <a:pt x="320" y="20"/>
                  </a:lnTo>
                  <a:cubicBezTo>
                    <a:pt x="296" y="28"/>
                    <a:pt x="277" y="36"/>
                    <a:pt x="253" y="48"/>
                  </a:cubicBezTo>
                  <a:lnTo>
                    <a:pt x="245" y="48"/>
                  </a:lnTo>
                  <a:cubicBezTo>
                    <a:pt x="221" y="60"/>
                    <a:pt x="202" y="71"/>
                    <a:pt x="182" y="87"/>
                  </a:cubicBezTo>
                  <a:lnTo>
                    <a:pt x="178" y="91"/>
                  </a:lnTo>
                  <a:cubicBezTo>
                    <a:pt x="154" y="107"/>
                    <a:pt x="138" y="127"/>
                    <a:pt x="123" y="146"/>
                  </a:cubicBezTo>
                  <a:lnTo>
                    <a:pt x="123" y="150"/>
                  </a:lnTo>
                  <a:cubicBezTo>
                    <a:pt x="103" y="170"/>
                    <a:pt x="87" y="198"/>
                    <a:pt x="75" y="221"/>
                  </a:cubicBezTo>
                  <a:cubicBezTo>
                    <a:pt x="0" y="399"/>
                    <a:pt x="24" y="684"/>
                    <a:pt x="249" y="1138"/>
                  </a:cubicBezTo>
                  <a:cubicBezTo>
                    <a:pt x="249" y="1138"/>
                    <a:pt x="257" y="1154"/>
                    <a:pt x="273" y="1177"/>
                  </a:cubicBezTo>
                  <a:cubicBezTo>
                    <a:pt x="357" y="1316"/>
                    <a:pt x="667" y="1753"/>
                    <a:pt x="1117" y="1753"/>
                  </a:cubicBezTo>
                  <a:cubicBezTo>
                    <a:pt x="1258" y="1753"/>
                    <a:pt x="1414" y="1710"/>
                    <a:pt x="1580" y="1600"/>
                  </a:cubicBezTo>
                  <a:cubicBezTo>
                    <a:pt x="1635" y="1564"/>
                    <a:pt x="1076" y="119"/>
                    <a:pt x="1023" y="119"/>
                  </a:cubicBezTo>
                  <a:cubicBezTo>
                    <a:pt x="1023" y="119"/>
                    <a:pt x="1023" y="119"/>
                    <a:pt x="1023" y="119"/>
                  </a:cubicBezTo>
                  <a:cubicBezTo>
                    <a:pt x="1016" y="120"/>
                    <a:pt x="1009" y="120"/>
                    <a:pt x="1002" y="120"/>
                  </a:cubicBezTo>
                  <a:cubicBezTo>
                    <a:pt x="982" y="120"/>
                    <a:pt x="962" y="116"/>
                    <a:pt x="944" y="107"/>
                  </a:cubicBezTo>
                  <a:cubicBezTo>
                    <a:pt x="865" y="64"/>
                    <a:pt x="778" y="36"/>
                    <a:pt x="687" y="16"/>
                  </a:cubicBezTo>
                  <a:cubicBezTo>
                    <a:pt x="664" y="12"/>
                    <a:pt x="640" y="8"/>
                    <a:pt x="612" y="4"/>
                  </a:cubicBezTo>
                  <a:lnTo>
                    <a:pt x="593" y="4"/>
                  </a:lnTo>
                  <a:cubicBezTo>
                    <a:pt x="569" y="0"/>
                    <a:pt x="541" y="0"/>
                    <a:pt x="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2767525" y="4020000"/>
              <a:ext cx="150975" cy="715750"/>
            </a:xfrm>
            <a:custGeom>
              <a:avLst/>
              <a:gdLst/>
              <a:ahLst/>
              <a:cxnLst/>
              <a:rect l="l" t="t" r="r" b="b"/>
              <a:pathLst>
                <a:path w="6039" h="28630" extrusionOk="0">
                  <a:moveTo>
                    <a:pt x="6039" y="0"/>
                  </a:moveTo>
                  <a:cubicBezTo>
                    <a:pt x="6039" y="1"/>
                    <a:pt x="1674" y="2595"/>
                    <a:pt x="1351" y="4152"/>
                  </a:cubicBezTo>
                  <a:cubicBezTo>
                    <a:pt x="1" y="10607"/>
                    <a:pt x="193" y="28629"/>
                    <a:pt x="332" y="28629"/>
                  </a:cubicBezTo>
                  <a:cubicBezTo>
                    <a:pt x="333" y="28629"/>
                    <a:pt x="334" y="28628"/>
                    <a:pt x="335" y="28624"/>
                  </a:cubicBezTo>
                  <a:lnTo>
                    <a:pt x="2125" y="28577"/>
                  </a:lnTo>
                  <a:lnTo>
                    <a:pt x="60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3214875" y="4710800"/>
              <a:ext cx="52025" cy="133125"/>
            </a:xfrm>
            <a:custGeom>
              <a:avLst/>
              <a:gdLst/>
              <a:ahLst/>
              <a:cxnLst/>
              <a:rect l="l" t="t" r="r" b="b"/>
              <a:pathLst>
                <a:path w="2081" h="5325" extrusionOk="0">
                  <a:moveTo>
                    <a:pt x="357" y="1"/>
                  </a:moveTo>
                  <a:cubicBezTo>
                    <a:pt x="357" y="1"/>
                    <a:pt x="1" y="3440"/>
                    <a:pt x="189" y="3440"/>
                  </a:cubicBezTo>
                  <a:cubicBezTo>
                    <a:pt x="203" y="3440"/>
                    <a:pt x="221" y="3419"/>
                    <a:pt x="243" y="3374"/>
                  </a:cubicBezTo>
                  <a:cubicBezTo>
                    <a:pt x="464" y="2912"/>
                    <a:pt x="594" y="2501"/>
                    <a:pt x="788" y="2126"/>
                  </a:cubicBezTo>
                  <a:cubicBezTo>
                    <a:pt x="804" y="2094"/>
                    <a:pt x="829" y="2082"/>
                    <a:pt x="856" y="2082"/>
                  </a:cubicBezTo>
                  <a:cubicBezTo>
                    <a:pt x="902" y="2082"/>
                    <a:pt x="951" y="2121"/>
                    <a:pt x="954" y="2169"/>
                  </a:cubicBezTo>
                  <a:cubicBezTo>
                    <a:pt x="966" y="2631"/>
                    <a:pt x="800" y="3777"/>
                    <a:pt x="906" y="5155"/>
                  </a:cubicBezTo>
                  <a:cubicBezTo>
                    <a:pt x="916" y="5270"/>
                    <a:pt x="943" y="5325"/>
                    <a:pt x="982" y="5325"/>
                  </a:cubicBezTo>
                  <a:cubicBezTo>
                    <a:pt x="1248" y="5325"/>
                    <a:pt x="2081" y="2878"/>
                    <a:pt x="1902" y="21"/>
                  </a:cubicBezTo>
                  <a:lnTo>
                    <a:pt x="3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3066400" y="5388075"/>
              <a:ext cx="230700" cy="55325"/>
            </a:xfrm>
            <a:custGeom>
              <a:avLst/>
              <a:gdLst/>
              <a:ahLst/>
              <a:cxnLst/>
              <a:rect l="l" t="t" r="r" b="b"/>
              <a:pathLst>
                <a:path w="9228" h="2213" extrusionOk="0">
                  <a:moveTo>
                    <a:pt x="1165" y="0"/>
                  </a:moveTo>
                  <a:cubicBezTo>
                    <a:pt x="717" y="0"/>
                    <a:pt x="455" y="27"/>
                    <a:pt x="344" y="112"/>
                  </a:cubicBezTo>
                  <a:cubicBezTo>
                    <a:pt x="5" y="372"/>
                    <a:pt x="1" y="1905"/>
                    <a:pt x="1" y="1905"/>
                  </a:cubicBezTo>
                  <a:lnTo>
                    <a:pt x="1079" y="2130"/>
                  </a:lnTo>
                  <a:lnTo>
                    <a:pt x="1300" y="1431"/>
                  </a:lnTo>
                  <a:cubicBezTo>
                    <a:pt x="3287" y="1854"/>
                    <a:pt x="6498" y="2213"/>
                    <a:pt x="7904" y="2213"/>
                  </a:cubicBezTo>
                  <a:cubicBezTo>
                    <a:pt x="8021" y="2213"/>
                    <a:pt x="8126" y="2210"/>
                    <a:pt x="8216" y="2205"/>
                  </a:cubicBezTo>
                  <a:cubicBezTo>
                    <a:pt x="9227" y="2146"/>
                    <a:pt x="7549" y="1447"/>
                    <a:pt x="6103" y="886"/>
                  </a:cubicBezTo>
                  <a:cubicBezTo>
                    <a:pt x="5329" y="582"/>
                    <a:pt x="3081" y="49"/>
                    <a:pt x="2248" y="25"/>
                  </a:cubicBezTo>
                  <a:cubicBezTo>
                    <a:pt x="1807" y="11"/>
                    <a:pt x="1448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945350" y="5392400"/>
              <a:ext cx="230575" cy="58800"/>
            </a:xfrm>
            <a:custGeom>
              <a:avLst/>
              <a:gdLst/>
              <a:ahLst/>
              <a:cxnLst/>
              <a:rect l="l" t="t" r="r" b="b"/>
              <a:pathLst>
                <a:path w="9223" h="2352" extrusionOk="0">
                  <a:moveTo>
                    <a:pt x="1029" y="0"/>
                  </a:moveTo>
                  <a:cubicBezTo>
                    <a:pt x="689" y="0"/>
                    <a:pt x="481" y="26"/>
                    <a:pt x="383" y="97"/>
                  </a:cubicBezTo>
                  <a:cubicBezTo>
                    <a:pt x="36" y="353"/>
                    <a:pt x="0" y="1882"/>
                    <a:pt x="0" y="1882"/>
                  </a:cubicBezTo>
                  <a:lnTo>
                    <a:pt x="1075" y="2131"/>
                  </a:lnTo>
                  <a:lnTo>
                    <a:pt x="1308" y="1440"/>
                  </a:lnTo>
                  <a:cubicBezTo>
                    <a:pt x="3349" y="1913"/>
                    <a:pt x="6695" y="2352"/>
                    <a:pt x="8023" y="2352"/>
                  </a:cubicBezTo>
                  <a:cubicBezTo>
                    <a:pt x="8090" y="2352"/>
                    <a:pt x="8152" y="2350"/>
                    <a:pt x="8208" y="2348"/>
                  </a:cubicBezTo>
                  <a:cubicBezTo>
                    <a:pt x="9223" y="2313"/>
                    <a:pt x="7560" y="1578"/>
                    <a:pt x="6126" y="985"/>
                  </a:cubicBezTo>
                  <a:cubicBezTo>
                    <a:pt x="5356" y="669"/>
                    <a:pt x="3120" y="89"/>
                    <a:pt x="2287" y="49"/>
                  </a:cubicBezTo>
                  <a:cubicBezTo>
                    <a:pt x="1750" y="21"/>
                    <a:pt x="1336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2979400" y="3952850"/>
              <a:ext cx="64025" cy="176975"/>
            </a:xfrm>
            <a:custGeom>
              <a:avLst/>
              <a:gdLst/>
              <a:ahLst/>
              <a:cxnLst/>
              <a:rect l="l" t="t" r="r" b="b"/>
              <a:pathLst>
                <a:path w="2561" h="7079" extrusionOk="0">
                  <a:moveTo>
                    <a:pt x="2031" y="1"/>
                  </a:moveTo>
                  <a:cubicBezTo>
                    <a:pt x="2031" y="1"/>
                    <a:pt x="1694" y="532"/>
                    <a:pt x="997" y="532"/>
                  </a:cubicBezTo>
                  <a:cubicBezTo>
                    <a:pt x="722" y="532"/>
                    <a:pt x="390" y="449"/>
                    <a:pt x="1" y="218"/>
                  </a:cubicBezTo>
                  <a:lnTo>
                    <a:pt x="1" y="218"/>
                  </a:lnTo>
                  <a:lnTo>
                    <a:pt x="2560" y="7079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3130375" y="4094550"/>
              <a:ext cx="132050" cy="616775"/>
            </a:xfrm>
            <a:custGeom>
              <a:avLst/>
              <a:gdLst/>
              <a:ahLst/>
              <a:cxnLst/>
              <a:rect l="l" t="t" r="r" b="b"/>
              <a:pathLst>
                <a:path w="5282" h="24671" extrusionOk="0">
                  <a:moveTo>
                    <a:pt x="1" y="0"/>
                  </a:moveTo>
                  <a:lnTo>
                    <a:pt x="3737" y="24651"/>
                  </a:lnTo>
                  <a:lnTo>
                    <a:pt x="5282" y="24671"/>
                  </a:lnTo>
                  <a:cubicBezTo>
                    <a:pt x="5282" y="24671"/>
                    <a:pt x="4527" y="3753"/>
                    <a:pt x="4065" y="1671"/>
                  </a:cubicBezTo>
                  <a:cubicBezTo>
                    <a:pt x="3769" y="3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2835550" y="3945550"/>
              <a:ext cx="145950" cy="218050"/>
            </a:xfrm>
            <a:custGeom>
              <a:avLst/>
              <a:gdLst/>
              <a:ahLst/>
              <a:cxnLst/>
              <a:rect l="l" t="t" r="r" b="b"/>
              <a:pathLst>
                <a:path w="5838" h="8722" extrusionOk="0">
                  <a:moveTo>
                    <a:pt x="2524" y="0"/>
                  </a:moveTo>
                  <a:lnTo>
                    <a:pt x="2524" y="0"/>
                  </a:lnTo>
                  <a:cubicBezTo>
                    <a:pt x="2524" y="0"/>
                    <a:pt x="0" y="3832"/>
                    <a:pt x="3049" y="8721"/>
                  </a:cubicBezTo>
                  <a:cubicBezTo>
                    <a:pt x="3049" y="8721"/>
                    <a:pt x="5838" y="3144"/>
                    <a:pt x="2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2885200" y="3945550"/>
              <a:ext cx="28675" cy="2455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656" y="0"/>
                  </a:moveTo>
                  <a:cubicBezTo>
                    <a:pt x="222" y="0"/>
                    <a:pt x="1" y="530"/>
                    <a:pt x="313" y="838"/>
                  </a:cubicBezTo>
                  <a:cubicBezTo>
                    <a:pt x="413" y="937"/>
                    <a:pt x="535" y="982"/>
                    <a:pt x="655" y="982"/>
                  </a:cubicBezTo>
                  <a:cubicBezTo>
                    <a:pt x="906" y="982"/>
                    <a:pt x="1146" y="787"/>
                    <a:pt x="1146" y="490"/>
                  </a:cubicBezTo>
                  <a:cubicBezTo>
                    <a:pt x="1146" y="221"/>
                    <a:pt x="929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2774825" y="4495450"/>
              <a:ext cx="475550" cy="457700"/>
            </a:xfrm>
            <a:custGeom>
              <a:avLst/>
              <a:gdLst/>
              <a:ahLst/>
              <a:cxnLst/>
              <a:rect l="l" t="t" r="r" b="b"/>
              <a:pathLst>
                <a:path w="19022" h="18308" extrusionOk="0">
                  <a:moveTo>
                    <a:pt x="3199" y="0"/>
                  </a:moveTo>
                  <a:lnTo>
                    <a:pt x="0" y="18308"/>
                  </a:lnTo>
                  <a:lnTo>
                    <a:pt x="19022" y="18308"/>
                  </a:lnTo>
                  <a:lnTo>
                    <a:pt x="16703" y="474"/>
                  </a:lnTo>
                  <a:lnTo>
                    <a:pt x="31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2771025" y="4734400"/>
              <a:ext cx="49625" cy="144175"/>
            </a:xfrm>
            <a:custGeom>
              <a:avLst/>
              <a:gdLst/>
              <a:ahLst/>
              <a:cxnLst/>
              <a:rect l="l" t="t" r="r" b="b"/>
              <a:pathLst>
                <a:path w="1985" h="5767" extrusionOk="0">
                  <a:moveTo>
                    <a:pt x="1985" y="1"/>
                  </a:moveTo>
                  <a:lnTo>
                    <a:pt x="199" y="48"/>
                  </a:lnTo>
                  <a:cubicBezTo>
                    <a:pt x="0" y="2893"/>
                    <a:pt x="511" y="5766"/>
                    <a:pt x="754" y="5766"/>
                  </a:cubicBezTo>
                  <a:cubicBezTo>
                    <a:pt x="810" y="5766"/>
                    <a:pt x="851" y="5614"/>
                    <a:pt x="867" y="5274"/>
                  </a:cubicBezTo>
                  <a:cubicBezTo>
                    <a:pt x="930" y="3891"/>
                    <a:pt x="1076" y="2758"/>
                    <a:pt x="1136" y="2300"/>
                  </a:cubicBezTo>
                  <a:cubicBezTo>
                    <a:pt x="1142" y="2253"/>
                    <a:pt x="1189" y="2220"/>
                    <a:pt x="1233" y="2220"/>
                  </a:cubicBezTo>
                  <a:cubicBezTo>
                    <a:pt x="1264" y="2220"/>
                    <a:pt x="1295" y="2237"/>
                    <a:pt x="1309" y="2276"/>
                  </a:cubicBezTo>
                  <a:cubicBezTo>
                    <a:pt x="1459" y="2667"/>
                    <a:pt x="1546" y="3090"/>
                    <a:pt x="1716" y="3571"/>
                  </a:cubicBezTo>
                  <a:cubicBezTo>
                    <a:pt x="1733" y="3618"/>
                    <a:pt x="1748" y="3640"/>
                    <a:pt x="1763" y="3640"/>
                  </a:cubicBezTo>
                  <a:cubicBezTo>
                    <a:pt x="1954" y="3640"/>
                    <a:pt x="1985" y="1"/>
                    <a:pt x="1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5419650" y="3845025"/>
              <a:ext cx="1700" cy="725"/>
            </a:xfrm>
            <a:custGeom>
              <a:avLst/>
              <a:gdLst/>
              <a:ahLst/>
              <a:cxnLst/>
              <a:rect l="l" t="t" r="r" b="b"/>
              <a:pathLst>
                <a:path w="68" h="29" extrusionOk="0">
                  <a:moveTo>
                    <a:pt x="1" y="0"/>
                  </a:moveTo>
                  <a:cubicBezTo>
                    <a:pt x="19" y="7"/>
                    <a:pt x="37" y="13"/>
                    <a:pt x="54" y="21"/>
                  </a:cubicBezTo>
                  <a:lnTo>
                    <a:pt x="54" y="21"/>
                  </a:lnTo>
                  <a:cubicBezTo>
                    <a:pt x="51" y="19"/>
                    <a:pt x="49" y="18"/>
                    <a:pt x="48" y="16"/>
                  </a:cubicBezTo>
                  <a:cubicBezTo>
                    <a:pt x="32" y="8"/>
                    <a:pt x="16" y="4"/>
                    <a:pt x="1" y="0"/>
                  </a:cubicBezTo>
                  <a:close/>
                  <a:moveTo>
                    <a:pt x="54" y="21"/>
                  </a:moveTo>
                  <a:lnTo>
                    <a:pt x="54" y="21"/>
                  </a:lnTo>
                  <a:cubicBezTo>
                    <a:pt x="58" y="23"/>
                    <a:pt x="63" y="26"/>
                    <a:pt x="68" y="28"/>
                  </a:cubicBezTo>
                  <a:cubicBezTo>
                    <a:pt x="63" y="25"/>
                    <a:pt x="59" y="23"/>
                    <a:pt x="54" y="2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5409575" y="3844725"/>
              <a:ext cx="5850" cy="1900"/>
            </a:xfrm>
            <a:custGeom>
              <a:avLst/>
              <a:gdLst/>
              <a:ahLst/>
              <a:cxnLst/>
              <a:rect l="l" t="t" r="r" b="b"/>
              <a:pathLst>
                <a:path w="234" h="76" extrusionOk="0">
                  <a:moveTo>
                    <a:pt x="234" y="1"/>
                  </a:moveTo>
                  <a:cubicBezTo>
                    <a:pt x="219" y="3"/>
                    <a:pt x="204" y="5"/>
                    <a:pt x="190" y="8"/>
                  </a:cubicBezTo>
                  <a:lnTo>
                    <a:pt x="190" y="8"/>
                  </a:lnTo>
                  <a:cubicBezTo>
                    <a:pt x="204" y="6"/>
                    <a:pt x="219" y="3"/>
                    <a:pt x="234" y="1"/>
                  </a:cubicBezTo>
                  <a:close/>
                  <a:moveTo>
                    <a:pt x="190" y="8"/>
                  </a:moveTo>
                  <a:cubicBezTo>
                    <a:pt x="181" y="10"/>
                    <a:pt x="174" y="11"/>
                    <a:pt x="167" y="12"/>
                  </a:cubicBezTo>
                  <a:lnTo>
                    <a:pt x="147" y="16"/>
                  </a:lnTo>
                  <a:cubicBezTo>
                    <a:pt x="142" y="18"/>
                    <a:pt x="138" y="20"/>
                    <a:pt x="133" y="22"/>
                  </a:cubicBezTo>
                  <a:lnTo>
                    <a:pt x="133" y="22"/>
                  </a:lnTo>
                  <a:cubicBezTo>
                    <a:pt x="152" y="16"/>
                    <a:pt x="171" y="12"/>
                    <a:pt x="190" y="8"/>
                  </a:cubicBezTo>
                  <a:close/>
                  <a:moveTo>
                    <a:pt x="133" y="22"/>
                  </a:moveTo>
                  <a:lnTo>
                    <a:pt x="133" y="22"/>
                  </a:lnTo>
                  <a:cubicBezTo>
                    <a:pt x="87" y="35"/>
                    <a:pt x="42" y="52"/>
                    <a:pt x="1" y="76"/>
                  </a:cubicBezTo>
                  <a:cubicBezTo>
                    <a:pt x="20" y="68"/>
                    <a:pt x="44" y="56"/>
                    <a:pt x="64" y="48"/>
                  </a:cubicBezTo>
                  <a:lnTo>
                    <a:pt x="84" y="40"/>
                  </a:lnTo>
                  <a:cubicBezTo>
                    <a:pt x="99" y="34"/>
                    <a:pt x="117" y="28"/>
                    <a:pt x="133" y="22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5415800" y="3844525"/>
              <a:ext cx="1700" cy="125"/>
            </a:xfrm>
            <a:custGeom>
              <a:avLst/>
              <a:gdLst/>
              <a:ahLst/>
              <a:cxnLst/>
              <a:rect l="l" t="t" r="r" b="b"/>
              <a:pathLst>
                <a:path w="68" h="5" extrusionOk="0">
                  <a:moveTo>
                    <a:pt x="32" y="1"/>
                  </a:moveTo>
                  <a:cubicBezTo>
                    <a:pt x="27" y="1"/>
                    <a:pt x="23" y="1"/>
                    <a:pt x="19" y="2"/>
                  </a:cubicBezTo>
                  <a:lnTo>
                    <a:pt x="19" y="2"/>
                  </a:lnTo>
                  <a:cubicBezTo>
                    <a:pt x="23" y="2"/>
                    <a:pt x="28" y="2"/>
                    <a:pt x="33" y="2"/>
                  </a:cubicBezTo>
                  <a:cubicBezTo>
                    <a:pt x="37" y="2"/>
                    <a:pt x="42" y="2"/>
                    <a:pt x="47" y="2"/>
                  </a:cubicBezTo>
                  <a:lnTo>
                    <a:pt x="47" y="2"/>
                  </a:lnTo>
                  <a:cubicBezTo>
                    <a:pt x="42" y="1"/>
                    <a:pt x="37" y="1"/>
                    <a:pt x="32" y="1"/>
                  </a:cubicBezTo>
                  <a:close/>
                  <a:moveTo>
                    <a:pt x="19" y="2"/>
                  </a:moveTo>
                  <a:cubicBezTo>
                    <a:pt x="12" y="3"/>
                    <a:pt x="6" y="3"/>
                    <a:pt x="0" y="5"/>
                  </a:cubicBezTo>
                  <a:cubicBezTo>
                    <a:pt x="7" y="5"/>
                    <a:pt x="13" y="3"/>
                    <a:pt x="19" y="2"/>
                  </a:cubicBezTo>
                  <a:close/>
                  <a:moveTo>
                    <a:pt x="47" y="2"/>
                  </a:moveTo>
                  <a:cubicBezTo>
                    <a:pt x="54" y="3"/>
                    <a:pt x="61" y="5"/>
                    <a:pt x="68" y="5"/>
                  </a:cubicBezTo>
                  <a:cubicBezTo>
                    <a:pt x="61" y="3"/>
                    <a:pt x="54" y="3"/>
                    <a:pt x="47" y="2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5421425" y="3845825"/>
              <a:ext cx="1700" cy="1200"/>
            </a:xfrm>
            <a:custGeom>
              <a:avLst/>
              <a:gdLst/>
              <a:ahLst/>
              <a:cxnLst/>
              <a:rect l="l" t="t" r="r" b="b"/>
              <a:pathLst>
                <a:path w="68" h="48" extrusionOk="0">
                  <a:moveTo>
                    <a:pt x="1" y="0"/>
                  </a:moveTo>
                  <a:cubicBezTo>
                    <a:pt x="21" y="10"/>
                    <a:pt x="42" y="26"/>
                    <a:pt x="59" y="41"/>
                  </a:cubicBezTo>
                  <a:lnTo>
                    <a:pt x="59" y="41"/>
                  </a:lnTo>
                  <a:cubicBezTo>
                    <a:pt x="56" y="37"/>
                    <a:pt x="54" y="34"/>
                    <a:pt x="52" y="32"/>
                  </a:cubicBezTo>
                  <a:cubicBezTo>
                    <a:pt x="36" y="20"/>
                    <a:pt x="16" y="8"/>
                    <a:pt x="1" y="0"/>
                  </a:cubicBezTo>
                  <a:close/>
                  <a:moveTo>
                    <a:pt x="59" y="41"/>
                  </a:moveTo>
                  <a:cubicBezTo>
                    <a:pt x="62" y="43"/>
                    <a:pt x="64" y="46"/>
                    <a:pt x="68" y="47"/>
                  </a:cubicBezTo>
                  <a:cubicBezTo>
                    <a:pt x="65" y="45"/>
                    <a:pt x="62" y="43"/>
                    <a:pt x="59" y="4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5407600" y="3846800"/>
              <a:ext cx="1600" cy="1025"/>
            </a:xfrm>
            <a:custGeom>
              <a:avLst/>
              <a:gdLst/>
              <a:ahLst/>
              <a:cxnLst/>
              <a:rect l="l" t="t" r="r" b="b"/>
              <a:pathLst>
                <a:path w="64" h="41" extrusionOk="0">
                  <a:moveTo>
                    <a:pt x="64" y="1"/>
                  </a:moveTo>
                  <a:cubicBezTo>
                    <a:pt x="48" y="8"/>
                    <a:pt x="32" y="20"/>
                    <a:pt x="12" y="28"/>
                  </a:cubicBezTo>
                  <a:cubicBezTo>
                    <a:pt x="9" y="32"/>
                    <a:pt x="5" y="36"/>
                    <a:pt x="1" y="40"/>
                  </a:cubicBezTo>
                  <a:cubicBezTo>
                    <a:pt x="20" y="24"/>
                    <a:pt x="44" y="12"/>
                    <a:pt x="64" y="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5417675" y="3844625"/>
              <a:ext cx="1900" cy="425"/>
            </a:xfrm>
            <a:custGeom>
              <a:avLst/>
              <a:gdLst/>
              <a:ahLst/>
              <a:cxnLst/>
              <a:rect l="l" t="t" r="r" b="b"/>
              <a:pathLst>
                <a:path w="76" h="17" extrusionOk="0">
                  <a:moveTo>
                    <a:pt x="1" y="1"/>
                  </a:moveTo>
                  <a:cubicBezTo>
                    <a:pt x="24" y="5"/>
                    <a:pt x="52" y="9"/>
                    <a:pt x="76" y="16"/>
                  </a:cubicBezTo>
                  <a:lnTo>
                    <a:pt x="72" y="13"/>
                  </a:lnTo>
                  <a:cubicBezTo>
                    <a:pt x="52" y="9"/>
                    <a:pt x="28" y="5"/>
                    <a:pt x="4" y="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5417475" y="3844625"/>
              <a:ext cx="225" cy="2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5" y="1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5419650" y="3845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5417675" y="3844625"/>
              <a:ext cx="1900" cy="425"/>
            </a:xfrm>
            <a:custGeom>
              <a:avLst/>
              <a:gdLst/>
              <a:ahLst/>
              <a:cxnLst/>
              <a:rect l="l" t="t" r="r" b="b"/>
              <a:pathLst>
                <a:path w="76" h="17" extrusionOk="0">
                  <a:moveTo>
                    <a:pt x="76" y="16"/>
                  </a:moveTo>
                  <a:lnTo>
                    <a:pt x="76" y="16"/>
                  </a:lnTo>
                  <a:cubicBezTo>
                    <a:pt x="52" y="9"/>
                    <a:pt x="24" y="5"/>
                    <a:pt x="1" y="1"/>
                  </a:cubicBezTo>
                  <a:lnTo>
                    <a:pt x="1" y="1"/>
                  </a:lnTo>
                  <a:cubicBezTo>
                    <a:pt x="24" y="5"/>
                    <a:pt x="52" y="9"/>
                    <a:pt x="76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5419650" y="3845025"/>
              <a:ext cx="1200" cy="425"/>
            </a:xfrm>
            <a:custGeom>
              <a:avLst/>
              <a:gdLst/>
              <a:ahLst/>
              <a:cxnLst/>
              <a:rect l="l" t="t" r="r" b="b"/>
              <a:pathLst>
                <a:path w="48" h="17" extrusionOk="0">
                  <a:moveTo>
                    <a:pt x="48" y="16"/>
                  </a:moveTo>
                  <a:cubicBezTo>
                    <a:pt x="32" y="8"/>
                    <a:pt x="16" y="4"/>
                    <a:pt x="1" y="0"/>
                  </a:cubicBezTo>
                  <a:lnTo>
                    <a:pt x="1" y="0"/>
                  </a:lnTo>
                  <a:cubicBezTo>
                    <a:pt x="16" y="4"/>
                    <a:pt x="32" y="8"/>
                    <a:pt x="48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5416600" y="3844525"/>
              <a:ext cx="900" cy="125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6" y="5"/>
                  </a:moveTo>
                  <a:lnTo>
                    <a:pt x="36" y="5"/>
                  </a:lnTo>
                  <a:cubicBezTo>
                    <a:pt x="24" y="5"/>
                    <a:pt x="12" y="1"/>
                    <a:pt x="0" y="1"/>
                  </a:cubicBezTo>
                  <a:cubicBezTo>
                    <a:pt x="12" y="1"/>
                    <a:pt x="24" y="5"/>
                    <a:pt x="36" y="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5421425" y="3845825"/>
              <a:ext cx="1600" cy="1200"/>
            </a:xfrm>
            <a:custGeom>
              <a:avLst/>
              <a:gdLst/>
              <a:ahLst/>
              <a:cxnLst/>
              <a:rect l="l" t="t" r="r" b="b"/>
              <a:pathLst>
                <a:path w="64" h="48" extrusionOk="0">
                  <a:moveTo>
                    <a:pt x="64" y="47"/>
                  </a:moveTo>
                  <a:lnTo>
                    <a:pt x="64" y="47"/>
                  </a:lnTo>
                  <a:cubicBezTo>
                    <a:pt x="44" y="32"/>
                    <a:pt x="24" y="12"/>
                    <a:pt x="1" y="0"/>
                  </a:cubicBezTo>
                  <a:lnTo>
                    <a:pt x="1" y="0"/>
                  </a:lnTo>
                  <a:cubicBezTo>
                    <a:pt x="24" y="12"/>
                    <a:pt x="44" y="32"/>
                    <a:pt x="64" y="4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5421425" y="3845825"/>
              <a:ext cx="1300" cy="800"/>
            </a:xfrm>
            <a:custGeom>
              <a:avLst/>
              <a:gdLst/>
              <a:ahLst/>
              <a:cxnLst/>
              <a:rect l="l" t="t" r="r" b="b"/>
              <a:pathLst>
                <a:path w="52" h="32" extrusionOk="0">
                  <a:moveTo>
                    <a:pt x="1" y="0"/>
                  </a:moveTo>
                  <a:cubicBezTo>
                    <a:pt x="16" y="8"/>
                    <a:pt x="36" y="20"/>
                    <a:pt x="52" y="32"/>
                  </a:cubicBezTo>
                  <a:cubicBezTo>
                    <a:pt x="36" y="20"/>
                    <a:pt x="16" y="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5401075" y="3847800"/>
              <a:ext cx="6550" cy="5150"/>
            </a:xfrm>
            <a:custGeom>
              <a:avLst/>
              <a:gdLst/>
              <a:ahLst/>
              <a:cxnLst/>
              <a:rect l="l" t="t" r="r" b="b"/>
              <a:pathLst>
                <a:path w="262" h="206" extrusionOk="0">
                  <a:moveTo>
                    <a:pt x="262" y="0"/>
                  </a:moveTo>
                  <a:lnTo>
                    <a:pt x="262" y="0"/>
                  </a:lnTo>
                  <a:cubicBezTo>
                    <a:pt x="187" y="47"/>
                    <a:pt x="123" y="103"/>
                    <a:pt x="64" y="166"/>
                  </a:cubicBezTo>
                  <a:cubicBezTo>
                    <a:pt x="48" y="186"/>
                    <a:pt x="25" y="201"/>
                    <a:pt x="1" y="205"/>
                  </a:cubicBezTo>
                  <a:cubicBezTo>
                    <a:pt x="25" y="201"/>
                    <a:pt x="48" y="186"/>
                    <a:pt x="64" y="166"/>
                  </a:cubicBezTo>
                  <a:cubicBezTo>
                    <a:pt x="123" y="103"/>
                    <a:pt x="187" y="47"/>
                    <a:pt x="262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5407600" y="38475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9" y="4"/>
                    <a:pt x="5" y="8"/>
                    <a:pt x="1" y="12"/>
                  </a:cubicBezTo>
                  <a:lnTo>
                    <a:pt x="1" y="12"/>
                  </a:lnTo>
                  <a:cubicBezTo>
                    <a:pt x="5" y="8"/>
                    <a:pt x="9" y="4"/>
                    <a:pt x="12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5420825" y="3845425"/>
              <a:ext cx="525" cy="325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21" y="12"/>
                  </a:moveTo>
                  <a:lnTo>
                    <a:pt x="21" y="12"/>
                  </a:lnTo>
                  <a:cubicBezTo>
                    <a:pt x="13" y="8"/>
                    <a:pt x="5" y="4"/>
                    <a:pt x="1" y="0"/>
                  </a:cubicBezTo>
                  <a:cubicBezTo>
                    <a:pt x="5" y="4"/>
                    <a:pt x="13" y="8"/>
                    <a:pt x="21" y="1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422625" y="3846600"/>
              <a:ext cx="400" cy="425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0" y="1"/>
                  </a:moveTo>
                  <a:cubicBezTo>
                    <a:pt x="8" y="5"/>
                    <a:pt x="12" y="12"/>
                    <a:pt x="16" y="16"/>
                  </a:cubicBezTo>
                  <a:lnTo>
                    <a:pt x="16" y="16"/>
                  </a:lnTo>
                  <a:cubicBezTo>
                    <a:pt x="12" y="12"/>
                    <a:pt x="8" y="5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5421325" y="38457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lnTo>
                    <a:pt x="5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5400000" y="3700375"/>
              <a:ext cx="9100" cy="4550"/>
            </a:xfrm>
            <a:custGeom>
              <a:avLst/>
              <a:gdLst/>
              <a:ahLst/>
              <a:cxnLst/>
              <a:rect l="l" t="t" r="r" b="b"/>
              <a:pathLst>
                <a:path w="364" h="182" extrusionOk="0">
                  <a:moveTo>
                    <a:pt x="1" y="0"/>
                  </a:moveTo>
                  <a:cubicBezTo>
                    <a:pt x="123" y="59"/>
                    <a:pt x="245" y="119"/>
                    <a:pt x="364" y="182"/>
                  </a:cubicBezTo>
                  <a:cubicBezTo>
                    <a:pt x="245" y="119"/>
                    <a:pt x="123" y="55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5410175" y="3705500"/>
              <a:ext cx="7425" cy="4475"/>
            </a:xfrm>
            <a:custGeom>
              <a:avLst/>
              <a:gdLst/>
              <a:ahLst/>
              <a:cxnLst/>
              <a:rect l="l" t="t" r="r" b="b"/>
              <a:pathLst>
                <a:path w="297" h="179" extrusionOk="0">
                  <a:moveTo>
                    <a:pt x="297" y="178"/>
                  </a:moveTo>
                  <a:cubicBezTo>
                    <a:pt x="198" y="115"/>
                    <a:pt x="99" y="60"/>
                    <a:pt x="0" y="0"/>
                  </a:cubicBezTo>
                  <a:cubicBezTo>
                    <a:pt x="99" y="60"/>
                    <a:pt x="198" y="115"/>
                    <a:pt x="297" y="17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5381350" y="3692950"/>
              <a:ext cx="6925" cy="2500"/>
            </a:xfrm>
            <a:custGeom>
              <a:avLst/>
              <a:gdLst/>
              <a:ahLst/>
              <a:cxnLst/>
              <a:rect l="l" t="t" r="r" b="b"/>
              <a:pathLst>
                <a:path w="277" h="100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29"/>
                    <a:pt x="182" y="64"/>
                    <a:pt x="276" y="100"/>
                  </a:cubicBezTo>
                  <a:cubicBezTo>
                    <a:pt x="186" y="64"/>
                    <a:pt x="91" y="29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5360100" y="3686750"/>
              <a:ext cx="8925" cy="2275"/>
            </a:xfrm>
            <a:custGeom>
              <a:avLst/>
              <a:gdLst/>
              <a:ahLst/>
              <a:cxnLst/>
              <a:rect l="l" t="t" r="r" b="b"/>
              <a:pathLst>
                <a:path w="357" h="91" extrusionOk="0">
                  <a:moveTo>
                    <a:pt x="356" y="91"/>
                  </a:moveTo>
                  <a:cubicBezTo>
                    <a:pt x="238" y="59"/>
                    <a:pt x="119" y="28"/>
                    <a:pt x="1" y="0"/>
                  </a:cubicBezTo>
                  <a:cubicBezTo>
                    <a:pt x="119" y="28"/>
                    <a:pt x="238" y="59"/>
                    <a:pt x="356" y="9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5390825" y="3696425"/>
              <a:ext cx="7525" cy="3275"/>
            </a:xfrm>
            <a:custGeom>
              <a:avLst/>
              <a:gdLst/>
              <a:ahLst/>
              <a:cxnLst/>
              <a:rect l="l" t="t" r="r" b="b"/>
              <a:pathLst>
                <a:path w="301" h="131" extrusionOk="0">
                  <a:moveTo>
                    <a:pt x="300" y="130"/>
                  </a:moveTo>
                  <a:cubicBezTo>
                    <a:pt x="202" y="83"/>
                    <a:pt x="103" y="40"/>
                    <a:pt x="0" y="0"/>
                  </a:cubicBezTo>
                  <a:cubicBezTo>
                    <a:pt x="103" y="40"/>
                    <a:pt x="202" y="83"/>
                    <a:pt x="300" y="13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5371375" y="3689700"/>
              <a:ext cx="7225" cy="2200"/>
            </a:xfrm>
            <a:custGeom>
              <a:avLst/>
              <a:gdLst/>
              <a:ahLst/>
              <a:cxnLst/>
              <a:rect l="l" t="t" r="r" b="b"/>
              <a:pathLst>
                <a:path w="289" h="88" extrusionOk="0">
                  <a:moveTo>
                    <a:pt x="0" y="0"/>
                  </a:moveTo>
                  <a:lnTo>
                    <a:pt x="0" y="0"/>
                  </a:lnTo>
                  <a:cubicBezTo>
                    <a:pt x="99" y="32"/>
                    <a:pt x="194" y="60"/>
                    <a:pt x="288" y="87"/>
                  </a:cubicBezTo>
                  <a:cubicBezTo>
                    <a:pt x="194" y="60"/>
                    <a:pt x="99" y="28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5409175" y="3846600"/>
              <a:ext cx="425" cy="225"/>
            </a:xfrm>
            <a:custGeom>
              <a:avLst/>
              <a:gdLst/>
              <a:ahLst/>
              <a:cxnLst/>
              <a:rect l="l" t="t" r="r" b="b"/>
              <a:pathLst>
                <a:path w="17" h="9" extrusionOk="0">
                  <a:moveTo>
                    <a:pt x="17" y="1"/>
                  </a:moveTo>
                  <a:lnTo>
                    <a:pt x="17" y="1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5421325" y="38457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0"/>
                  </a:moveTo>
                  <a:lnTo>
                    <a:pt x="1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5417475" y="38446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5419550" y="38450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5415400" y="3844625"/>
              <a:ext cx="425" cy="75"/>
            </a:xfrm>
            <a:custGeom>
              <a:avLst/>
              <a:gdLst/>
              <a:ahLst/>
              <a:cxnLst/>
              <a:rect l="l" t="t" r="r" b="b"/>
              <a:pathLst>
                <a:path w="17" h="3" extrusionOk="0">
                  <a:moveTo>
                    <a:pt x="1" y="1"/>
                  </a:moveTo>
                  <a:cubicBezTo>
                    <a:pt x="2" y="2"/>
                    <a:pt x="3" y="2"/>
                    <a:pt x="5" y="2"/>
                  </a:cubicBezTo>
                  <a:cubicBezTo>
                    <a:pt x="8" y="2"/>
                    <a:pt x="11" y="1"/>
                    <a:pt x="16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4392925" y="4585100"/>
              <a:ext cx="317975" cy="815850"/>
            </a:xfrm>
            <a:custGeom>
              <a:avLst/>
              <a:gdLst/>
              <a:ahLst/>
              <a:cxnLst/>
              <a:rect l="l" t="t" r="r" b="b"/>
              <a:pathLst>
                <a:path w="12719" h="32634" extrusionOk="0">
                  <a:moveTo>
                    <a:pt x="0" y="1"/>
                  </a:moveTo>
                  <a:lnTo>
                    <a:pt x="1714" y="32231"/>
                  </a:lnTo>
                  <a:lnTo>
                    <a:pt x="3749" y="32290"/>
                  </a:lnTo>
                  <a:lnTo>
                    <a:pt x="4404" y="9543"/>
                  </a:lnTo>
                  <a:lnTo>
                    <a:pt x="5234" y="32634"/>
                  </a:lnTo>
                  <a:lnTo>
                    <a:pt x="7706" y="32491"/>
                  </a:lnTo>
                  <a:lnTo>
                    <a:pt x="12718" y="6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4349375" y="3987225"/>
              <a:ext cx="433100" cy="630075"/>
            </a:xfrm>
            <a:custGeom>
              <a:avLst/>
              <a:gdLst/>
              <a:ahLst/>
              <a:cxnLst/>
              <a:rect l="l" t="t" r="r" b="b"/>
              <a:pathLst>
                <a:path w="17324" h="25203" extrusionOk="0">
                  <a:moveTo>
                    <a:pt x="8448" y="0"/>
                  </a:moveTo>
                  <a:cubicBezTo>
                    <a:pt x="7738" y="0"/>
                    <a:pt x="7288" y="71"/>
                    <a:pt x="7288" y="71"/>
                  </a:cubicBezTo>
                  <a:cubicBezTo>
                    <a:pt x="6510" y="150"/>
                    <a:pt x="5127" y="589"/>
                    <a:pt x="5127" y="589"/>
                  </a:cubicBezTo>
                  <a:cubicBezTo>
                    <a:pt x="1367" y="1884"/>
                    <a:pt x="0" y="6912"/>
                    <a:pt x="222" y="10886"/>
                  </a:cubicBezTo>
                  <a:cubicBezTo>
                    <a:pt x="778" y="20815"/>
                    <a:pt x="494" y="24516"/>
                    <a:pt x="1865" y="24824"/>
                  </a:cubicBezTo>
                  <a:lnTo>
                    <a:pt x="11648" y="25188"/>
                  </a:lnTo>
                  <a:cubicBezTo>
                    <a:pt x="11841" y="25197"/>
                    <a:pt x="12027" y="25202"/>
                    <a:pt x="12206" y="25202"/>
                  </a:cubicBezTo>
                  <a:cubicBezTo>
                    <a:pt x="16721" y="25202"/>
                    <a:pt x="16585" y="22198"/>
                    <a:pt x="16585" y="22198"/>
                  </a:cubicBezTo>
                  <a:cubicBezTo>
                    <a:pt x="16818" y="20235"/>
                    <a:pt x="16941" y="18256"/>
                    <a:pt x="16945" y="16277"/>
                  </a:cubicBezTo>
                  <a:lnTo>
                    <a:pt x="17324" y="8816"/>
                  </a:lnTo>
                  <a:cubicBezTo>
                    <a:pt x="16660" y="879"/>
                    <a:pt x="10946" y="0"/>
                    <a:pt x="8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4662575" y="3906050"/>
              <a:ext cx="1325" cy="1200"/>
            </a:xfrm>
            <a:custGeom>
              <a:avLst/>
              <a:gdLst/>
              <a:ahLst/>
              <a:cxnLst/>
              <a:rect l="l" t="t" r="r" b="b"/>
              <a:pathLst>
                <a:path w="53" h="48" extrusionOk="0">
                  <a:moveTo>
                    <a:pt x="1" y="0"/>
                  </a:moveTo>
                  <a:cubicBezTo>
                    <a:pt x="6" y="4"/>
                    <a:pt x="11" y="7"/>
                    <a:pt x="16" y="11"/>
                  </a:cubicBezTo>
                  <a:lnTo>
                    <a:pt x="16" y="11"/>
                  </a:lnTo>
                  <a:cubicBezTo>
                    <a:pt x="11" y="7"/>
                    <a:pt x="6" y="4"/>
                    <a:pt x="1" y="0"/>
                  </a:cubicBezTo>
                  <a:close/>
                  <a:moveTo>
                    <a:pt x="16" y="11"/>
                  </a:moveTo>
                  <a:lnTo>
                    <a:pt x="16" y="11"/>
                  </a:lnTo>
                  <a:cubicBezTo>
                    <a:pt x="29" y="21"/>
                    <a:pt x="41" y="33"/>
                    <a:pt x="52" y="48"/>
                  </a:cubicBezTo>
                  <a:cubicBezTo>
                    <a:pt x="48" y="40"/>
                    <a:pt x="44" y="32"/>
                    <a:pt x="36" y="28"/>
                  </a:cubicBezTo>
                  <a:cubicBezTo>
                    <a:pt x="30" y="21"/>
                    <a:pt x="23" y="16"/>
                    <a:pt x="16" y="1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4652800" y="3904050"/>
              <a:ext cx="5950" cy="350"/>
            </a:xfrm>
            <a:custGeom>
              <a:avLst/>
              <a:gdLst/>
              <a:ahLst/>
              <a:cxnLst/>
              <a:rect l="l" t="t" r="r" b="b"/>
              <a:pathLst>
                <a:path w="238" h="14" extrusionOk="0">
                  <a:moveTo>
                    <a:pt x="112" y="1"/>
                  </a:moveTo>
                  <a:cubicBezTo>
                    <a:pt x="75" y="1"/>
                    <a:pt x="38" y="4"/>
                    <a:pt x="1" y="9"/>
                  </a:cubicBezTo>
                  <a:cubicBezTo>
                    <a:pt x="25" y="9"/>
                    <a:pt x="48" y="5"/>
                    <a:pt x="72" y="5"/>
                  </a:cubicBezTo>
                  <a:lnTo>
                    <a:pt x="92" y="5"/>
                  </a:lnTo>
                  <a:cubicBezTo>
                    <a:pt x="102" y="3"/>
                    <a:pt x="112" y="2"/>
                    <a:pt x="123" y="2"/>
                  </a:cubicBezTo>
                  <a:cubicBezTo>
                    <a:pt x="134" y="2"/>
                    <a:pt x="145" y="3"/>
                    <a:pt x="155" y="5"/>
                  </a:cubicBezTo>
                  <a:lnTo>
                    <a:pt x="175" y="5"/>
                  </a:lnTo>
                  <a:cubicBezTo>
                    <a:pt x="194" y="5"/>
                    <a:pt x="218" y="9"/>
                    <a:pt x="238" y="13"/>
                  </a:cubicBezTo>
                  <a:cubicBezTo>
                    <a:pt x="198" y="5"/>
                    <a:pt x="155" y="1"/>
                    <a:pt x="112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4659125" y="3904475"/>
              <a:ext cx="1600" cy="500"/>
            </a:xfrm>
            <a:custGeom>
              <a:avLst/>
              <a:gdLst/>
              <a:ahLst/>
              <a:cxnLst/>
              <a:rect l="l" t="t" r="r" b="b"/>
              <a:pathLst>
                <a:path w="64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2"/>
                    <a:pt x="11" y="3"/>
                    <a:pt x="16" y="4"/>
                  </a:cubicBezTo>
                  <a:lnTo>
                    <a:pt x="16" y="4"/>
                  </a:lnTo>
                  <a:cubicBezTo>
                    <a:pt x="11" y="2"/>
                    <a:pt x="6" y="1"/>
                    <a:pt x="1" y="0"/>
                  </a:cubicBezTo>
                  <a:close/>
                  <a:moveTo>
                    <a:pt x="16" y="4"/>
                  </a:moveTo>
                  <a:cubicBezTo>
                    <a:pt x="32" y="8"/>
                    <a:pt x="49" y="14"/>
                    <a:pt x="64" y="20"/>
                  </a:cubicBezTo>
                  <a:cubicBezTo>
                    <a:pt x="56" y="16"/>
                    <a:pt x="44" y="8"/>
                    <a:pt x="32" y="8"/>
                  </a:cubicBezTo>
                  <a:cubicBezTo>
                    <a:pt x="28" y="6"/>
                    <a:pt x="22" y="5"/>
                    <a:pt x="16" y="4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4663975" y="3907325"/>
              <a:ext cx="1100" cy="1600"/>
            </a:xfrm>
            <a:custGeom>
              <a:avLst/>
              <a:gdLst/>
              <a:ahLst/>
              <a:cxnLst/>
              <a:rect l="l" t="t" r="r" b="b"/>
              <a:pathLst>
                <a:path w="44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17"/>
                    <a:pt x="26" y="33"/>
                    <a:pt x="37" y="51"/>
                  </a:cubicBezTo>
                  <a:lnTo>
                    <a:pt x="37" y="51"/>
                  </a:lnTo>
                  <a:cubicBezTo>
                    <a:pt x="36" y="49"/>
                    <a:pt x="36" y="47"/>
                    <a:pt x="36" y="44"/>
                  </a:cubicBezTo>
                  <a:cubicBezTo>
                    <a:pt x="24" y="28"/>
                    <a:pt x="12" y="13"/>
                    <a:pt x="0" y="1"/>
                  </a:cubicBezTo>
                  <a:close/>
                  <a:moveTo>
                    <a:pt x="37" y="51"/>
                  </a:moveTo>
                  <a:lnTo>
                    <a:pt x="37" y="51"/>
                  </a:lnTo>
                  <a:cubicBezTo>
                    <a:pt x="38" y="56"/>
                    <a:pt x="41" y="61"/>
                    <a:pt x="44" y="64"/>
                  </a:cubicBezTo>
                  <a:cubicBezTo>
                    <a:pt x="41" y="60"/>
                    <a:pt x="39" y="55"/>
                    <a:pt x="37" y="5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4650650" y="3904375"/>
              <a:ext cx="1800" cy="425"/>
            </a:xfrm>
            <a:custGeom>
              <a:avLst/>
              <a:gdLst/>
              <a:ahLst/>
              <a:cxnLst/>
              <a:rect l="l" t="t" r="r" b="b"/>
              <a:pathLst>
                <a:path w="72" h="17" extrusionOk="0">
                  <a:moveTo>
                    <a:pt x="71" y="0"/>
                  </a:moveTo>
                  <a:lnTo>
                    <a:pt x="71" y="0"/>
                  </a:lnTo>
                  <a:cubicBezTo>
                    <a:pt x="47" y="4"/>
                    <a:pt x="24" y="8"/>
                    <a:pt x="0" y="16"/>
                  </a:cubicBezTo>
                  <a:lnTo>
                    <a:pt x="16" y="12"/>
                  </a:lnTo>
                  <a:cubicBezTo>
                    <a:pt x="36" y="8"/>
                    <a:pt x="51" y="4"/>
                    <a:pt x="71" y="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4660800" y="3905050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1" y="1"/>
                  </a:moveTo>
                  <a:cubicBezTo>
                    <a:pt x="25" y="13"/>
                    <a:pt x="48" y="25"/>
                    <a:pt x="68" y="40"/>
                  </a:cubicBezTo>
                  <a:lnTo>
                    <a:pt x="64" y="36"/>
                  </a:lnTo>
                  <a:cubicBezTo>
                    <a:pt x="48" y="21"/>
                    <a:pt x="28" y="9"/>
                    <a:pt x="9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4660700" y="39049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5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4662575" y="39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4660900" y="3905050"/>
              <a:ext cx="1600" cy="925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64" y="36"/>
                  </a:moveTo>
                  <a:lnTo>
                    <a:pt x="64" y="36"/>
                  </a:lnTo>
                  <a:cubicBezTo>
                    <a:pt x="44" y="25"/>
                    <a:pt x="24" y="9"/>
                    <a:pt x="1" y="1"/>
                  </a:cubicBezTo>
                  <a:lnTo>
                    <a:pt x="1" y="1"/>
                  </a:lnTo>
                  <a:cubicBezTo>
                    <a:pt x="24" y="9"/>
                    <a:pt x="44" y="25"/>
                    <a:pt x="64" y="3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4662575" y="3906050"/>
              <a:ext cx="925" cy="725"/>
            </a:xfrm>
            <a:custGeom>
              <a:avLst/>
              <a:gdLst/>
              <a:ahLst/>
              <a:cxnLst/>
              <a:rect l="l" t="t" r="r" b="b"/>
              <a:pathLst>
                <a:path w="37" h="29" extrusionOk="0">
                  <a:moveTo>
                    <a:pt x="36" y="28"/>
                  </a:moveTo>
                  <a:cubicBezTo>
                    <a:pt x="25" y="16"/>
                    <a:pt x="13" y="8"/>
                    <a:pt x="1" y="0"/>
                  </a:cubicBezTo>
                  <a:lnTo>
                    <a:pt x="1" y="0"/>
                  </a:lnTo>
                  <a:cubicBezTo>
                    <a:pt x="13" y="8"/>
                    <a:pt x="25" y="16"/>
                    <a:pt x="36" y="2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4659925" y="3904675"/>
              <a:ext cx="800" cy="300"/>
            </a:xfrm>
            <a:custGeom>
              <a:avLst/>
              <a:gdLst/>
              <a:ahLst/>
              <a:cxnLst/>
              <a:rect l="l" t="t" r="r" b="b"/>
              <a:pathLst>
                <a:path w="32" h="12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0" y="8"/>
                    <a:pt x="32" y="12"/>
                  </a:cubicBezTo>
                  <a:cubicBezTo>
                    <a:pt x="24" y="8"/>
                    <a:pt x="12" y="4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4663975" y="3907225"/>
              <a:ext cx="1100" cy="1700"/>
            </a:xfrm>
            <a:custGeom>
              <a:avLst/>
              <a:gdLst/>
              <a:ahLst/>
              <a:cxnLst/>
              <a:rect l="l" t="t" r="r" b="b"/>
              <a:pathLst>
                <a:path w="44" h="68" extrusionOk="0">
                  <a:moveTo>
                    <a:pt x="44" y="68"/>
                  </a:moveTo>
                  <a:lnTo>
                    <a:pt x="44" y="68"/>
                  </a:lnTo>
                  <a:cubicBezTo>
                    <a:pt x="32" y="44"/>
                    <a:pt x="16" y="21"/>
                    <a:pt x="0" y="1"/>
                  </a:cubicBezTo>
                  <a:lnTo>
                    <a:pt x="0" y="1"/>
                  </a:lnTo>
                  <a:cubicBezTo>
                    <a:pt x="16" y="21"/>
                    <a:pt x="32" y="44"/>
                    <a:pt x="44" y="6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4663975" y="3907325"/>
              <a:ext cx="900" cy="1125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cubicBezTo>
                    <a:pt x="12" y="13"/>
                    <a:pt x="24" y="28"/>
                    <a:pt x="36" y="44"/>
                  </a:cubicBezTo>
                  <a:cubicBezTo>
                    <a:pt x="24" y="28"/>
                    <a:pt x="12" y="13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4643025" y="3904775"/>
              <a:ext cx="7650" cy="2775"/>
            </a:xfrm>
            <a:custGeom>
              <a:avLst/>
              <a:gdLst/>
              <a:ahLst/>
              <a:cxnLst/>
              <a:rect l="l" t="t" r="r" b="b"/>
              <a:pathLst>
                <a:path w="306" h="111" extrusionOk="0">
                  <a:moveTo>
                    <a:pt x="305" y="0"/>
                  </a:moveTo>
                  <a:lnTo>
                    <a:pt x="305" y="0"/>
                  </a:lnTo>
                  <a:cubicBezTo>
                    <a:pt x="226" y="20"/>
                    <a:pt x="147" y="51"/>
                    <a:pt x="72" y="91"/>
                  </a:cubicBezTo>
                  <a:cubicBezTo>
                    <a:pt x="52" y="103"/>
                    <a:pt x="25" y="111"/>
                    <a:pt x="1" y="107"/>
                  </a:cubicBezTo>
                  <a:cubicBezTo>
                    <a:pt x="25" y="111"/>
                    <a:pt x="52" y="103"/>
                    <a:pt x="72" y="91"/>
                  </a:cubicBezTo>
                  <a:cubicBezTo>
                    <a:pt x="147" y="51"/>
                    <a:pt x="226" y="20"/>
                    <a:pt x="305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4640275" y="3853025"/>
              <a:ext cx="14925" cy="52450"/>
            </a:xfrm>
            <a:custGeom>
              <a:avLst/>
              <a:gdLst/>
              <a:ahLst/>
              <a:cxnLst/>
              <a:rect l="l" t="t" r="r" b="b"/>
              <a:pathLst>
                <a:path w="597" h="2098" extrusionOk="0">
                  <a:moveTo>
                    <a:pt x="8" y="2098"/>
                  </a:moveTo>
                  <a:cubicBezTo>
                    <a:pt x="0" y="2074"/>
                    <a:pt x="0" y="2046"/>
                    <a:pt x="8" y="2023"/>
                  </a:cubicBezTo>
                  <a:lnTo>
                    <a:pt x="597" y="0"/>
                  </a:lnTo>
                  <a:lnTo>
                    <a:pt x="8" y="2023"/>
                  </a:lnTo>
                  <a:cubicBezTo>
                    <a:pt x="0" y="2046"/>
                    <a:pt x="0" y="2074"/>
                    <a:pt x="8" y="209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4650725" y="3904675"/>
              <a:ext cx="425" cy="125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7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4663475" y="3906750"/>
              <a:ext cx="425" cy="500"/>
            </a:xfrm>
            <a:custGeom>
              <a:avLst/>
              <a:gdLst/>
              <a:ahLst/>
              <a:cxnLst/>
              <a:rect l="l" t="t" r="r" b="b"/>
              <a:pathLst>
                <a:path w="17" h="20" extrusionOk="0">
                  <a:moveTo>
                    <a:pt x="16" y="20"/>
                  </a:moveTo>
                  <a:lnTo>
                    <a:pt x="16" y="20"/>
                  </a:lnTo>
                  <a:cubicBezTo>
                    <a:pt x="12" y="12"/>
                    <a:pt x="8" y="4"/>
                    <a:pt x="0" y="0"/>
                  </a:cubicBezTo>
                  <a:cubicBezTo>
                    <a:pt x="8" y="4"/>
                    <a:pt x="12" y="12"/>
                    <a:pt x="16" y="2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4664850" y="3908425"/>
              <a:ext cx="225" cy="500"/>
            </a:xfrm>
            <a:custGeom>
              <a:avLst/>
              <a:gdLst/>
              <a:ahLst/>
              <a:cxnLst/>
              <a:rect l="l" t="t" r="r" b="b"/>
              <a:pathLst>
                <a:path w="9" h="20" extrusionOk="0">
                  <a:moveTo>
                    <a:pt x="1" y="0"/>
                  </a:moveTo>
                  <a:cubicBezTo>
                    <a:pt x="1" y="8"/>
                    <a:pt x="5" y="16"/>
                    <a:pt x="9" y="20"/>
                  </a:cubicBezTo>
                  <a:lnTo>
                    <a:pt x="9" y="20"/>
                  </a:lnTo>
                  <a:cubicBezTo>
                    <a:pt x="5" y="16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4663875" y="39072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5"/>
                  </a:moveTo>
                  <a:lnTo>
                    <a:pt x="4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4690150" y="3767225"/>
              <a:ext cx="6825" cy="7025"/>
            </a:xfrm>
            <a:custGeom>
              <a:avLst/>
              <a:gdLst/>
              <a:ahLst/>
              <a:cxnLst/>
              <a:rect l="l" t="t" r="r" b="b"/>
              <a:pathLst>
                <a:path w="273" h="281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91"/>
                    <a:pt x="186" y="190"/>
                    <a:pt x="272" y="280"/>
                  </a:cubicBezTo>
                  <a:cubicBezTo>
                    <a:pt x="186" y="182"/>
                    <a:pt x="95" y="91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4697750" y="3775125"/>
              <a:ext cx="5450" cy="6425"/>
            </a:xfrm>
            <a:custGeom>
              <a:avLst/>
              <a:gdLst/>
              <a:ahLst/>
              <a:cxnLst/>
              <a:rect l="l" t="t" r="r" b="b"/>
              <a:pathLst>
                <a:path w="218" h="257" extrusionOk="0">
                  <a:moveTo>
                    <a:pt x="217" y="257"/>
                  </a:moveTo>
                  <a:cubicBezTo>
                    <a:pt x="146" y="170"/>
                    <a:pt x="75" y="83"/>
                    <a:pt x="0" y="0"/>
                  </a:cubicBezTo>
                  <a:cubicBezTo>
                    <a:pt x="75" y="83"/>
                    <a:pt x="146" y="170"/>
                    <a:pt x="217" y="25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4675325" y="3754475"/>
              <a:ext cx="5550" cy="4475"/>
            </a:xfrm>
            <a:custGeom>
              <a:avLst/>
              <a:gdLst/>
              <a:ahLst/>
              <a:cxnLst/>
              <a:rect l="l" t="t" r="r" b="b"/>
              <a:pathLst>
                <a:path w="222" h="179" extrusionOk="0">
                  <a:moveTo>
                    <a:pt x="0" y="1"/>
                  </a:moveTo>
                  <a:cubicBezTo>
                    <a:pt x="72" y="56"/>
                    <a:pt x="147" y="119"/>
                    <a:pt x="222" y="178"/>
                  </a:cubicBezTo>
                  <a:cubicBezTo>
                    <a:pt x="147" y="119"/>
                    <a:pt x="76" y="56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4657850" y="3742125"/>
              <a:ext cx="7425" cy="4975"/>
            </a:xfrm>
            <a:custGeom>
              <a:avLst/>
              <a:gdLst/>
              <a:ahLst/>
              <a:cxnLst/>
              <a:rect l="l" t="t" r="r" b="b"/>
              <a:pathLst>
                <a:path w="297" h="199" extrusionOk="0">
                  <a:moveTo>
                    <a:pt x="297" y="198"/>
                  </a:moveTo>
                  <a:cubicBezTo>
                    <a:pt x="198" y="131"/>
                    <a:pt x="99" y="64"/>
                    <a:pt x="0" y="1"/>
                  </a:cubicBezTo>
                  <a:cubicBezTo>
                    <a:pt x="99" y="64"/>
                    <a:pt x="198" y="131"/>
                    <a:pt x="297" y="19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4682925" y="3760700"/>
              <a:ext cx="5950" cy="5350"/>
            </a:xfrm>
            <a:custGeom>
              <a:avLst/>
              <a:gdLst/>
              <a:ahLst/>
              <a:cxnLst/>
              <a:rect l="l" t="t" r="r" b="b"/>
              <a:pathLst>
                <a:path w="238" h="214" extrusionOk="0">
                  <a:moveTo>
                    <a:pt x="238" y="214"/>
                  </a:moveTo>
                  <a:cubicBezTo>
                    <a:pt x="159" y="143"/>
                    <a:pt x="80" y="68"/>
                    <a:pt x="1" y="0"/>
                  </a:cubicBezTo>
                  <a:cubicBezTo>
                    <a:pt x="80" y="68"/>
                    <a:pt x="159" y="143"/>
                    <a:pt x="238" y="214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4667225" y="3748450"/>
              <a:ext cx="5850" cy="4275"/>
            </a:xfrm>
            <a:custGeom>
              <a:avLst/>
              <a:gdLst/>
              <a:ahLst/>
              <a:cxnLst/>
              <a:rect l="l" t="t" r="r" b="b"/>
              <a:pathLst>
                <a:path w="234" h="171" extrusionOk="0">
                  <a:moveTo>
                    <a:pt x="234" y="170"/>
                  </a:moveTo>
                  <a:cubicBezTo>
                    <a:pt x="155" y="111"/>
                    <a:pt x="80" y="56"/>
                    <a:pt x="1" y="1"/>
                  </a:cubicBezTo>
                  <a:cubicBezTo>
                    <a:pt x="80" y="56"/>
                    <a:pt x="155" y="111"/>
                    <a:pt x="234" y="17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4652425" y="3904275"/>
              <a:ext cx="400" cy="125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16" y="0"/>
                  </a:move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4663875" y="39072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1"/>
                  </a:moveTo>
                  <a:lnTo>
                    <a:pt x="0" y="1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4660700" y="39049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5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4662475" y="39059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lnTo>
                    <a:pt x="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4658725" y="3904375"/>
              <a:ext cx="425" cy="125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7" y="4"/>
                  </a:moveTo>
                  <a:lnTo>
                    <a:pt x="17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4485550" y="3718500"/>
              <a:ext cx="243025" cy="297750"/>
            </a:xfrm>
            <a:custGeom>
              <a:avLst/>
              <a:gdLst/>
              <a:ahLst/>
              <a:cxnLst/>
              <a:rect l="l" t="t" r="r" b="b"/>
              <a:pathLst>
                <a:path w="9721" h="11910" extrusionOk="0">
                  <a:moveTo>
                    <a:pt x="4973" y="1"/>
                  </a:moveTo>
                  <a:cubicBezTo>
                    <a:pt x="4253" y="1"/>
                    <a:pt x="3475" y="294"/>
                    <a:pt x="2714" y="1120"/>
                  </a:cubicBezTo>
                  <a:cubicBezTo>
                    <a:pt x="2275" y="1594"/>
                    <a:pt x="1710" y="2289"/>
                    <a:pt x="1363" y="3347"/>
                  </a:cubicBezTo>
                  <a:cubicBezTo>
                    <a:pt x="774" y="5152"/>
                    <a:pt x="0" y="7340"/>
                    <a:pt x="1256" y="8853"/>
                  </a:cubicBezTo>
                  <a:cubicBezTo>
                    <a:pt x="1608" y="9280"/>
                    <a:pt x="2378" y="9738"/>
                    <a:pt x="3022" y="9797"/>
                  </a:cubicBezTo>
                  <a:lnTo>
                    <a:pt x="2966" y="9967"/>
                  </a:lnTo>
                  <a:lnTo>
                    <a:pt x="2595" y="11081"/>
                  </a:lnTo>
                  <a:cubicBezTo>
                    <a:pt x="2544" y="11199"/>
                    <a:pt x="2571" y="11342"/>
                    <a:pt x="2666" y="11432"/>
                  </a:cubicBezTo>
                  <a:cubicBezTo>
                    <a:pt x="3046" y="11785"/>
                    <a:pt x="3503" y="11910"/>
                    <a:pt x="3900" y="11910"/>
                  </a:cubicBezTo>
                  <a:cubicBezTo>
                    <a:pt x="4429" y="11910"/>
                    <a:pt x="4851" y="11688"/>
                    <a:pt x="4842" y="11488"/>
                  </a:cubicBezTo>
                  <a:cubicBezTo>
                    <a:pt x="4827" y="11172"/>
                    <a:pt x="5822" y="9825"/>
                    <a:pt x="7418" y="7735"/>
                  </a:cubicBezTo>
                  <a:cubicBezTo>
                    <a:pt x="9720" y="4726"/>
                    <a:pt x="8172" y="1775"/>
                    <a:pt x="8172" y="1775"/>
                  </a:cubicBezTo>
                  <a:cubicBezTo>
                    <a:pt x="8172" y="1775"/>
                    <a:pt x="6745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4481975" y="3984850"/>
              <a:ext cx="73500" cy="226925"/>
            </a:xfrm>
            <a:custGeom>
              <a:avLst/>
              <a:gdLst/>
              <a:ahLst/>
              <a:cxnLst/>
              <a:rect l="l" t="t" r="r" b="b"/>
              <a:pathLst>
                <a:path w="2940" h="9077" extrusionOk="0">
                  <a:moveTo>
                    <a:pt x="2939" y="0"/>
                  </a:moveTo>
                  <a:cubicBezTo>
                    <a:pt x="2939" y="0"/>
                    <a:pt x="1695" y="490"/>
                    <a:pt x="455" y="2311"/>
                  </a:cubicBezTo>
                  <a:lnTo>
                    <a:pt x="1454" y="2493"/>
                  </a:lnTo>
                  <a:lnTo>
                    <a:pt x="1" y="3365"/>
                  </a:lnTo>
                  <a:lnTo>
                    <a:pt x="1940" y="9077"/>
                  </a:lnTo>
                  <a:lnTo>
                    <a:pt x="2387" y="7414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4530475" y="3982875"/>
              <a:ext cx="114950" cy="228900"/>
            </a:xfrm>
            <a:custGeom>
              <a:avLst/>
              <a:gdLst/>
              <a:ahLst/>
              <a:cxnLst/>
              <a:rect l="l" t="t" r="r" b="b"/>
              <a:pathLst>
                <a:path w="4598" h="9156" extrusionOk="0">
                  <a:moveTo>
                    <a:pt x="3263" y="0"/>
                  </a:moveTo>
                  <a:lnTo>
                    <a:pt x="770" y="6292"/>
                  </a:lnTo>
                  <a:lnTo>
                    <a:pt x="0" y="9156"/>
                  </a:lnTo>
                  <a:lnTo>
                    <a:pt x="4554" y="4562"/>
                  </a:lnTo>
                  <a:lnTo>
                    <a:pt x="3555" y="3065"/>
                  </a:lnTo>
                  <a:lnTo>
                    <a:pt x="4598" y="3346"/>
                  </a:lnTo>
                  <a:cubicBezTo>
                    <a:pt x="4234" y="1039"/>
                    <a:pt x="3263" y="0"/>
                    <a:pt x="3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4542950" y="3649625"/>
              <a:ext cx="211200" cy="306175"/>
            </a:xfrm>
            <a:custGeom>
              <a:avLst/>
              <a:gdLst/>
              <a:ahLst/>
              <a:cxnLst/>
              <a:rect l="l" t="t" r="r" b="b"/>
              <a:pathLst>
                <a:path w="8448" h="12247" extrusionOk="0">
                  <a:moveTo>
                    <a:pt x="2468" y="0"/>
                  </a:moveTo>
                  <a:cubicBezTo>
                    <a:pt x="1155" y="0"/>
                    <a:pt x="0" y="1601"/>
                    <a:pt x="188" y="3353"/>
                  </a:cubicBezTo>
                  <a:cubicBezTo>
                    <a:pt x="339" y="4708"/>
                    <a:pt x="5521" y="7208"/>
                    <a:pt x="5521" y="7208"/>
                  </a:cubicBezTo>
                  <a:cubicBezTo>
                    <a:pt x="5197" y="7785"/>
                    <a:pt x="4885" y="8243"/>
                    <a:pt x="4363" y="9325"/>
                  </a:cubicBezTo>
                  <a:cubicBezTo>
                    <a:pt x="4142" y="9779"/>
                    <a:pt x="3597" y="10968"/>
                    <a:pt x="3633" y="11438"/>
                  </a:cubicBezTo>
                  <a:cubicBezTo>
                    <a:pt x="3659" y="11842"/>
                    <a:pt x="4435" y="12246"/>
                    <a:pt x="5071" y="12246"/>
                  </a:cubicBezTo>
                  <a:cubicBezTo>
                    <a:pt x="5398" y="12246"/>
                    <a:pt x="5689" y="12139"/>
                    <a:pt x="5821" y="11869"/>
                  </a:cubicBezTo>
                  <a:cubicBezTo>
                    <a:pt x="6354" y="10775"/>
                    <a:pt x="8447" y="9329"/>
                    <a:pt x="7511" y="7319"/>
                  </a:cubicBezTo>
                  <a:cubicBezTo>
                    <a:pt x="7108" y="6450"/>
                    <a:pt x="6208" y="4483"/>
                    <a:pt x="4446" y="1446"/>
                  </a:cubicBezTo>
                  <a:cubicBezTo>
                    <a:pt x="3851" y="418"/>
                    <a:pt x="3139" y="0"/>
                    <a:pt x="2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4631200" y="3892525"/>
              <a:ext cx="39700" cy="42600"/>
            </a:xfrm>
            <a:custGeom>
              <a:avLst/>
              <a:gdLst/>
              <a:ahLst/>
              <a:cxnLst/>
              <a:rect l="l" t="t" r="r" b="b"/>
              <a:pathLst>
                <a:path w="1588" h="1704" extrusionOk="0">
                  <a:moveTo>
                    <a:pt x="1082" y="0"/>
                  </a:moveTo>
                  <a:cubicBezTo>
                    <a:pt x="1058" y="0"/>
                    <a:pt x="1035" y="4"/>
                    <a:pt x="1011" y="4"/>
                  </a:cubicBezTo>
                  <a:lnTo>
                    <a:pt x="995" y="4"/>
                  </a:lnTo>
                  <a:cubicBezTo>
                    <a:pt x="968" y="8"/>
                    <a:pt x="944" y="12"/>
                    <a:pt x="920" y="16"/>
                  </a:cubicBezTo>
                  <a:cubicBezTo>
                    <a:pt x="833" y="36"/>
                    <a:pt x="750" y="63"/>
                    <a:pt x="671" y="103"/>
                  </a:cubicBezTo>
                  <a:cubicBezTo>
                    <a:pt x="653" y="115"/>
                    <a:pt x="633" y="120"/>
                    <a:pt x="612" y="120"/>
                  </a:cubicBezTo>
                  <a:cubicBezTo>
                    <a:pt x="605" y="120"/>
                    <a:pt x="599" y="120"/>
                    <a:pt x="592" y="119"/>
                  </a:cubicBezTo>
                  <a:cubicBezTo>
                    <a:pt x="592" y="119"/>
                    <a:pt x="592" y="119"/>
                    <a:pt x="592" y="119"/>
                  </a:cubicBezTo>
                  <a:cubicBezTo>
                    <a:pt x="543" y="119"/>
                    <a:pt x="0" y="1517"/>
                    <a:pt x="55" y="1556"/>
                  </a:cubicBezTo>
                  <a:cubicBezTo>
                    <a:pt x="215" y="1662"/>
                    <a:pt x="365" y="1704"/>
                    <a:pt x="501" y="1704"/>
                  </a:cubicBezTo>
                  <a:cubicBezTo>
                    <a:pt x="937" y="1704"/>
                    <a:pt x="1239" y="1278"/>
                    <a:pt x="1323" y="1146"/>
                  </a:cubicBezTo>
                  <a:cubicBezTo>
                    <a:pt x="1339" y="1122"/>
                    <a:pt x="1347" y="1106"/>
                    <a:pt x="1347" y="1106"/>
                  </a:cubicBezTo>
                  <a:cubicBezTo>
                    <a:pt x="1560" y="668"/>
                    <a:pt x="1588" y="387"/>
                    <a:pt x="1513" y="218"/>
                  </a:cubicBezTo>
                  <a:cubicBezTo>
                    <a:pt x="1501" y="194"/>
                    <a:pt x="1485" y="170"/>
                    <a:pt x="1469" y="146"/>
                  </a:cubicBezTo>
                  <a:cubicBezTo>
                    <a:pt x="1453" y="123"/>
                    <a:pt x="1438" y="107"/>
                    <a:pt x="1418" y="91"/>
                  </a:cubicBezTo>
                  <a:lnTo>
                    <a:pt x="1414" y="87"/>
                  </a:lnTo>
                  <a:cubicBezTo>
                    <a:pt x="1394" y="71"/>
                    <a:pt x="1374" y="60"/>
                    <a:pt x="1351" y="52"/>
                  </a:cubicBezTo>
                  <a:lnTo>
                    <a:pt x="1347" y="52"/>
                  </a:lnTo>
                  <a:lnTo>
                    <a:pt x="1343" y="48"/>
                  </a:lnTo>
                  <a:cubicBezTo>
                    <a:pt x="1319" y="36"/>
                    <a:pt x="1299" y="28"/>
                    <a:pt x="1276" y="24"/>
                  </a:cubicBezTo>
                  <a:lnTo>
                    <a:pt x="1260" y="20"/>
                  </a:lnTo>
                  <a:cubicBezTo>
                    <a:pt x="1240" y="12"/>
                    <a:pt x="1216" y="8"/>
                    <a:pt x="1193" y="4"/>
                  </a:cubicBezTo>
                  <a:lnTo>
                    <a:pt x="1173" y="4"/>
                  </a:lnTo>
                  <a:cubicBezTo>
                    <a:pt x="1149" y="4"/>
                    <a:pt x="1126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4662675" y="4063750"/>
              <a:ext cx="146350" cy="693900"/>
            </a:xfrm>
            <a:custGeom>
              <a:avLst/>
              <a:gdLst/>
              <a:ahLst/>
              <a:cxnLst/>
              <a:rect l="l" t="t" r="r" b="b"/>
              <a:pathLst>
                <a:path w="5854" h="27756" extrusionOk="0">
                  <a:moveTo>
                    <a:pt x="1" y="0"/>
                  </a:moveTo>
                  <a:lnTo>
                    <a:pt x="3797" y="27704"/>
                  </a:lnTo>
                  <a:lnTo>
                    <a:pt x="5531" y="27751"/>
                  </a:lnTo>
                  <a:cubicBezTo>
                    <a:pt x="5532" y="27754"/>
                    <a:pt x="5533" y="27756"/>
                    <a:pt x="5534" y="27756"/>
                  </a:cubicBezTo>
                  <a:cubicBezTo>
                    <a:pt x="5668" y="27756"/>
                    <a:pt x="5854" y="10285"/>
                    <a:pt x="4547" y="4029"/>
                  </a:cubicBezTo>
                  <a:cubicBezTo>
                    <a:pt x="4231" y="251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4757575" y="4756325"/>
              <a:ext cx="48000" cy="139750"/>
            </a:xfrm>
            <a:custGeom>
              <a:avLst/>
              <a:gdLst/>
              <a:ahLst/>
              <a:cxnLst/>
              <a:rect l="l" t="t" r="r" b="b"/>
              <a:pathLst>
                <a:path w="1920" h="5590" extrusionOk="0">
                  <a:moveTo>
                    <a:pt x="1" y="1"/>
                  </a:moveTo>
                  <a:cubicBezTo>
                    <a:pt x="1" y="1"/>
                    <a:pt x="31" y="3531"/>
                    <a:pt x="216" y="3531"/>
                  </a:cubicBezTo>
                  <a:cubicBezTo>
                    <a:pt x="230" y="3531"/>
                    <a:pt x="245" y="3510"/>
                    <a:pt x="261" y="3465"/>
                  </a:cubicBezTo>
                  <a:cubicBezTo>
                    <a:pt x="427" y="2995"/>
                    <a:pt x="506" y="2584"/>
                    <a:pt x="656" y="2205"/>
                  </a:cubicBezTo>
                  <a:cubicBezTo>
                    <a:pt x="671" y="2169"/>
                    <a:pt x="699" y="2155"/>
                    <a:pt x="728" y="2155"/>
                  </a:cubicBezTo>
                  <a:cubicBezTo>
                    <a:pt x="770" y="2155"/>
                    <a:pt x="815" y="2186"/>
                    <a:pt x="822" y="2228"/>
                  </a:cubicBezTo>
                  <a:cubicBezTo>
                    <a:pt x="881" y="2675"/>
                    <a:pt x="1020" y="3773"/>
                    <a:pt x="1083" y="5112"/>
                  </a:cubicBezTo>
                  <a:cubicBezTo>
                    <a:pt x="1098" y="5441"/>
                    <a:pt x="1139" y="5589"/>
                    <a:pt x="1193" y="5589"/>
                  </a:cubicBezTo>
                  <a:cubicBezTo>
                    <a:pt x="1428" y="5589"/>
                    <a:pt x="1920" y="2805"/>
                    <a:pt x="1731" y="4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4325025" y="4733425"/>
              <a:ext cx="50425" cy="129025"/>
            </a:xfrm>
            <a:custGeom>
              <a:avLst/>
              <a:gdLst/>
              <a:ahLst/>
              <a:cxnLst/>
              <a:rect l="l" t="t" r="r" b="b"/>
              <a:pathLst>
                <a:path w="2017" h="5161" extrusionOk="0">
                  <a:moveTo>
                    <a:pt x="1670" y="0"/>
                  </a:moveTo>
                  <a:lnTo>
                    <a:pt x="173" y="16"/>
                  </a:lnTo>
                  <a:cubicBezTo>
                    <a:pt x="1" y="2791"/>
                    <a:pt x="807" y="5161"/>
                    <a:pt x="1064" y="5161"/>
                  </a:cubicBezTo>
                  <a:cubicBezTo>
                    <a:pt x="1102" y="5161"/>
                    <a:pt x="1128" y="5108"/>
                    <a:pt x="1136" y="4997"/>
                  </a:cubicBezTo>
                  <a:cubicBezTo>
                    <a:pt x="1239" y="3662"/>
                    <a:pt x="1077" y="2552"/>
                    <a:pt x="1093" y="2106"/>
                  </a:cubicBezTo>
                  <a:cubicBezTo>
                    <a:pt x="1093" y="2056"/>
                    <a:pt x="1140" y="2017"/>
                    <a:pt x="1186" y="2017"/>
                  </a:cubicBezTo>
                  <a:cubicBezTo>
                    <a:pt x="1213" y="2017"/>
                    <a:pt x="1239" y="2030"/>
                    <a:pt x="1255" y="2062"/>
                  </a:cubicBezTo>
                  <a:cubicBezTo>
                    <a:pt x="1440" y="2425"/>
                    <a:pt x="1567" y="2824"/>
                    <a:pt x="1780" y="3271"/>
                  </a:cubicBezTo>
                  <a:cubicBezTo>
                    <a:pt x="1801" y="3314"/>
                    <a:pt x="1819" y="3335"/>
                    <a:pt x="1833" y="3335"/>
                  </a:cubicBezTo>
                  <a:cubicBezTo>
                    <a:pt x="2016" y="3335"/>
                    <a:pt x="1670" y="0"/>
                    <a:pt x="1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4271375" y="5390000"/>
              <a:ext cx="223675" cy="53600"/>
            </a:xfrm>
            <a:custGeom>
              <a:avLst/>
              <a:gdLst/>
              <a:ahLst/>
              <a:cxnLst/>
              <a:rect l="l" t="t" r="r" b="b"/>
              <a:pathLst>
                <a:path w="8947" h="2144" extrusionOk="0">
                  <a:moveTo>
                    <a:pt x="7817" y="0"/>
                  </a:moveTo>
                  <a:cubicBezTo>
                    <a:pt x="7542" y="0"/>
                    <a:pt x="7193" y="11"/>
                    <a:pt x="6762" y="23"/>
                  </a:cubicBezTo>
                  <a:cubicBezTo>
                    <a:pt x="5956" y="47"/>
                    <a:pt x="3776" y="564"/>
                    <a:pt x="3026" y="856"/>
                  </a:cubicBezTo>
                  <a:cubicBezTo>
                    <a:pt x="1623" y="1401"/>
                    <a:pt x="0" y="2081"/>
                    <a:pt x="976" y="2136"/>
                  </a:cubicBezTo>
                  <a:cubicBezTo>
                    <a:pt x="1066" y="2141"/>
                    <a:pt x="1171" y="2144"/>
                    <a:pt x="1289" y="2144"/>
                  </a:cubicBezTo>
                  <a:cubicBezTo>
                    <a:pt x="2659" y="2144"/>
                    <a:pt x="5762" y="1797"/>
                    <a:pt x="7686" y="1386"/>
                  </a:cubicBezTo>
                  <a:lnTo>
                    <a:pt x="7900" y="2065"/>
                  </a:lnTo>
                  <a:lnTo>
                    <a:pt x="8946" y="1848"/>
                  </a:lnTo>
                  <a:cubicBezTo>
                    <a:pt x="8946" y="1848"/>
                    <a:pt x="8938" y="359"/>
                    <a:pt x="8607" y="110"/>
                  </a:cubicBezTo>
                  <a:cubicBezTo>
                    <a:pt x="8498" y="26"/>
                    <a:pt x="8246" y="0"/>
                    <a:pt x="7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4388775" y="5394200"/>
              <a:ext cx="223575" cy="57000"/>
            </a:xfrm>
            <a:custGeom>
              <a:avLst/>
              <a:gdLst/>
              <a:ahLst/>
              <a:cxnLst/>
              <a:rect l="l" t="t" r="r" b="b"/>
              <a:pathLst>
                <a:path w="8943" h="2280" extrusionOk="0">
                  <a:moveTo>
                    <a:pt x="7953" y="1"/>
                  </a:moveTo>
                  <a:cubicBezTo>
                    <a:pt x="7655" y="1"/>
                    <a:pt x="7250" y="22"/>
                    <a:pt x="6723" y="48"/>
                  </a:cubicBezTo>
                  <a:cubicBezTo>
                    <a:pt x="5913" y="88"/>
                    <a:pt x="3749" y="649"/>
                    <a:pt x="3002" y="957"/>
                  </a:cubicBezTo>
                  <a:cubicBezTo>
                    <a:pt x="1612" y="1530"/>
                    <a:pt x="0" y="2241"/>
                    <a:pt x="980" y="2276"/>
                  </a:cubicBezTo>
                  <a:cubicBezTo>
                    <a:pt x="1032" y="2278"/>
                    <a:pt x="1089" y="2279"/>
                    <a:pt x="1150" y="2279"/>
                  </a:cubicBezTo>
                  <a:cubicBezTo>
                    <a:pt x="2436" y="2279"/>
                    <a:pt x="5688" y="1855"/>
                    <a:pt x="7671" y="1391"/>
                  </a:cubicBezTo>
                  <a:lnTo>
                    <a:pt x="7900" y="2063"/>
                  </a:lnTo>
                  <a:lnTo>
                    <a:pt x="8943" y="1826"/>
                  </a:lnTo>
                  <a:cubicBezTo>
                    <a:pt x="8943" y="1826"/>
                    <a:pt x="8903" y="345"/>
                    <a:pt x="8571" y="96"/>
                  </a:cubicBezTo>
                  <a:cubicBezTo>
                    <a:pt x="8477" y="26"/>
                    <a:pt x="8278" y="1"/>
                    <a:pt x="7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4541625" y="3998575"/>
              <a:ext cx="62125" cy="171625"/>
            </a:xfrm>
            <a:custGeom>
              <a:avLst/>
              <a:gdLst/>
              <a:ahLst/>
              <a:cxnLst/>
              <a:rect l="l" t="t" r="r" b="b"/>
              <a:pathLst>
                <a:path w="2485" h="6865" extrusionOk="0">
                  <a:moveTo>
                    <a:pt x="514" y="0"/>
                  </a:moveTo>
                  <a:lnTo>
                    <a:pt x="1" y="6865"/>
                  </a:lnTo>
                  <a:lnTo>
                    <a:pt x="2485" y="218"/>
                  </a:lnTo>
                  <a:lnTo>
                    <a:pt x="2485" y="218"/>
                  </a:lnTo>
                  <a:cubicBezTo>
                    <a:pt x="2109" y="441"/>
                    <a:pt x="1788" y="522"/>
                    <a:pt x="1521" y="522"/>
                  </a:cubicBezTo>
                  <a:cubicBezTo>
                    <a:pt x="842" y="522"/>
                    <a:pt x="514" y="0"/>
                    <a:pt x="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4329325" y="4136025"/>
              <a:ext cx="128000" cy="597925"/>
            </a:xfrm>
            <a:custGeom>
              <a:avLst/>
              <a:gdLst/>
              <a:ahLst/>
              <a:cxnLst/>
              <a:rect l="l" t="t" r="r" b="b"/>
              <a:pathLst>
                <a:path w="5120" h="23917" extrusionOk="0">
                  <a:moveTo>
                    <a:pt x="5119" y="0"/>
                  </a:moveTo>
                  <a:lnTo>
                    <a:pt x="5119" y="0"/>
                  </a:lnTo>
                  <a:cubicBezTo>
                    <a:pt x="5119" y="0"/>
                    <a:pt x="1466" y="320"/>
                    <a:pt x="1182" y="1624"/>
                  </a:cubicBezTo>
                  <a:cubicBezTo>
                    <a:pt x="735" y="3642"/>
                    <a:pt x="1" y="23916"/>
                    <a:pt x="1" y="23916"/>
                  </a:cubicBezTo>
                  <a:lnTo>
                    <a:pt x="1498" y="2390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2306775" y="1258100"/>
              <a:ext cx="895425" cy="201775"/>
            </a:xfrm>
            <a:custGeom>
              <a:avLst/>
              <a:gdLst/>
              <a:ahLst/>
              <a:cxnLst/>
              <a:rect l="l" t="t" r="r" b="b"/>
              <a:pathLst>
                <a:path w="35817" h="8071" extrusionOk="0">
                  <a:moveTo>
                    <a:pt x="14009" y="0"/>
                  </a:moveTo>
                  <a:cubicBezTo>
                    <a:pt x="6134" y="0"/>
                    <a:pt x="209" y="1249"/>
                    <a:pt x="111" y="3106"/>
                  </a:cubicBezTo>
                  <a:cubicBezTo>
                    <a:pt x="0" y="5275"/>
                    <a:pt x="7876" y="7447"/>
                    <a:pt x="17703" y="7961"/>
                  </a:cubicBezTo>
                  <a:cubicBezTo>
                    <a:pt x="19119" y="8035"/>
                    <a:pt x="20498" y="8070"/>
                    <a:pt x="21822" y="8070"/>
                  </a:cubicBezTo>
                  <a:cubicBezTo>
                    <a:pt x="29688" y="8070"/>
                    <a:pt x="35608" y="6819"/>
                    <a:pt x="35706" y="4963"/>
                  </a:cubicBezTo>
                  <a:cubicBezTo>
                    <a:pt x="35816" y="2798"/>
                    <a:pt x="27941" y="622"/>
                    <a:pt x="18114" y="109"/>
                  </a:cubicBezTo>
                  <a:cubicBezTo>
                    <a:pt x="16703" y="35"/>
                    <a:pt x="15329" y="0"/>
                    <a:pt x="1400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2610600" y="512275"/>
              <a:ext cx="664575" cy="736800"/>
            </a:xfrm>
            <a:custGeom>
              <a:avLst/>
              <a:gdLst/>
              <a:ahLst/>
              <a:cxnLst/>
              <a:rect l="l" t="t" r="r" b="b"/>
              <a:pathLst>
                <a:path w="26583" h="29472" extrusionOk="0">
                  <a:moveTo>
                    <a:pt x="14722" y="0"/>
                  </a:moveTo>
                  <a:cubicBezTo>
                    <a:pt x="10697" y="0"/>
                    <a:pt x="4689" y="941"/>
                    <a:pt x="4472" y="6527"/>
                  </a:cubicBezTo>
                  <a:cubicBezTo>
                    <a:pt x="4472" y="6527"/>
                    <a:pt x="3840" y="11638"/>
                    <a:pt x="2726" y="15991"/>
                  </a:cubicBezTo>
                  <a:lnTo>
                    <a:pt x="2765" y="15999"/>
                  </a:lnTo>
                  <a:cubicBezTo>
                    <a:pt x="1806" y="19696"/>
                    <a:pt x="751" y="23105"/>
                    <a:pt x="751" y="23105"/>
                  </a:cubicBezTo>
                  <a:cubicBezTo>
                    <a:pt x="751" y="23105"/>
                    <a:pt x="1" y="26328"/>
                    <a:pt x="5866" y="27548"/>
                  </a:cubicBezTo>
                  <a:lnTo>
                    <a:pt x="17992" y="29472"/>
                  </a:lnTo>
                  <a:cubicBezTo>
                    <a:pt x="17992" y="29472"/>
                    <a:pt x="17993" y="29472"/>
                    <a:pt x="17993" y="29472"/>
                  </a:cubicBezTo>
                  <a:cubicBezTo>
                    <a:pt x="18285" y="29472"/>
                    <a:pt x="17529" y="27523"/>
                    <a:pt x="19177" y="23199"/>
                  </a:cubicBezTo>
                  <a:cubicBezTo>
                    <a:pt x="20089" y="20798"/>
                    <a:pt x="20749" y="19471"/>
                    <a:pt x="24153" y="12962"/>
                  </a:cubicBezTo>
                  <a:cubicBezTo>
                    <a:pt x="26326" y="8814"/>
                    <a:pt x="26582" y="6389"/>
                    <a:pt x="26582" y="6389"/>
                  </a:cubicBezTo>
                  <a:lnTo>
                    <a:pt x="23253" y="3229"/>
                  </a:lnTo>
                  <a:cubicBezTo>
                    <a:pt x="23138" y="3115"/>
                    <a:pt x="23012" y="3012"/>
                    <a:pt x="22877" y="2917"/>
                  </a:cubicBezTo>
                  <a:cubicBezTo>
                    <a:pt x="22285" y="2495"/>
                    <a:pt x="21013" y="1646"/>
                    <a:pt x="20606" y="1476"/>
                  </a:cubicBezTo>
                  <a:cubicBezTo>
                    <a:pt x="20606" y="1476"/>
                    <a:pt x="19165" y="563"/>
                    <a:pt x="18300" y="243"/>
                  </a:cubicBezTo>
                  <a:cubicBezTo>
                    <a:pt x="18300" y="243"/>
                    <a:pt x="16767" y="0"/>
                    <a:pt x="14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3043500" y="518450"/>
              <a:ext cx="83150" cy="231875"/>
            </a:xfrm>
            <a:custGeom>
              <a:avLst/>
              <a:gdLst/>
              <a:ahLst/>
              <a:cxnLst/>
              <a:rect l="l" t="t" r="r" b="b"/>
              <a:pathLst>
                <a:path w="3326" h="9275" extrusionOk="0">
                  <a:moveTo>
                    <a:pt x="984" y="0"/>
                  </a:moveTo>
                  <a:lnTo>
                    <a:pt x="0" y="9274"/>
                  </a:lnTo>
                  <a:lnTo>
                    <a:pt x="3326" y="1276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2878300" y="1999400"/>
              <a:ext cx="156425" cy="181325"/>
            </a:xfrm>
            <a:custGeom>
              <a:avLst/>
              <a:gdLst/>
              <a:ahLst/>
              <a:cxnLst/>
              <a:rect l="l" t="t" r="r" b="b"/>
              <a:pathLst>
                <a:path w="6257" h="7253" extrusionOk="0">
                  <a:moveTo>
                    <a:pt x="4333" y="1"/>
                  </a:moveTo>
                  <a:cubicBezTo>
                    <a:pt x="3476" y="1411"/>
                    <a:pt x="0" y="6079"/>
                    <a:pt x="0" y="6079"/>
                  </a:cubicBezTo>
                  <a:lnTo>
                    <a:pt x="838" y="7252"/>
                  </a:lnTo>
                  <a:cubicBezTo>
                    <a:pt x="838" y="7252"/>
                    <a:pt x="5206" y="3018"/>
                    <a:pt x="6257" y="1810"/>
                  </a:cubicBezTo>
                  <a:lnTo>
                    <a:pt x="4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3120900" y="389775"/>
              <a:ext cx="2100" cy="425"/>
            </a:xfrm>
            <a:custGeom>
              <a:avLst/>
              <a:gdLst/>
              <a:ahLst/>
              <a:cxnLst/>
              <a:rect l="l" t="t" r="r" b="b"/>
              <a:pathLst>
                <a:path w="84" h="17" extrusionOk="0">
                  <a:moveTo>
                    <a:pt x="1" y="1"/>
                  </a:moveTo>
                  <a:cubicBezTo>
                    <a:pt x="28" y="5"/>
                    <a:pt x="56" y="9"/>
                    <a:pt x="84" y="17"/>
                  </a:cubicBezTo>
                  <a:cubicBezTo>
                    <a:pt x="64" y="9"/>
                    <a:pt x="48" y="5"/>
                    <a:pt x="28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3127225" y="392550"/>
              <a:ext cx="4375" cy="5450"/>
            </a:xfrm>
            <a:custGeom>
              <a:avLst/>
              <a:gdLst/>
              <a:ahLst/>
              <a:cxnLst/>
              <a:rect l="l" t="t" r="r" b="b"/>
              <a:pathLst>
                <a:path w="175" h="218" extrusionOk="0">
                  <a:moveTo>
                    <a:pt x="1" y="0"/>
                  </a:moveTo>
                  <a:cubicBezTo>
                    <a:pt x="21" y="17"/>
                    <a:pt x="40" y="36"/>
                    <a:pt x="59" y="55"/>
                  </a:cubicBezTo>
                  <a:lnTo>
                    <a:pt x="59" y="55"/>
                  </a:lnTo>
                  <a:cubicBezTo>
                    <a:pt x="58" y="54"/>
                    <a:pt x="57" y="53"/>
                    <a:pt x="56" y="52"/>
                  </a:cubicBezTo>
                  <a:cubicBezTo>
                    <a:pt x="40" y="32"/>
                    <a:pt x="20" y="16"/>
                    <a:pt x="1" y="0"/>
                  </a:cubicBezTo>
                  <a:close/>
                  <a:moveTo>
                    <a:pt x="59" y="55"/>
                  </a:moveTo>
                  <a:lnTo>
                    <a:pt x="59" y="55"/>
                  </a:lnTo>
                  <a:cubicBezTo>
                    <a:pt x="61" y="58"/>
                    <a:pt x="64" y="63"/>
                    <a:pt x="68" y="66"/>
                  </a:cubicBezTo>
                  <a:lnTo>
                    <a:pt x="68" y="66"/>
                  </a:lnTo>
                  <a:cubicBezTo>
                    <a:pt x="65" y="62"/>
                    <a:pt x="62" y="58"/>
                    <a:pt x="59" y="55"/>
                  </a:cubicBezTo>
                  <a:close/>
                  <a:moveTo>
                    <a:pt x="68" y="66"/>
                  </a:moveTo>
                  <a:cubicBezTo>
                    <a:pt x="75" y="73"/>
                    <a:pt x="81" y="80"/>
                    <a:pt x="87" y="87"/>
                  </a:cubicBezTo>
                  <a:lnTo>
                    <a:pt x="87" y="87"/>
                  </a:lnTo>
                  <a:cubicBezTo>
                    <a:pt x="82" y="81"/>
                    <a:pt x="77" y="74"/>
                    <a:pt x="72" y="68"/>
                  </a:cubicBezTo>
                  <a:cubicBezTo>
                    <a:pt x="71" y="67"/>
                    <a:pt x="69" y="66"/>
                    <a:pt x="68" y="66"/>
                  </a:cubicBezTo>
                  <a:close/>
                  <a:moveTo>
                    <a:pt x="87" y="87"/>
                  </a:moveTo>
                  <a:cubicBezTo>
                    <a:pt x="98" y="101"/>
                    <a:pt x="109" y="115"/>
                    <a:pt x="119" y="131"/>
                  </a:cubicBezTo>
                  <a:cubicBezTo>
                    <a:pt x="123" y="135"/>
                    <a:pt x="127" y="143"/>
                    <a:pt x="131" y="150"/>
                  </a:cubicBezTo>
                  <a:cubicBezTo>
                    <a:pt x="143" y="165"/>
                    <a:pt x="154" y="182"/>
                    <a:pt x="164" y="199"/>
                  </a:cubicBezTo>
                  <a:lnTo>
                    <a:pt x="164" y="199"/>
                  </a:lnTo>
                  <a:cubicBezTo>
                    <a:pt x="142" y="159"/>
                    <a:pt x="116" y="122"/>
                    <a:pt x="87" y="87"/>
                  </a:cubicBezTo>
                  <a:close/>
                  <a:moveTo>
                    <a:pt x="164" y="199"/>
                  </a:moveTo>
                  <a:lnTo>
                    <a:pt x="164" y="199"/>
                  </a:lnTo>
                  <a:cubicBezTo>
                    <a:pt x="168" y="205"/>
                    <a:pt x="171" y="211"/>
                    <a:pt x="174" y="218"/>
                  </a:cubicBezTo>
                  <a:cubicBezTo>
                    <a:pt x="171" y="211"/>
                    <a:pt x="168" y="205"/>
                    <a:pt x="164" y="199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3125250" y="391175"/>
              <a:ext cx="1700" cy="1100"/>
            </a:xfrm>
            <a:custGeom>
              <a:avLst/>
              <a:gdLst/>
              <a:ahLst/>
              <a:cxnLst/>
              <a:rect l="l" t="t" r="r" b="b"/>
              <a:pathLst>
                <a:path w="68" h="44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12"/>
                    <a:pt x="44" y="28"/>
                    <a:pt x="68" y="44"/>
                  </a:cubicBezTo>
                  <a:cubicBezTo>
                    <a:pt x="56" y="36"/>
                    <a:pt x="48" y="28"/>
                    <a:pt x="36" y="20"/>
                  </a:cubicBezTo>
                  <a:cubicBezTo>
                    <a:pt x="24" y="12"/>
                    <a:pt x="12" y="4"/>
                    <a:pt x="1" y="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3118450" y="389775"/>
              <a:ext cx="2375" cy="225"/>
            </a:xfrm>
            <a:custGeom>
              <a:avLst/>
              <a:gdLst/>
              <a:ahLst/>
              <a:cxnLst/>
              <a:rect l="l" t="t" r="r" b="b"/>
              <a:pathLst>
                <a:path w="95" h="9" extrusionOk="0">
                  <a:moveTo>
                    <a:pt x="28" y="1"/>
                  </a:moveTo>
                  <a:cubicBezTo>
                    <a:pt x="22" y="1"/>
                    <a:pt x="15" y="4"/>
                    <a:pt x="9" y="7"/>
                  </a:cubicBezTo>
                  <a:lnTo>
                    <a:pt x="9" y="7"/>
                  </a:lnTo>
                  <a:cubicBezTo>
                    <a:pt x="38" y="1"/>
                    <a:pt x="66" y="1"/>
                    <a:pt x="95" y="1"/>
                  </a:cubicBezTo>
                  <a:close/>
                  <a:moveTo>
                    <a:pt x="9" y="7"/>
                  </a:moveTo>
                  <a:cubicBezTo>
                    <a:pt x="6" y="7"/>
                    <a:pt x="3" y="8"/>
                    <a:pt x="0" y="9"/>
                  </a:cubicBezTo>
                  <a:cubicBezTo>
                    <a:pt x="3" y="9"/>
                    <a:pt x="6" y="8"/>
                    <a:pt x="9" y="7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131775" y="398375"/>
              <a:ext cx="1000" cy="2000"/>
            </a:xfrm>
            <a:custGeom>
              <a:avLst/>
              <a:gdLst/>
              <a:ahLst/>
              <a:cxnLst/>
              <a:rect l="l" t="t" r="r" b="b"/>
              <a:pathLst>
                <a:path w="40" h="80" extrusionOk="0">
                  <a:moveTo>
                    <a:pt x="0" y="0"/>
                  </a:moveTo>
                  <a:cubicBezTo>
                    <a:pt x="9" y="21"/>
                    <a:pt x="21" y="40"/>
                    <a:pt x="31" y="60"/>
                  </a:cubicBezTo>
                  <a:lnTo>
                    <a:pt x="31" y="60"/>
                  </a:lnTo>
                  <a:cubicBezTo>
                    <a:pt x="23" y="38"/>
                    <a:pt x="12" y="19"/>
                    <a:pt x="0" y="0"/>
                  </a:cubicBezTo>
                  <a:close/>
                  <a:moveTo>
                    <a:pt x="31" y="60"/>
                  </a:moveTo>
                  <a:cubicBezTo>
                    <a:pt x="31" y="61"/>
                    <a:pt x="31" y="62"/>
                    <a:pt x="32" y="64"/>
                  </a:cubicBezTo>
                  <a:cubicBezTo>
                    <a:pt x="32" y="64"/>
                    <a:pt x="33" y="65"/>
                    <a:pt x="33" y="65"/>
                  </a:cubicBezTo>
                  <a:lnTo>
                    <a:pt x="33" y="65"/>
                  </a:lnTo>
                  <a:cubicBezTo>
                    <a:pt x="32" y="63"/>
                    <a:pt x="31" y="62"/>
                    <a:pt x="31" y="60"/>
                  </a:cubicBezTo>
                  <a:close/>
                  <a:moveTo>
                    <a:pt x="33" y="65"/>
                  </a:moveTo>
                  <a:lnTo>
                    <a:pt x="33" y="65"/>
                  </a:lnTo>
                  <a:cubicBezTo>
                    <a:pt x="35" y="68"/>
                    <a:pt x="36" y="71"/>
                    <a:pt x="37" y="74"/>
                  </a:cubicBezTo>
                  <a:lnTo>
                    <a:pt x="37" y="74"/>
                  </a:lnTo>
                  <a:cubicBezTo>
                    <a:pt x="36" y="70"/>
                    <a:pt x="35" y="67"/>
                    <a:pt x="33" y="65"/>
                  </a:cubicBezTo>
                  <a:close/>
                  <a:moveTo>
                    <a:pt x="37" y="74"/>
                  </a:moveTo>
                  <a:cubicBezTo>
                    <a:pt x="38" y="75"/>
                    <a:pt x="39" y="77"/>
                    <a:pt x="40" y="79"/>
                  </a:cubicBezTo>
                  <a:cubicBezTo>
                    <a:pt x="39" y="77"/>
                    <a:pt x="38" y="76"/>
                    <a:pt x="37" y="74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3123075" y="390175"/>
              <a:ext cx="2100" cy="925"/>
            </a:xfrm>
            <a:custGeom>
              <a:avLst/>
              <a:gdLst/>
              <a:ahLst/>
              <a:cxnLst/>
              <a:rect l="l" t="t" r="r" b="b"/>
              <a:pathLst>
                <a:path w="84" h="37" extrusionOk="0">
                  <a:moveTo>
                    <a:pt x="1" y="1"/>
                  </a:moveTo>
                  <a:cubicBezTo>
                    <a:pt x="11" y="4"/>
                    <a:pt x="21" y="7"/>
                    <a:pt x="32" y="11"/>
                  </a:cubicBezTo>
                  <a:lnTo>
                    <a:pt x="32" y="11"/>
                  </a:lnTo>
                  <a:cubicBezTo>
                    <a:pt x="23" y="7"/>
                    <a:pt x="14" y="4"/>
                    <a:pt x="5" y="1"/>
                  </a:cubicBezTo>
                  <a:close/>
                  <a:moveTo>
                    <a:pt x="32" y="11"/>
                  </a:moveTo>
                  <a:cubicBezTo>
                    <a:pt x="46" y="18"/>
                    <a:pt x="61" y="25"/>
                    <a:pt x="76" y="32"/>
                  </a:cubicBezTo>
                  <a:lnTo>
                    <a:pt x="84" y="36"/>
                  </a:lnTo>
                  <a:cubicBezTo>
                    <a:pt x="66" y="26"/>
                    <a:pt x="49" y="18"/>
                    <a:pt x="32" y="1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125150" y="3910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0"/>
                  </a:moveTo>
                  <a:lnTo>
                    <a:pt x="5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3122975" y="39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3123075" y="390175"/>
              <a:ext cx="2000" cy="925"/>
            </a:xfrm>
            <a:custGeom>
              <a:avLst/>
              <a:gdLst/>
              <a:ahLst/>
              <a:cxnLst/>
              <a:rect l="l" t="t" r="r" b="b"/>
              <a:pathLst>
                <a:path w="80" h="37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9"/>
                    <a:pt x="56" y="20"/>
                    <a:pt x="80" y="36"/>
                  </a:cubicBezTo>
                  <a:lnTo>
                    <a:pt x="80" y="36"/>
                  </a:lnTo>
                  <a:cubicBezTo>
                    <a:pt x="56" y="20"/>
                    <a:pt x="28" y="9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3121600" y="389775"/>
              <a:ext cx="1400" cy="425"/>
            </a:xfrm>
            <a:custGeom>
              <a:avLst/>
              <a:gdLst/>
              <a:ahLst/>
              <a:cxnLst/>
              <a:rect l="l" t="t" r="r" b="b"/>
              <a:pathLst>
                <a:path w="56" h="17" extrusionOk="0">
                  <a:moveTo>
                    <a:pt x="0" y="1"/>
                  </a:moveTo>
                  <a:cubicBezTo>
                    <a:pt x="20" y="5"/>
                    <a:pt x="36" y="9"/>
                    <a:pt x="56" y="17"/>
                  </a:cubicBezTo>
                  <a:lnTo>
                    <a:pt x="56" y="17"/>
                  </a:lnTo>
                  <a:cubicBezTo>
                    <a:pt x="36" y="9"/>
                    <a:pt x="20" y="5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3125250" y="391175"/>
              <a:ext cx="925" cy="500"/>
            </a:xfrm>
            <a:custGeom>
              <a:avLst/>
              <a:gdLst/>
              <a:ahLst/>
              <a:cxnLst/>
              <a:rect l="l" t="t" r="r" b="b"/>
              <a:pathLst>
                <a:path w="37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"/>
                    <a:pt x="24" y="12"/>
                    <a:pt x="36" y="20"/>
                  </a:cubicBezTo>
                  <a:cubicBezTo>
                    <a:pt x="24" y="12"/>
                    <a:pt x="12" y="4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3118450" y="389675"/>
              <a:ext cx="2375" cy="325"/>
            </a:xfrm>
            <a:custGeom>
              <a:avLst/>
              <a:gdLst/>
              <a:ahLst/>
              <a:cxnLst/>
              <a:rect l="l" t="t" r="r" b="b"/>
              <a:pathLst>
                <a:path w="95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32" y="5"/>
                    <a:pt x="63" y="1"/>
                    <a:pt x="95" y="5"/>
                  </a:cubicBezTo>
                  <a:lnTo>
                    <a:pt x="95" y="5"/>
                  </a:lnTo>
                  <a:cubicBezTo>
                    <a:pt x="63" y="1"/>
                    <a:pt x="32" y="5"/>
                    <a:pt x="0" y="13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3119125" y="38977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8" y="1"/>
                  </a:moveTo>
                  <a:cubicBezTo>
                    <a:pt x="44" y="1"/>
                    <a:pt x="20" y="1"/>
                    <a:pt x="1" y="1"/>
                  </a:cubicBezTo>
                  <a:cubicBezTo>
                    <a:pt x="20" y="1"/>
                    <a:pt x="44" y="1"/>
                    <a:pt x="6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3132750" y="400350"/>
              <a:ext cx="3000" cy="9100"/>
            </a:xfrm>
            <a:custGeom>
              <a:avLst/>
              <a:gdLst/>
              <a:ahLst/>
              <a:cxnLst/>
              <a:rect l="l" t="t" r="r" b="b"/>
              <a:pathLst>
                <a:path w="120" h="364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91"/>
                    <a:pt x="68" y="186"/>
                    <a:pt x="80" y="285"/>
                  </a:cubicBezTo>
                  <a:cubicBezTo>
                    <a:pt x="84" y="312"/>
                    <a:pt x="96" y="340"/>
                    <a:pt x="119" y="364"/>
                  </a:cubicBezTo>
                  <a:cubicBezTo>
                    <a:pt x="96" y="340"/>
                    <a:pt x="84" y="312"/>
                    <a:pt x="80" y="285"/>
                  </a:cubicBezTo>
                  <a:cubicBezTo>
                    <a:pt x="68" y="186"/>
                    <a:pt x="40" y="91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3139475" y="358875"/>
              <a:ext cx="38225" cy="51475"/>
            </a:xfrm>
            <a:custGeom>
              <a:avLst/>
              <a:gdLst/>
              <a:ahLst/>
              <a:cxnLst/>
              <a:rect l="l" t="t" r="r" b="b"/>
              <a:pathLst>
                <a:path w="1529" h="2059" extrusionOk="0">
                  <a:moveTo>
                    <a:pt x="0" y="2058"/>
                  </a:moveTo>
                  <a:cubicBezTo>
                    <a:pt x="28" y="2050"/>
                    <a:pt x="52" y="2031"/>
                    <a:pt x="68" y="2007"/>
                  </a:cubicBezTo>
                  <a:lnTo>
                    <a:pt x="1529" y="1"/>
                  </a:lnTo>
                  <a:lnTo>
                    <a:pt x="68" y="2007"/>
                  </a:lnTo>
                  <a:cubicBezTo>
                    <a:pt x="52" y="2031"/>
                    <a:pt x="28" y="2050"/>
                    <a:pt x="0" y="205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3132550" y="399950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1" y="1"/>
                  </a:moveTo>
                  <a:cubicBezTo>
                    <a:pt x="1" y="5"/>
                    <a:pt x="5" y="9"/>
                    <a:pt x="9" y="16"/>
                  </a:cubicBezTo>
                  <a:cubicBezTo>
                    <a:pt x="5" y="9"/>
                    <a:pt x="5" y="5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3120900" y="3897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1" y="1"/>
                  </a:lnTo>
                  <a:lnTo>
                    <a:pt x="28" y="1"/>
                  </a:lnTo>
                  <a:cubicBezTo>
                    <a:pt x="21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3118450" y="389775"/>
              <a:ext cx="700" cy="225"/>
            </a:xfrm>
            <a:custGeom>
              <a:avLst/>
              <a:gdLst/>
              <a:ahLst/>
              <a:cxnLst/>
              <a:rect l="l" t="t" r="r" b="b"/>
              <a:pathLst>
                <a:path w="28" h="9" extrusionOk="0">
                  <a:moveTo>
                    <a:pt x="28" y="1"/>
                  </a:moveTo>
                  <a:cubicBezTo>
                    <a:pt x="20" y="1"/>
                    <a:pt x="8" y="9"/>
                    <a:pt x="0" y="9"/>
                  </a:cubicBezTo>
                  <a:lnTo>
                    <a:pt x="0" y="9"/>
                  </a:lnTo>
                  <a:cubicBezTo>
                    <a:pt x="8" y="9"/>
                    <a:pt x="20" y="1"/>
                    <a:pt x="2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3120800" y="3897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3152400" y="374875"/>
              <a:ext cx="10200" cy="1300"/>
            </a:xfrm>
            <a:custGeom>
              <a:avLst/>
              <a:gdLst/>
              <a:ahLst/>
              <a:cxnLst/>
              <a:rect l="l" t="t" r="r" b="b"/>
              <a:pathLst>
                <a:path w="408" h="52" extrusionOk="0">
                  <a:moveTo>
                    <a:pt x="1" y="0"/>
                  </a:moveTo>
                  <a:cubicBezTo>
                    <a:pt x="135" y="12"/>
                    <a:pt x="273" y="28"/>
                    <a:pt x="408" y="52"/>
                  </a:cubicBezTo>
                  <a:cubicBezTo>
                    <a:pt x="273" y="28"/>
                    <a:pt x="135" y="12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3142425" y="374375"/>
              <a:ext cx="8825" cy="525"/>
            </a:xfrm>
            <a:custGeom>
              <a:avLst/>
              <a:gdLst/>
              <a:ahLst/>
              <a:cxnLst/>
              <a:rect l="l" t="t" r="r" b="b"/>
              <a:pathLst>
                <a:path w="353" h="21" extrusionOk="0">
                  <a:moveTo>
                    <a:pt x="1" y="1"/>
                  </a:moveTo>
                  <a:cubicBezTo>
                    <a:pt x="119" y="5"/>
                    <a:pt x="234" y="9"/>
                    <a:pt x="352" y="20"/>
                  </a:cubicBezTo>
                  <a:cubicBezTo>
                    <a:pt x="234" y="9"/>
                    <a:pt x="119" y="1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3175425" y="378425"/>
              <a:ext cx="7225" cy="1700"/>
            </a:xfrm>
            <a:custGeom>
              <a:avLst/>
              <a:gdLst/>
              <a:ahLst/>
              <a:cxnLst/>
              <a:rect l="l" t="t" r="r" b="b"/>
              <a:pathLst>
                <a:path w="289" h="68" extrusionOk="0">
                  <a:moveTo>
                    <a:pt x="0" y="1"/>
                  </a:moveTo>
                  <a:cubicBezTo>
                    <a:pt x="95" y="20"/>
                    <a:pt x="194" y="44"/>
                    <a:pt x="288" y="68"/>
                  </a:cubicBezTo>
                  <a:cubicBezTo>
                    <a:pt x="194" y="44"/>
                    <a:pt x="95" y="20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3195175" y="383750"/>
              <a:ext cx="8900" cy="3100"/>
            </a:xfrm>
            <a:custGeom>
              <a:avLst/>
              <a:gdLst/>
              <a:ahLst/>
              <a:cxnLst/>
              <a:rect l="l" t="t" r="r" b="b"/>
              <a:pathLst>
                <a:path w="356" h="124" extrusionOk="0">
                  <a:moveTo>
                    <a:pt x="0" y="1"/>
                  </a:moveTo>
                  <a:cubicBezTo>
                    <a:pt x="119" y="40"/>
                    <a:pt x="237" y="80"/>
                    <a:pt x="355" y="123"/>
                  </a:cubicBezTo>
                  <a:cubicBezTo>
                    <a:pt x="237" y="80"/>
                    <a:pt x="119" y="40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3164450" y="376350"/>
              <a:ext cx="8125" cy="1500"/>
            </a:xfrm>
            <a:custGeom>
              <a:avLst/>
              <a:gdLst/>
              <a:ahLst/>
              <a:cxnLst/>
              <a:rect l="l" t="t" r="r" b="b"/>
              <a:pathLst>
                <a:path w="325" h="60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17"/>
                    <a:pt x="183" y="31"/>
                    <a:pt x="271" y="48"/>
                  </a:cubicBezTo>
                  <a:lnTo>
                    <a:pt x="271" y="48"/>
                  </a:lnTo>
                  <a:cubicBezTo>
                    <a:pt x="181" y="30"/>
                    <a:pt x="89" y="14"/>
                    <a:pt x="1" y="1"/>
                  </a:cubicBezTo>
                  <a:close/>
                  <a:moveTo>
                    <a:pt x="271" y="48"/>
                  </a:moveTo>
                  <a:cubicBezTo>
                    <a:pt x="289" y="52"/>
                    <a:pt x="307" y="56"/>
                    <a:pt x="325" y="60"/>
                  </a:cubicBezTo>
                  <a:cubicBezTo>
                    <a:pt x="307" y="56"/>
                    <a:pt x="289" y="52"/>
                    <a:pt x="271" y="4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3185475" y="380900"/>
              <a:ext cx="7350" cy="2100"/>
            </a:xfrm>
            <a:custGeom>
              <a:avLst/>
              <a:gdLst/>
              <a:ahLst/>
              <a:cxnLst/>
              <a:rect l="l" t="t" r="r" b="b"/>
              <a:pathLst>
                <a:path w="294" h="84" extrusionOk="0">
                  <a:moveTo>
                    <a:pt x="1" y="0"/>
                  </a:moveTo>
                  <a:cubicBezTo>
                    <a:pt x="100" y="28"/>
                    <a:pt x="194" y="56"/>
                    <a:pt x="293" y="83"/>
                  </a:cubicBezTo>
                  <a:cubicBezTo>
                    <a:pt x="194" y="56"/>
                    <a:pt x="100" y="2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3131575" y="397975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0" y="1"/>
                  </a:moveTo>
                  <a:lnTo>
                    <a:pt x="4" y="9"/>
                  </a:lnTo>
                  <a:lnTo>
                    <a:pt x="4" y="9"/>
                  </a:lnTo>
                  <a:cubicBezTo>
                    <a:pt x="3" y="6"/>
                    <a:pt x="2" y="3"/>
                    <a:pt x="0" y="1"/>
                  </a:cubicBezTo>
                  <a:close/>
                  <a:moveTo>
                    <a:pt x="4" y="9"/>
                  </a:moveTo>
                  <a:cubicBezTo>
                    <a:pt x="5" y="12"/>
                    <a:pt x="6" y="14"/>
                    <a:pt x="8" y="16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3120800" y="3897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3125150" y="3910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3122975" y="39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3126925" y="392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"/>
                  </a:lnTo>
                  <a:lnTo>
                    <a:pt x="13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3118450" y="3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3118450" y="3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3061950" y="261625"/>
              <a:ext cx="307125" cy="302175"/>
            </a:xfrm>
            <a:custGeom>
              <a:avLst/>
              <a:gdLst/>
              <a:ahLst/>
              <a:cxnLst/>
              <a:rect l="l" t="t" r="r" b="b"/>
              <a:pathLst>
                <a:path w="12285" h="12087" extrusionOk="0">
                  <a:moveTo>
                    <a:pt x="6988" y="0"/>
                  </a:moveTo>
                  <a:cubicBezTo>
                    <a:pt x="6988" y="0"/>
                    <a:pt x="3125" y="683"/>
                    <a:pt x="1980" y="4996"/>
                  </a:cubicBezTo>
                  <a:cubicBezTo>
                    <a:pt x="1186" y="7990"/>
                    <a:pt x="649" y="9886"/>
                    <a:pt x="344" y="10100"/>
                  </a:cubicBezTo>
                  <a:cubicBezTo>
                    <a:pt x="1" y="10337"/>
                    <a:pt x="562" y="11849"/>
                    <a:pt x="1964" y="12082"/>
                  </a:cubicBezTo>
                  <a:cubicBezTo>
                    <a:pt x="1982" y="12085"/>
                    <a:pt x="2001" y="12087"/>
                    <a:pt x="2019" y="12087"/>
                  </a:cubicBezTo>
                  <a:cubicBezTo>
                    <a:pt x="2151" y="12087"/>
                    <a:pt x="2277" y="12014"/>
                    <a:pt x="2343" y="11897"/>
                  </a:cubicBezTo>
                  <a:lnTo>
                    <a:pt x="3109" y="10751"/>
                  </a:lnTo>
                  <a:lnTo>
                    <a:pt x="3228" y="10577"/>
                  </a:lnTo>
                  <a:cubicBezTo>
                    <a:pt x="3745" y="11130"/>
                    <a:pt x="4729" y="11518"/>
                    <a:pt x="5380" y="11541"/>
                  </a:cubicBezTo>
                  <a:cubicBezTo>
                    <a:pt x="5417" y="11542"/>
                    <a:pt x="5454" y="11543"/>
                    <a:pt x="5490" y="11543"/>
                  </a:cubicBezTo>
                  <a:cubicBezTo>
                    <a:pt x="7738" y="11543"/>
                    <a:pt x="9188" y="9288"/>
                    <a:pt x="10424" y="7473"/>
                  </a:cubicBezTo>
                  <a:cubicBezTo>
                    <a:pt x="11159" y="6387"/>
                    <a:pt x="11400" y="5360"/>
                    <a:pt x="11526" y="4609"/>
                  </a:cubicBezTo>
                  <a:cubicBezTo>
                    <a:pt x="12284" y="103"/>
                    <a:pt x="6988" y="0"/>
                    <a:pt x="6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2489650" y="1512700"/>
              <a:ext cx="69050" cy="199100"/>
            </a:xfrm>
            <a:custGeom>
              <a:avLst/>
              <a:gdLst/>
              <a:ahLst/>
              <a:cxnLst/>
              <a:rect l="l" t="t" r="r" b="b"/>
              <a:pathLst>
                <a:path w="2762" h="7964" extrusionOk="0">
                  <a:moveTo>
                    <a:pt x="2607" y="0"/>
                  </a:moveTo>
                  <a:lnTo>
                    <a:pt x="0" y="415"/>
                  </a:lnTo>
                  <a:cubicBezTo>
                    <a:pt x="186" y="2003"/>
                    <a:pt x="1406" y="7963"/>
                    <a:pt x="1406" y="7963"/>
                  </a:cubicBezTo>
                  <a:lnTo>
                    <a:pt x="2761" y="7465"/>
                  </a:lnTo>
                  <a:cubicBezTo>
                    <a:pt x="2761" y="7465"/>
                    <a:pt x="2520" y="1651"/>
                    <a:pt x="2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2349250" y="1688025"/>
              <a:ext cx="244700" cy="144450"/>
            </a:xfrm>
            <a:custGeom>
              <a:avLst/>
              <a:gdLst/>
              <a:ahLst/>
              <a:cxnLst/>
              <a:rect l="l" t="t" r="r" b="b"/>
              <a:pathLst>
                <a:path w="9788" h="5778" extrusionOk="0">
                  <a:moveTo>
                    <a:pt x="8610" y="0"/>
                  </a:moveTo>
                  <a:cubicBezTo>
                    <a:pt x="8304" y="0"/>
                    <a:pt x="7678" y="243"/>
                    <a:pt x="6529" y="725"/>
                  </a:cubicBezTo>
                  <a:cubicBezTo>
                    <a:pt x="5612" y="1112"/>
                    <a:pt x="3341" y="2672"/>
                    <a:pt x="2607" y="3344"/>
                  </a:cubicBezTo>
                  <a:cubicBezTo>
                    <a:pt x="1383" y="4458"/>
                    <a:pt x="1" y="5778"/>
                    <a:pt x="550" y="5778"/>
                  </a:cubicBezTo>
                  <a:cubicBezTo>
                    <a:pt x="615" y="5778"/>
                    <a:pt x="705" y="5760"/>
                    <a:pt x="825" y="5721"/>
                  </a:cubicBezTo>
                  <a:cubicBezTo>
                    <a:pt x="2172" y="5287"/>
                    <a:pt x="6055" y="3288"/>
                    <a:pt x="8247" y="1851"/>
                  </a:cubicBezTo>
                  <a:lnTo>
                    <a:pt x="8681" y="2392"/>
                  </a:lnTo>
                  <a:lnTo>
                    <a:pt x="9787" y="1681"/>
                  </a:lnTo>
                  <a:lnTo>
                    <a:pt x="9270" y="587"/>
                  </a:lnTo>
                  <a:cubicBezTo>
                    <a:pt x="9266" y="575"/>
                    <a:pt x="9262" y="567"/>
                    <a:pt x="9258" y="559"/>
                  </a:cubicBezTo>
                  <a:lnTo>
                    <a:pt x="9242" y="523"/>
                  </a:lnTo>
                  <a:cubicBezTo>
                    <a:pt x="9128" y="306"/>
                    <a:pt x="8887" y="46"/>
                    <a:pt x="8685" y="6"/>
                  </a:cubicBezTo>
                  <a:cubicBezTo>
                    <a:pt x="8663" y="2"/>
                    <a:pt x="8638" y="0"/>
                    <a:pt x="86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2361275" y="737400"/>
              <a:ext cx="943825" cy="1314950"/>
            </a:xfrm>
            <a:custGeom>
              <a:avLst/>
              <a:gdLst/>
              <a:ahLst/>
              <a:cxnLst/>
              <a:rect l="l" t="t" r="r" b="b"/>
              <a:pathLst>
                <a:path w="37753" h="52598" extrusionOk="0">
                  <a:moveTo>
                    <a:pt x="4434" y="0"/>
                  </a:moveTo>
                  <a:cubicBezTo>
                    <a:pt x="3574" y="0"/>
                    <a:pt x="2706" y="818"/>
                    <a:pt x="1810" y="2843"/>
                  </a:cubicBezTo>
                  <a:cubicBezTo>
                    <a:pt x="1" y="6935"/>
                    <a:pt x="2090" y="22682"/>
                    <a:pt x="4693" y="31794"/>
                  </a:cubicBezTo>
                  <a:lnTo>
                    <a:pt x="7750" y="30933"/>
                  </a:lnTo>
                  <a:cubicBezTo>
                    <a:pt x="7075" y="24788"/>
                    <a:pt x="6810" y="23966"/>
                    <a:pt x="6289" y="15517"/>
                  </a:cubicBezTo>
                  <a:cubicBezTo>
                    <a:pt x="6283" y="15434"/>
                    <a:pt x="6278" y="15354"/>
                    <a:pt x="6273" y="15276"/>
                  </a:cubicBezTo>
                  <a:lnTo>
                    <a:pt x="6273" y="15276"/>
                  </a:lnTo>
                  <a:cubicBezTo>
                    <a:pt x="6915" y="18659"/>
                    <a:pt x="9326" y="26060"/>
                    <a:pt x="16813" y="26060"/>
                  </a:cubicBezTo>
                  <a:cubicBezTo>
                    <a:pt x="17586" y="26060"/>
                    <a:pt x="18414" y="25981"/>
                    <a:pt x="19299" y="25811"/>
                  </a:cubicBezTo>
                  <a:cubicBezTo>
                    <a:pt x="27076" y="28994"/>
                    <a:pt x="28759" y="27509"/>
                    <a:pt x="29264" y="31044"/>
                  </a:cubicBezTo>
                  <a:cubicBezTo>
                    <a:pt x="30224" y="37739"/>
                    <a:pt x="27783" y="45038"/>
                    <a:pt x="24718" y="50406"/>
                  </a:cubicBezTo>
                  <a:lnTo>
                    <a:pt x="26752" y="52598"/>
                  </a:lnTo>
                  <a:cubicBezTo>
                    <a:pt x="32771" y="45283"/>
                    <a:pt x="37752" y="35634"/>
                    <a:pt x="37582" y="31320"/>
                  </a:cubicBezTo>
                  <a:cubicBezTo>
                    <a:pt x="37325" y="24910"/>
                    <a:pt x="27965" y="20467"/>
                    <a:pt x="27965" y="20467"/>
                  </a:cubicBezTo>
                  <a:cubicBezTo>
                    <a:pt x="21084" y="19207"/>
                    <a:pt x="10724" y="14103"/>
                    <a:pt x="10724" y="14103"/>
                  </a:cubicBezTo>
                  <a:cubicBezTo>
                    <a:pt x="10724" y="14103"/>
                    <a:pt x="11798" y="12662"/>
                    <a:pt x="11869" y="10683"/>
                  </a:cubicBezTo>
                  <a:cubicBezTo>
                    <a:pt x="9170" y="6381"/>
                    <a:pt x="6836" y="0"/>
                    <a:pt x="4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3033225" y="548175"/>
              <a:ext cx="128675" cy="251725"/>
            </a:xfrm>
            <a:custGeom>
              <a:avLst/>
              <a:gdLst/>
              <a:ahLst/>
              <a:cxnLst/>
              <a:rect l="l" t="t" r="r" b="b"/>
              <a:pathLst>
                <a:path w="5147" h="10069" extrusionOk="0">
                  <a:moveTo>
                    <a:pt x="3765" y="0"/>
                  </a:moveTo>
                  <a:lnTo>
                    <a:pt x="411" y="8089"/>
                  </a:lnTo>
                  <a:lnTo>
                    <a:pt x="0" y="10068"/>
                  </a:lnTo>
                  <a:lnTo>
                    <a:pt x="5068" y="5095"/>
                  </a:lnTo>
                  <a:lnTo>
                    <a:pt x="4002" y="3409"/>
                  </a:lnTo>
                  <a:lnTo>
                    <a:pt x="5147" y="3749"/>
                  </a:lnTo>
                  <a:cubicBezTo>
                    <a:pt x="4811" y="1177"/>
                    <a:pt x="3765" y="0"/>
                    <a:pt x="3765" y="0"/>
                  </a:cubicBezTo>
                  <a:close/>
                  <a:moveTo>
                    <a:pt x="0" y="10068"/>
                  </a:moveTo>
                  <a:lnTo>
                    <a:pt x="0" y="10068"/>
                  </a:lnTo>
                  <a:lnTo>
                    <a:pt x="0" y="1006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2974475" y="516175"/>
              <a:ext cx="94425" cy="283725"/>
            </a:xfrm>
            <a:custGeom>
              <a:avLst/>
              <a:gdLst/>
              <a:ahLst/>
              <a:cxnLst/>
              <a:rect l="l" t="t" r="r" b="b"/>
              <a:pathLst>
                <a:path w="3777" h="11349" extrusionOk="0">
                  <a:moveTo>
                    <a:pt x="3776" y="0"/>
                  </a:moveTo>
                  <a:cubicBezTo>
                    <a:pt x="3776" y="1"/>
                    <a:pt x="2208" y="573"/>
                    <a:pt x="601" y="2805"/>
                  </a:cubicBezTo>
                  <a:lnTo>
                    <a:pt x="1845" y="3066"/>
                  </a:lnTo>
                  <a:lnTo>
                    <a:pt x="0" y="4108"/>
                  </a:lnTo>
                  <a:lnTo>
                    <a:pt x="2350" y="11348"/>
                  </a:lnTo>
                  <a:lnTo>
                    <a:pt x="3061" y="7932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3185300" y="658250"/>
              <a:ext cx="481375" cy="953500"/>
            </a:xfrm>
            <a:custGeom>
              <a:avLst/>
              <a:gdLst/>
              <a:ahLst/>
              <a:cxnLst/>
              <a:rect l="l" t="t" r="r" b="b"/>
              <a:pathLst>
                <a:path w="19255" h="38140" extrusionOk="0">
                  <a:moveTo>
                    <a:pt x="2248" y="0"/>
                  </a:moveTo>
                  <a:cubicBezTo>
                    <a:pt x="1967" y="0"/>
                    <a:pt x="1682" y="71"/>
                    <a:pt x="1379" y="211"/>
                  </a:cubicBezTo>
                  <a:cubicBezTo>
                    <a:pt x="893" y="436"/>
                    <a:pt x="537" y="874"/>
                    <a:pt x="371" y="1384"/>
                  </a:cubicBezTo>
                  <a:lnTo>
                    <a:pt x="0" y="7360"/>
                  </a:lnTo>
                  <a:lnTo>
                    <a:pt x="17683" y="38140"/>
                  </a:lnTo>
                  <a:lnTo>
                    <a:pt x="19255" y="37200"/>
                  </a:lnTo>
                  <a:cubicBezTo>
                    <a:pt x="19255" y="37200"/>
                    <a:pt x="8930" y="14765"/>
                    <a:pt x="7860" y="10583"/>
                  </a:cubicBezTo>
                  <a:cubicBezTo>
                    <a:pt x="7248" y="8189"/>
                    <a:pt x="5779" y="2525"/>
                    <a:pt x="3883" y="795"/>
                  </a:cubicBezTo>
                  <a:cubicBezTo>
                    <a:pt x="3301" y="260"/>
                    <a:pt x="2785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2672525" y="550700"/>
              <a:ext cx="403775" cy="997075"/>
            </a:xfrm>
            <a:custGeom>
              <a:avLst/>
              <a:gdLst/>
              <a:ahLst/>
              <a:cxnLst/>
              <a:rect l="l" t="t" r="r" b="b"/>
              <a:pathLst>
                <a:path w="16151" h="39883" extrusionOk="0">
                  <a:moveTo>
                    <a:pt x="6247" y="1"/>
                  </a:moveTo>
                  <a:cubicBezTo>
                    <a:pt x="5964" y="1"/>
                    <a:pt x="5646" y="71"/>
                    <a:pt x="5289" y="219"/>
                  </a:cubicBezTo>
                  <a:cubicBezTo>
                    <a:pt x="5289" y="219"/>
                    <a:pt x="1655" y="1633"/>
                    <a:pt x="976" y="6021"/>
                  </a:cubicBezTo>
                  <a:cubicBezTo>
                    <a:pt x="514" y="8995"/>
                    <a:pt x="0" y="15015"/>
                    <a:pt x="63" y="18072"/>
                  </a:cubicBezTo>
                  <a:cubicBezTo>
                    <a:pt x="79" y="19644"/>
                    <a:pt x="198" y="23384"/>
                    <a:pt x="916" y="24846"/>
                  </a:cubicBezTo>
                  <a:cubicBezTo>
                    <a:pt x="1841" y="26722"/>
                    <a:pt x="14804" y="39883"/>
                    <a:pt x="14804" y="39883"/>
                  </a:cubicBezTo>
                  <a:lnTo>
                    <a:pt x="16151" y="38812"/>
                  </a:lnTo>
                  <a:lnTo>
                    <a:pt x="6158" y="25359"/>
                  </a:lnTo>
                  <a:cubicBezTo>
                    <a:pt x="5735" y="24818"/>
                    <a:pt x="5490" y="24166"/>
                    <a:pt x="5455" y="23483"/>
                  </a:cubicBezTo>
                  <a:cubicBezTo>
                    <a:pt x="5407" y="22519"/>
                    <a:pt x="5419" y="21074"/>
                    <a:pt x="5759" y="19763"/>
                  </a:cubicBezTo>
                  <a:lnTo>
                    <a:pt x="5763" y="19763"/>
                  </a:lnTo>
                  <a:cubicBezTo>
                    <a:pt x="5763" y="19763"/>
                    <a:pt x="10998" y="1"/>
                    <a:pt x="6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2824375" y="2141650"/>
              <a:ext cx="144125" cy="235950"/>
            </a:xfrm>
            <a:custGeom>
              <a:avLst/>
              <a:gdLst/>
              <a:ahLst/>
              <a:cxnLst/>
              <a:rect l="l" t="t" r="r" b="b"/>
              <a:pathLst>
                <a:path w="5765" h="9438" extrusionOk="0">
                  <a:moveTo>
                    <a:pt x="1883" y="1"/>
                  </a:moveTo>
                  <a:cubicBezTo>
                    <a:pt x="1304" y="1"/>
                    <a:pt x="1" y="867"/>
                    <a:pt x="1" y="867"/>
                  </a:cubicBezTo>
                  <a:lnTo>
                    <a:pt x="498" y="2088"/>
                  </a:lnTo>
                  <a:lnTo>
                    <a:pt x="1336" y="1839"/>
                  </a:lnTo>
                  <a:cubicBezTo>
                    <a:pt x="2319" y="4276"/>
                    <a:pt x="4330" y="8083"/>
                    <a:pt x="5179" y="9197"/>
                  </a:cubicBezTo>
                  <a:cubicBezTo>
                    <a:pt x="5305" y="9363"/>
                    <a:pt x="5396" y="9438"/>
                    <a:pt x="5460" y="9438"/>
                  </a:cubicBezTo>
                  <a:cubicBezTo>
                    <a:pt x="5764" y="9438"/>
                    <a:pt x="5417" y="7722"/>
                    <a:pt x="5080" y="6231"/>
                  </a:cubicBezTo>
                  <a:cubicBezTo>
                    <a:pt x="4859" y="5259"/>
                    <a:pt x="3895" y="2680"/>
                    <a:pt x="3362" y="1843"/>
                  </a:cubicBezTo>
                  <a:cubicBezTo>
                    <a:pt x="2635" y="693"/>
                    <a:pt x="2268" y="105"/>
                    <a:pt x="2007" y="18"/>
                  </a:cubicBezTo>
                  <a:cubicBezTo>
                    <a:pt x="1971" y="6"/>
                    <a:pt x="1930" y="1"/>
                    <a:pt x="1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3061950" y="516175"/>
              <a:ext cx="29750" cy="76950"/>
            </a:xfrm>
            <a:custGeom>
              <a:avLst/>
              <a:gdLst/>
              <a:ahLst/>
              <a:cxnLst/>
              <a:rect l="l" t="t" r="r" b="b"/>
              <a:pathLst>
                <a:path w="1190" h="3078" extrusionOk="0">
                  <a:moveTo>
                    <a:pt x="277" y="0"/>
                  </a:moveTo>
                  <a:lnTo>
                    <a:pt x="1" y="3077"/>
                  </a:lnTo>
                  <a:lnTo>
                    <a:pt x="1190" y="1608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3104325" y="548175"/>
              <a:ext cx="23025" cy="55900"/>
            </a:xfrm>
            <a:custGeom>
              <a:avLst/>
              <a:gdLst/>
              <a:ahLst/>
              <a:cxnLst/>
              <a:rect l="l" t="t" r="r" b="b"/>
              <a:pathLst>
                <a:path w="921" h="2236" extrusionOk="0">
                  <a:moveTo>
                    <a:pt x="921" y="0"/>
                  </a:moveTo>
                  <a:lnTo>
                    <a:pt x="12" y="569"/>
                  </a:lnTo>
                  <a:lnTo>
                    <a:pt x="0" y="2236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3043400" y="556375"/>
              <a:ext cx="61250" cy="194350"/>
            </a:xfrm>
            <a:custGeom>
              <a:avLst/>
              <a:gdLst/>
              <a:ahLst/>
              <a:cxnLst/>
              <a:rect l="l" t="t" r="r" b="b"/>
              <a:pathLst>
                <a:path w="2450" h="7774" extrusionOk="0">
                  <a:moveTo>
                    <a:pt x="1932" y="0"/>
                  </a:moveTo>
                  <a:lnTo>
                    <a:pt x="1414" y="640"/>
                  </a:lnTo>
                  <a:lnTo>
                    <a:pt x="1616" y="703"/>
                  </a:lnTo>
                  <a:lnTo>
                    <a:pt x="541" y="3693"/>
                  </a:lnTo>
                  <a:lnTo>
                    <a:pt x="0" y="7773"/>
                  </a:lnTo>
                  <a:lnTo>
                    <a:pt x="1604" y="3914"/>
                  </a:lnTo>
                  <a:lnTo>
                    <a:pt x="2307" y="928"/>
                  </a:lnTo>
                  <a:lnTo>
                    <a:pt x="2445" y="972"/>
                  </a:lnTo>
                  <a:lnTo>
                    <a:pt x="2449" y="241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3056900" y="238175"/>
              <a:ext cx="379050" cy="202125"/>
            </a:xfrm>
            <a:custGeom>
              <a:avLst/>
              <a:gdLst/>
              <a:ahLst/>
              <a:cxnLst/>
              <a:rect l="l" t="t" r="r" b="b"/>
              <a:pathLst>
                <a:path w="15162" h="8085" extrusionOk="0">
                  <a:moveTo>
                    <a:pt x="11785" y="0"/>
                  </a:moveTo>
                  <a:cubicBezTo>
                    <a:pt x="11568" y="0"/>
                    <a:pt x="11336" y="16"/>
                    <a:pt x="11088" y="49"/>
                  </a:cubicBezTo>
                  <a:cubicBezTo>
                    <a:pt x="6992" y="598"/>
                    <a:pt x="4512" y="1175"/>
                    <a:pt x="3414" y="1424"/>
                  </a:cubicBezTo>
                  <a:cubicBezTo>
                    <a:pt x="870" y="2004"/>
                    <a:pt x="1028" y="4994"/>
                    <a:pt x="396" y="6278"/>
                  </a:cubicBezTo>
                  <a:cubicBezTo>
                    <a:pt x="1" y="7083"/>
                    <a:pt x="1312" y="8084"/>
                    <a:pt x="2065" y="8084"/>
                  </a:cubicBezTo>
                  <a:cubicBezTo>
                    <a:pt x="2184" y="8084"/>
                    <a:pt x="2289" y="8059"/>
                    <a:pt x="2371" y="8004"/>
                  </a:cubicBezTo>
                  <a:cubicBezTo>
                    <a:pt x="2833" y="7696"/>
                    <a:pt x="3548" y="6333"/>
                    <a:pt x="3813" y="5804"/>
                  </a:cubicBezTo>
                  <a:cubicBezTo>
                    <a:pt x="4445" y="4536"/>
                    <a:pt x="4646" y="3916"/>
                    <a:pt x="4950" y="3197"/>
                  </a:cubicBezTo>
                  <a:cubicBezTo>
                    <a:pt x="4950" y="3197"/>
                    <a:pt x="9623" y="5529"/>
                    <a:pt x="11686" y="5529"/>
                  </a:cubicBezTo>
                  <a:cubicBezTo>
                    <a:pt x="11973" y="5529"/>
                    <a:pt x="12210" y="5484"/>
                    <a:pt x="12376" y="5382"/>
                  </a:cubicBezTo>
                  <a:cubicBezTo>
                    <a:pt x="14881" y="3841"/>
                    <a:pt x="15161" y="0"/>
                    <a:pt x="1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3098400" y="378025"/>
              <a:ext cx="47300" cy="58300"/>
            </a:xfrm>
            <a:custGeom>
              <a:avLst/>
              <a:gdLst/>
              <a:ahLst/>
              <a:cxnLst/>
              <a:rect l="l" t="t" r="r" b="b"/>
              <a:pathLst>
                <a:path w="1892" h="2332" extrusionOk="0">
                  <a:moveTo>
                    <a:pt x="1189" y="1"/>
                  </a:moveTo>
                  <a:cubicBezTo>
                    <a:pt x="1158" y="1"/>
                    <a:pt x="1122" y="5"/>
                    <a:pt x="1090" y="13"/>
                  </a:cubicBezTo>
                  <a:cubicBezTo>
                    <a:pt x="877" y="60"/>
                    <a:pt x="636" y="289"/>
                    <a:pt x="383" y="807"/>
                  </a:cubicBezTo>
                  <a:cubicBezTo>
                    <a:pt x="383" y="807"/>
                    <a:pt x="376" y="826"/>
                    <a:pt x="364" y="858"/>
                  </a:cubicBezTo>
                  <a:cubicBezTo>
                    <a:pt x="281" y="1083"/>
                    <a:pt x="0" y="2023"/>
                    <a:pt x="893" y="2331"/>
                  </a:cubicBezTo>
                  <a:cubicBezTo>
                    <a:pt x="894" y="2331"/>
                    <a:pt x="894" y="2332"/>
                    <a:pt x="895" y="2332"/>
                  </a:cubicBezTo>
                  <a:cubicBezTo>
                    <a:pt x="992" y="2332"/>
                    <a:pt x="1892" y="838"/>
                    <a:pt x="1853" y="799"/>
                  </a:cubicBezTo>
                  <a:cubicBezTo>
                    <a:pt x="1829" y="775"/>
                    <a:pt x="1813" y="747"/>
                    <a:pt x="1809" y="716"/>
                  </a:cubicBezTo>
                  <a:cubicBezTo>
                    <a:pt x="1790" y="613"/>
                    <a:pt x="1758" y="514"/>
                    <a:pt x="1711" y="419"/>
                  </a:cubicBezTo>
                  <a:cubicBezTo>
                    <a:pt x="1699" y="392"/>
                    <a:pt x="1683" y="368"/>
                    <a:pt x="1667" y="340"/>
                  </a:cubicBezTo>
                  <a:cubicBezTo>
                    <a:pt x="1663" y="337"/>
                    <a:pt x="1663" y="329"/>
                    <a:pt x="1659" y="325"/>
                  </a:cubicBezTo>
                  <a:cubicBezTo>
                    <a:pt x="1643" y="301"/>
                    <a:pt x="1628" y="273"/>
                    <a:pt x="1608" y="254"/>
                  </a:cubicBezTo>
                  <a:lnTo>
                    <a:pt x="1596" y="234"/>
                  </a:lnTo>
                  <a:cubicBezTo>
                    <a:pt x="1576" y="210"/>
                    <a:pt x="1556" y="190"/>
                    <a:pt x="1541" y="171"/>
                  </a:cubicBezTo>
                  <a:lnTo>
                    <a:pt x="1525" y="155"/>
                  </a:lnTo>
                  <a:cubicBezTo>
                    <a:pt x="1505" y="135"/>
                    <a:pt x="1485" y="119"/>
                    <a:pt x="1462" y="103"/>
                  </a:cubicBezTo>
                  <a:lnTo>
                    <a:pt x="1450" y="92"/>
                  </a:lnTo>
                  <a:cubicBezTo>
                    <a:pt x="1426" y="76"/>
                    <a:pt x="1402" y="60"/>
                    <a:pt x="1379" y="48"/>
                  </a:cubicBezTo>
                  <a:lnTo>
                    <a:pt x="1375" y="44"/>
                  </a:lnTo>
                  <a:lnTo>
                    <a:pt x="1367" y="40"/>
                  </a:lnTo>
                  <a:cubicBezTo>
                    <a:pt x="1343" y="28"/>
                    <a:pt x="1316" y="21"/>
                    <a:pt x="1288" y="13"/>
                  </a:cubicBezTo>
                  <a:lnTo>
                    <a:pt x="1280" y="13"/>
                  </a:lnTo>
                  <a:cubicBezTo>
                    <a:pt x="1252" y="5"/>
                    <a:pt x="1225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3657675" y="1568575"/>
              <a:ext cx="512700" cy="3832375"/>
            </a:xfrm>
            <a:custGeom>
              <a:avLst/>
              <a:gdLst/>
              <a:ahLst/>
              <a:cxnLst/>
              <a:rect l="l" t="t" r="r" b="b"/>
              <a:pathLst>
                <a:path w="20508" h="153295" fill="none" extrusionOk="0">
                  <a:moveTo>
                    <a:pt x="1" y="1"/>
                  </a:moveTo>
                  <a:lnTo>
                    <a:pt x="20508" y="153295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3103125" y="1568575"/>
              <a:ext cx="512700" cy="3832375"/>
            </a:xfrm>
            <a:custGeom>
              <a:avLst/>
              <a:gdLst/>
              <a:ahLst/>
              <a:cxnLst/>
              <a:rect l="l" t="t" r="r" b="b"/>
              <a:pathLst>
                <a:path w="20508" h="153295" fill="none" extrusionOk="0">
                  <a:moveTo>
                    <a:pt x="1" y="1"/>
                  </a:moveTo>
                  <a:lnTo>
                    <a:pt x="20508" y="153295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3576600" y="510657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3531475" y="476482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3486250" y="442317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3441025" y="408142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3395800" y="3739775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3350675" y="3398000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3305450" y="3056350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3260225" y="2714600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3215000" y="2372950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3169775" y="2031200"/>
              <a:ext cx="563575" cy="25"/>
            </a:xfrm>
            <a:custGeom>
              <a:avLst/>
              <a:gdLst/>
              <a:ahLst/>
              <a:cxnLst/>
              <a:rect l="l" t="t" r="r" b="b"/>
              <a:pathLst>
                <a:path w="22543" h="1" fill="none" extrusionOk="0">
                  <a:moveTo>
                    <a:pt x="1" y="1"/>
                  </a:moveTo>
                  <a:lnTo>
                    <a:pt x="22542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3048225" y="1535025"/>
              <a:ext cx="99325" cy="165025"/>
            </a:xfrm>
            <a:custGeom>
              <a:avLst/>
              <a:gdLst/>
              <a:ahLst/>
              <a:cxnLst/>
              <a:rect l="l" t="t" r="r" b="b"/>
              <a:pathLst>
                <a:path w="3973" h="6601" extrusionOk="0">
                  <a:moveTo>
                    <a:pt x="1502" y="0"/>
                  </a:moveTo>
                  <a:lnTo>
                    <a:pt x="1" y="1197"/>
                  </a:lnTo>
                  <a:cubicBezTo>
                    <a:pt x="1" y="1197"/>
                    <a:pt x="467" y="3891"/>
                    <a:pt x="2390" y="5692"/>
                  </a:cubicBezTo>
                  <a:cubicBezTo>
                    <a:pt x="3129" y="6387"/>
                    <a:pt x="3481" y="6600"/>
                    <a:pt x="3634" y="6600"/>
                  </a:cubicBezTo>
                  <a:cubicBezTo>
                    <a:pt x="3878" y="6600"/>
                    <a:pt x="3615" y="6055"/>
                    <a:pt x="3615" y="6055"/>
                  </a:cubicBezTo>
                  <a:cubicBezTo>
                    <a:pt x="3097" y="5241"/>
                    <a:pt x="2307" y="4609"/>
                    <a:pt x="2232" y="3385"/>
                  </a:cubicBezTo>
                  <a:cubicBezTo>
                    <a:pt x="2225" y="3271"/>
                    <a:pt x="2308" y="2381"/>
                    <a:pt x="2388" y="2381"/>
                  </a:cubicBezTo>
                  <a:cubicBezTo>
                    <a:pt x="2391" y="2381"/>
                    <a:pt x="2395" y="2382"/>
                    <a:pt x="2398" y="2386"/>
                  </a:cubicBezTo>
                  <a:cubicBezTo>
                    <a:pt x="3101" y="3112"/>
                    <a:pt x="3521" y="3332"/>
                    <a:pt x="3739" y="3332"/>
                  </a:cubicBezTo>
                  <a:cubicBezTo>
                    <a:pt x="3956" y="3332"/>
                    <a:pt x="3972" y="3112"/>
                    <a:pt x="3868" y="2962"/>
                  </a:cubicBezTo>
                  <a:cubicBezTo>
                    <a:pt x="3263" y="2093"/>
                    <a:pt x="1502" y="0"/>
                    <a:pt x="1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7"/>
            <p:cNvSpPr/>
            <p:nvPr/>
          </p:nvSpPr>
          <p:spPr>
            <a:xfrm>
              <a:off x="3634975" y="1597725"/>
              <a:ext cx="86900" cy="163250"/>
            </a:xfrm>
            <a:custGeom>
              <a:avLst/>
              <a:gdLst/>
              <a:ahLst/>
              <a:cxnLst/>
              <a:rect l="l" t="t" r="r" b="b"/>
              <a:pathLst>
                <a:path w="3476" h="6530" extrusionOk="0">
                  <a:moveTo>
                    <a:pt x="1240" y="0"/>
                  </a:moveTo>
                  <a:lnTo>
                    <a:pt x="0" y="936"/>
                  </a:lnTo>
                  <a:cubicBezTo>
                    <a:pt x="0" y="936"/>
                    <a:pt x="679" y="2548"/>
                    <a:pt x="577" y="3808"/>
                  </a:cubicBezTo>
                  <a:cubicBezTo>
                    <a:pt x="549" y="4162"/>
                    <a:pt x="586" y="4292"/>
                    <a:pt x="660" y="4292"/>
                  </a:cubicBezTo>
                  <a:cubicBezTo>
                    <a:pt x="806" y="4292"/>
                    <a:pt x="1096" y="3785"/>
                    <a:pt x="1319" y="3507"/>
                  </a:cubicBezTo>
                  <a:cubicBezTo>
                    <a:pt x="1371" y="3440"/>
                    <a:pt x="1624" y="3121"/>
                    <a:pt x="1719" y="3121"/>
                  </a:cubicBezTo>
                  <a:cubicBezTo>
                    <a:pt x="1724" y="3121"/>
                    <a:pt x="1730" y="3122"/>
                    <a:pt x="1734" y="3124"/>
                  </a:cubicBezTo>
                  <a:cubicBezTo>
                    <a:pt x="1995" y="3267"/>
                    <a:pt x="2125" y="3361"/>
                    <a:pt x="2176" y="4325"/>
                  </a:cubicBezTo>
                  <a:cubicBezTo>
                    <a:pt x="2248" y="5648"/>
                    <a:pt x="2161" y="6324"/>
                    <a:pt x="2161" y="6324"/>
                  </a:cubicBezTo>
                  <a:cubicBezTo>
                    <a:pt x="2161" y="6324"/>
                    <a:pt x="2210" y="6530"/>
                    <a:pt x="2325" y="6530"/>
                  </a:cubicBezTo>
                  <a:cubicBezTo>
                    <a:pt x="2446" y="6530"/>
                    <a:pt x="2639" y="6301"/>
                    <a:pt x="2923" y="5360"/>
                  </a:cubicBezTo>
                  <a:cubicBezTo>
                    <a:pt x="3476" y="3531"/>
                    <a:pt x="1552" y="292"/>
                    <a:pt x="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3613725" y="1568575"/>
              <a:ext cx="65600" cy="55125"/>
            </a:xfrm>
            <a:custGeom>
              <a:avLst/>
              <a:gdLst/>
              <a:ahLst/>
              <a:cxnLst/>
              <a:rect l="l" t="t" r="r" b="b"/>
              <a:pathLst>
                <a:path w="2624" h="2205" extrusionOk="0">
                  <a:moveTo>
                    <a:pt x="1861" y="1"/>
                  </a:moveTo>
                  <a:lnTo>
                    <a:pt x="1" y="1352"/>
                  </a:lnTo>
                  <a:lnTo>
                    <a:pt x="767" y="2205"/>
                  </a:lnTo>
                  <a:lnTo>
                    <a:pt x="2624" y="811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3629925" y="1601475"/>
              <a:ext cx="8025" cy="6200"/>
            </a:xfrm>
            <a:custGeom>
              <a:avLst/>
              <a:gdLst/>
              <a:ahLst/>
              <a:cxnLst/>
              <a:rect l="l" t="t" r="r" b="b"/>
              <a:pathLst>
                <a:path w="321" h="248" extrusionOk="0">
                  <a:moveTo>
                    <a:pt x="208" y="1"/>
                  </a:moveTo>
                  <a:cubicBezTo>
                    <a:pt x="174" y="1"/>
                    <a:pt x="136" y="14"/>
                    <a:pt x="99" y="40"/>
                  </a:cubicBezTo>
                  <a:cubicBezTo>
                    <a:pt x="32" y="87"/>
                    <a:pt x="1" y="166"/>
                    <a:pt x="36" y="213"/>
                  </a:cubicBezTo>
                  <a:cubicBezTo>
                    <a:pt x="51" y="236"/>
                    <a:pt x="78" y="247"/>
                    <a:pt x="110" y="247"/>
                  </a:cubicBezTo>
                  <a:cubicBezTo>
                    <a:pt x="145" y="247"/>
                    <a:pt x="185" y="234"/>
                    <a:pt x="222" y="210"/>
                  </a:cubicBezTo>
                  <a:cubicBezTo>
                    <a:pt x="289" y="158"/>
                    <a:pt x="321" y="83"/>
                    <a:pt x="285" y="36"/>
                  </a:cubicBezTo>
                  <a:cubicBezTo>
                    <a:pt x="268" y="13"/>
                    <a:pt x="240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3032325" y="1512800"/>
              <a:ext cx="59375" cy="57100"/>
            </a:xfrm>
            <a:custGeom>
              <a:avLst/>
              <a:gdLst/>
              <a:ahLst/>
              <a:cxnLst/>
              <a:rect l="l" t="t" r="r" b="b"/>
              <a:pathLst>
                <a:path w="2375" h="2284" extrusionOk="0">
                  <a:moveTo>
                    <a:pt x="1810" y="0"/>
                  </a:moveTo>
                  <a:lnTo>
                    <a:pt x="1" y="1331"/>
                  </a:lnTo>
                  <a:lnTo>
                    <a:pt x="534" y="2283"/>
                  </a:lnTo>
                  <a:lnTo>
                    <a:pt x="2375" y="964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3069750" y="1529150"/>
              <a:ext cx="7725" cy="6125"/>
            </a:xfrm>
            <a:custGeom>
              <a:avLst/>
              <a:gdLst/>
              <a:ahLst/>
              <a:cxnLst/>
              <a:rect l="l" t="t" r="r" b="b"/>
              <a:pathLst>
                <a:path w="309" h="245" extrusionOk="0">
                  <a:moveTo>
                    <a:pt x="202" y="0"/>
                  </a:moveTo>
                  <a:cubicBezTo>
                    <a:pt x="168" y="0"/>
                    <a:pt x="129" y="14"/>
                    <a:pt x="96" y="41"/>
                  </a:cubicBezTo>
                  <a:cubicBezTo>
                    <a:pt x="29" y="93"/>
                    <a:pt x="1" y="168"/>
                    <a:pt x="36" y="211"/>
                  </a:cubicBezTo>
                  <a:cubicBezTo>
                    <a:pt x="51" y="234"/>
                    <a:pt x="77" y="245"/>
                    <a:pt x="108" y="245"/>
                  </a:cubicBezTo>
                  <a:cubicBezTo>
                    <a:pt x="142" y="245"/>
                    <a:pt x="183" y="231"/>
                    <a:pt x="218" y="203"/>
                  </a:cubicBezTo>
                  <a:cubicBezTo>
                    <a:pt x="281" y="156"/>
                    <a:pt x="309" y="77"/>
                    <a:pt x="273" y="34"/>
                  </a:cubicBezTo>
                  <a:cubicBezTo>
                    <a:pt x="259" y="11"/>
                    <a:pt x="232" y="0"/>
                    <a:pt x="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Obdĺžnik 241"/>
          <p:cNvSpPr/>
          <p:nvPr/>
        </p:nvSpPr>
        <p:spPr>
          <a:xfrm>
            <a:off x="261281" y="500351"/>
            <a:ext cx="4894920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sk-SK" sz="2000" dirty="0" smtClean="0">
                <a:solidFill>
                  <a:srgbClr val="FFFFFF"/>
                </a:solidFill>
              </a:rPr>
              <a:t>2. </a:t>
            </a:r>
            <a:r>
              <a:rPr lang="sk-SK" sz="2000" dirty="0">
                <a:solidFill>
                  <a:srgbClr val="FFFFFF"/>
                </a:solidFill>
              </a:rPr>
              <a:t>Zlá organizácia práce na </a:t>
            </a:r>
            <a:r>
              <a:rPr lang="sk-SK" sz="2000" dirty="0" smtClean="0">
                <a:solidFill>
                  <a:srgbClr val="FFFFFF"/>
                </a:solidFill>
              </a:rPr>
              <a:t>ZP </a:t>
            </a:r>
            <a:endParaRPr lang="sk-SK" sz="2000" dirty="0">
              <a:solidFill>
                <a:srgbClr val="FFFFFF"/>
              </a:solidFill>
            </a:endParaRPr>
          </a:p>
        </p:txBody>
      </p:sp>
      <p:sp>
        <p:nvSpPr>
          <p:cNvPr id="243" name="Google Shape;633;p34"/>
          <p:cNvSpPr txBox="1">
            <a:spLocks/>
          </p:cNvSpPr>
          <p:nvPr/>
        </p:nvSpPr>
        <p:spPr>
          <a:xfrm>
            <a:off x="245407" y="1471259"/>
            <a:ext cx="5182935" cy="2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GB" sz="1800" dirty="0" smtClean="0">
                <a:solidFill>
                  <a:srgbClr val="FFFFFF"/>
                </a:solidFill>
                <a:latin typeface="Montserrat Medium" panose="020B0604020202020204" charset="-18"/>
              </a:rPr>
              <a:t>Prvým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krokom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je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vyhľadávanie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,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čítanie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a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analýza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literatúry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,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druhým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  <a:latin typeface="Montserrat Medium" panose="020B0604020202020204" charset="-18"/>
              </a:rPr>
              <a:t>stanovenie</a:t>
            </a:r>
            <a:r>
              <a:rPr lang="en-GB" sz="1800" dirty="0" smtClean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postupu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a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zber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dát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,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tretím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analýza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výsledkov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a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formulácia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záverov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. </a:t>
            </a:r>
            <a:endParaRPr lang="sk-SK" sz="1800" dirty="0" smtClean="0">
              <a:solidFill>
                <a:srgbClr val="FFFFFF"/>
              </a:solidFill>
              <a:latin typeface="Montserrat Medium" panose="020B0604020202020204" charset="-18"/>
            </a:endParaRPr>
          </a:p>
          <a:p>
            <a:pPr algn="just"/>
            <a:endParaRPr lang="sk-SK" sz="1800" dirty="0">
              <a:solidFill>
                <a:srgbClr val="FFFFFF"/>
              </a:solidFill>
              <a:latin typeface="Montserrat Medium" panose="020B0604020202020204" charset="-18"/>
            </a:endParaRPr>
          </a:p>
          <a:p>
            <a:pPr algn="just"/>
            <a:r>
              <a:rPr lang="en-GB" sz="1800" dirty="0" err="1" smtClean="0">
                <a:solidFill>
                  <a:srgbClr val="FFFFFF"/>
                </a:solidFill>
                <a:latin typeface="Montserrat Medium" panose="020B0604020202020204" charset="-18"/>
              </a:rPr>
              <a:t>Posledným</a:t>
            </a:r>
            <a:r>
              <a:rPr lang="en-GB" sz="1800" dirty="0" smtClean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krokom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je </a:t>
            </a:r>
            <a:r>
              <a:rPr lang="en-GB" sz="1800" dirty="0" err="1" smtClean="0">
                <a:solidFill>
                  <a:srgbClr val="FFFFFF"/>
                </a:solidFill>
                <a:latin typeface="Montserrat Medium" panose="020B0604020202020204" charset="-18"/>
              </a:rPr>
              <a:t>písanie</a:t>
            </a:r>
            <a:r>
              <a:rPr lang="en-GB" sz="1800" dirty="0" smtClean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práce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.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Najmä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pri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druhom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a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treťom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kroku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je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nutná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konzultácia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s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vedúcim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/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vedúcou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práce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! </a:t>
            </a:r>
          </a:p>
        </p:txBody>
      </p:sp>
      <p:sp>
        <p:nvSpPr>
          <p:cNvPr id="3" name="Obdĺžnik 2"/>
          <p:cNvSpPr/>
          <p:nvPr/>
        </p:nvSpPr>
        <p:spPr>
          <a:xfrm>
            <a:off x="7181635" y="4834055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Montserrat Medium" panose="020B0604020202020204" charset="-18"/>
              </a:rPr>
              <a:t>VYHĽADÁVANIE</a:t>
            </a:r>
            <a:endParaRPr lang="en-GB" dirty="0"/>
          </a:p>
        </p:txBody>
      </p:sp>
      <p:sp>
        <p:nvSpPr>
          <p:cNvPr id="4" name="Obdĺžnik 3"/>
          <p:cNvSpPr/>
          <p:nvPr/>
        </p:nvSpPr>
        <p:spPr>
          <a:xfrm>
            <a:off x="7492032" y="4299004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Montserrat Medium" panose="020B0604020202020204" charset="-18"/>
              </a:rPr>
              <a:t>ČÍTANIE</a:t>
            </a:r>
            <a:endParaRPr lang="en-GB" dirty="0"/>
          </a:p>
        </p:txBody>
      </p:sp>
      <p:sp>
        <p:nvSpPr>
          <p:cNvPr id="5" name="Obdĺžnik 4"/>
          <p:cNvSpPr/>
          <p:nvPr/>
        </p:nvSpPr>
        <p:spPr>
          <a:xfrm>
            <a:off x="7234004" y="3719429"/>
            <a:ext cx="1329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Montserrat Medium" panose="020B0604020202020204" charset="-18"/>
              </a:rPr>
              <a:t>ANALÝZA </a:t>
            </a:r>
            <a:r>
              <a:rPr lang="sk-SK" dirty="0" smtClean="0">
                <a:solidFill>
                  <a:srgbClr val="FFFFFF"/>
                </a:solidFill>
                <a:latin typeface="Montserrat Medium" panose="020B0604020202020204" charset="-18"/>
              </a:rPr>
              <a:t/>
            </a:r>
            <a:br>
              <a:rPr lang="sk-SK" dirty="0" smtClean="0">
                <a:solidFill>
                  <a:srgbClr val="FFFFFF"/>
                </a:solidFill>
                <a:latin typeface="Montserrat Medium" panose="020B0604020202020204" charset="-18"/>
              </a:rPr>
            </a:br>
            <a:r>
              <a:rPr lang="en-GB" dirty="0" smtClean="0">
                <a:solidFill>
                  <a:srgbClr val="FFFFFF"/>
                </a:solidFill>
                <a:latin typeface="Montserrat Medium" panose="020B0604020202020204" charset="-18"/>
              </a:rPr>
              <a:t>LITERATÚRY</a:t>
            </a:r>
            <a:endParaRPr lang="en-GB" dirty="0"/>
          </a:p>
        </p:txBody>
      </p:sp>
      <p:sp>
        <p:nvSpPr>
          <p:cNvPr id="2" name="Obdĺžnik 1"/>
          <p:cNvSpPr/>
          <p:nvPr/>
        </p:nvSpPr>
        <p:spPr>
          <a:xfrm>
            <a:off x="7132027" y="3105424"/>
            <a:ext cx="144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Montserrat Medium" panose="020B0604020202020204" charset="-18"/>
              </a:rPr>
              <a:t>STANOVENIE </a:t>
            </a:r>
            <a:endParaRPr lang="sk-SK" dirty="0" smtClean="0">
              <a:solidFill>
                <a:srgbClr val="FFFFFF"/>
              </a:solidFill>
              <a:latin typeface="Montserrat Medium" panose="020B0604020202020204" charset="-18"/>
            </a:endParaRP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ontserrat Medium" panose="020B0604020202020204" charset="-18"/>
              </a:rPr>
              <a:t>POSTUPU</a:t>
            </a:r>
            <a:endParaRPr lang="en-GB" dirty="0"/>
          </a:p>
        </p:txBody>
      </p:sp>
      <p:sp>
        <p:nvSpPr>
          <p:cNvPr id="6" name="Obdĺžnik 5"/>
          <p:cNvSpPr/>
          <p:nvPr/>
        </p:nvSpPr>
        <p:spPr>
          <a:xfrm>
            <a:off x="7192916" y="2798948"/>
            <a:ext cx="1124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Montserrat Medium" panose="020B0604020202020204" charset="-18"/>
              </a:rPr>
              <a:t>ZBER DÁT</a:t>
            </a:r>
            <a:endParaRPr lang="en-GB" dirty="0"/>
          </a:p>
        </p:txBody>
      </p:sp>
      <p:sp>
        <p:nvSpPr>
          <p:cNvPr id="7" name="Obdĺžnik 6"/>
          <p:cNvSpPr/>
          <p:nvPr/>
        </p:nvSpPr>
        <p:spPr>
          <a:xfrm>
            <a:off x="6658059" y="2495716"/>
            <a:ext cx="2255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Montserrat Medium" panose="020B0604020202020204" charset="-18"/>
              </a:rPr>
              <a:t>ANALÝZA VÝSLEDKOV</a:t>
            </a:r>
            <a:endParaRPr lang="en-GB" dirty="0"/>
          </a:p>
        </p:txBody>
      </p:sp>
      <p:sp>
        <p:nvSpPr>
          <p:cNvPr id="8" name="Obdĺžnik 7"/>
          <p:cNvSpPr/>
          <p:nvPr/>
        </p:nvSpPr>
        <p:spPr>
          <a:xfrm>
            <a:off x="6459906" y="2177849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Montserrat Medium" panose="020B0604020202020204" charset="-18"/>
              </a:rPr>
              <a:t>FORMULÁCIA ZÁVEROV</a:t>
            </a:r>
            <a:endParaRPr lang="en-GB" dirty="0"/>
          </a:p>
        </p:txBody>
      </p:sp>
      <p:sp>
        <p:nvSpPr>
          <p:cNvPr id="9" name="Obdĺžnik 8"/>
          <p:cNvSpPr/>
          <p:nvPr/>
        </p:nvSpPr>
        <p:spPr>
          <a:xfrm>
            <a:off x="7086911" y="1577345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Montserrat Medium" panose="020B0604020202020204" charset="-18"/>
              </a:rPr>
              <a:t>PÍSANIE </a:t>
            </a:r>
            <a:r>
              <a:rPr lang="sk-SK" dirty="0" smtClean="0">
                <a:solidFill>
                  <a:srgbClr val="FFFFFF"/>
                </a:solidFill>
                <a:latin typeface="Montserrat Medium" panose="020B0604020202020204" charset="-18"/>
              </a:rPr>
              <a:t/>
            </a:r>
            <a:br>
              <a:rPr lang="sk-SK" dirty="0" smtClean="0">
                <a:solidFill>
                  <a:srgbClr val="FFFFFF"/>
                </a:solidFill>
                <a:latin typeface="Montserrat Medium" panose="020B0604020202020204" charset="-18"/>
              </a:rPr>
            </a:br>
            <a:r>
              <a:rPr lang="en-GB" dirty="0" smtClean="0">
                <a:solidFill>
                  <a:srgbClr val="FFFFFF"/>
                </a:solidFill>
                <a:latin typeface="Montserrat Medium" panose="020B0604020202020204" charset="-18"/>
              </a:rPr>
              <a:t>PRÁCE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49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9D2F540C-03F5-47A8-80DA-E44711960054}"/>
              </a:ext>
            </a:extLst>
          </p:cNvPr>
          <p:cNvSpPr/>
          <p:nvPr/>
        </p:nvSpPr>
        <p:spPr>
          <a:xfrm>
            <a:off x="8216225" y="560218"/>
            <a:ext cx="710325" cy="3204000"/>
          </a:xfrm>
          <a:prstGeom prst="rect">
            <a:avLst/>
          </a:prstGeom>
          <a:solidFill>
            <a:srgbClr val="32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792" name="Google Shape;792;p42"/>
          <p:cNvGrpSpPr/>
          <p:nvPr/>
        </p:nvGrpSpPr>
        <p:grpSpPr>
          <a:xfrm>
            <a:off x="7582975" y="2466250"/>
            <a:ext cx="1703775" cy="3279650"/>
            <a:chOff x="7582975" y="2466250"/>
            <a:chExt cx="1703775" cy="3279650"/>
          </a:xfrm>
        </p:grpSpPr>
        <p:sp>
          <p:nvSpPr>
            <p:cNvPr id="793" name="Google Shape;793;p42"/>
            <p:cNvSpPr/>
            <p:nvPr/>
          </p:nvSpPr>
          <p:spPr>
            <a:xfrm>
              <a:off x="8877250" y="3143325"/>
              <a:ext cx="409500" cy="848325"/>
            </a:xfrm>
            <a:custGeom>
              <a:avLst/>
              <a:gdLst/>
              <a:ahLst/>
              <a:cxnLst/>
              <a:rect l="l" t="t" r="r" b="b"/>
              <a:pathLst>
                <a:path w="16380" h="33933" extrusionOk="0">
                  <a:moveTo>
                    <a:pt x="4169" y="1"/>
                  </a:moveTo>
                  <a:lnTo>
                    <a:pt x="488" y="7048"/>
                  </a:lnTo>
                  <a:cubicBezTo>
                    <a:pt x="5127" y="13741"/>
                    <a:pt x="9738" y="17825"/>
                    <a:pt x="9738" y="17825"/>
                  </a:cubicBezTo>
                  <a:lnTo>
                    <a:pt x="1" y="30520"/>
                  </a:lnTo>
                  <a:lnTo>
                    <a:pt x="1820" y="33932"/>
                  </a:lnTo>
                  <a:lnTo>
                    <a:pt x="16380" y="19374"/>
                  </a:lnTo>
                  <a:lnTo>
                    <a:pt x="41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8459875" y="2987750"/>
              <a:ext cx="388550" cy="167350"/>
            </a:xfrm>
            <a:custGeom>
              <a:avLst/>
              <a:gdLst/>
              <a:ahLst/>
              <a:cxnLst/>
              <a:rect l="l" t="t" r="r" b="b"/>
              <a:pathLst>
                <a:path w="15542" h="6694" extrusionOk="0">
                  <a:moveTo>
                    <a:pt x="3722" y="1"/>
                  </a:moveTo>
                  <a:lnTo>
                    <a:pt x="1" y="3920"/>
                  </a:lnTo>
                  <a:lnTo>
                    <a:pt x="9828" y="6693"/>
                  </a:lnTo>
                  <a:lnTo>
                    <a:pt x="15541" y="3920"/>
                  </a:lnTo>
                  <a:lnTo>
                    <a:pt x="11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8511825" y="2562150"/>
              <a:ext cx="256350" cy="425625"/>
            </a:xfrm>
            <a:custGeom>
              <a:avLst/>
              <a:gdLst/>
              <a:ahLst/>
              <a:cxnLst/>
              <a:rect l="l" t="t" r="r" b="b"/>
              <a:pathLst>
                <a:path w="10254" h="17025" extrusionOk="0">
                  <a:moveTo>
                    <a:pt x="470" y="1"/>
                  </a:moveTo>
                  <a:cubicBezTo>
                    <a:pt x="470" y="1"/>
                    <a:pt x="0" y="3601"/>
                    <a:pt x="0" y="7046"/>
                  </a:cubicBezTo>
                  <a:cubicBezTo>
                    <a:pt x="0" y="10489"/>
                    <a:pt x="704" y="11586"/>
                    <a:pt x="1565" y="12055"/>
                  </a:cubicBezTo>
                  <a:cubicBezTo>
                    <a:pt x="2427" y="12525"/>
                    <a:pt x="2662" y="17025"/>
                    <a:pt x="2662" y="17025"/>
                  </a:cubicBezTo>
                  <a:lnTo>
                    <a:pt x="7984" y="17025"/>
                  </a:lnTo>
                  <a:cubicBezTo>
                    <a:pt x="7984" y="14007"/>
                    <a:pt x="10254" y="6106"/>
                    <a:pt x="10254" y="610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rgbClr val="FA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8523550" y="2466250"/>
              <a:ext cx="307250" cy="424675"/>
            </a:xfrm>
            <a:custGeom>
              <a:avLst/>
              <a:gdLst/>
              <a:ahLst/>
              <a:cxnLst/>
              <a:rect l="l" t="t" r="r" b="b"/>
              <a:pathLst>
                <a:path w="12290" h="16987" extrusionOk="0">
                  <a:moveTo>
                    <a:pt x="5794" y="1"/>
                  </a:moveTo>
                  <a:cubicBezTo>
                    <a:pt x="3054" y="1"/>
                    <a:pt x="1" y="1136"/>
                    <a:pt x="1" y="3837"/>
                  </a:cubicBezTo>
                  <a:cubicBezTo>
                    <a:pt x="1" y="3837"/>
                    <a:pt x="588" y="4854"/>
                    <a:pt x="1292" y="5676"/>
                  </a:cubicBezTo>
                  <a:lnTo>
                    <a:pt x="1292" y="8494"/>
                  </a:lnTo>
                  <a:cubicBezTo>
                    <a:pt x="1292" y="8494"/>
                    <a:pt x="1401" y="8474"/>
                    <a:pt x="1566" y="8474"/>
                  </a:cubicBezTo>
                  <a:cubicBezTo>
                    <a:pt x="2087" y="8474"/>
                    <a:pt x="3171" y="8678"/>
                    <a:pt x="3171" y="10372"/>
                  </a:cubicBezTo>
                  <a:cubicBezTo>
                    <a:pt x="3171" y="11639"/>
                    <a:pt x="2336" y="11747"/>
                    <a:pt x="2052" y="11747"/>
                  </a:cubicBezTo>
                  <a:cubicBezTo>
                    <a:pt x="1993" y="11747"/>
                    <a:pt x="1958" y="11742"/>
                    <a:pt x="1958" y="11742"/>
                  </a:cubicBezTo>
                  <a:lnTo>
                    <a:pt x="1958" y="11742"/>
                  </a:lnTo>
                  <a:cubicBezTo>
                    <a:pt x="1958" y="11743"/>
                    <a:pt x="1409" y="15813"/>
                    <a:pt x="3758" y="16987"/>
                  </a:cubicBezTo>
                  <a:lnTo>
                    <a:pt x="8043" y="16987"/>
                  </a:lnTo>
                  <a:cubicBezTo>
                    <a:pt x="8043" y="16987"/>
                    <a:pt x="12290" y="11821"/>
                    <a:pt x="12290" y="6968"/>
                  </a:cubicBezTo>
                  <a:cubicBezTo>
                    <a:pt x="12290" y="2115"/>
                    <a:pt x="8533" y="1"/>
                    <a:pt x="5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8341125" y="3033725"/>
              <a:ext cx="640350" cy="1084125"/>
            </a:xfrm>
            <a:custGeom>
              <a:avLst/>
              <a:gdLst/>
              <a:ahLst/>
              <a:cxnLst/>
              <a:rect l="l" t="t" r="r" b="b"/>
              <a:pathLst>
                <a:path w="25614" h="43365" extrusionOk="0">
                  <a:moveTo>
                    <a:pt x="13197" y="0"/>
                  </a:moveTo>
                  <a:cubicBezTo>
                    <a:pt x="9403" y="0"/>
                    <a:pt x="4918" y="1097"/>
                    <a:pt x="1" y="4385"/>
                  </a:cubicBezTo>
                  <a:lnTo>
                    <a:pt x="1819" y="43364"/>
                  </a:lnTo>
                  <a:lnTo>
                    <a:pt x="20290" y="43364"/>
                  </a:lnTo>
                  <a:lnTo>
                    <a:pt x="25614" y="4385"/>
                  </a:lnTo>
                  <a:cubicBezTo>
                    <a:pt x="25614" y="4385"/>
                    <a:pt x="20786" y="0"/>
                    <a:pt x="13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8856125" y="3906300"/>
              <a:ext cx="66675" cy="154775"/>
            </a:xfrm>
            <a:custGeom>
              <a:avLst/>
              <a:gdLst/>
              <a:ahLst/>
              <a:cxnLst/>
              <a:rect l="l" t="t" r="r" b="b"/>
              <a:pathLst>
                <a:path w="2667" h="6191" extrusionOk="0">
                  <a:moveTo>
                    <a:pt x="847" y="1"/>
                  </a:moveTo>
                  <a:lnTo>
                    <a:pt x="1" y="6191"/>
                  </a:lnTo>
                  <a:lnTo>
                    <a:pt x="2666" y="3413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A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7714325" y="3143325"/>
              <a:ext cx="821900" cy="475475"/>
            </a:xfrm>
            <a:custGeom>
              <a:avLst/>
              <a:gdLst/>
              <a:ahLst/>
              <a:cxnLst/>
              <a:rect l="l" t="t" r="r" b="b"/>
              <a:pathLst>
                <a:path w="32876" h="19019" extrusionOk="0">
                  <a:moveTo>
                    <a:pt x="25018" y="1"/>
                  </a:moveTo>
                  <a:cubicBezTo>
                    <a:pt x="20180" y="6550"/>
                    <a:pt x="17803" y="12233"/>
                    <a:pt x="17803" y="12233"/>
                  </a:cubicBezTo>
                  <a:lnTo>
                    <a:pt x="2645" y="7113"/>
                  </a:lnTo>
                  <a:lnTo>
                    <a:pt x="1" y="9936"/>
                  </a:lnTo>
                  <a:lnTo>
                    <a:pt x="18479" y="19019"/>
                  </a:lnTo>
                  <a:lnTo>
                    <a:pt x="32876" y="1211"/>
                  </a:lnTo>
                  <a:lnTo>
                    <a:pt x="250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7582975" y="3205350"/>
              <a:ext cx="197475" cy="186375"/>
            </a:xfrm>
            <a:custGeom>
              <a:avLst/>
              <a:gdLst/>
              <a:ahLst/>
              <a:cxnLst/>
              <a:rect l="l" t="t" r="r" b="b"/>
              <a:pathLst>
                <a:path w="7899" h="7455" extrusionOk="0">
                  <a:moveTo>
                    <a:pt x="6277" y="0"/>
                  </a:moveTo>
                  <a:lnTo>
                    <a:pt x="5998" y="3277"/>
                  </a:lnTo>
                  <a:lnTo>
                    <a:pt x="2072" y="332"/>
                  </a:lnTo>
                  <a:lnTo>
                    <a:pt x="1" y="3025"/>
                  </a:lnTo>
                  <a:lnTo>
                    <a:pt x="5255" y="7455"/>
                  </a:lnTo>
                  <a:lnTo>
                    <a:pt x="7899" y="4632"/>
                  </a:lnTo>
                  <a:lnTo>
                    <a:pt x="7341" y="337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FA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8386575" y="4117825"/>
              <a:ext cx="461850" cy="1628075"/>
            </a:xfrm>
            <a:custGeom>
              <a:avLst/>
              <a:gdLst/>
              <a:ahLst/>
              <a:cxnLst/>
              <a:rect l="l" t="t" r="r" b="b"/>
              <a:pathLst>
                <a:path w="18474" h="65123" extrusionOk="0">
                  <a:moveTo>
                    <a:pt x="1" y="0"/>
                  </a:moveTo>
                  <a:lnTo>
                    <a:pt x="1135" y="63928"/>
                  </a:lnTo>
                  <a:cubicBezTo>
                    <a:pt x="1149" y="64592"/>
                    <a:pt x="1691" y="65123"/>
                    <a:pt x="2354" y="65123"/>
                  </a:cubicBezTo>
                  <a:lnTo>
                    <a:pt x="3563" y="65123"/>
                  </a:lnTo>
                  <a:cubicBezTo>
                    <a:pt x="4197" y="65123"/>
                    <a:pt x="4726" y="64637"/>
                    <a:pt x="4779" y="64006"/>
                  </a:cubicBezTo>
                  <a:lnTo>
                    <a:pt x="9416" y="9683"/>
                  </a:lnTo>
                  <a:lnTo>
                    <a:pt x="12677" y="63975"/>
                  </a:lnTo>
                  <a:cubicBezTo>
                    <a:pt x="12715" y="64620"/>
                    <a:pt x="13250" y="65123"/>
                    <a:pt x="13895" y="65123"/>
                  </a:cubicBezTo>
                  <a:lnTo>
                    <a:pt x="14297" y="65123"/>
                  </a:lnTo>
                  <a:cubicBezTo>
                    <a:pt x="14951" y="65123"/>
                    <a:pt x="15487" y="64609"/>
                    <a:pt x="15517" y="63957"/>
                  </a:cubicBezTo>
                  <a:lnTo>
                    <a:pt x="18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42"/>
          <p:cNvGrpSpPr/>
          <p:nvPr/>
        </p:nvGrpSpPr>
        <p:grpSpPr>
          <a:xfrm>
            <a:off x="2314850" y="1107825"/>
            <a:ext cx="990975" cy="3390325"/>
            <a:chOff x="2314850" y="1107825"/>
            <a:chExt cx="990975" cy="3390325"/>
          </a:xfrm>
        </p:grpSpPr>
        <p:sp>
          <p:nvSpPr>
            <p:cNvPr id="803" name="Google Shape;803;p42"/>
            <p:cNvSpPr/>
            <p:nvPr/>
          </p:nvSpPr>
          <p:spPr>
            <a:xfrm>
              <a:off x="2459650" y="4334950"/>
              <a:ext cx="557100" cy="163200"/>
            </a:xfrm>
            <a:prstGeom prst="ellipse">
              <a:avLst/>
            </a:pr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42"/>
            <p:cNvGrpSpPr/>
            <p:nvPr/>
          </p:nvGrpSpPr>
          <p:grpSpPr>
            <a:xfrm>
              <a:off x="2314850" y="1107825"/>
              <a:ext cx="990975" cy="3321475"/>
              <a:chOff x="2314850" y="1107825"/>
              <a:chExt cx="990975" cy="3321475"/>
            </a:xfrm>
          </p:grpSpPr>
          <p:grpSp>
            <p:nvGrpSpPr>
              <p:cNvPr id="805" name="Google Shape;805;p42"/>
              <p:cNvGrpSpPr/>
              <p:nvPr/>
            </p:nvGrpSpPr>
            <p:grpSpPr>
              <a:xfrm>
                <a:off x="2521300" y="4362375"/>
                <a:ext cx="402000" cy="66925"/>
                <a:chOff x="-2425175" y="1386350"/>
                <a:chExt cx="402000" cy="66925"/>
              </a:xfrm>
            </p:grpSpPr>
            <p:sp>
              <p:nvSpPr>
                <p:cNvPr id="806" name="Google Shape;806;p42"/>
                <p:cNvSpPr/>
                <p:nvPr/>
              </p:nvSpPr>
              <p:spPr>
                <a:xfrm>
                  <a:off x="-2425175" y="1386350"/>
                  <a:ext cx="11760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2677" extrusionOk="0">
                      <a:moveTo>
                        <a:pt x="1682" y="0"/>
                      </a:moveTo>
                      <a:lnTo>
                        <a:pt x="473" y="442"/>
                      </a:lnTo>
                      <a:cubicBezTo>
                        <a:pt x="473" y="442"/>
                        <a:pt x="1" y="2182"/>
                        <a:pt x="266" y="2448"/>
                      </a:cubicBezTo>
                      <a:cubicBezTo>
                        <a:pt x="374" y="2555"/>
                        <a:pt x="890" y="2676"/>
                        <a:pt x="1529" y="2676"/>
                      </a:cubicBezTo>
                      <a:cubicBezTo>
                        <a:pt x="2473" y="2676"/>
                        <a:pt x="3685" y="2412"/>
                        <a:pt x="4248" y="1445"/>
                      </a:cubicBezTo>
                      <a:cubicBezTo>
                        <a:pt x="4704" y="662"/>
                        <a:pt x="4080" y="601"/>
                        <a:pt x="3333" y="601"/>
                      </a:cubicBezTo>
                      <a:cubicBezTo>
                        <a:pt x="3194" y="601"/>
                        <a:pt x="3051" y="603"/>
                        <a:pt x="2909" y="603"/>
                      </a:cubicBezTo>
                      <a:cubicBezTo>
                        <a:pt x="2236" y="603"/>
                        <a:pt x="1606" y="555"/>
                        <a:pt x="16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-2140750" y="1386350"/>
                  <a:ext cx="117575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2677" extrusionOk="0">
                      <a:moveTo>
                        <a:pt x="1681" y="0"/>
                      </a:moveTo>
                      <a:lnTo>
                        <a:pt x="472" y="442"/>
                      </a:lnTo>
                      <a:cubicBezTo>
                        <a:pt x="472" y="442"/>
                        <a:pt x="0" y="2182"/>
                        <a:pt x="266" y="2448"/>
                      </a:cubicBezTo>
                      <a:cubicBezTo>
                        <a:pt x="373" y="2555"/>
                        <a:pt x="889" y="2676"/>
                        <a:pt x="1529" y="2676"/>
                      </a:cubicBezTo>
                      <a:cubicBezTo>
                        <a:pt x="2473" y="2676"/>
                        <a:pt x="3685" y="2412"/>
                        <a:pt x="4248" y="1445"/>
                      </a:cubicBezTo>
                      <a:cubicBezTo>
                        <a:pt x="4703" y="662"/>
                        <a:pt x="4080" y="601"/>
                        <a:pt x="3333" y="601"/>
                      </a:cubicBezTo>
                      <a:cubicBezTo>
                        <a:pt x="3193" y="601"/>
                        <a:pt x="3050" y="603"/>
                        <a:pt x="2909" y="603"/>
                      </a:cubicBezTo>
                      <a:cubicBezTo>
                        <a:pt x="2236" y="603"/>
                        <a:pt x="1605" y="555"/>
                        <a:pt x="16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8" name="Google Shape;808;p42"/>
              <p:cNvGrpSpPr/>
              <p:nvPr/>
            </p:nvGrpSpPr>
            <p:grpSpPr>
              <a:xfrm>
                <a:off x="2314850" y="1107825"/>
                <a:ext cx="990975" cy="3279625"/>
                <a:chOff x="-2631625" y="-1868200"/>
                <a:chExt cx="990975" cy="3279625"/>
              </a:xfrm>
            </p:grpSpPr>
            <p:sp>
              <p:nvSpPr>
                <p:cNvPr id="809" name="Google Shape;809;p42"/>
                <p:cNvSpPr/>
                <p:nvPr/>
              </p:nvSpPr>
              <p:spPr>
                <a:xfrm>
                  <a:off x="-2184750" y="-1738450"/>
                  <a:ext cx="346775" cy="8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1" h="3344" extrusionOk="0">
                      <a:moveTo>
                        <a:pt x="1113" y="1"/>
                      </a:moveTo>
                      <a:cubicBezTo>
                        <a:pt x="906" y="1"/>
                        <a:pt x="724" y="252"/>
                        <a:pt x="605" y="636"/>
                      </a:cubicBezTo>
                      <a:lnTo>
                        <a:pt x="380" y="636"/>
                      </a:lnTo>
                      <a:cubicBezTo>
                        <a:pt x="379" y="636"/>
                        <a:pt x="379" y="636"/>
                        <a:pt x="378" y="636"/>
                      </a:cubicBezTo>
                      <a:cubicBezTo>
                        <a:pt x="169" y="636"/>
                        <a:pt x="0" y="806"/>
                        <a:pt x="1" y="1015"/>
                      </a:cubicBezTo>
                      <a:lnTo>
                        <a:pt x="1" y="2329"/>
                      </a:lnTo>
                      <a:cubicBezTo>
                        <a:pt x="1" y="2539"/>
                        <a:pt x="170" y="2709"/>
                        <a:pt x="380" y="2709"/>
                      </a:cubicBezTo>
                      <a:lnTo>
                        <a:pt x="605" y="2709"/>
                      </a:lnTo>
                      <a:cubicBezTo>
                        <a:pt x="724" y="3092"/>
                        <a:pt x="906" y="3343"/>
                        <a:pt x="1113" y="3343"/>
                      </a:cubicBezTo>
                      <a:lnTo>
                        <a:pt x="13218" y="3343"/>
                      </a:lnTo>
                      <a:cubicBezTo>
                        <a:pt x="13578" y="3343"/>
                        <a:pt x="13870" y="2595"/>
                        <a:pt x="13870" y="1673"/>
                      </a:cubicBezTo>
                      <a:cubicBezTo>
                        <a:pt x="13870" y="749"/>
                        <a:pt x="13578" y="1"/>
                        <a:pt x="1321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-2631625" y="-1562250"/>
                  <a:ext cx="495525" cy="5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1" h="23783" extrusionOk="0">
                      <a:moveTo>
                        <a:pt x="17460" y="0"/>
                      </a:moveTo>
                      <a:lnTo>
                        <a:pt x="13724" y="13597"/>
                      </a:lnTo>
                      <a:lnTo>
                        <a:pt x="0" y="14974"/>
                      </a:lnTo>
                      <a:lnTo>
                        <a:pt x="5349" y="23783"/>
                      </a:lnTo>
                      <a:lnTo>
                        <a:pt x="19033" y="23783"/>
                      </a:lnTo>
                      <a:lnTo>
                        <a:pt x="19820" y="346"/>
                      </a:lnTo>
                      <a:lnTo>
                        <a:pt x="174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-2184725" y="-1686875"/>
                  <a:ext cx="89150" cy="1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" h="5332" extrusionOk="0">
                      <a:moveTo>
                        <a:pt x="2755" y="1"/>
                      </a:moveTo>
                      <a:lnTo>
                        <a:pt x="2357" y="1227"/>
                      </a:lnTo>
                      <a:lnTo>
                        <a:pt x="1112" y="1227"/>
                      </a:lnTo>
                      <a:lnTo>
                        <a:pt x="0" y="5047"/>
                      </a:lnTo>
                      <a:lnTo>
                        <a:pt x="1944" y="5331"/>
                      </a:lnTo>
                      <a:lnTo>
                        <a:pt x="3566" y="1270"/>
                      </a:lnTo>
                      <a:lnTo>
                        <a:pt x="3212" y="1"/>
                      </a:lnTo>
                      <a:close/>
                    </a:path>
                  </a:pathLst>
                </a:custGeom>
                <a:solidFill>
                  <a:srgbClr val="F3AE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-2497925" y="-1344225"/>
                  <a:ext cx="390400" cy="1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6" h="6725" extrusionOk="0">
                      <a:moveTo>
                        <a:pt x="4562" y="1"/>
                      </a:moveTo>
                      <a:lnTo>
                        <a:pt x="1" y="3938"/>
                      </a:lnTo>
                      <a:lnTo>
                        <a:pt x="5742" y="6725"/>
                      </a:lnTo>
                      <a:lnTo>
                        <a:pt x="15615" y="3938"/>
                      </a:lnTo>
                      <a:lnTo>
                        <a:pt x="118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-2631625" y="-1573275"/>
                  <a:ext cx="990975" cy="13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39" h="54582" extrusionOk="0">
                      <a:moveTo>
                        <a:pt x="30830" y="0"/>
                      </a:moveTo>
                      <a:lnTo>
                        <a:pt x="27685" y="787"/>
                      </a:lnTo>
                      <a:lnTo>
                        <a:pt x="31735" y="17302"/>
                      </a:lnTo>
                      <a:cubicBezTo>
                        <a:pt x="31735" y="17302"/>
                        <a:pt x="23001" y="12074"/>
                        <a:pt x="12786" y="12074"/>
                      </a:cubicBezTo>
                      <a:cubicBezTo>
                        <a:pt x="8606" y="12074"/>
                        <a:pt x="4179" y="12949"/>
                        <a:pt x="0" y="15415"/>
                      </a:cubicBezTo>
                      <a:lnTo>
                        <a:pt x="5349" y="54582"/>
                      </a:lnTo>
                      <a:lnTo>
                        <a:pt x="23910" y="54582"/>
                      </a:lnTo>
                      <a:lnTo>
                        <a:pt x="25325" y="24224"/>
                      </a:lnTo>
                      <a:lnTo>
                        <a:pt x="39639" y="24224"/>
                      </a:lnTo>
                      <a:lnTo>
                        <a:pt x="3083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-2417300" y="-1771875"/>
                  <a:ext cx="257600" cy="42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4" h="17107" extrusionOk="0">
                      <a:moveTo>
                        <a:pt x="9832" y="1"/>
                      </a:moveTo>
                      <a:lnTo>
                        <a:pt x="0" y="6135"/>
                      </a:lnTo>
                      <a:cubicBezTo>
                        <a:pt x="0" y="6135"/>
                        <a:pt x="2281" y="14074"/>
                        <a:pt x="2281" y="17107"/>
                      </a:cubicBezTo>
                      <a:lnTo>
                        <a:pt x="7629" y="17107"/>
                      </a:lnTo>
                      <a:cubicBezTo>
                        <a:pt x="7629" y="17107"/>
                        <a:pt x="7865" y="12585"/>
                        <a:pt x="8729" y="12113"/>
                      </a:cubicBezTo>
                      <a:cubicBezTo>
                        <a:pt x="9595" y="11640"/>
                        <a:pt x="10304" y="10539"/>
                        <a:pt x="10304" y="7079"/>
                      </a:cubicBezTo>
                      <a:cubicBezTo>
                        <a:pt x="10304" y="3620"/>
                        <a:pt x="9832" y="1"/>
                        <a:pt x="9832" y="1"/>
                      </a:cubicBez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-2480225" y="-1868200"/>
                  <a:ext cx="308700" cy="42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8" h="17067" extrusionOk="0">
                      <a:moveTo>
                        <a:pt x="6528" y="0"/>
                      </a:moveTo>
                      <a:cubicBezTo>
                        <a:pt x="3775" y="0"/>
                        <a:pt x="1" y="2123"/>
                        <a:pt x="1" y="7000"/>
                      </a:cubicBezTo>
                      <a:cubicBezTo>
                        <a:pt x="1" y="11875"/>
                        <a:pt x="4268" y="17066"/>
                        <a:pt x="4268" y="17066"/>
                      </a:cubicBezTo>
                      <a:lnTo>
                        <a:pt x="8573" y="17066"/>
                      </a:lnTo>
                      <a:cubicBezTo>
                        <a:pt x="10932" y="15887"/>
                        <a:pt x="10382" y="11797"/>
                        <a:pt x="10382" y="11797"/>
                      </a:cubicBezTo>
                      <a:lnTo>
                        <a:pt x="10382" y="11797"/>
                      </a:lnTo>
                      <a:cubicBezTo>
                        <a:pt x="10382" y="11797"/>
                        <a:pt x="10347" y="11802"/>
                        <a:pt x="10288" y="11802"/>
                      </a:cubicBezTo>
                      <a:cubicBezTo>
                        <a:pt x="10002" y="11802"/>
                        <a:pt x="9163" y="11693"/>
                        <a:pt x="9163" y="10421"/>
                      </a:cubicBezTo>
                      <a:cubicBezTo>
                        <a:pt x="9163" y="8717"/>
                        <a:pt x="10253" y="8513"/>
                        <a:pt x="10776" y="8513"/>
                      </a:cubicBezTo>
                      <a:cubicBezTo>
                        <a:pt x="10942" y="8513"/>
                        <a:pt x="11050" y="8533"/>
                        <a:pt x="11050" y="8533"/>
                      </a:cubicBezTo>
                      <a:lnTo>
                        <a:pt x="11050" y="5702"/>
                      </a:lnTo>
                      <a:cubicBezTo>
                        <a:pt x="11758" y="4877"/>
                        <a:pt x="12348" y="3854"/>
                        <a:pt x="12348" y="3854"/>
                      </a:cubicBezTo>
                      <a:cubicBezTo>
                        <a:pt x="12348" y="1141"/>
                        <a:pt x="9281" y="0"/>
                        <a:pt x="65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-2115425" y="-1738450"/>
                  <a:ext cx="346775" cy="8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1" h="3344" extrusionOk="0">
                      <a:moveTo>
                        <a:pt x="1111" y="1"/>
                      </a:moveTo>
                      <a:cubicBezTo>
                        <a:pt x="905" y="1"/>
                        <a:pt x="724" y="252"/>
                        <a:pt x="603" y="636"/>
                      </a:cubicBezTo>
                      <a:lnTo>
                        <a:pt x="380" y="636"/>
                      </a:lnTo>
                      <a:cubicBezTo>
                        <a:pt x="170" y="636"/>
                        <a:pt x="0" y="805"/>
                        <a:pt x="0" y="1015"/>
                      </a:cubicBezTo>
                      <a:lnTo>
                        <a:pt x="0" y="2329"/>
                      </a:lnTo>
                      <a:cubicBezTo>
                        <a:pt x="0" y="2539"/>
                        <a:pt x="170" y="2709"/>
                        <a:pt x="380" y="2709"/>
                      </a:cubicBezTo>
                      <a:lnTo>
                        <a:pt x="603" y="2709"/>
                      </a:lnTo>
                      <a:cubicBezTo>
                        <a:pt x="724" y="3092"/>
                        <a:pt x="905" y="3343"/>
                        <a:pt x="1111" y="3343"/>
                      </a:cubicBezTo>
                      <a:lnTo>
                        <a:pt x="13218" y="3343"/>
                      </a:lnTo>
                      <a:cubicBezTo>
                        <a:pt x="13578" y="3343"/>
                        <a:pt x="13870" y="2595"/>
                        <a:pt x="13870" y="1673"/>
                      </a:cubicBezTo>
                      <a:cubicBezTo>
                        <a:pt x="13870" y="749"/>
                        <a:pt x="13578" y="1"/>
                        <a:pt x="1321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-2039575" y="-1758800"/>
                  <a:ext cx="178725" cy="20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9" h="8209" extrusionOk="0">
                      <a:moveTo>
                        <a:pt x="4505" y="1"/>
                      </a:moveTo>
                      <a:cubicBezTo>
                        <a:pt x="4504" y="1"/>
                        <a:pt x="4503" y="1"/>
                        <a:pt x="4502" y="1"/>
                      </a:cubicBezTo>
                      <a:lnTo>
                        <a:pt x="2054" y="1"/>
                      </a:lnTo>
                      <a:cubicBezTo>
                        <a:pt x="2053" y="1"/>
                        <a:pt x="2052" y="1"/>
                        <a:pt x="2052" y="1"/>
                      </a:cubicBezTo>
                      <a:cubicBezTo>
                        <a:pt x="1717" y="1"/>
                        <a:pt x="1446" y="272"/>
                        <a:pt x="1446" y="607"/>
                      </a:cubicBezTo>
                      <a:lnTo>
                        <a:pt x="1446" y="4157"/>
                      </a:lnTo>
                      <a:lnTo>
                        <a:pt x="1" y="4157"/>
                      </a:lnTo>
                      <a:lnTo>
                        <a:pt x="4003" y="8208"/>
                      </a:lnTo>
                      <a:lnTo>
                        <a:pt x="7148" y="7421"/>
                      </a:lnTo>
                      <a:lnTo>
                        <a:pt x="5084" y="435"/>
                      </a:lnTo>
                      <a:cubicBezTo>
                        <a:pt x="5008" y="178"/>
                        <a:pt x="4773" y="1"/>
                        <a:pt x="4505" y="1"/>
                      </a:cubicBez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-2497925" y="-208750"/>
                  <a:ext cx="464050" cy="16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2" h="64807" extrusionOk="0">
                      <a:moveTo>
                        <a:pt x="1" y="1"/>
                      </a:moveTo>
                      <a:lnTo>
                        <a:pt x="2820" y="63641"/>
                      </a:lnTo>
                      <a:cubicBezTo>
                        <a:pt x="2849" y="64293"/>
                        <a:pt x="3386" y="64807"/>
                        <a:pt x="4039" y="64807"/>
                      </a:cubicBezTo>
                      <a:lnTo>
                        <a:pt x="4441" y="64807"/>
                      </a:lnTo>
                      <a:cubicBezTo>
                        <a:pt x="5086" y="64807"/>
                        <a:pt x="5620" y="64304"/>
                        <a:pt x="5659" y="63659"/>
                      </a:cubicBezTo>
                      <a:lnTo>
                        <a:pt x="8920" y="9368"/>
                      </a:lnTo>
                      <a:lnTo>
                        <a:pt x="13557" y="63690"/>
                      </a:lnTo>
                      <a:cubicBezTo>
                        <a:pt x="13611" y="64321"/>
                        <a:pt x="14139" y="64807"/>
                        <a:pt x="14773" y="64807"/>
                      </a:cubicBezTo>
                      <a:lnTo>
                        <a:pt x="15982" y="64807"/>
                      </a:lnTo>
                      <a:cubicBezTo>
                        <a:pt x="16645" y="64807"/>
                        <a:pt x="17187" y="64276"/>
                        <a:pt x="17202" y="63612"/>
                      </a:cubicBezTo>
                      <a:lnTo>
                        <a:pt x="185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19" name="Google Shape;819;p42"/>
          <p:cNvGrpSpPr/>
          <p:nvPr/>
        </p:nvGrpSpPr>
        <p:grpSpPr>
          <a:xfrm>
            <a:off x="502400" y="1726875"/>
            <a:ext cx="1703750" cy="3416625"/>
            <a:chOff x="502400" y="1726875"/>
            <a:chExt cx="1703750" cy="3416625"/>
          </a:xfrm>
        </p:grpSpPr>
        <p:sp>
          <p:nvSpPr>
            <p:cNvPr id="820" name="Google Shape;820;p42"/>
            <p:cNvSpPr/>
            <p:nvPr/>
          </p:nvSpPr>
          <p:spPr>
            <a:xfrm>
              <a:off x="937675" y="4980300"/>
              <a:ext cx="557100" cy="163200"/>
            </a:xfrm>
            <a:prstGeom prst="ellipse">
              <a:avLst/>
            </a:pr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1" name="Google Shape;821;p42"/>
            <p:cNvGrpSpPr/>
            <p:nvPr/>
          </p:nvGrpSpPr>
          <p:grpSpPr>
            <a:xfrm>
              <a:off x="502400" y="1726875"/>
              <a:ext cx="1703750" cy="3321500"/>
              <a:chOff x="502400" y="1726875"/>
              <a:chExt cx="1703750" cy="3321500"/>
            </a:xfrm>
          </p:grpSpPr>
          <p:grpSp>
            <p:nvGrpSpPr>
              <p:cNvPr id="822" name="Google Shape;822;p42"/>
              <p:cNvGrpSpPr/>
              <p:nvPr/>
            </p:nvGrpSpPr>
            <p:grpSpPr>
              <a:xfrm>
                <a:off x="1016925" y="4981450"/>
                <a:ext cx="402000" cy="66925"/>
                <a:chOff x="-4063450" y="2214825"/>
                <a:chExt cx="402000" cy="66925"/>
              </a:xfrm>
            </p:grpSpPr>
            <p:sp>
              <p:nvSpPr>
                <p:cNvPr id="823" name="Google Shape;823;p42"/>
                <p:cNvSpPr/>
                <p:nvPr/>
              </p:nvSpPr>
              <p:spPr>
                <a:xfrm>
                  <a:off x="-4063450" y="2214825"/>
                  <a:ext cx="11760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2677" extrusionOk="0">
                      <a:moveTo>
                        <a:pt x="1681" y="0"/>
                      </a:moveTo>
                      <a:lnTo>
                        <a:pt x="472" y="442"/>
                      </a:lnTo>
                      <a:cubicBezTo>
                        <a:pt x="472" y="442"/>
                        <a:pt x="1" y="2182"/>
                        <a:pt x="266" y="2447"/>
                      </a:cubicBezTo>
                      <a:cubicBezTo>
                        <a:pt x="373" y="2555"/>
                        <a:pt x="889" y="2676"/>
                        <a:pt x="1529" y="2676"/>
                      </a:cubicBezTo>
                      <a:cubicBezTo>
                        <a:pt x="2473" y="2676"/>
                        <a:pt x="3685" y="2412"/>
                        <a:pt x="4248" y="1445"/>
                      </a:cubicBezTo>
                      <a:cubicBezTo>
                        <a:pt x="4703" y="662"/>
                        <a:pt x="4080" y="601"/>
                        <a:pt x="3333" y="601"/>
                      </a:cubicBezTo>
                      <a:cubicBezTo>
                        <a:pt x="3194" y="601"/>
                        <a:pt x="3050" y="603"/>
                        <a:pt x="2909" y="603"/>
                      </a:cubicBezTo>
                      <a:cubicBezTo>
                        <a:pt x="2236" y="603"/>
                        <a:pt x="1606" y="555"/>
                        <a:pt x="16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-3779050" y="2214825"/>
                  <a:ext cx="11760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2677" extrusionOk="0">
                      <a:moveTo>
                        <a:pt x="1683" y="0"/>
                      </a:moveTo>
                      <a:lnTo>
                        <a:pt x="473" y="442"/>
                      </a:lnTo>
                      <a:cubicBezTo>
                        <a:pt x="473" y="442"/>
                        <a:pt x="1" y="2182"/>
                        <a:pt x="266" y="2447"/>
                      </a:cubicBezTo>
                      <a:cubicBezTo>
                        <a:pt x="373" y="2555"/>
                        <a:pt x="890" y="2676"/>
                        <a:pt x="1530" y="2676"/>
                      </a:cubicBezTo>
                      <a:cubicBezTo>
                        <a:pt x="2473" y="2676"/>
                        <a:pt x="3686" y="2412"/>
                        <a:pt x="4248" y="1445"/>
                      </a:cubicBezTo>
                      <a:cubicBezTo>
                        <a:pt x="4704" y="662"/>
                        <a:pt x="4080" y="601"/>
                        <a:pt x="3333" y="601"/>
                      </a:cubicBezTo>
                      <a:cubicBezTo>
                        <a:pt x="3194" y="601"/>
                        <a:pt x="3051" y="603"/>
                        <a:pt x="2909" y="603"/>
                      </a:cubicBezTo>
                      <a:cubicBezTo>
                        <a:pt x="2237" y="603"/>
                        <a:pt x="1607" y="555"/>
                        <a:pt x="1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5" name="Google Shape;825;p42"/>
              <p:cNvGrpSpPr/>
              <p:nvPr/>
            </p:nvGrpSpPr>
            <p:grpSpPr>
              <a:xfrm>
                <a:off x="502400" y="1726875"/>
                <a:ext cx="1703750" cy="3279650"/>
                <a:chOff x="-4577975" y="-1039750"/>
                <a:chExt cx="1703750" cy="3279650"/>
              </a:xfrm>
            </p:grpSpPr>
            <p:sp>
              <p:nvSpPr>
                <p:cNvPr id="826" name="Google Shape;826;p42"/>
                <p:cNvSpPr/>
                <p:nvPr/>
              </p:nvSpPr>
              <p:spPr>
                <a:xfrm>
                  <a:off x="-4577975" y="-362675"/>
                  <a:ext cx="409475" cy="8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79" h="33933" extrusionOk="0">
                      <a:moveTo>
                        <a:pt x="12212" y="1"/>
                      </a:moveTo>
                      <a:lnTo>
                        <a:pt x="1" y="19374"/>
                      </a:lnTo>
                      <a:lnTo>
                        <a:pt x="14561" y="33932"/>
                      </a:lnTo>
                      <a:lnTo>
                        <a:pt x="16379" y="30520"/>
                      </a:lnTo>
                      <a:lnTo>
                        <a:pt x="6641" y="17825"/>
                      </a:lnTo>
                      <a:cubicBezTo>
                        <a:pt x="6641" y="17825"/>
                        <a:pt x="11253" y="13741"/>
                        <a:pt x="15892" y="7048"/>
                      </a:cubicBezTo>
                      <a:lnTo>
                        <a:pt x="122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-4139625" y="-518250"/>
                  <a:ext cx="388525" cy="1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1" h="6694" extrusionOk="0">
                      <a:moveTo>
                        <a:pt x="4540" y="1"/>
                      </a:moveTo>
                      <a:lnTo>
                        <a:pt x="0" y="3920"/>
                      </a:lnTo>
                      <a:lnTo>
                        <a:pt x="5714" y="6693"/>
                      </a:lnTo>
                      <a:lnTo>
                        <a:pt x="15541" y="3920"/>
                      </a:lnTo>
                      <a:lnTo>
                        <a:pt x="1181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-4059400" y="-943850"/>
                  <a:ext cx="256375" cy="4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5" h="17025" extrusionOk="0">
                      <a:moveTo>
                        <a:pt x="9785" y="1"/>
                      </a:moveTo>
                      <a:lnTo>
                        <a:pt x="1" y="6106"/>
                      </a:lnTo>
                      <a:cubicBezTo>
                        <a:pt x="1" y="6106"/>
                        <a:pt x="2270" y="14007"/>
                        <a:pt x="2270" y="17025"/>
                      </a:cubicBezTo>
                      <a:lnTo>
                        <a:pt x="7592" y="17025"/>
                      </a:lnTo>
                      <a:cubicBezTo>
                        <a:pt x="7592" y="17025"/>
                        <a:pt x="7827" y="12525"/>
                        <a:pt x="8688" y="12055"/>
                      </a:cubicBezTo>
                      <a:cubicBezTo>
                        <a:pt x="9550" y="11586"/>
                        <a:pt x="10254" y="10489"/>
                        <a:pt x="10254" y="7046"/>
                      </a:cubicBezTo>
                      <a:cubicBezTo>
                        <a:pt x="10254" y="3601"/>
                        <a:pt x="9785" y="1"/>
                        <a:pt x="9785" y="1"/>
                      </a:cubicBez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-4122025" y="-1039750"/>
                  <a:ext cx="307250" cy="4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16987" extrusionOk="0">
                      <a:moveTo>
                        <a:pt x="6497" y="1"/>
                      </a:moveTo>
                      <a:cubicBezTo>
                        <a:pt x="3757" y="1"/>
                        <a:pt x="0" y="2115"/>
                        <a:pt x="0" y="6968"/>
                      </a:cubicBezTo>
                      <a:cubicBezTo>
                        <a:pt x="0" y="11821"/>
                        <a:pt x="4248" y="16987"/>
                        <a:pt x="4248" y="16987"/>
                      </a:cubicBezTo>
                      <a:lnTo>
                        <a:pt x="8532" y="16987"/>
                      </a:lnTo>
                      <a:cubicBezTo>
                        <a:pt x="10880" y="15813"/>
                        <a:pt x="10332" y="11743"/>
                        <a:pt x="10332" y="11742"/>
                      </a:cubicBezTo>
                      <a:lnTo>
                        <a:pt x="10332" y="11742"/>
                      </a:lnTo>
                      <a:cubicBezTo>
                        <a:pt x="10332" y="11742"/>
                        <a:pt x="10297" y="11747"/>
                        <a:pt x="10239" y="11747"/>
                      </a:cubicBezTo>
                      <a:cubicBezTo>
                        <a:pt x="9954" y="11747"/>
                        <a:pt x="9119" y="11639"/>
                        <a:pt x="9119" y="10372"/>
                      </a:cubicBezTo>
                      <a:cubicBezTo>
                        <a:pt x="9119" y="8678"/>
                        <a:pt x="10203" y="8474"/>
                        <a:pt x="10725" y="8474"/>
                      </a:cubicBezTo>
                      <a:cubicBezTo>
                        <a:pt x="10890" y="8474"/>
                        <a:pt x="10998" y="8494"/>
                        <a:pt x="10998" y="8494"/>
                      </a:cubicBezTo>
                      <a:lnTo>
                        <a:pt x="10998" y="5676"/>
                      </a:lnTo>
                      <a:cubicBezTo>
                        <a:pt x="11702" y="4854"/>
                        <a:pt x="12290" y="3837"/>
                        <a:pt x="12290" y="3837"/>
                      </a:cubicBezTo>
                      <a:cubicBezTo>
                        <a:pt x="12290" y="1136"/>
                        <a:pt x="9237" y="1"/>
                        <a:pt x="64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-4272700" y="-472275"/>
                  <a:ext cx="640350" cy="108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4" h="43365" extrusionOk="0">
                      <a:moveTo>
                        <a:pt x="12417" y="0"/>
                      </a:moveTo>
                      <a:cubicBezTo>
                        <a:pt x="4828" y="0"/>
                        <a:pt x="1" y="4385"/>
                        <a:pt x="1" y="4385"/>
                      </a:cubicBezTo>
                      <a:lnTo>
                        <a:pt x="5323" y="43364"/>
                      </a:lnTo>
                      <a:lnTo>
                        <a:pt x="23796" y="43364"/>
                      </a:lnTo>
                      <a:lnTo>
                        <a:pt x="25614" y="4385"/>
                      </a:lnTo>
                      <a:cubicBezTo>
                        <a:pt x="20696" y="1097"/>
                        <a:pt x="16212" y="0"/>
                        <a:pt x="124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-4214000" y="400300"/>
                  <a:ext cx="66625" cy="15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" h="6191" extrusionOk="0">
                      <a:moveTo>
                        <a:pt x="1820" y="1"/>
                      </a:moveTo>
                      <a:lnTo>
                        <a:pt x="0" y="3413"/>
                      </a:lnTo>
                      <a:lnTo>
                        <a:pt x="2664" y="6191"/>
                      </a:lnTo>
                      <a:lnTo>
                        <a:pt x="1820" y="1"/>
                      </a:ln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42"/>
                <p:cNvSpPr/>
                <p:nvPr/>
              </p:nvSpPr>
              <p:spPr>
                <a:xfrm>
                  <a:off x="-3827450" y="-362675"/>
                  <a:ext cx="821900" cy="4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6" h="19019" extrusionOk="0">
                      <a:moveTo>
                        <a:pt x="7858" y="1"/>
                      </a:moveTo>
                      <a:lnTo>
                        <a:pt x="1" y="1211"/>
                      </a:lnTo>
                      <a:lnTo>
                        <a:pt x="14397" y="19019"/>
                      </a:lnTo>
                      <a:lnTo>
                        <a:pt x="32876" y="9936"/>
                      </a:lnTo>
                      <a:lnTo>
                        <a:pt x="30232" y="7113"/>
                      </a:lnTo>
                      <a:lnTo>
                        <a:pt x="15073" y="12233"/>
                      </a:lnTo>
                      <a:cubicBezTo>
                        <a:pt x="15073" y="12233"/>
                        <a:pt x="12696" y="6550"/>
                        <a:pt x="78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42"/>
                <p:cNvSpPr/>
                <p:nvPr/>
              </p:nvSpPr>
              <p:spPr>
                <a:xfrm>
                  <a:off x="-3071675" y="-300650"/>
                  <a:ext cx="197450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8" h="7455" extrusionOk="0">
                      <a:moveTo>
                        <a:pt x="1623" y="0"/>
                      </a:moveTo>
                      <a:lnTo>
                        <a:pt x="559" y="337"/>
                      </a:lnTo>
                      <a:lnTo>
                        <a:pt x="1" y="4632"/>
                      </a:lnTo>
                      <a:lnTo>
                        <a:pt x="2643" y="7455"/>
                      </a:lnTo>
                      <a:lnTo>
                        <a:pt x="7898" y="3025"/>
                      </a:lnTo>
                      <a:lnTo>
                        <a:pt x="5828" y="332"/>
                      </a:lnTo>
                      <a:lnTo>
                        <a:pt x="1902" y="3277"/>
                      </a:lnTo>
                      <a:lnTo>
                        <a:pt x="1623" y="0"/>
                      </a:ln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42"/>
                <p:cNvSpPr/>
                <p:nvPr/>
              </p:nvSpPr>
              <p:spPr>
                <a:xfrm>
                  <a:off x="-4139625" y="611825"/>
                  <a:ext cx="461825" cy="16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3" h="65123" extrusionOk="0">
                      <a:moveTo>
                        <a:pt x="0" y="0"/>
                      </a:moveTo>
                      <a:lnTo>
                        <a:pt x="2957" y="63957"/>
                      </a:lnTo>
                      <a:cubicBezTo>
                        <a:pt x="2985" y="64609"/>
                        <a:pt x="3523" y="65123"/>
                        <a:pt x="4176" y="65123"/>
                      </a:cubicBezTo>
                      <a:lnTo>
                        <a:pt x="4579" y="65123"/>
                      </a:lnTo>
                      <a:cubicBezTo>
                        <a:pt x="5224" y="65123"/>
                        <a:pt x="5757" y="64620"/>
                        <a:pt x="5797" y="63975"/>
                      </a:cubicBezTo>
                      <a:lnTo>
                        <a:pt x="9057" y="9683"/>
                      </a:lnTo>
                      <a:lnTo>
                        <a:pt x="13695" y="64006"/>
                      </a:lnTo>
                      <a:cubicBezTo>
                        <a:pt x="13748" y="64637"/>
                        <a:pt x="14276" y="65123"/>
                        <a:pt x="14910" y="65123"/>
                      </a:cubicBezTo>
                      <a:lnTo>
                        <a:pt x="16119" y="65123"/>
                      </a:lnTo>
                      <a:cubicBezTo>
                        <a:pt x="16783" y="65123"/>
                        <a:pt x="17325" y="64592"/>
                        <a:pt x="17339" y="63928"/>
                      </a:cubicBezTo>
                      <a:lnTo>
                        <a:pt x="1847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2" name="Obdĺžnik 51"/>
          <p:cNvSpPr/>
          <p:nvPr/>
        </p:nvSpPr>
        <p:spPr>
          <a:xfrm>
            <a:off x="3873255" y="724162"/>
            <a:ext cx="4894920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sk-SK" sz="2000" dirty="0">
                <a:solidFill>
                  <a:srgbClr val="FFFFFF"/>
                </a:solidFill>
              </a:rPr>
              <a:t>3. Nedôsledné prečítanie si </a:t>
            </a:r>
            <a:r>
              <a:rPr lang="sk-SK" sz="2000" dirty="0" smtClean="0">
                <a:solidFill>
                  <a:srgbClr val="FFFFFF"/>
                </a:solidFill>
              </a:rPr>
              <a:t>Pokynov </a:t>
            </a:r>
            <a:br>
              <a:rPr lang="sk-SK" sz="2000" dirty="0" smtClean="0">
                <a:solidFill>
                  <a:srgbClr val="FFFFFF"/>
                </a:solidFill>
              </a:rPr>
            </a:br>
            <a:r>
              <a:rPr lang="sk-SK" sz="2000" dirty="0" smtClean="0">
                <a:solidFill>
                  <a:srgbClr val="FFFFFF"/>
                </a:solidFill>
              </a:rPr>
              <a:t>na </a:t>
            </a:r>
            <a:r>
              <a:rPr lang="sk-SK" sz="2000" dirty="0">
                <a:solidFill>
                  <a:srgbClr val="FFFFFF"/>
                </a:solidFill>
              </a:rPr>
              <a:t>tvorbu ZP na Ústave geografie. </a:t>
            </a:r>
            <a:endParaRPr lang="sk-SK" sz="2000" dirty="0">
              <a:solidFill>
                <a:srgbClr val="FFFFFF"/>
              </a:solidFill>
            </a:endParaRPr>
          </a:p>
        </p:txBody>
      </p:sp>
      <p:sp>
        <p:nvSpPr>
          <p:cNvPr id="53" name="Google Shape;633;p34"/>
          <p:cNvSpPr txBox="1">
            <a:spLocks/>
          </p:cNvSpPr>
          <p:nvPr/>
        </p:nvSpPr>
        <p:spPr>
          <a:xfrm>
            <a:off x="3886800" y="2000036"/>
            <a:ext cx="4295895" cy="2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V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prípade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nejasností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sa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treba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  <a:latin typeface="Montserrat Medium" panose="020B0604020202020204" charset="-18"/>
              </a:rPr>
              <a:t>opýtať</a:t>
            </a:r>
            <a:r>
              <a:rPr lang="en-GB" sz="1800" dirty="0" smtClean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  <a:latin typeface="Montserrat Medium" panose="020B0604020202020204" charset="-18"/>
              </a:rPr>
              <a:t>na</a:t>
            </a:r>
            <a:r>
              <a:rPr lang="en-GB" sz="1800" dirty="0" smtClean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seminároch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alebo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svojho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vedúceho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Montserrat Medium" panose="020B0604020202020204" charset="-18"/>
              </a:rPr>
              <a:t>práce</a:t>
            </a:r>
            <a:r>
              <a:rPr lang="en-GB" sz="1800" dirty="0">
                <a:solidFill>
                  <a:srgbClr val="FFFFFF"/>
                </a:solidFill>
                <a:latin typeface="Montserrat Medium" panose="020B0604020202020204" charset="-18"/>
              </a:rPr>
              <a:t>.</a:t>
            </a:r>
            <a:endParaRPr lang="en-GB" sz="1800" dirty="0">
              <a:solidFill>
                <a:srgbClr val="FFFFFF"/>
              </a:solidFill>
              <a:latin typeface="Montserrat Medium" panose="020B0604020202020204" charset="-1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6"/>
          <p:cNvSpPr txBox="1">
            <a:spLocks noGrp="1"/>
          </p:cNvSpPr>
          <p:nvPr>
            <p:ph type="subTitle" idx="1"/>
          </p:nvPr>
        </p:nvSpPr>
        <p:spPr>
          <a:xfrm>
            <a:off x="642585" y="972150"/>
            <a:ext cx="200515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-SK" dirty="0">
                <a:solidFill>
                  <a:srgbClr val="FFFFFF"/>
                </a:solidFill>
              </a:rPr>
              <a:t>4.  Nesprávne alebo chybné citovanie zdrojov. 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691" name="Google Shape;691;p36"/>
          <p:cNvSpPr txBox="1">
            <a:spLocks noGrp="1"/>
          </p:cNvSpPr>
          <p:nvPr>
            <p:ph type="subTitle" idx="4"/>
          </p:nvPr>
        </p:nvSpPr>
        <p:spPr>
          <a:xfrm>
            <a:off x="6295550" y="1920045"/>
            <a:ext cx="2854605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-SK" dirty="0">
                <a:solidFill>
                  <a:srgbClr val="FFFFFF"/>
                </a:solidFill>
              </a:rPr>
              <a:t>6. Výsledky nedávajú odpoveď na formulované výskumné otázky a ciele práce.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93" name="Google Shape;693;p36"/>
          <p:cNvSpPr txBox="1">
            <a:spLocks noGrp="1"/>
          </p:cNvSpPr>
          <p:nvPr>
            <p:ph type="subTitle" idx="6"/>
          </p:nvPr>
        </p:nvSpPr>
        <p:spPr>
          <a:xfrm>
            <a:off x="3569282" y="1419870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-SK" dirty="0">
                <a:solidFill>
                  <a:srgbClr val="FFFFFF"/>
                </a:solidFill>
              </a:rPr>
              <a:t>5. Veľa </a:t>
            </a:r>
            <a:r>
              <a:rPr lang="sk-SK" dirty="0" smtClean="0">
                <a:solidFill>
                  <a:srgbClr val="FFFFFF"/>
                </a:solidFill>
              </a:rPr>
              <a:t>formálnych chýb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700" name="Google Shape;700;p36"/>
          <p:cNvSpPr/>
          <p:nvPr/>
        </p:nvSpPr>
        <p:spPr>
          <a:xfrm>
            <a:off x="352269" y="1042500"/>
            <a:ext cx="244500" cy="244500"/>
          </a:xfrm>
          <a:prstGeom prst="rect">
            <a:avLst/>
          </a:prstGeom>
          <a:solidFill>
            <a:srgbClr val="D19F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6"/>
          <p:cNvSpPr/>
          <p:nvPr/>
        </p:nvSpPr>
        <p:spPr>
          <a:xfrm>
            <a:off x="5972052" y="1913354"/>
            <a:ext cx="244500" cy="244500"/>
          </a:xfrm>
          <a:prstGeom prst="rect">
            <a:avLst/>
          </a:prstGeom>
          <a:solidFill>
            <a:srgbClr val="C88A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6"/>
          <p:cNvSpPr/>
          <p:nvPr/>
        </p:nvSpPr>
        <p:spPr>
          <a:xfrm>
            <a:off x="3324782" y="1419870"/>
            <a:ext cx="244500" cy="244500"/>
          </a:xfrm>
          <a:prstGeom prst="rect">
            <a:avLst/>
          </a:prstGeom>
          <a:solidFill>
            <a:srgbClr val="BB71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AB6B3AC0-F82C-4DBB-BA02-FB1C727BB2A6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352269" y="3404238"/>
            <a:ext cx="2829525" cy="15360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k-SK" sz="1400" dirty="0"/>
              <a:t>→ </a:t>
            </a:r>
            <a:r>
              <a:rPr lang="sk-SK" sz="1400" dirty="0"/>
              <a:t>Netreba sa spoliehať len 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sk-SK" sz="1400" dirty="0" smtClean="0"/>
              <a:t>na % zhody z </a:t>
            </a:r>
            <a:r>
              <a:rPr lang="sk-SK" sz="1400" dirty="0"/>
              <a:t>protokolu originality</a:t>
            </a:r>
            <a:r>
              <a:rPr lang="sk-SK" sz="1400" dirty="0" smtClean="0"/>
              <a:t>.</a:t>
            </a:r>
            <a:br>
              <a:rPr lang="sk-SK" sz="1400" dirty="0" smtClean="0"/>
            </a:br>
            <a:r>
              <a:rPr lang="sk-SK" sz="1400" dirty="0" smtClean="0"/>
              <a:t> </a:t>
            </a:r>
            <a:br>
              <a:rPr lang="sk-SK" sz="1400" dirty="0" smtClean="0"/>
            </a:br>
            <a:r>
              <a:rPr lang="sk-SK" sz="1400" dirty="0" smtClean="0"/>
              <a:t>Škola </a:t>
            </a:r>
            <a:r>
              <a:rPr lang="sk-SK" sz="1400" dirty="0"/>
              <a:t>môže použiť aj iné postupy na odhalenie plagiátu. </a:t>
            </a:r>
            <a:r>
              <a:rPr lang="sk-SK" sz="1400" dirty="0" smtClean="0"/>
              <a:t>Mnohé </a:t>
            </a:r>
            <a:r>
              <a:rPr lang="sk-SK" sz="1400" dirty="0"/>
              <a:t>citačné chyby </a:t>
            </a:r>
            <a:r>
              <a:rPr lang="sk-SK" sz="1400" dirty="0" smtClean="0"/>
              <a:t>vyplývajú </a:t>
            </a:r>
            <a:r>
              <a:rPr lang="sk-SK" sz="1400" dirty="0"/>
              <a:t>skôr z </a:t>
            </a:r>
            <a:r>
              <a:rPr lang="sk-SK" sz="1400" dirty="0" smtClean="0"/>
              <a:t>neznalosti a nedôslednosti</a:t>
            </a:r>
            <a:r>
              <a:rPr lang="sk-SK" sz="1400" dirty="0"/>
              <a:t>. 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sk-SK" sz="1400" dirty="0"/>
              <a:t/>
            </a:r>
            <a:br>
              <a:rPr lang="sk-SK" sz="1400" dirty="0"/>
            </a:br>
            <a:r>
              <a:rPr lang="sk-SK" sz="1400" dirty="0" smtClean="0"/>
              <a:t>Zámerný plagiát automaticky </a:t>
            </a:r>
            <a:r>
              <a:rPr lang="sk-SK" sz="1400" dirty="0"/>
              <a:t>znamená FX a riziko ďalších </a:t>
            </a:r>
            <a:r>
              <a:rPr lang="sk-SK" sz="1400" dirty="0" smtClean="0"/>
              <a:t>postihov!</a:t>
            </a:r>
            <a:endParaRPr lang="sk-SK" sz="1100" dirty="0"/>
          </a:p>
        </p:txBody>
      </p:sp>
      <p:sp>
        <p:nvSpPr>
          <p:cNvPr id="11" name="Nadpis 8">
            <a:extLst>
              <a:ext uri="{FF2B5EF4-FFF2-40B4-BE49-F238E27FC236}">
                <a16:creationId xmlns:a16="http://schemas.microsoft.com/office/drawing/2014/main" id="{AB6B3AC0-F82C-4DBB-BA02-FB1C727BB2A6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3264777" y="2919874"/>
            <a:ext cx="2829525" cy="15360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k-SK" sz="1400" dirty="0" smtClean="0"/>
              <a:t>Gramatické </a:t>
            </a:r>
            <a:r>
              <a:rPr lang="sk-SK" sz="1400" dirty="0"/>
              <a:t>a štylistické chyby, chybné číslovanie, </a:t>
            </a:r>
            <a:r>
              <a:rPr lang="sk-SK" sz="1400" dirty="0" smtClean="0"/>
              <a:t>označovanie, </a:t>
            </a:r>
            <a:r>
              <a:rPr lang="sk-SK" sz="1400" dirty="0"/>
              <a:t>a pod</a:t>
            </a:r>
            <a:r>
              <a:rPr lang="sk-SK" sz="1400" dirty="0" smtClean="0"/>
              <a:t>. </a:t>
            </a:r>
            <a:br>
              <a:rPr lang="sk-SK" sz="1400" dirty="0" smtClean="0"/>
            </a:br>
            <a:r>
              <a:rPr lang="sk-SK" sz="1400" dirty="0"/>
              <a:t/>
            </a:r>
            <a:br>
              <a:rPr lang="sk-SK" sz="1400" dirty="0"/>
            </a:br>
            <a:r>
              <a:rPr lang="sk-SK" sz="1400" dirty="0"/>
              <a:t>Naznačuje to, že študent si nedal záležať na výslednej podobe práce, prípadne ju písal v časovej </a:t>
            </a:r>
            <a:br>
              <a:rPr lang="sk-SK" sz="1400" dirty="0"/>
            </a:br>
            <a:r>
              <a:rPr lang="sk-SK" sz="1400" dirty="0"/>
              <a:t>tiesni. </a:t>
            </a:r>
            <a:endParaRPr lang="sk-SK" sz="1100" dirty="0"/>
          </a:p>
        </p:txBody>
      </p:sp>
      <p:sp>
        <p:nvSpPr>
          <p:cNvPr id="13" name="Nadpis 8">
            <a:extLst>
              <a:ext uri="{FF2B5EF4-FFF2-40B4-BE49-F238E27FC236}">
                <a16:creationId xmlns:a16="http://schemas.microsoft.com/office/drawing/2014/main" id="{AB6B3AC0-F82C-4DBB-BA02-FB1C727BB2A6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6308089" y="3151463"/>
            <a:ext cx="2829525" cy="9283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k-SK" sz="1400" dirty="0"/>
              <a:t>V Závere je vhodné sa </a:t>
            </a:r>
            <a:br>
              <a:rPr lang="sk-SK" sz="1400" dirty="0"/>
            </a:br>
            <a:r>
              <a:rPr lang="sk-SK" sz="1400" dirty="0"/>
              <a:t>vrátiť k cieľom a uviesť ich naplnenie a hlavné zistenia.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302357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79" y="736448"/>
            <a:ext cx="6638133" cy="4140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pSp>
        <p:nvGrpSpPr>
          <p:cNvPr id="1281" name="Google Shape;1281;p47"/>
          <p:cNvGrpSpPr/>
          <p:nvPr/>
        </p:nvGrpSpPr>
        <p:grpSpPr>
          <a:xfrm>
            <a:off x="602784" y="87084"/>
            <a:ext cx="1281877" cy="1036713"/>
            <a:chOff x="572600" y="239900"/>
            <a:chExt cx="6474125" cy="5235925"/>
          </a:xfrm>
        </p:grpSpPr>
        <p:sp>
          <p:nvSpPr>
            <p:cNvPr id="1282" name="Google Shape;1282;p47"/>
            <p:cNvSpPr/>
            <p:nvPr/>
          </p:nvSpPr>
          <p:spPr>
            <a:xfrm>
              <a:off x="1531300" y="2194550"/>
              <a:ext cx="5515425" cy="3190925"/>
            </a:xfrm>
            <a:custGeom>
              <a:avLst/>
              <a:gdLst/>
              <a:ahLst/>
              <a:cxnLst/>
              <a:rect l="l" t="t" r="r" b="b"/>
              <a:pathLst>
                <a:path w="220617" h="127637" extrusionOk="0">
                  <a:moveTo>
                    <a:pt x="220617" y="0"/>
                  </a:moveTo>
                  <a:lnTo>
                    <a:pt x="1" y="94391"/>
                  </a:lnTo>
                  <a:lnTo>
                    <a:pt x="17839" y="127637"/>
                  </a:lnTo>
                  <a:lnTo>
                    <a:pt x="220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306500" y="2194550"/>
              <a:ext cx="5740225" cy="1900425"/>
            </a:xfrm>
            <a:custGeom>
              <a:avLst/>
              <a:gdLst/>
              <a:ahLst/>
              <a:cxnLst/>
              <a:rect l="l" t="t" r="r" b="b"/>
              <a:pathLst>
                <a:path w="229609" h="76017" extrusionOk="0">
                  <a:moveTo>
                    <a:pt x="229609" y="0"/>
                  </a:moveTo>
                  <a:lnTo>
                    <a:pt x="0" y="46613"/>
                  </a:lnTo>
                  <a:lnTo>
                    <a:pt x="13111" y="76017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306500" y="2194550"/>
              <a:ext cx="5740225" cy="1165350"/>
            </a:xfrm>
            <a:custGeom>
              <a:avLst/>
              <a:gdLst/>
              <a:ahLst/>
              <a:cxnLst/>
              <a:rect l="l" t="t" r="r" b="b"/>
              <a:pathLst>
                <a:path w="229609" h="46614" extrusionOk="0">
                  <a:moveTo>
                    <a:pt x="229609" y="0"/>
                  </a:moveTo>
                  <a:lnTo>
                    <a:pt x="14205" y="5680"/>
                  </a:lnTo>
                  <a:lnTo>
                    <a:pt x="0" y="46613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572600" y="2194550"/>
              <a:ext cx="6474125" cy="3281275"/>
            </a:xfrm>
            <a:custGeom>
              <a:avLst/>
              <a:gdLst/>
              <a:ahLst/>
              <a:cxnLst/>
              <a:rect l="l" t="t" r="r" b="b"/>
              <a:pathLst>
                <a:path w="258965" h="131251" extrusionOk="0">
                  <a:moveTo>
                    <a:pt x="258965" y="0"/>
                  </a:moveTo>
                  <a:lnTo>
                    <a:pt x="20897" y="71008"/>
                  </a:lnTo>
                  <a:lnTo>
                    <a:pt x="20897" y="71008"/>
                  </a:lnTo>
                  <a:lnTo>
                    <a:pt x="0" y="13125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537850" y="523175"/>
              <a:ext cx="72500" cy="69725"/>
            </a:xfrm>
            <a:custGeom>
              <a:avLst/>
              <a:gdLst/>
              <a:ahLst/>
              <a:cxnLst/>
              <a:rect l="l" t="t" r="r" b="b"/>
              <a:pathLst>
                <a:path w="2900" h="2789" extrusionOk="0">
                  <a:moveTo>
                    <a:pt x="2230" y="1"/>
                  </a:moveTo>
                  <a:lnTo>
                    <a:pt x="0" y="577"/>
                  </a:lnTo>
                  <a:lnTo>
                    <a:pt x="575" y="2788"/>
                  </a:lnTo>
                  <a:lnTo>
                    <a:pt x="2899" y="219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445775" y="436625"/>
              <a:ext cx="225000" cy="129575"/>
            </a:xfrm>
            <a:custGeom>
              <a:avLst/>
              <a:gdLst/>
              <a:ahLst/>
              <a:cxnLst/>
              <a:rect l="l" t="t" r="r" b="b"/>
              <a:pathLst>
                <a:path w="9000" h="5183" extrusionOk="0">
                  <a:moveTo>
                    <a:pt x="8190" y="1"/>
                  </a:moveTo>
                  <a:lnTo>
                    <a:pt x="1" y="2301"/>
                  </a:lnTo>
                  <a:lnTo>
                    <a:pt x="810" y="5182"/>
                  </a:lnTo>
                  <a:lnTo>
                    <a:pt x="8999" y="2882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461000" y="490800"/>
              <a:ext cx="209775" cy="75400"/>
            </a:xfrm>
            <a:custGeom>
              <a:avLst/>
              <a:gdLst/>
              <a:ahLst/>
              <a:cxnLst/>
              <a:rect l="l" t="t" r="r" b="b"/>
              <a:pathLst>
                <a:path w="8391" h="3016" extrusionOk="0">
                  <a:moveTo>
                    <a:pt x="8190" y="1"/>
                  </a:moveTo>
                  <a:lnTo>
                    <a:pt x="1" y="2301"/>
                  </a:lnTo>
                  <a:lnTo>
                    <a:pt x="201" y="3015"/>
                  </a:lnTo>
                  <a:lnTo>
                    <a:pt x="8390" y="715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620500" y="350325"/>
              <a:ext cx="294525" cy="184450"/>
            </a:xfrm>
            <a:custGeom>
              <a:avLst/>
              <a:gdLst/>
              <a:ahLst/>
              <a:cxnLst/>
              <a:rect l="l" t="t" r="r" b="b"/>
              <a:pathLst>
                <a:path w="11781" h="7378" extrusionOk="0">
                  <a:moveTo>
                    <a:pt x="10540" y="0"/>
                  </a:moveTo>
                  <a:lnTo>
                    <a:pt x="0" y="2961"/>
                  </a:lnTo>
                  <a:lnTo>
                    <a:pt x="1241" y="7378"/>
                  </a:lnTo>
                  <a:lnTo>
                    <a:pt x="11780" y="4417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643625" y="432625"/>
              <a:ext cx="271400" cy="102150"/>
            </a:xfrm>
            <a:custGeom>
              <a:avLst/>
              <a:gdLst/>
              <a:ahLst/>
              <a:cxnLst/>
              <a:rect l="l" t="t" r="r" b="b"/>
              <a:pathLst>
                <a:path w="10856" h="4086" extrusionOk="0">
                  <a:moveTo>
                    <a:pt x="10539" y="0"/>
                  </a:moveTo>
                  <a:lnTo>
                    <a:pt x="0" y="2961"/>
                  </a:lnTo>
                  <a:lnTo>
                    <a:pt x="316" y="4086"/>
                  </a:lnTo>
                  <a:lnTo>
                    <a:pt x="10855" y="1125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788850" y="252950"/>
              <a:ext cx="418025" cy="246850"/>
            </a:xfrm>
            <a:custGeom>
              <a:avLst/>
              <a:gdLst/>
              <a:ahLst/>
              <a:cxnLst/>
              <a:rect l="l" t="t" r="r" b="b"/>
              <a:pathLst>
                <a:path w="16721" h="9874" extrusionOk="0">
                  <a:moveTo>
                    <a:pt x="15141" y="0"/>
                  </a:moveTo>
                  <a:lnTo>
                    <a:pt x="0" y="4259"/>
                  </a:lnTo>
                  <a:lnTo>
                    <a:pt x="1579" y="9873"/>
                  </a:lnTo>
                  <a:lnTo>
                    <a:pt x="16721" y="5615"/>
                  </a:lnTo>
                  <a:lnTo>
                    <a:pt x="15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818650" y="359075"/>
              <a:ext cx="388150" cy="140725"/>
            </a:xfrm>
            <a:custGeom>
              <a:avLst/>
              <a:gdLst/>
              <a:ahLst/>
              <a:cxnLst/>
              <a:rect l="l" t="t" r="r" b="b"/>
              <a:pathLst>
                <a:path w="15526" h="5629" extrusionOk="0">
                  <a:moveTo>
                    <a:pt x="15141" y="1"/>
                  </a:moveTo>
                  <a:lnTo>
                    <a:pt x="1" y="4259"/>
                  </a:lnTo>
                  <a:lnTo>
                    <a:pt x="385" y="5628"/>
                  </a:lnTo>
                  <a:lnTo>
                    <a:pt x="15526" y="1370"/>
                  </a:lnTo>
                  <a:lnTo>
                    <a:pt x="15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0875" y="484650"/>
              <a:ext cx="48325" cy="91525"/>
            </a:xfrm>
            <a:custGeom>
              <a:avLst/>
              <a:gdLst/>
              <a:ahLst/>
              <a:cxnLst/>
              <a:rect l="l" t="t" r="r" b="b"/>
              <a:pathLst>
                <a:path w="1933" h="3661" extrusionOk="0">
                  <a:moveTo>
                    <a:pt x="981" y="1"/>
                  </a:moveTo>
                  <a:lnTo>
                    <a:pt x="1" y="277"/>
                  </a:lnTo>
                  <a:lnTo>
                    <a:pt x="951" y="3660"/>
                  </a:lnTo>
                  <a:lnTo>
                    <a:pt x="1932" y="338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4115900" y="239900"/>
              <a:ext cx="107775" cy="176525"/>
            </a:xfrm>
            <a:custGeom>
              <a:avLst/>
              <a:gdLst/>
              <a:ahLst/>
              <a:cxnLst/>
              <a:rect l="l" t="t" r="r" b="b"/>
              <a:pathLst>
                <a:path w="4311" h="7061" extrusionOk="0">
                  <a:moveTo>
                    <a:pt x="2524" y="0"/>
                  </a:moveTo>
                  <a:lnTo>
                    <a:pt x="1" y="709"/>
                  </a:lnTo>
                  <a:lnTo>
                    <a:pt x="1787" y="7060"/>
                  </a:lnTo>
                  <a:lnTo>
                    <a:pt x="4310" y="635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72300" y="448500"/>
              <a:ext cx="108250" cy="69875"/>
            </a:xfrm>
            <a:custGeom>
              <a:avLst/>
              <a:gdLst/>
              <a:ahLst/>
              <a:cxnLst/>
              <a:rect l="l" t="t" r="r" b="b"/>
              <a:pathLst>
                <a:path w="4330" h="2795" extrusionOk="0">
                  <a:moveTo>
                    <a:pt x="3528" y="0"/>
                  </a:moveTo>
                  <a:cubicBezTo>
                    <a:pt x="3515" y="0"/>
                    <a:pt x="3502" y="1"/>
                    <a:pt x="3488" y="2"/>
                  </a:cubicBezTo>
                  <a:cubicBezTo>
                    <a:pt x="1976" y="77"/>
                    <a:pt x="1183" y="475"/>
                    <a:pt x="777" y="796"/>
                  </a:cubicBezTo>
                  <a:cubicBezTo>
                    <a:pt x="484" y="1032"/>
                    <a:pt x="398" y="1221"/>
                    <a:pt x="398" y="1221"/>
                  </a:cubicBezTo>
                  <a:cubicBezTo>
                    <a:pt x="398" y="1221"/>
                    <a:pt x="1" y="2166"/>
                    <a:pt x="615" y="2620"/>
                  </a:cubicBezTo>
                  <a:cubicBezTo>
                    <a:pt x="778" y="2740"/>
                    <a:pt x="1054" y="2795"/>
                    <a:pt x="1380" y="2795"/>
                  </a:cubicBezTo>
                  <a:cubicBezTo>
                    <a:pt x="1985" y="2795"/>
                    <a:pt x="2763" y="2605"/>
                    <a:pt x="3310" y="2280"/>
                  </a:cubicBezTo>
                  <a:cubicBezTo>
                    <a:pt x="3318" y="2271"/>
                    <a:pt x="3318" y="2271"/>
                    <a:pt x="3328" y="2271"/>
                  </a:cubicBezTo>
                  <a:cubicBezTo>
                    <a:pt x="3593" y="2110"/>
                    <a:pt x="3801" y="1921"/>
                    <a:pt x="3904" y="1704"/>
                  </a:cubicBezTo>
                  <a:cubicBezTo>
                    <a:pt x="4330" y="825"/>
                    <a:pt x="4149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543125" y="547775"/>
              <a:ext cx="15150" cy="45125"/>
            </a:xfrm>
            <a:custGeom>
              <a:avLst/>
              <a:gdLst/>
              <a:ahLst/>
              <a:cxnLst/>
              <a:rect l="l" t="t" r="r" b="b"/>
              <a:pathLst>
                <a:path w="606" h="1805" extrusionOk="0">
                  <a:moveTo>
                    <a:pt x="152" y="0"/>
                  </a:moveTo>
                  <a:lnTo>
                    <a:pt x="1" y="410"/>
                  </a:lnTo>
                  <a:lnTo>
                    <a:pt x="364" y="1804"/>
                  </a:lnTo>
                  <a:lnTo>
                    <a:pt x="605" y="17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508575" y="530350"/>
              <a:ext cx="49700" cy="31800"/>
            </a:xfrm>
            <a:custGeom>
              <a:avLst/>
              <a:gdLst/>
              <a:ahLst/>
              <a:cxnLst/>
              <a:rect l="l" t="t" r="r" b="b"/>
              <a:pathLst>
                <a:path w="1988" h="1272" extrusionOk="0">
                  <a:moveTo>
                    <a:pt x="581" y="1"/>
                  </a:moveTo>
                  <a:cubicBezTo>
                    <a:pt x="525" y="1"/>
                    <a:pt x="461" y="11"/>
                    <a:pt x="389" y="35"/>
                  </a:cubicBezTo>
                  <a:cubicBezTo>
                    <a:pt x="0" y="170"/>
                    <a:pt x="205" y="1186"/>
                    <a:pt x="921" y="1269"/>
                  </a:cubicBezTo>
                  <a:cubicBezTo>
                    <a:pt x="938" y="1271"/>
                    <a:pt x="956" y="1272"/>
                    <a:pt x="973" y="1272"/>
                  </a:cubicBezTo>
                  <a:cubicBezTo>
                    <a:pt x="1491" y="1272"/>
                    <a:pt x="1987" y="390"/>
                    <a:pt x="1987" y="390"/>
                  </a:cubicBezTo>
                  <a:lnTo>
                    <a:pt x="1987" y="390"/>
                  </a:lnTo>
                  <a:lnTo>
                    <a:pt x="1243" y="601"/>
                  </a:lnTo>
                  <a:lnTo>
                    <a:pt x="940" y="197"/>
                  </a:lnTo>
                  <a:cubicBezTo>
                    <a:pt x="940" y="197"/>
                    <a:pt x="832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472350" y="468400"/>
              <a:ext cx="82700" cy="49975"/>
            </a:xfrm>
            <a:custGeom>
              <a:avLst/>
              <a:gdLst/>
              <a:ahLst/>
              <a:cxnLst/>
              <a:rect l="l" t="t" r="r" b="b"/>
              <a:pathLst>
                <a:path w="3308" h="1999" extrusionOk="0">
                  <a:moveTo>
                    <a:pt x="775" y="0"/>
                  </a:moveTo>
                  <a:lnTo>
                    <a:pt x="775" y="0"/>
                  </a:lnTo>
                  <a:cubicBezTo>
                    <a:pt x="482" y="236"/>
                    <a:pt x="396" y="425"/>
                    <a:pt x="396" y="425"/>
                  </a:cubicBezTo>
                  <a:cubicBezTo>
                    <a:pt x="396" y="425"/>
                    <a:pt x="0" y="1370"/>
                    <a:pt x="613" y="1824"/>
                  </a:cubicBezTo>
                  <a:cubicBezTo>
                    <a:pt x="776" y="1944"/>
                    <a:pt x="1052" y="1999"/>
                    <a:pt x="1378" y="1999"/>
                  </a:cubicBezTo>
                  <a:cubicBezTo>
                    <a:pt x="1983" y="1999"/>
                    <a:pt x="2761" y="1809"/>
                    <a:pt x="3308" y="1484"/>
                  </a:cubicBezTo>
                  <a:lnTo>
                    <a:pt x="3308" y="1484"/>
                  </a:lnTo>
                  <a:cubicBezTo>
                    <a:pt x="3053" y="1584"/>
                    <a:pt x="2540" y="1676"/>
                    <a:pt x="2030" y="1676"/>
                  </a:cubicBezTo>
                  <a:cubicBezTo>
                    <a:pt x="1577" y="1676"/>
                    <a:pt x="1126" y="1603"/>
                    <a:pt x="859" y="1398"/>
                  </a:cubicBezTo>
                  <a:cubicBezTo>
                    <a:pt x="490" y="1115"/>
                    <a:pt x="623" y="453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02225" y="568125"/>
              <a:ext cx="509100" cy="659075"/>
            </a:xfrm>
            <a:custGeom>
              <a:avLst/>
              <a:gdLst/>
              <a:ahLst/>
              <a:cxnLst/>
              <a:rect l="l" t="t" r="r" b="b"/>
              <a:pathLst>
                <a:path w="20364" h="26363" extrusionOk="0">
                  <a:moveTo>
                    <a:pt x="12264" y="1"/>
                  </a:moveTo>
                  <a:lnTo>
                    <a:pt x="10191" y="608"/>
                  </a:lnTo>
                  <a:lnTo>
                    <a:pt x="9848" y="711"/>
                  </a:lnTo>
                  <a:cubicBezTo>
                    <a:pt x="9848" y="711"/>
                    <a:pt x="10404" y="10584"/>
                    <a:pt x="11125" y="17623"/>
                  </a:cubicBezTo>
                  <a:lnTo>
                    <a:pt x="1765" y="15688"/>
                  </a:lnTo>
                  <a:lnTo>
                    <a:pt x="1" y="15329"/>
                  </a:lnTo>
                  <a:lnTo>
                    <a:pt x="4711" y="24739"/>
                  </a:lnTo>
                  <a:cubicBezTo>
                    <a:pt x="4711" y="24739"/>
                    <a:pt x="15864" y="26363"/>
                    <a:pt x="18831" y="26363"/>
                  </a:cubicBezTo>
                  <a:cubicBezTo>
                    <a:pt x="19181" y="26363"/>
                    <a:pt x="19417" y="26340"/>
                    <a:pt x="19507" y="26290"/>
                  </a:cubicBezTo>
                  <a:cubicBezTo>
                    <a:pt x="20363" y="25809"/>
                    <a:pt x="20217" y="25039"/>
                    <a:pt x="20217" y="25039"/>
                  </a:cubicBezTo>
                  <a:cubicBezTo>
                    <a:pt x="19884" y="21623"/>
                    <a:pt x="18453" y="16031"/>
                    <a:pt x="17417" y="13042"/>
                  </a:cubicBezTo>
                  <a:cubicBezTo>
                    <a:pt x="15825" y="8427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2802650" y="928775"/>
              <a:ext cx="706975" cy="1210600"/>
            </a:xfrm>
            <a:custGeom>
              <a:avLst/>
              <a:gdLst/>
              <a:ahLst/>
              <a:cxnLst/>
              <a:rect l="l" t="t" r="r" b="b"/>
              <a:pathLst>
                <a:path w="28279" h="48424" extrusionOk="0">
                  <a:moveTo>
                    <a:pt x="15824" y="1"/>
                  </a:moveTo>
                  <a:cubicBezTo>
                    <a:pt x="13640" y="1"/>
                    <a:pt x="10979" y="426"/>
                    <a:pt x="7629" y="1217"/>
                  </a:cubicBezTo>
                  <a:cubicBezTo>
                    <a:pt x="1890" y="2569"/>
                    <a:pt x="0" y="4093"/>
                    <a:pt x="46" y="8340"/>
                  </a:cubicBezTo>
                  <a:cubicBezTo>
                    <a:pt x="62" y="9752"/>
                    <a:pt x="291" y="11465"/>
                    <a:pt x="664" y="13569"/>
                  </a:cubicBezTo>
                  <a:cubicBezTo>
                    <a:pt x="1611" y="18914"/>
                    <a:pt x="3874" y="25330"/>
                    <a:pt x="5411" y="29319"/>
                  </a:cubicBezTo>
                  <a:cubicBezTo>
                    <a:pt x="6313" y="31660"/>
                    <a:pt x="6529" y="34216"/>
                    <a:pt x="5983" y="36670"/>
                  </a:cubicBezTo>
                  <a:cubicBezTo>
                    <a:pt x="4901" y="41545"/>
                    <a:pt x="6133" y="41870"/>
                    <a:pt x="6133" y="41870"/>
                  </a:cubicBezTo>
                  <a:cubicBezTo>
                    <a:pt x="6133" y="41870"/>
                    <a:pt x="12737" y="46063"/>
                    <a:pt x="18231" y="47775"/>
                  </a:cubicBezTo>
                  <a:cubicBezTo>
                    <a:pt x="19518" y="48176"/>
                    <a:pt x="20743" y="48423"/>
                    <a:pt x="21805" y="48423"/>
                  </a:cubicBezTo>
                  <a:cubicBezTo>
                    <a:pt x="23993" y="48423"/>
                    <a:pt x="25493" y="47373"/>
                    <a:pt x="25430" y="44446"/>
                  </a:cubicBezTo>
                  <a:lnTo>
                    <a:pt x="25427" y="44388"/>
                  </a:lnTo>
                  <a:cubicBezTo>
                    <a:pt x="25420" y="44123"/>
                    <a:pt x="25414" y="43870"/>
                    <a:pt x="25407" y="43624"/>
                  </a:cubicBezTo>
                  <a:cubicBezTo>
                    <a:pt x="25221" y="33854"/>
                    <a:pt x="27258" y="33358"/>
                    <a:pt x="27761" y="22419"/>
                  </a:cubicBezTo>
                  <a:cubicBezTo>
                    <a:pt x="28279" y="11196"/>
                    <a:pt x="25279" y="4937"/>
                    <a:pt x="22308" y="2221"/>
                  </a:cubicBezTo>
                  <a:cubicBezTo>
                    <a:pt x="20636" y="699"/>
                    <a:pt x="18622" y="1"/>
                    <a:pt x="15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4518350" y="3008225"/>
              <a:ext cx="152800" cy="104950"/>
            </a:xfrm>
            <a:custGeom>
              <a:avLst/>
              <a:gdLst/>
              <a:ahLst/>
              <a:cxnLst/>
              <a:rect l="l" t="t" r="r" b="b"/>
              <a:pathLst>
                <a:path w="6112" h="4198" extrusionOk="0">
                  <a:moveTo>
                    <a:pt x="3116" y="0"/>
                  </a:moveTo>
                  <a:lnTo>
                    <a:pt x="638" y="1474"/>
                  </a:lnTo>
                  <a:lnTo>
                    <a:pt x="1" y="1851"/>
                  </a:lnTo>
                  <a:lnTo>
                    <a:pt x="2724" y="4197"/>
                  </a:lnTo>
                  <a:lnTo>
                    <a:pt x="6112" y="3567"/>
                  </a:lnTo>
                  <a:lnTo>
                    <a:pt x="5863" y="3265"/>
                  </a:lnTo>
                  <a:lnTo>
                    <a:pt x="5857" y="326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4562175" y="3060350"/>
              <a:ext cx="314825" cy="133450"/>
            </a:xfrm>
            <a:custGeom>
              <a:avLst/>
              <a:gdLst/>
              <a:ahLst/>
              <a:cxnLst/>
              <a:rect l="l" t="t" r="r" b="b"/>
              <a:pathLst>
                <a:path w="12593" h="5338" extrusionOk="0">
                  <a:moveTo>
                    <a:pt x="11620" y="1"/>
                  </a:moveTo>
                  <a:cubicBezTo>
                    <a:pt x="11493" y="1"/>
                    <a:pt x="11404" y="15"/>
                    <a:pt x="11404" y="15"/>
                  </a:cubicBezTo>
                  <a:lnTo>
                    <a:pt x="3953" y="803"/>
                  </a:lnTo>
                  <a:lnTo>
                    <a:pt x="737" y="2058"/>
                  </a:lnTo>
                  <a:cubicBezTo>
                    <a:pt x="0" y="3956"/>
                    <a:pt x="1519" y="5337"/>
                    <a:pt x="1519" y="5337"/>
                  </a:cubicBezTo>
                  <a:lnTo>
                    <a:pt x="11900" y="1286"/>
                  </a:lnTo>
                  <a:cubicBezTo>
                    <a:pt x="11900" y="1286"/>
                    <a:pt x="12592" y="1009"/>
                    <a:pt x="12499" y="558"/>
                  </a:cubicBezTo>
                  <a:cubicBezTo>
                    <a:pt x="12398" y="75"/>
                    <a:pt x="11909" y="1"/>
                    <a:pt x="11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506475" y="3722700"/>
              <a:ext cx="137350" cy="145250"/>
            </a:xfrm>
            <a:custGeom>
              <a:avLst/>
              <a:gdLst/>
              <a:ahLst/>
              <a:cxnLst/>
              <a:rect l="l" t="t" r="r" b="b"/>
              <a:pathLst>
                <a:path w="5494" h="5810" extrusionOk="0">
                  <a:moveTo>
                    <a:pt x="5494" y="0"/>
                  </a:moveTo>
                  <a:lnTo>
                    <a:pt x="1693" y="1014"/>
                  </a:lnTo>
                  <a:lnTo>
                    <a:pt x="1104" y="1165"/>
                  </a:lnTo>
                  <a:lnTo>
                    <a:pt x="0" y="5542"/>
                  </a:lnTo>
                  <a:lnTo>
                    <a:pt x="1430" y="5809"/>
                  </a:lnTo>
                  <a:lnTo>
                    <a:pt x="2496" y="4997"/>
                  </a:lnTo>
                  <a:lnTo>
                    <a:pt x="2931" y="447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2913425" y="1909225"/>
              <a:ext cx="1699650" cy="1170325"/>
            </a:xfrm>
            <a:custGeom>
              <a:avLst/>
              <a:gdLst/>
              <a:ahLst/>
              <a:cxnLst/>
              <a:rect l="l" t="t" r="r" b="b"/>
              <a:pathLst>
                <a:path w="67986" h="46813" extrusionOk="0">
                  <a:moveTo>
                    <a:pt x="21050" y="1"/>
                  </a:moveTo>
                  <a:cubicBezTo>
                    <a:pt x="13391" y="2360"/>
                    <a:pt x="7102" y="2727"/>
                    <a:pt x="3931" y="2727"/>
                  </a:cubicBezTo>
                  <a:cubicBezTo>
                    <a:pt x="2498" y="2727"/>
                    <a:pt x="1702" y="2652"/>
                    <a:pt x="1702" y="2652"/>
                  </a:cubicBezTo>
                  <a:lnTo>
                    <a:pt x="1702" y="2652"/>
                  </a:lnTo>
                  <a:cubicBezTo>
                    <a:pt x="1702" y="2653"/>
                    <a:pt x="1" y="7255"/>
                    <a:pt x="3005" y="9740"/>
                  </a:cubicBezTo>
                  <a:cubicBezTo>
                    <a:pt x="5059" y="11433"/>
                    <a:pt x="8366" y="13223"/>
                    <a:pt x="12199" y="14960"/>
                  </a:cubicBezTo>
                  <a:cubicBezTo>
                    <a:pt x="12635" y="15160"/>
                    <a:pt x="13086" y="15360"/>
                    <a:pt x="13532" y="15550"/>
                  </a:cubicBezTo>
                  <a:cubicBezTo>
                    <a:pt x="15463" y="16404"/>
                    <a:pt x="17491" y="17230"/>
                    <a:pt x="19540" y="18019"/>
                  </a:cubicBezTo>
                  <a:cubicBezTo>
                    <a:pt x="26943" y="20891"/>
                    <a:pt x="34577" y="23308"/>
                    <a:pt x="38364" y="24464"/>
                  </a:cubicBezTo>
                  <a:cubicBezTo>
                    <a:pt x="39762" y="24892"/>
                    <a:pt x="40957" y="25821"/>
                    <a:pt x="41666" y="27094"/>
                  </a:cubicBezTo>
                  <a:cubicBezTo>
                    <a:pt x="46745" y="36319"/>
                    <a:pt x="65093" y="46812"/>
                    <a:pt x="65093" y="46812"/>
                  </a:cubicBezTo>
                  <a:lnTo>
                    <a:pt x="65982" y="46036"/>
                  </a:lnTo>
                  <a:lnTo>
                    <a:pt x="67986" y="44295"/>
                  </a:lnTo>
                  <a:cubicBezTo>
                    <a:pt x="67986" y="44295"/>
                    <a:pt x="54108" y="23659"/>
                    <a:pt x="47944" y="18388"/>
                  </a:cubicBezTo>
                  <a:cubicBezTo>
                    <a:pt x="41784" y="13116"/>
                    <a:pt x="21050" y="1"/>
                    <a:pt x="21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2526100" y="1975600"/>
              <a:ext cx="919825" cy="1788275"/>
            </a:xfrm>
            <a:custGeom>
              <a:avLst/>
              <a:gdLst/>
              <a:ahLst/>
              <a:cxnLst/>
              <a:rect l="l" t="t" r="r" b="b"/>
              <a:pathLst>
                <a:path w="36793" h="71531" extrusionOk="0">
                  <a:moveTo>
                    <a:pt x="17193" y="0"/>
                  </a:moveTo>
                  <a:cubicBezTo>
                    <a:pt x="17193" y="0"/>
                    <a:pt x="10981" y="5911"/>
                    <a:pt x="15604" y="13720"/>
                  </a:cubicBezTo>
                  <a:cubicBezTo>
                    <a:pt x="15679" y="13852"/>
                    <a:pt x="15757" y="13972"/>
                    <a:pt x="15855" y="14082"/>
                  </a:cubicBezTo>
                  <a:cubicBezTo>
                    <a:pt x="15435" y="18706"/>
                    <a:pt x="14883" y="23712"/>
                    <a:pt x="14264" y="26982"/>
                  </a:cubicBezTo>
                  <a:cubicBezTo>
                    <a:pt x="14091" y="27900"/>
                    <a:pt x="13928" y="28753"/>
                    <a:pt x="13797" y="29475"/>
                  </a:cubicBezTo>
                  <a:cubicBezTo>
                    <a:pt x="13797" y="29475"/>
                    <a:pt x="13775" y="29573"/>
                    <a:pt x="13733" y="29737"/>
                  </a:cubicBezTo>
                  <a:cubicBezTo>
                    <a:pt x="13723" y="29790"/>
                    <a:pt x="13708" y="29841"/>
                    <a:pt x="13688" y="29890"/>
                  </a:cubicBezTo>
                  <a:cubicBezTo>
                    <a:pt x="13690" y="29906"/>
                    <a:pt x="13687" y="29921"/>
                    <a:pt x="13678" y="29934"/>
                  </a:cubicBezTo>
                  <a:cubicBezTo>
                    <a:pt x="13450" y="30798"/>
                    <a:pt x="12796" y="32754"/>
                    <a:pt x="11476" y="34440"/>
                  </a:cubicBezTo>
                  <a:cubicBezTo>
                    <a:pt x="9707" y="36683"/>
                    <a:pt x="4284" y="43707"/>
                    <a:pt x="54" y="71126"/>
                  </a:cubicBezTo>
                  <a:cubicBezTo>
                    <a:pt x="43" y="71204"/>
                    <a:pt x="33" y="71291"/>
                    <a:pt x="21" y="71378"/>
                  </a:cubicBezTo>
                  <a:cubicBezTo>
                    <a:pt x="10" y="71434"/>
                    <a:pt x="10" y="71477"/>
                    <a:pt x="0" y="71531"/>
                  </a:cubicBezTo>
                  <a:lnTo>
                    <a:pt x="1421" y="71136"/>
                  </a:lnTo>
                  <a:lnTo>
                    <a:pt x="4710" y="70214"/>
                  </a:lnTo>
                  <a:cubicBezTo>
                    <a:pt x="4710" y="70214"/>
                    <a:pt x="14742" y="50843"/>
                    <a:pt x="18494" y="43734"/>
                  </a:cubicBezTo>
                  <a:cubicBezTo>
                    <a:pt x="18646" y="43438"/>
                    <a:pt x="18799" y="43154"/>
                    <a:pt x="18940" y="42869"/>
                  </a:cubicBezTo>
                  <a:cubicBezTo>
                    <a:pt x="19223" y="42333"/>
                    <a:pt x="19453" y="41896"/>
                    <a:pt x="19605" y="41611"/>
                  </a:cubicBezTo>
                  <a:cubicBezTo>
                    <a:pt x="19638" y="41546"/>
                    <a:pt x="19670" y="41491"/>
                    <a:pt x="19693" y="41448"/>
                  </a:cubicBezTo>
                  <a:cubicBezTo>
                    <a:pt x="21263" y="38484"/>
                    <a:pt x="22561" y="36175"/>
                    <a:pt x="23368" y="35147"/>
                  </a:cubicBezTo>
                  <a:cubicBezTo>
                    <a:pt x="23849" y="34534"/>
                    <a:pt x="24166" y="34217"/>
                    <a:pt x="24548" y="33419"/>
                  </a:cubicBezTo>
                  <a:cubicBezTo>
                    <a:pt x="28103" y="27008"/>
                    <a:pt x="36792" y="349"/>
                    <a:pt x="36792" y="349"/>
                  </a:cubicBezTo>
                  <a:lnTo>
                    <a:pt x="21117" y="40"/>
                  </a:lnTo>
                  <a:lnTo>
                    <a:pt x="20713" y="40"/>
                  </a:lnTo>
                  <a:cubicBezTo>
                    <a:pt x="20232" y="52"/>
                    <a:pt x="19390" y="63"/>
                    <a:pt x="18647" y="65"/>
                  </a:cubicBezTo>
                  <a:cubicBezTo>
                    <a:pt x="18002" y="65"/>
                    <a:pt x="17193" y="0"/>
                    <a:pt x="17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2868375" y="2043525"/>
              <a:ext cx="155475" cy="138525"/>
            </a:xfrm>
            <a:custGeom>
              <a:avLst/>
              <a:gdLst/>
              <a:ahLst/>
              <a:cxnLst/>
              <a:rect l="l" t="t" r="r" b="b"/>
              <a:pathLst>
                <a:path w="6219" h="5541" extrusionOk="0">
                  <a:moveTo>
                    <a:pt x="2300" y="1"/>
                  </a:moveTo>
                  <a:lnTo>
                    <a:pt x="0" y="1620"/>
                  </a:lnTo>
                  <a:cubicBezTo>
                    <a:pt x="0" y="1620"/>
                    <a:pt x="1454" y="4442"/>
                    <a:pt x="2404" y="5297"/>
                  </a:cubicBezTo>
                  <a:cubicBezTo>
                    <a:pt x="2591" y="5464"/>
                    <a:pt x="2858" y="5540"/>
                    <a:pt x="3160" y="5540"/>
                  </a:cubicBezTo>
                  <a:cubicBezTo>
                    <a:pt x="4398" y="5540"/>
                    <a:pt x="6219" y="4265"/>
                    <a:pt x="5459" y="2778"/>
                  </a:cubicBezTo>
                  <a:cubicBezTo>
                    <a:pt x="4902" y="1688"/>
                    <a:pt x="4293" y="1464"/>
                    <a:pt x="3885" y="1464"/>
                  </a:cubicBezTo>
                  <a:cubicBezTo>
                    <a:pt x="3602" y="1464"/>
                    <a:pt x="3416" y="1573"/>
                    <a:pt x="3416" y="1573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2529375" y="1004400"/>
              <a:ext cx="452550" cy="1097550"/>
            </a:xfrm>
            <a:custGeom>
              <a:avLst/>
              <a:gdLst/>
              <a:ahLst/>
              <a:cxnLst/>
              <a:rect l="l" t="t" r="r" b="b"/>
              <a:pathLst>
                <a:path w="18102" h="43902" extrusionOk="0">
                  <a:moveTo>
                    <a:pt x="14546" y="1"/>
                  </a:moveTo>
                  <a:cubicBezTo>
                    <a:pt x="14160" y="1"/>
                    <a:pt x="13775" y="76"/>
                    <a:pt x="13414" y="225"/>
                  </a:cubicBezTo>
                  <a:cubicBezTo>
                    <a:pt x="12777" y="478"/>
                    <a:pt x="12216" y="951"/>
                    <a:pt x="11839" y="1559"/>
                  </a:cubicBezTo>
                  <a:cubicBezTo>
                    <a:pt x="9283" y="5692"/>
                    <a:pt x="2043" y="16885"/>
                    <a:pt x="905" y="19647"/>
                  </a:cubicBezTo>
                  <a:cubicBezTo>
                    <a:pt x="717" y="20100"/>
                    <a:pt x="587" y="20574"/>
                    <a:pt x="518" y="21059"/>
                  </a:cubicBezTo>
                  <a:cubicBezTo>
                    <a:pt x="484" y="21220"/>
                    <a:pt x="458" y="21382"/>
                    <a:pt x="439" y="21545"/>
                  </a:cubicBezTo>
                  <a:cubicBezTo>
                    <a:pt x="1" y="26075"/>
                    <a:pt x="4498" y="33535"/>
                    <a:pt x="7514" y="36578"/>
                  </a:cubicBezTo>
                  <a:cubicBezTo>
                    <a:pt x="10530" y="39622"/>
                    <a:pt x="13697" y="43901"/>
                    <a:pt x="13697" y="43901"/>
                  </a:cubicBezTo>
                  <a:lnTo>
                    <a:pt x="14273" y="43513"/>
                  </a:lnTo>
                  <a:lnTo>
                    <a:pt x="16478" y="42015"/>
                  </a:lnTo>
                  <a:cubicBezTo>
                    <a:pt x="16478" y="42015"/>
                    <a:pt x="11955" y="32543"/>
                    <a:pt x="10670" y="27917"/>
                  </a:cubicBezTo>
                  <a:cubicBezTo>
                    <a:pt x="10049" y="25670"/>
                    <a:pt x="8980" y="23854"/>
                    <a:pt x="8008" y="22543"/>
                  </a:cubicBezTo>
                  <a:cubicBezTo>
                    <a:pt x="8094" y="22460"/>
                    <a:pt x="8174" y="22378"/>
                    <a:pt x="8260" y="22290"/>
                  </a:cubicBezTo>
                  <a:cubicBezTo>
                    <a:pt x="11539" y="18799"/>
                    <a:pt x="14093" y="14298"/>
                    <a:pt x="16037" y="11539"/>
                  </a:cubicBezTo>
                  <a:cubicBezTo>
                    <a:pt x="16976" y="10207"/>
                    <a:pt x="17623" y="8679"/>
                    <a:pt x="17898" y="7096"/>
                  </a:cubicBezTo>
                  <a:cubicBezTo>
                    <a:pt x="18090" y="6014"/>
                    <a:pt x="18101" y="4906"/>
                    <a:pt x="17930" y="3820"/>
                  </a:cubicBezTo>
                  <a:cubicBezTo>
                    <a:pt x="17653" y="2090"/>
                    <a:pt x="16925" y="496"/>
                    <a:pt x="15253" y="86"/>
                  </a:cubicBezTo>
                  <a:cubicBezTo>
                    <a:pt x="15020" y="29"/>
                    <a:pt x="14782" y="1"/>
                    <a:pt x="14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14075" y="439175"/>
              <a:ext cx="98075" cy="107150"/>
            </a:xfrm>
            <a:custGeom>
              <a:avLst/>
              <a:gdLst/>
              <a:ahLst/>
              <a:cxnLst/>
              <a:rect l="l" t="t" r="r" b="b"/>
              <a:pathLst>
                <a:path w="3923" h="4286" extrusionOk="0">
                  <a:moveTo>
                    <a:pt x="2199" y="0"/>
                  </a:moveTo>
                  <a:lnTo>
                    <a:pt x="0" y="21"/>
                  </a:lnTo>
                  <a:lnTo>
                    <a:pt x="3151" y="4285"/>
                  </a:lnTo>
                  <a:cubicBezTo>
                    <a:pt x="3922" y="3155"/>
                    <a:pt x="3412" y="1731"/>
                    <a:pt x="3412" y="1731"/>
                  </a:cubicBezTo>
                  <a:lnTo>
                    <a:pt x="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2968700" y="375250"/>
              <a:ext cx="475750" cy="677925"/>
            </a:xfrm>
            <a:custGeom>
              <a:avLst/>
              <a:gdLst/>
              <a:ahLst/>
              <a:cxnLst/>
              <a:rect l="l" t="t" r="r" b="b"/>
              <a:pathLst>
                <a:path w="19030" h="27117" extrusionOk="0">
                  <a:moveTo>
                    <a:pt x="8266" y="0"/>
                  </a:moveTo>
                  <a:cubicBezTo>
                    <a:pt x="3079" y="0"/>
                    <a:pt x="1" y="5398"/>
                    <a:pt x="118" y="9927"/>
                  </a:cubicBezTo>
                  <a:cubicBezTo>
                    <a:pt x="258" y="15428"/>
                    <a:pt x="5003" y="18614"/>
                    <a:pt x="5003" y="18614"/>
                  </a:cubicBezTo>
                  <a:lnTo>
                    <a:pt x="4685" y="23620"/>
                  </a:lnTo>
                  <a:lnTo>
                    <a:pt x="7886" y="25694"/>
                  </a:lnTo>
                  <a:lnTo>
                    <a:pt x="10081" y="27116"/>
                  </a:lnTo>
                  <a:lnTo>
                    <a:pt x="11342" y="24483"/>
                  </a:lnTo>
                  <a:lnTo>
                    <a:pt x="11515" y="21256"/>
                  </a:lnTo>
                  <a:cubicBezTo>
                    <a:pt x="11558" y="20504"/>
                    <a:pt x="12100" y="19875"/>
                    <a:pt x="12836" y="19722"/>
                  </a:cubicBezTo>
                  <a:cubicBezTo>
                    <a:pt x="13655" y="19546"/>
                    <a:pt x="14793" y="19068"/>
                    <a:pt x="15956" y="17835"/>
                  </a:cubicBezTo>
                  <a:cubicBezTo>
                    <a:pt x="16029" y="17758"/>
                    <a:pt x="16095" y="17676"/>
                    <a:pt x="16155" y="17589"/>
                  </a:cubicBezTo>
                  <a:lnTo>
                    <a:pt x="16162" y="17585"/>
                  </a:lnTo>
                  <a:cubicBezTo>
                    <a:pt x="18243" y="14752"/>
                    <a:pt x="19030" y="3899"/>
                    <a:pt x="11911" y="819"/>
                  </a:cubicBezTo>
                  <a:cubicBezTo>
                    <a:pt x="10605" y="252"/>
                    <a:pt x="9386" y="0"/>
                    <a:pt x="8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65825" y="814975"/>
              <a:ext cx="206800" cy="238200"/>
            </a:xfrm>
            <a:custGeom>
              <a:avLst/>
              <a:gdLst/>
              <a:ahLst/>
              <a:cxnLst/>
              <a:rect l="l" t="t" r="r" b="b"/>
              <a:pathLst>
                <a:path w="8272" h="9528" extrusionOk="0">
                  <a:moveTo>
                    <a:pt x="8271" y="0"/>
                  </a:moveTo>
                  <a:cubicBezTo>
                    <a:pt x="8129" y="84"/>
                    <a:pt x="6407" y="1092"/>
                    <a:pt x="3793" y="1385"/>
                  </a:cubicBezTo>
                  <a:cubicBezTo>
                    <a:pt x="1859" y="1600"/>
                    <a:pt x="355" y="3163"/>
                    <a:pt x="215" y="5105"/>
                  </a:cubicBezTo>
                  <a:lnTo>
                    <a:pt x="1" y="8106"/>
                  </a:lnTo>
                  <a:lnTo>
                    <a:pt x="2196" y="9527"/>
                  </a:lnTo>
                  <a:lnTo>
                    <a:pt x="3457" y="6894"/>
                  </a:lnTo>
                  <a:lnTo>
                    <a:pt x="3630" y="3667"/>
                  </a:lnTo>
                  <a:cubicBezTo>
                    <a:pt x="3673" y="2916"/>
                    <a:pt x="4215" y="2287"/>
                    <a:pt x="4951" y="2133"/>
                  </a:cubicBezTo>
                  <a:cubicBezTo>
                    <a:pt x="5770" y="1957"/>
                    <a:pt x="6909" y="1479"/>
                    <a:pt x="8073" y="246"/>
                  </a:cubicBezTo>
                  <a:cubicBezTo>
                    <a:pt x="8144" y="169"/>
                    <a:pt x="8211" y="87"/>
                    <a:pt x="8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841000" y="445025"/>
              <a:ext cx="329925" cy="402050"/>
            </a:xfrm>
            <a:custGeom>
              <a:avLst/>
              <a:gdLst/>
              <a:ahLst/>
              <a:cxnLst/>
              <a:rect l="l" t="t" r="r" b="b"/>
              <a:pathLst>
                <a:path w="13197" h="16082" extrusionOk="0">
                  <a:moveTo>
                    <a:pt x="6148" y="0"/>
                  </a:moveTo>
                  <a:lnTo>
                    <a:pt x="6148" y="0"/>
                  </a:lnTo>
                  <a:cubicBezTo>
                    <a:pt x="0" y="6986"/>
                    <a:pt x="7743" y="14412"/>
                    <a:pt x="9502" y="15956"/>
                  </a:cubicBezTo>
                  <a:cubicBezTo>
                    <a:pt x="9597" y="16038"/>
                    <a:pt x="9718" y="16082"/>
                    <a:pt x="9844" y="16082"/>
                  </a:cubicBezTo>
                  <a:cubicBezTo>
                    <a:pt x="9848" y="16082"/>
                    <a:pt x="9852" y="16082"/>
                    <a:pt x="9856" y="16082"/>
                  </a:cubicBezTo>
                  <a:lnTo>
                    <a:pt x="9893" y="16082"/>
                  </a:lnTo>
                  <a:cubicBezTo>
                    <a:pt x="10002" y="16069"/>
                    <a:pt x="10106" y="16030"/>
                    <a:pt x="10198" y="15969"/>
                  </a:cubicBezTo>
                  <a:cubicBezTo>
                    <a:pt x="10412" y="15803"/>
                    <a:pt x="10464" y="15500"/>
                    <a:pt x="10336" y="15271"/>
                  </a:cubicBezTo>
                  <a:cubicBezTo>
                    <a:pt x="9502" y="13829"/>
                    <a:pt x="6781" y="8920"/>
                    <a:pt x="6920" y="6617"/>
                  </a:cubicBezTo>
                  <a:cubicBezTo>
                    <a:pt x="7035" y="4686"/>
                    <a:pt x="8021" y="3972"/>
                    <a:pt x="8958" y="3972"/>
                  </a:cubicBezTo>
                  <a:cubicBezTo>
                    <a:pt x="9463" y="3972"/>
                    <a:pt x="9954" y="4179"/>
                    <a:pt x="10286" y="4516"/>
                  </a:cubicBezTo>
                  <a:cubicBezTo>
                    <a:pt x="10818" y="5049"/>
                    <a:pt x="12361" y="8516"/>
                    <a:pt x="12361" y="8516"/>
                  </a:cubicBezTo>
                  <a:cubicBezTo>
                    <a:pt x="12361" y="8516"/>
                    <a:pt x="12568" y="8851"/>
                    <a:pt x="12808" y="8851"/>
                  </a:cubicBezTo>
                  <a:cubicBezTo>
                    <a:pt x="12840" y="8851"/>
                    <a:pt x="12872" y="8845"/>
                    <a:pt x="12905" y="8832"/>
                  </a:cubicBezTo>
                  <a:cubicBezTo>
                    <a:pt x="13197" y="8704"/>
                    <a:pt x="13057" y="8225"/>
                    <a:pt x="13057" y="8225"/>
                  </a:cubicBezTo>
                  <a:cubicBezTo>
                    <a:pt x="13057" y="8225"/>
                    <a:pt x="12525" y="5036"/>
                    <a:pt x="11779" y="2671"/>
                  </a:cubicBezTo>
                  <a:cubicBezTo>
                    <a:pt x="11033" y="318"/>
                    <a:pt x="6148" y="0"/>
                    <a:pt x="6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91800" y="267250"/>
              <a:ext cx="469125" cy="233400"/>
            </a:xfrm>
            <a:custGeom>
              <a:avLst/>
              <a:gdLst/>
              <a:ahLst/>
              <a:cxnLst/>
              <a:rect l="l" t="t" r="r" b="b"/>
              <a:pathLst>
                <a:path w="18765" h="9336" extrusionOk="0">
                  <a:moveTo>
                    <a:pt x="7582" y="1"/>
                  </a:moveTo>
                  <a:cubicBezTo>
                    <a:pt x="710" y="1"/>
                    <a:pt x="224" y="6394"/>
                    <a:pt x="119" y="7110"/>
                  </a:cubicBezTo>
                  <a:cubicBezTo>
                    <a:pt x="0" y="7906"/>
                    <a:pt x="225" y="7979"/>
                    <a:pt x="225" y="7979"/>
                  </a:cubicBezTo>
                  <a:lnTo>
                    <a:pt x="5539" y="9336"/>
                  </a:lnTo>
                  <a:cubicBezTo>
                    <a:pt x="7997" y="7799"/>
                    <a:pt x="10136" y="7321"/>
                    <a:pt x="11846" y="7321"/>
                  </a:cubicBezTo>
                  <a:cubicBezTo>
                    <a:pt x="14653" y="7321"/>
                    <a:pt x="16303" y="8608"/>
                    <a:pt x="16303" y="8608"/>
                  </a:cubicBezTo>
                  <a:cubicBezTo>
                    <a:pt x="18765" y="4976"/>
                    <a:pt x="15485" y="1266"/>
                    <a:pt x="10134" y="257"/>
                  </a:cubicBezTo>
                  <a:cubicBezTo>
                    <a:pt x="9198" y="81"/>
                    <a:pt x="8350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09075" y="996150"/>
              <a:ext cx="85725" cy="72950"/>
            </a:xfrm>
            <a:custGeom>
              <a:avLst/>
              <a:gdLst/>
              <a:ahLst/>
              <a:cxnLst/>
              <a:rect l="l" t="t" r="r" b="b"/>
              <a:pathLst>
                <a:path w="3429" h="2918" extrusionOk="0">
                  <a:moveTo>
                    <a:pt x="1610" y="0"/>
                  </a:moveTo>
                  <a:lnTo>
                    <a:pt x="0" y="1871"/>
                  </a:lnTo>
                  <a:lnTo>
                    <a:pt x="1404" y="2918"/>
                  </a:lnTo>
                  <a:lnTo>
                    <a:pt x="3016" y="2588"/>
                  </a:lnTo>
                  <a:cubicBezTo>
                    <a:pt x="3209" y="2140"/>
                    <a:pt x="3338" y="1667"/>
                    <a:pt x="3397" y="1182"/>
                  </a:cubicBezTo>
                  <a:lnTo>
                    <a:pt x="3428" y="927"/>
                  </a:lnTo>
                  <a:lnTo>
                    <a:pt x="3405" y="905"/>
                  </a:lnTo>
                  <a:cubicBezTo>
                    <a:pt x="2969" y="501"/>
                    <a:pt x="2438" y="210"/>
                    <a:pt x="1860" y="63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048225" y="907400"/>
              <a:ext cx="201100" cy="149725"/>
            </a:xfrm>
            <a:custGeom>
              <a:avLst/>
              <a:gdLst/>
              <a:ahLst/>
              <a:cxnLst/>
              <a:rect l="l" t="t" r="r" b="b"/>
              <a:pathLst>
                <a:path w="8044" h="5989" extrusionOk="0">
                  <a:moveTo>
                    <a:pt x="1543" y="1"/>
                  </a:moveTo>
                  <a:cubicBezTo>
                    <a:pt x="1543" y="1"/>
                    <a:pt x="770" y="431"/>
                    <a:pt x="0" y="1589"/>
                  </a:cubicBezTo>
                  <a:cubicBezTo>
                    <a:pt x="0" y="1589"/>
                    <a:pt x="1055" y="2061"/>
                    <a:pt x="1976" y="2623"/>
                  </a:cubicBezTo>
                  <a:cubicBezTo>
                    <a:pt x="2816" y="3136"/>
                    <a:pt x="6856" y="5989"/>
                    <a:pt x="6856" y="5989"/>
                  </a:cubicBezTo>
                  <a:lnTo>
                    <a:pt x="8044" y="3550"/>
                  </a:lnTo>
                  <a:cubicBezTo>
                    <a:pt x="8044" y="3550"/>
                    <a:pt x="3826" y="640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249300" y="913475"/>
              <a:ext cx="64300" cy="121150"/>
            </a:xfrm>
            <a:custGeom>
              <a:avLst/>
              <a:gdLst/>
              <a:ahLst/>
              <a:cxnLst/>
              <a:rect l="l" t="t" r="r" b="b"/>
              <a:pathLst>
                <a:path w="2572" h="4846" extrusionOk="0">
                  <a:moveTo>
                    <a:pt x="277" y="1"/>
                  </a:moveTo>
                  <a:lnTo>
                    <a:pt x="1" y="3307"/>
                  </a:lnTo>
                  <a:cubicBezTo>
                    <a:pt x="1" y="3307"/>
                    <a:pt x="1415" y="3790"/>
                    <a:pt x="1848" y="4845"/>
                  </a:cubicBezTo>
                  <a:cubicBezTo>
                    <a:pt x="1848" y="4845"/>
                    <a:pt x="2571" y="3460"/>
                    <a:pt x="1648" y="996"/>
                  </a:cubicBezTo>
                  <a:cubicBezTo>
                    <a:pt x="1648" y="996"/>
                    <a:pt x="873" y="263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018250" y="1060825"/>
              <a:ext cx="296450" cy="520975"/>
            </a:xfrm>
            <a:custGeom>
              <a:avLst/>
              <a:gdLst/>
              <a:ahLst/>
              <a:cxnLst/>
              <a:rect l="l" t="t" r="r" b="b"/>
              <a:pathLst>
                <a:path w="11858" h="20839" extrusionOk="0">
                  <a:moveTo>
                    <a:pt x="10648" y="1"/>
                  </a:moveTo>
                  <a:lnTo>
                    <a:pt x="9036" y="331"/>
                  </a:lnTo>
                  <a:cubicBezTo>
                    <a:pt x="9565" y="13103"/>
                    <a:pt x="0" y="19272"/>
                    <a:pt x="0" y="19272"/>
                  </a:cubicBezTo>
                  <a:lnTo>
                    <a:pt x="929" y="20839"/>
                  </a:lnTo>
                  <a:cubicBezTo>
                    <a:pt x="11857" y="12888"/>
                    <a:pt x="10648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2344700" y="1060850"/>
              <a:ext cx="964775" cy="361200"/>
            </a:xfrm>
            <a:custGeom>
              <a:avLst/>
              <a:gdLst/>
              <a:ahLst/>
              <a:cxnLst/>
              <a:rect l="l" t="t" r="r" b="b"/>
              <a:pathLst>
                <a:path w="38591" h="14448" extrusionOk="0">
                  <a:moveTo>
                    <a:pt x="37590" y="1"/>
                  </a:moveTo>
                  <a:lnTo>
                    <a:pt x="37304" y="57"/>
                  </a:lnTo>
                  <a:lnTo>
                    <a:pt x="35978" y="333"/>
                  </a:lnTo>
                  <a:cubicBezTo>
                    <a:pt x="35298" y="7976"/>
                    <a:pt x="30795" y="10385"/>
                    <a:pt x="25390" y="10385"/>
                  </a:cubicBezTo>
                  <a:cubicBezTo>
                    <a:pt x="16178" y="10385"/>
                    <a:pt x="4346" y="3390"/>
                    <a:pt x="4346" y="3390"/>
                  </a:cubicBezTo>
                  <a:lnTo>
                    <a:pt x="0" y="5105"/>
                  </a:lnTo>
                  <a:lnTo>
                    <a:pt x="406" y="6258"/>
                  </a:lnTo>
                  <a:lnTo>
                    <a:pt x="1398" y="9088"/>
                  </a:lnTo>
                  <a:cubicBezTo>
                    <a:pt x="1398" y="9088"/>
                    <a:pt x="10357" y="14447"/>
                    <a:pt x="21027" y="14447"/>
                  </a:cubicBezTo>
                  <a:cubicBezTo>
                    <a:pt x="22627" y="14447"/>
                    <a:pt x="24266" y="14327"/>
                    <a:pt x="25919" y="14049"/>
                  </a:cubicBezTo>
                  <a:cubicBezTo>
                    <a:pt x="38591" y="11924"/>
                    <a:pt x="37590" y="1"/>
                    <a:pt x="37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2465050" y="3814425"/>
              <a:ext cx="330725" cy="133425"/>
            </a:xfrm>
            <a:custGeom>
              <a:avLst/>
              <a:gdLst/>
              <a:ahLst/>
              <a:cxnLst/>
              <a:rect l="l" t="t" r="r" b="b"/>
              <a:pathLst>
                <a:path w="13229" h="5337" extrusionOk="0">
                  <a:moveTo>
                    <a:pt x="12258" y="0"/>
                  </a:moveTo>
                  <a:cubicBezTo>
                    <a:pt x="12130" y="0"/>
                    <a:pt x="12041" y="15"/>
                    <a:pt x="12041" y="15"/>
                  </a:cubicBezTo>
                  <a:lnTo>
                    <a:pt x="4588" y="802"/>
                  </a:lnTo>
                  <a:lnTo>
                    <a:pt x="1504" y="1213"/>
                  </a:lnTo>
                  <a:cubicBezTo>
                    <a:pt x="1" y="4039"/>
                    <a:pt x="2155" y="5337"/>
                    <a:pt x="2155" y="5337"/>
                  </a:cubicBezTo>
                  <a:lnTo>
                    <a:pt x="12537" y="1284"/>
                  </a:lnTo>
                  <a:cubicBezTo>
                    <a:pt x="12537" y="1284"/>
                    <a:pt x="13229" y="1007"/>
                    <a:pt x="13134" y="558"/>
                  </a:cubicBezTo>
                  <a:cubicBezTo>
                    <a:pt x="13033" y="74"/>
                    <a:pt x="12547" y="0"/>
                    <a:pt x="1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2968450" y="2092700"/>
              <a:ext cx="30525" cy="28625"/>
            </a:xfrm>
            <a:custGeom>
              <a:avLst/>
              <a:gdLst/>
              <a:ahLst/>
              <a:cxnLst/>
              <a:rect l="l" t="t" r="r" b="b"/>
              <a:pathLst>
                <a:path w="1221" h="1145" extrusionOk="0">
                  <a:moveTo>
                    <a:pt x="61" y="1"/>
                  </a:moveTo>
                  <a:cubicBezTo>
                    <a:pt x="27" y="1"/>
                    <a:pt x="5" y="15"/>
                    <a:pt x="1" y="48"/>
                  </a:cubicBezTo>
                  <a:cubicBezTo>
                    <a:pt x="1" y="48"/>
                    <a:pt x="751" y="991"/>
                    <a:pt x="974" y="1113"/>
                  </a:cubicBezTo>
                  <a:cubicBezTo>
                    <a:pt x="1015" y="1135"/>
                    <a:pt x="1049" y="1145"/>
                    <a:pt x="1077" y="1145"/>
                  </a:cubicBezTo>
                  <a:cubicBezTo>
                    <a:pt x="1207" y="1145"/>
                    <a:pt x="1221" y="942"/>
                    <a:pt x="1150" y="791"/>
                  </a:cubicBezTo>
                  <a:cubicBezTo>
                    <a:pt x="1077" y="632"/>
                    <a:pt x="289" y="1"/>
                    <a:pt x="61" y="1"/>
                  </a:cubicBezTo>
                  <a:close/>
                </a:path>
              </a:pathLst>
            </a:custGeom>
            <a:solidFill>
              <a:srgbClr val="E5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47"/>
          <p:cNvGrpSpPr/>
          <p:nvPr/>
        </p:nvGrpSpPr>
        <p:grpSpPr>
          <a:xfrm>
            <a:off x="7307803" y="2930874"/>
            <a:ext cx="1617493" cy="1951076"/>
            <a:chOff x="1632150" y="223275"/>
            <a:chExt cx="4355125" cy="5253300"/>
          </a:xfrm>
        </p:grpSpPr>
        <p:sp>
          <p:nvSpPr>
            <p:cNvPr id="1321" name="Google Shape;1321;p47"/>
            <p:cNvSpPr/>
            <p:nvPr/>
          </p:nvSpPr>
          <p:spPr>
            <a:xfrm>
              <a:off x="1733700" y="223275"/>
              <a:ext cx="3394250" cy="2037650"/>
            </a:xfrm>
            <a:custGeom>
              <a:avLst/>
              <a:gdLst/>
              <a:ahLst/>
              <a:cxnLst/>
              <a:rect l="l" t="t" r="r" b="b"/>
              <a:pathLst>
                <a:path w="135770" h="81506" extrusionOk="0">
                  <a:moveTo>
                    <a:pt x="131111" y="736"/>
                  </a:moveTo>
                  <a:lnTo>
                    <a:pt x="113244" y="6186"/>
                  </a:lnTo>
                  <a:cubicBezTo>
                    <a:pt x="110975" y="6879"/>
                    <a:pt x="110261" y="9738"/>
                    <a:pt x="111939" y="11415"/>
                  </a:cubicBezTo>
                  <a:lnTo>
                    <a:pt x="112017" y="11493"/>
                  </a:lnTo>
                  <a:cubicBezTo>
                    <a:pt x="113267" y="12743"/>
                    <a:pt x="113241" y="14779"/>
                    <a:pt x="111959" y="15996"/>
                  </a:cubicBezTo>
                  <a:lnTo>
                    <a:pt x="83975" y="42557"/>
                  </a:lnTo>
                  <a:cubicBezTo>
                    <a:pt x="83181" y="43312"/>
                    <a:pt x="82051" y="43598"/>
                    <a:pt x="80994" y="43313"/>
                  </a:cubicBezTo>
                  <a:lnTo>
                    <a:pt x="53496" y="35910"/>
                  </a:lnTo>
                  <a:cubicBezTo>
                    <a:pt x="51855" y="35469"/>
                    <a:pt x="50104" y="35798"/>
                    <a:pt x="48736" y="36806"/>
                  </a:cubicBezTo>
                  <a:lnTo>
                    <a:pt x="1695" y="71500"/>
                  </a:lnTo>
                  <a:cubicBezTo>
                    <a:pt x="298" y="72530"/>
                    <a:pt x="0" y="74498"/>
                    <a:pt x="1031" y="75896"/>
                  </a:cubicBezTo>
                  <a:lnTo>
                    <a:pt x="3919" y="79811"/>
                  </a:lnTo>
                  <a:cubicBezTo>
                    <a:pt x="4950" y="81209"/>
                    <a:pt x="6917" y="81506"/>
                    <a:pt x="8314" y="80475"/>
                  </a:cubicBezTo>
                  <a:lnTo>
                    <a:pt x="51973" y="48278"/>
                  </a:lnTo>
                  <a:cubicBezTo>
                    <a:pt x="52743" y="47709"/>
                    <a:pt x="53731" y="47523"/>
                    <a:pt x="54656" y="47772"/>
                  </a:cubicBezTo>
                  <a:lnTo>
                    <a:pt x="82817" y="55355"/>
                  </a:lnTo>
                  <a:cubicBezTo>
                    <a:pt x="84692" y="55860"/>
                    <a:pt x="86696" y="55352"/>
                    <a:pt x="88106" y="54014"/>
                  </a:cubicBezTo>
                  <a:lnTo>
                    <a:pt x="119967" y="23773"/>
                  </a:lnTo>
                  <a:cubicBezTo>
                    <a:pt x="121203" y="22600"/>
                    <a:pt x="123149" y="22625"/>
                    <a:pt x="124354" y="23831"/>
                  </a:cubicBezTo>
                  <a:lnTo>
                    <a:pt x="124354" y="23831"/>
                  </a:lnTo>
                  <a:cubicBezTo>
                    <a:pt x="126032" y="25508"/>
                    <a:pt x="128892" y="24794"/>
                    <a:pt x="129584" y="22525"/>
                  </a:cubicBezTo>
                  <a:lnTo>
                    <a:pt x="135034" y="4659"/>
                  </a:lnTo>
                  <a:cubicBezTo>
                    <a:pt x="135769" y="2252"/>
                    <a:pt x="133518" y="1"/>
                    <a:pt x="131111" y="7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899900" y="2935400"/>
              <a:ext cx="184325" cy="105800"/>
            </a:xfrm>
            <a:custGeom>
              <a:avLst/>
              <a:gdLst/>
              <a:ahLst/>
              <a:cxnLst/>
              <a:rect l="l" t="t" r="r" b="b"/>
              <a:pathLst>
                <a:path w="7373" h="4232" extrusionOk="0">
                  <a:moveTo>
                    <a:pt x="3015" y="0"/>
                  </a:moveTo>
                  <a:cubicBezTo>
                    <a:pt x="2157" y="0"/>
                    <a:pt x="1932" y="536"/>
                    <a:pt x="1932" y="536"/>
                  </a:cubicBezTo>
                  <a:lnTo>
                    <a:pt x="4431" y="1362"/>
                  </a:lnTo>
                  <a:lnTo>
                    <a:pt x="4431" y="1362"/>
                  </a:lnTo>
                  <a:lnTo>
                    <a:pt x="1" y="1348"/>
                  </a:lnTo>
                  <a:lnTo>
                    <a:pt x="1" y="1348"/>
                  </a:lnTo>
                  <a:cubicBezTo>
                    <a:pt x="2066" y="4088"/>
                    <a:pt x="5672" y="4232"/>
                    <a:pt x="6409" y="4232"/>
                  </a:cubicBezTo>
                  <a:cubicBezTo>
                    <a:pt x="6495" y="4232"/>
                    <a:pt x="6542" y="4230"/>
                    <a:pt x="6542" y="4230"/>
                  </a:cubicBezTo>
                  <a:lnTo>
                    <a:pt x="7373" y="1597"/>
                  </a:lnTo>
                  <a:cubicBezTo>
                    <a:pt x="6902" y="677"/>
                    <a:pt x="5952" y="579"/>
                    <a:pt x="5567" y="579"/>
                  </a:cubicBezTo>
                  <a:cubicBezTo>
                    <a:pt x="5462" y="579"/>
                    <a:pt x="5399" y="586"/>
                    <a:pt x="5399" y="586"/>
                  </a:cubicBezTo>
                  <a:lnTo>
                    <a:pt x="3864" y="141"/>
                  </a:lnTo>
                  <a:cubicBezTo>
                    <a:pt x="3529" y="40"/>
                    <a:pt x="3248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2060050" y="2975300"/>
              <a:ext cx="62650" cy="80925"/>
            </a:xfrm>
            <a:custGeom>
              <a:avLst/>
              <a:gdLst/>
              <a:ahLst/>
              <a:cxnLst/>
              <a:rect l="l" t="t" r="r" b="b"/>
              <a:pathLst>
                <a:path w="2506" h="3237" extrusionOk="0">
                  <a:moveTo>
                    <a:pt x="967" y="1"/>
                  </a:moveTo>
                  <a:cubicBezTo>
                    <a:pt x="0" y="866"/>
                    <a:pt x="136" y="2634"/>
                    <a:pt x="136" y="2634"/>
                  </a:cubicBezTo>
                  <a:lnTo>
                    <a:pt x="1810" y="3236"/>
                  </a:lnTo>
                  <a:lnTo>
                    <a:pt x="2505" y="641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A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2105275" y="2597100"/>
              <a:ext cx="728475" cy="492000"/>
            </a:xfrm>
            <a:custGeom>
              <a:avLst/>
              <a:gdLst/>
              <a:ahLst/>
              <a:cxnLst/>
              <a:rect l="l" t="t" r="r" b="b"/>
              <a:pathLst>
                <a:path w="29139" h="19680" extrusionOk="0">
                  <a:moveTo>
                    <a:pt x="25071" y="0"/>
                  </a:moveTo>
                  <a:cubicBezTo>
                    <a:pt x="23731" y="0"/>
                    <a:pt x="22153" y="868"/>
                    <a:pt x="20985" y="3661"/>
                  </a:cubicBezTo>
                  <a:cubicBezTo>
                    <a:pt x="18512" y="9573"/>
                    <a:pt x="14460" y="15770"/>
                    <a:pt x="1060" y="15770"/>
                  </a:cubicBezTo>
                  <a:cubicBezTo>
                    <a:pt x="939" y="15770"/>
                    <a:pt x="818" y="15770"/>
                    <a:pt x="696" y="15769"/>
                  </a:cubicBezTo>
                  <a:lnTo>
                    <a:pt x="1" y="18364"/>
                  </a:lnTo>
                  <a:cubicBezTo>
                    <a:pt x="1" y="18364"/>
                    <a:pt x="3261" y="19679"/>
                    <a:pt x="7760" y="19679"/>
                  </a:cubicBezTo>
                  <a:cubicBezTo>
                    <a:pt x="13129" y="19679"/>
                    <a:pt x="20261" y="17807"/>
                    <a:pt x="25723" y="9593"/>
                  </a:cubicBezTo>
                  <a:cubicBezTo>
                    <a:pt x="28190" y="5885"/>
                    <a:pt x="29139" y="3190"/>
                    <a:pt x="27472" y="1094"/>
                  </a:cubicBezTo>
                  <a:cubicBezTo>
                    <a:pt x="27028" y="536"/>
                    <a:pt x="26123" y="0"/>
                    <a:pt x="25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2514200" y="2261925"/>
              <a:ext cx="294000" cy="427350"/>
            </a:xfrm>
            <a:custGeom>
              <a:avLst/>
              <a:gdLst/>
              <a:ahLst/>
              <a:cxnLst/>
              <a:rect l="l" t="t" r="r" b="b"/>
              <a:pathLst>
                <a:path w="11760" h="17094" extrusionOk="0">
                  <a:moveTo>
                    <a:pt x="3287" y="0"/>
                  </a:moveTo>
                  <a:cubicBezTo>
                    <a:pt x="2996" y="253"/>
                    <a:pt x="2736" y="528"/>
                    <a:pt x="2531" y="835"/>
                  </a:cubicBezTo>
                  <a:cubicBezTo>
                    <a:pt x="2135" y="1275"/>
                    <a:pt x="1950" y="1912"/>
                    <a:pt x="1860" y="2440"/>
                  </a:cubicBezTo>
                  <a:cubicBezTo>
                    <a:pt x="1753" y="3081"/>
                    <a:pt x="1580" y="3708"/>
                    <a:pt x="1321" y="4303"/>
                  </a:cubicBezTo>
                  <a:cubicBezTo>
                    <a:pt x="1264" y="4435"/>
                    <a:pt x="1223" y="4535"/>
                    <a:pt x="1209" y="4575"/>
                  </a:cubicBezTo>
                  <a:cubicBezTo>
                    <a:pt x="1077" y="4950"/>
                    <a:pt x="1003" y="5343"/>
                    <a:pt x="1014" y="5742"/>
                  </a:cubicBezTo>
                  <a:cubicBezTo>
                    <a:pt x="1031" y="6364"/>
                    <a:pt x="1581" y="6864"/>
                    <a:pt x="1269" y="7511"/>
                  </a:cubicBezTo>
                  <a:cubicBezTo>
                    <a:pt x="1263" y="7522"/>
                    <a:pt x="1262" y="7532"/>
                    <a:pt x="1256" y="7542"/>
                  </a:cubicBezTo>
                  <a:cubicBezTo>
                    <a:pt x="858" y="8366"/>
                    <a:pt x="1" y="8827"/>
                    <a:pt x="35" y="9209"/>
                  </a:cubicBezTo>
                  <a:cubicBezTo>
                    <a:pt x="66" y="9559"/>
                    <a:pt x="701" y="9684"/>
                    <a:pt x="935" y="9719"/>
                  </a:cubicBezTo>
                  <a:cubicBezTo>
                    <a:pt x="1009" y="9730"/>
                    <a:pt x="1065" y="9792"/>
                    <a:pt x="1067" y="9868"/>
                  </a:cubicBezTo>
                  <a:cubicBezTo>
                    <a:pt x="1072" y="10006"/>
                    <a:pt x="942" y="10082"/>
                    <a:pt x="895" y="10202"/>
                  </a:cubicBezTo>
                  <a:cubicBezTo>
                    <a:pt x="845" y="10330"/>
                    <a:pt x="844" y="10498"/>
                    <a:pt x="910" y="10621"/>
                  </a:cubicBezTo>
                  <a:cubicBezTo>
                    <a:pt x="944" y="10682"/>
                    <a:pt x="986" y="10709"/>
                    <a:pt x="1048" y="10736"/>
                  </a:cubicBezTo>
                  <a:cubicBezTo>
                    <a:pt x="1079" y="10751"/>
                    <a:pt x="1164" y="10746"/>
                    <a:pt x="1162" y="10797"/>
                  </a:cubicBezTo>
                  <a:cubicBezTo>
                    <a:pt x="1160" y="10810"/>
                    <a:pt x="1157" y="10822"/>
                    <a:pt x="1151" y="10833"/>
                  </a:cubicBezTo>
                  <a:cubicBezTo>
                    <a:pt x="1100" y="10939"/>
                    <a:pt x="1043" y="11042"/>
                    <a:pt x="1052" y="11164"/>
                  </a:cubicBezTo>
                  <a:cubicBezTo>
                    <a:pt x="1057" y="11243"/>
                    <a:pt x="1065" y="11331"/>
                    <a:pt x="1117" y="11396"/>
                  </a:cubicBezTo>
                  <a:cubicBezTo>
                    <a:pt x="1177" y="11469"/>
                    <a:pt x="1288" y="11479"/>
                    <a:pt x="1365" y="11531"/>
                  </a:cubicBezTo>
                  <a:cubicBezTo>
                    <a:pt x="1533" y="11647"/>
                    <a:pt x="918" y="12366"/>
                    <a:pt x="1526" y="13026"/>
                  </a:cubicBezTo>
                  <a:cubicBezTo>
                    <a:pt x="1696" y="13211"/>
                    <a:pt x="1957" y="13279"/>
                    <a:pt x="2255" y="13279"/>
                  </a:cubicBezTo>
                  <a:cubicBezTo>
                    <a:pt x="3016" y="13279"/>
                    <a:pt x="4015" y="12835"/>
                    <a:pt x="4343" y="12795"/>
                  </a:cubicBezTo>
                  <a:cubicBezTo>
                    <a:pt x="4357" y="12794"/>
                    <a:pt x="4371" y="12793"/>
                    <a:pt x="4385" y="12793"/>
                  </a:cubicBezTo>
                  <a:cubicBezTo>
                    <a:pt x="4624" y="12793"/>
                    <a:pt x="4881" y="13041"/>
                    <a:pt x="4990" y="13636"/>
                  </a:cubicBezTo>
                  <a:cubicBezTo>
                    <a:pt x="5003" y="13807"/>
                    <a:pt x="5019" y="13978"/>
                    <a:pt x="5040" y="14147"/>
                  </a:cubicBezTo>
                  <a:cubicBezTo>
                    <a:pt x="5055" y="14639"/>
                    <a:pt x="4993" y="15277"/>
                    <a:pt x="4810" y="16092"/>
                  </a:cubicBezTo>
                  <a:cubicBezTo>
                    <a:pt x="4670" y="16711"/>
                    <a:pt x="5094" y="17093"/>
                    <a:pt x="5623" y="17093"/>
                  </a:cubicBezTo>
                  <a:cubicBezTo>
                    <a:pt x="5714" y="17093"/>
                    <a:pt x="5808" y="17082"/>
                    <a:pt x="5903" y="17059"/>
                  </a:cubicBezTo>
                  <a:cubicBezTo>
                    <a:pt x="6744" y="16850"/>
                    <a:pt x="7592" y="16623"/>
                    <a:pt x="8380" y="16257"/>
                  </a:cubicBezTo>
                  <a:cubicBezTo>
                    <a:pt x="9195" y="15879"/>
                    <a:pt x="10001" y="15403"/>
                    <a:pt x="10757" y="14960"/>
                  </a:cubicBezTo>
                  <a:cubicBezTo>
                    <a:pt x="10880" y="14887"/>
                    <a:pt x="11007" y="14812"/>
                    <a:pt x="11090" y="14694"/>
                  </a:cubicBezTo>
                  <a:cubicBezTo>
                    <a:pt x="11498" y="14108"/>
                    <a:pt x="9929" y="13231"/>
                    <a:pt x="10631" y="12310"/>
                  </a:cubicBezTo>
                  <a:lnTo>
                    <a:pt x="10771" y="12129"/>
                  </a:lnTo>
                  <a:cubicBezTo>
                    <a:pt x="11351" y="11374"/>
                    <a:pt x="11728" y="10462"/>
                    <a:pt x="11733" y="9512"/>
                  </a:cubicBezTo>
                  <a:cubicBezTo>
                    <a:pt x="11760" y="5006"/>
                    <a:pt x="8244" y="1838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2002100" y="3278575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20933" y="1"/>
                  </a:moveTo>
                  <a:lnTo>
                    <a:pt x="1443" y="3355"/>
                  </a:lnTo>
                  <a:lnTo>
                    <a:pt x="1" y="28733"/>
                  </a:lnTo>
                  <a:lnTo>
                    <a:pt x="1" y="28733"/>
                  </a:lnTo>
                  <a:lnTo>
                    <a:pt x="2372" y="28082"/>
                  </a:lnTo>
                  <a:cubicBezTo>
                    <a:pt x="2372" y="28082"/>
                    <a:pt x="9360" y="13867"/>
                    <a:pt x="5734" y="6685"/>
                  </a:cubicBezTo>
                  <a:lnTo>
                    <a:pt x="8926" y="2569"/>
                  </a:lnTo>
                  <a:lnTo>
                    <a:pt x="20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1756050" y="32786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30775" y="1"/>
                  </a:moveTo>
                  <a:lnTo>
                    <a:pt x="10616" y="187"/>
                  </a:lnTo>
                  <a:cubicBezTo>
                    <a:pt x="9674" y="195"/>
                    <a:pt x="8853" y="827"/>
                    <a:pt x="8602" y="1734"/>
                  </a:cubicBezTo>
                  <a:lnTo>
                    <a:pt x="1" y="32909"/>
                  </a:lnTo>
                  <a:lnTo>
                    <a:pt x="2242" y="32294"/>
                  </a:lnTo>
                  <a:cubicBezTo>
                    <a:pt x="9855" y="19848"/>
                    <a:pt x="12502" y="12677"/>
                    <a:pt x="13414" y="9417"/>
                  </a:cubicBezTo>
                  <a:cubicBezTo>
                    <a:pt x="13595" y="8768"/>
                    <a:pt x="14178" y="8367"/>
                    <a:pt x="14785" y="8367"/>
                  </a:cubicBezTo>
                  <a:cubicBezTo>
                    <a:pt x="15054" y="8367"/>
                    <a:pt x="15327" y="8446"/>
                    <a:pt x="15571" y="8616"/>
                  </a:cubicBezTo>
                  <a:cubicBezTo>
                    <a:pt x="17711" y="10106"/>
                    <a:pt x="21796" y="12298"/>
                    <a:pt x="27324" y="12298"/>
                  </a:cubicBezTo>
                  <a:cubicBezTo>
                    <a:pt x="28551" y="12298"/>
                    <a:pt x="29849" y="12190"/>
                    <a:pt x="31213" y="11942"/>
                  </a:cubicBezTo>
                  <a:cubicBezTo>
                    <a:pt x="41883" y="10005"/>
                    <a:pt x="43003" y="3734"/>
                    <a:pt x="43003" y="3734"/>
                  </a:cubicBezTo>
                  <a:lnTo>
                    <a:pt x="30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2525400" y="2609400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9310" y="1"/>
                  </a:moveTo>
                  <a:cubicBezTo>
                    <a:pt x="8510" y="1"/>
                    <a:pt x="7891" y="328"/>
                    <a:pt x="7891" y="328"/>
                  </a:cubicBezTo>
                  <a:cubicBezTo>
                    <a:pt x="3695" y="2097"/>
                    <a:pt x="3670" y="5773"/>
                    <a:pt x="3670" y="5773"/>
                  </a:cubicBezTo>
                  <a:lnTo>
                    <a:pt x="1" y="26768"/>
                  </a:lnTo>
                  <a:lnTo>
                    <a:pt x="12229" y="30501"/>
                  </a:lnTo>
                  <a:cubicBezTo>
                    <a:pt x="16455" y="20620"/>
                    <a:pt x="14746" y="4035"/>
                    <a:pt x="11095" y="694"/>
                  </a:cubicBezTo>
                  <a:cubicBezTo>
                    <a:pt x="10510" y="159"/>
                    <a:pt x="9866" y="1"/>
                    <a:pt x="9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1729650" y="2641000"/>
              <a:ext cx="176775" cy="296775"/>
            </a:xfrm>
            <a:custGeom>
              <a:avLst/>
              <a:gdLst/>
              <a:ahLst/>
              <a:cxnLst/>
              <a:rect l="l" t="t" r="r" b="b"/>
              <a:pathLst>
                <a:path w="7071" h="11871" extrusionOk="0">
                  <a:moveTo>
                    <a:pt x="780" y="0"/>
                  </a:moveTo>
                  <a:lnTo>
                    <a:pt x="1" y="429"/>
                  </a:lnTo>
                  <a:lnTo>
                    <a:pt x="6290" y="11870"/>
                  </a:lnTo>
                  <a:lnTo>
                    <a:pt x="7070" y="11441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1713625" y="2630000"/>
              <a:ext cx="201650" cy="338625"/>
            </a:xfrm>
            <a:custGeom>
              <a:avLst/>
              <a:gdLst/>
              <a:ahLst/>
              <a:cxnLst/>
              <a:rect l="l" t="t" r="r" b="b"/>
              <a:pathLst>
                <a:path w="8066" h="13545" extrusionOk="0">
                  <a:moveTo>
                    <a:pt x="892" y="0"/>
                  </a:moveTo>
                  <a:lnTo>
                    <a:pt x="1" y="490"/>
                  </a:lnTo>
                  <a:lnTo>
                    <a:pt x="7176" y="13544"/>
                  </a:lnTo>
                  <a:lnTo>
                    <a:pt x="8066" y="1305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1894175" y="2944975"/>
              <a:ext cx="340050" cy="53650"/>
            </a:xfrm>
            <a:custGeom>
              <a:avLst/>
              <a:gdLst/>
              <a:ahLst/>
              <a:cxnLst/>
              <a:rect l="l" t="t" r="r" b="b"/>
              <a:pathLst>
                <a:path w="13602" h="2146" extrusionOk="0">
                  <a:moveTo>
                    <a:pt x="567" y="1"/>
                  </a:moveTo>
                  <a:lnTo>
                    <a:pt x="1" y="937"/>
                  </a:lnTo>
                  <a:lnTo>
                    <a:pt x="13601" y="2145"/>
                  </a:lnTo>
                  <a:lnTo>
                    <a:pt x="13431" y="114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1906225" y="2943525"/>
              <a:ext cx="182725" cy="114450"/>
            </a:xfrm>
            <a:custGeom>
              <a:avLst/>
              <a:gdLst/>
              <a:ahLst/>
              <a:cxnLst/>
              <a:rect l="l" t="t" r="r" b="b"/>
              <a:pathLst>
                <a:path w="7309" h="4578" extrusionOk="0">
                  <a:moveTo>
                    <a:pt x="2944" y="0"/>
                  </a:moveTo>
                  <a:cubicBezTo>
                    <a:pt x="2239" y="0"/>
                    <a:pt x="2004" y="433"/>
                    <a:pt x="2004" y="433"/>
                  </a:cubicBezTo>
                  <a:lnTo>
                    <a:pt x="4405" y="1509"/>
                  </a:lnTo>
                  <a:lnTo>
                    <a:pt x="0" y="1045"/>
                  </a:lnTo>
                  <a:lnTo>
                    <a:pt x="0" y="1045"/>
                  </a:lnTo>
                  <a:cubicBezTo>
                    <a:pt x="1984" y="4327"/>
                    <a:pt x="6214" y="4577"/>
                    <a:pt x="6214" y="4577"/>
                  </a:cubicBezTo>
                  <a:lnTo>
                    <a:pt x="7308" y="2042"/>
                  </a:lnTo>
                  <a:cubicBezTo>
                    <a:pt x="6846" y="855"/>
                    <a:pt x="5533" y="837"/>
                    <a:pt x="5451" y="837"/>
                  </a:cubicBezTo>
                  <a:cubicBezTo>
                    <a:pt x="5449" y="837"/>
                    <a:pt x="5447" y="837"/>
                    <a:pt x="5447" y="837"/>
                  </a:cubicBezTo>
                  <a:lnTo>
                    <a:pt x="3967" y="237"/>
                  </a:lnTo>
                  <a:cubicBezTo>
                    <a:pt x="3549" y="63"/>
                    <a:pt x="3213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2061550" y="2994575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094" y="1"/>
                  </a:moveTo>
                  <a:cubicBezTo>
                    <a:pt x="46" y="764"/>
                    <a:pt x="1" y="2535"/>
                    <a:pt x="1" y="2535"/>
                  </a:cubicBezTo>
                  <a:lnTo>
                    <a:pt x="1605" y="3305"/>
                  </a:lnTo>
                  <a:lnTo>
                    <a:pt x="2561" y="79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2101650" y="2683800"/>
              <a:ext cx="763275" cy="448775"/>
            </a:xfrm>
            <a:custGeom>
              <a:avLst/>
              <a:gdLst/>
              <a:ahLst/>
              <a:cxnLst/>
              <a:rect l="l" t="t" r="r" b="b"/>
              <a:pathLst>
                <a:path w="30531" h="17951" extrusionOk="0">
                  <a:moveTo>
                    <a:pt x="26494" y="1"/>
                  </a:moveTo>
                  <a:cubicBezTo>
                    <a:pt x="25221" y="1"/>
                    <a:pt x="23706" y="789"/>
                    <a:pt x="22371" y="3242"/>
                  </a:cubicBezTo>
                  <a:cubicBezTo>
                    <a:pt x="19619" y="8304"/>
                    <a:pt x="15573" y="13465"/>
                    <a:pt x="5098" y="13465"/>
                  </a:cubicBezTo>
                  <a:cubicBezTo>
                    <a:pt x="3817" y="13465"/>
                    <a:pt x="2439" y="13388"/>
                    <a:pt x="957" y="13224"/>
                  </a:cubicBezTo>
                  <a:lnTo>
                    <a:pt x="1" y="15736"/>
                  </a:lnTo>
                  <a:cubicBezTo>
                    <a:pt x="1" y="15736"/>
                    <a:pt x="4201" y="17950"/>
                    <a:pt x="9864" y="17950"/>
                  </a:cubicBezTo>
                  <a:cubicBezTo>
                    <a:pt x="14889" y="17950"/>
                    <a:pt x="21065" y="16207"/>
                    <a:pt x="26481" y="9627"/>
                  </a:cubicBezTo>
                  <a:cubicBezTo>
                    <a:pt x="29313" y="6187"/>
                    <a:pt x="30530" y="3604"/>
                    <a:pt x="29086" y="1349"/>
                  </a:cubicBezTo>
                  <a:cubicBezTo>
                    <a:pt x="28664" y="689"/>
                    <a:pt x="27684" y="1"/>
                    <a:pt x="26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1895600" y="3928950"/>
              <a:ext cx="200325" cy="135750"/>
            </a:xfrm>
            <a:custGeom>
              <a:avLst/>
              <a:gdLst/>
              <a:ahLst/>
              <a:cxnLst/>
              <a:rect l="l" t="t" r="r" b="b"/>
              <a:pathLst>
                <a:path w="8013" h="5430" extrusionOk="0">
                  <a:moveTo>
                    <a:pt x="7521" y="1"/>
                  </a:moveTo>
                  <a:cubicBezTo>
                    <a:pt x="7505" y="1"/>
                    <a:pt x="7495" y="7"/>
                    <a:pt x="7495" y="7"/>
                  </a:cubicBezTo>
                  <a:cubicBezTo>
                    <a:pt x="7039" y="1252"/>
                    <a:pt x="6754" y="1559"/>
                    <a:pt x="5935" y="1559"/>
                  </a:cubicBezTo>
                  <a:cubicBezTo>
                    <a:pt x="5910" y="1559"/>
                    <a:pt x="5884" y="1559"/>
                    <a:pt x="5859" y="1558"/>
                  </a:cubicBezTo>
                  <a:cubicBezTo>
                    <a:pt x="5543" y="1551"/>
                    <a:pt x="5333" y="1384"/>
                    <a:pt x="5192" y="1170"/>
                  </a:cubicBezTo>
                  <a:cubicBezTo>
                    <a:pt x="4941" y="790"/>
                    <a:pt x="4520" y="572"/>
                    <a:pt x="4081" y="572"/>
                  </a:cubicBezTo>
                  <a:cubicBezTo>
                    <a:pt x="3953" y="572"/>
                    <a:pt x="3823" y="590"/>
                    <a:pt x="3695" y="629"/>
                  </a:cubicBezTo>
                  <a:cubicBezTo>
                    <a:pt x="3577" y="665"/>
                    <a:pt x="3499" y="816"/>
                    <a:pt x="3479" y="940"/>
                  </a:cubicBezTo>
                  <a:cubicBezTo>
                    <a:pt x="3419" y="1311"/>
                    <a:pt x="3131" y="1648"/>
                    <a:pt x="2883" y="1903"/>
                  </a:cubicBezTo>
                  <a:cubicBezTo>
                    <a:pt x="2115" y="2690"/>
                    <a:pt x="974" y="3003"/>
                    <a:pt x="258" y="3844"/>
                  </a:cubicBezTo>
                  <a:cubicBezTo>
                    <a:pt x="64" y="4071"/>
                    <a:pt x="1" y="4334"/>
                    <a:pt x="33" y="4580"/>
                  </a:cubicBezTo>
                  <a:cubicBezTo>
                    <a:pt x="39" y="4623"/>
                    <a:pt x="48" y="4667"/>
                    <a:pt x="60" y="4709"/>
                  </a:cubicBezTo>
                  <a:cubicBezTo>
                    <a:pt x="64" y="4720"/>
                    <a:pt x="67" y="4731"/>
                    <a:pt x="70" y="4742"/>
                  </a:cubicBezTo>
                  <a:cubicBezTo>
                    <a:pt x="82" y="4779"/>
                    <a:pt x="95" y="4815"/>
                    <a:pt x="111" y="4851"/>
                  </a:cubicBezTo>
                  <a:cubicBezTo>
                    <a:pt x="114" y="4855"/>
                    <a:pt x="115" y="4861"/>
                    <a:pt x="117" y="4866"/>
                  </a:cubicBezTo>
                  <a:cubicBezTo>
                    <a:pt x="136" y="4905"/>
                    <a:pt x="157" y="4943"/>
                    <a:pt x="181" y="4980"/>
                  </a:cubicBezTo>
                  <a:cubicBezTo>
                    <a:pt x="187" y="4989"/>
                    <a:pt x="193" y="4998"/>
                    <a:pt x="200" y="5008"/>
                  </a:cubicBezTo>
                  <a:cubicBezTo>
                    <a:pt x="219" y="5037"/>
                    <a:pt x="241" y="5066"/>
                    <a:pt x="266" y="5094"/>
                  </a:cubicBezTo>
                  <a:cubicBezTo>
                    <a:pt x="271" y="5101"/>
                    <a:pt x="276" y="5108"/>
                    <a:pt x="282" y="5113"/>
                  </a:cubicBezTo>
                  <a:cubicBezTo>
                    <a:pt x="311" y="5146"/>
                    <a:pt x="341" y="5176"/>
                    <a:pt x="375" y="5204"/>
                  </a:cubicBezTo>
                  <a:cubicBezTo>
                    <a:pt x="382" y="5211"/>
                    <a:pt x="391" y="5217"/>
                    <a:pt x="400" y="5223"/>
                  </a:cubicBezTo>
                  <a:cubicBezTo>
                    <a:pt x="428" y="5245"/>
                    <a:pt x="457" y="5266"/>
                    <a:pt x="487" y="5286"/>
                  </a:cubicBezTo>
                  <a:cubicBezTo>
                    <a:pt x="495" y="5291"/>
                    <a:pt x="503" y="5297"/>
                    <a:pt x="512" y="5302"/>
                  </a:cubicBezTo>
                  <a:cubicBezTo>
                    <a:pt x="551" y="5324"/>
                    <a:pt x="589" y="5344"/>
                    <a:pt x="630" y="5360"/>
                  </a:cubicBezTo>
                  <a:cubicBezTo>
                    <a:pt x="638" y="5363"/>
                    <a:pt x="646" y="5366"/>
                    <a:pt x="654" y="5369"/>
                  </a:cubicBezTo>
                  <a:cubicBezTo>
                    <a:pt x="689" y="5382"/>
                    <a:pt x="725" y="5394"/>
                    <a:pt x="761" y="5402"/>
                  </a:cubicBezTo>
                  <a:cubicBezTo>
                    <a:pt x="773" y="5405"/>
                    <a:pt x="785" y="5408"/>
                    <a:pt x="796" y="5410"/>
                  </a:cubicBezTo>
                  <a:cubicBezTo>
                    <a:pt x="840" y="5420"/>
                    <a:pt x="887" y="5426"/>
                    <a:pt x="932" y="5429"/>
                  </a:cubicBezTo>
                  <a:lnTo>
                    <a:pt x="951" y="5429"/>
                  </a:lnTo>
                  <a:cubicBezTo>
                    <a:pt x="961" y="5429"/>
                    <a:pt x="971" y="5429"/>
                    <a:pt x="981" y="5429"/>
                  </a:cubicBezTo>
                  <a:cubicBezTo>
                    <a:pt x="1014" y="5429"/>
                    <a:pt x="1046" y="5428"/>
                    <a:pt x="1078" y="5424"/>
                  </a:cubicBezTo>
                  <a:cubicBezTo>
                    <a:pt x="1092" y="5423"/>
                    <a:pt x="1104" y="5420"/>
                    <a:pt x="1117" y="5419"/>
                  </a:cubicBezTo>
                  <a:cubicBezTo>
                    <a:pt x="1168" y="5412"/>
                    <a:pt x="1218" y="5402"/>
                    <a:pt x="1267" y="5387"/>
                  </a:cubicBezTo>
                  <a:lnTo>
                    <a:pt x="7447" y="3541"/>
                  </a:lnTo>
                  <a:cubicBezTo>
                    <a:pt x="7644" y="3482"/>
                    <a:pt x="7810" y="3347"/>
                    <a:pt x="7906" y="3167"/>
                  </a:cubicBezTo>
                  <a:cubicBezTo>
                    <a:pt x="7931" y="3122"/>
                    <a:pt x="7951" y="3076"/>
                    <a:pt x="7965" y="3028"/>
                  </a:cubicBezTo>
                  <a:cubicBezTo>
                    <a:pt x="8011" y="2882"/>
                    <a:pt x="8012" y="2724"/>
                    <a:pt x="7967" y="2576"/>
                  </a:cubicBezTo>
                  <a:lnTo>
                    <a:pt x="7569" y="1254"/>
                  </a:lnTo>
                  <a:cubicBezTo>
                    <a:pt x="7742" y="111"/>
                    <a:pt x="7587" y="1"/>
                    <a:pt x="7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1632150" y="4034700"/>
              <a:ext cx="212550" cy="102175"/>
            </a:xfrm>
            <a:custGeom>
              <a:avLst/>
              <a:gdLst/>
              <a:ahLst/>
              <a:cxnLst/>
              <a:rect l="l" t="t" r="r" b="b"/>
              <a:pathLst>
                <a:path w="8502" h="4087" extrusionOk="0">
                  <a:moveTo>
                    <a:pt x="4555" y="0"/>
                  </a:moveTo>
                  <a:cubicBezTo>
                    <a:pt x="4527" y="0"/>
                    <a:pt x="4499" y="1"/>
                    <a:pt x="4470" y="3"/>
                  </a:cubicBezTo>
                  <a:cubicBezTo>
                    <a:pt x="4346" y="12"/>
                    <a:pt x="4235" y="141"/>
                    <a:pt x="4188" y="257"/>
                  </a:cubicBezTo>
                  <a:cubicBezTo>
                    <a:pt x="4045" y="604"/>
                    <a:pt x="3689" y="867"/>
                    <a:pt x="3389" y="1059"/>
                  </a:cubicBezTo>
                  <a:cubicBezTo>
                    <a:pt x="2462" y="1651"/>
                    <a:pt x="1279" y="1695"/>
                    <a:pt x="391" y="2352"/>
                  </a:cubicBezTo>
                  <a:cubicBezTo>
                    <a:pt x="150" y="2529"/>
                    <a:pt x="29" y="2771"/>
                    <a:pt x="5" y="3017"/>
                  </a:cubicBezTo>
                  <a:cubicBezTo>
                    <a:pt x="0" y="3061"/>
                    <a:pt x="0" y="3105"/>
                    <a:pt x="1" y="3149"/>
                  </a:cubicBezTo>
                  <a:cubicBezTo>
                    <a:pt x="1" y="3161"/>
                    <a:pt x="2" y="3172"/>
                    <a:pt x="3" y="3184"/>
                  </a:cubicBezTo>
                  <a:cubicBezTo>
                    <a:pt x="6" y="3222"/>
                    <a:pt x="12" y="3261"/>
                    <a:pt x="19" y="3298"/>
                  </a:cubicBezTo>
                  <a:cubicBezTo>
                    <a:pt x="20" y="3304"/>
                    <a:pt x="20" y="3309"/>
                    <a:pt x="21" y="3315"/>
                  </a:cubicBezTo>
                  <a:cubicBezTo>
                    <a:pt x="30" y="3357"/>
                    <a:pt x="42" y="3399"/>
                    <a:pt x="57" y="3440"/>
                  </a:cubicBezTo>
                  <a:cubicBezTo>
                    <a:pt x="60" y="3450"/>
                    <a:pt x="64" y="3461"/>
                    <a:pt x="69" y="3471"/>
                  </a:cubicBezTo>
                  <a:cubicBezTo>
                    <a:pt x="81" y="3505"/>
                    <a:pt x="97" y="3538"/>
                    <a:pt x="113" y="3570"/>
                  </a:cubicBezTo>
                  <a:cubicBezTo>
                    <a:pt x="117" y="3578"/>
                    <a:pt x="121" y="3586"/>
                    <a:pt x="124" y="3593"/>
                  </a:cubicBezTo>
                  <a:cubicBezTo>
                    <a:pt x="145" y="3632"/>
                    <a:pt x="169" y="3668"/>
                    <a:pt x="195" y="3702"/>
                  </a:cubicBezTo>
                  <a:cubicBezTo>
                    <a:pt x="201" y="3711"/>
                    <a:pt x="208" y="3719"/>
                    <a:pt x="214" y="3727"/>
                  </a:cubicBezTo>
                  <a:cubicBezTo>
                    <a:pt x="236" y="3755"/>
                    <a:pt x="259" y="3782"/>
                    <a:pt x="285" y="3807"/>
                  </a:cubicBezTo>
                  <a:cubicBezTo>
                    <a:pt x="292" y="3815"/>
                    <a:pt x="299" y="3822"/>
                    <a:pt x="307" y="3829"/>
                  </a:cubicBezTo>
                  <a:cubicBezTo>
                    <a:pt x="338" y="3859"/>
                    <a:pt x="372" y="3887"/>
                    <a:pt x="407" y="3914"/>
                  </a:cubicBezTo>
                  <a:cubicBezTo>
                    <a:pt x="415" y="3919"/>
                    <a:pt x="422" y="3923"/>
                    <a:pt x="429" y="3928"/>
                  </a:cubicBezTo>
                  <a:cubicBezTo>
                    <a:pt x="461" y="3949"/>
                    <a:pt x="493" y="3968"/>
                    <a:pt x="526" y="3985"/>
                  </a:cubicBezTo>
                  <a:cubicBezTo>
                    <a:pt x="536" y="3990"/>
                    <a:pt x="547" y="3996"/>
                    <a:pt x="557" y="4000"/>
                  </a:cubicBezTo>
                  <a:cubicBezTo>
                    <a:pt x="599" y="4020"/>
                    <a:pt x="642" y="4036"/>
                    <a:pt x="686" y="4049"/>
                  </a:cubicBezTo>
                  <a:cubicBezTo>
                    <a:pt x="692" y="4051"/>
                    <a:pt x="699" y="4051"/>
                    <a:pt x="705" y="4054"/>
                  </a:cubicBezTo>
                  <a:cubicBezTo>
                    <a:pt x="745" y="4064"/>
                    <a:pt x="787" y="4072"/>
                    <a:pt x="829" y="4077"/>
                  </a:cubicBezTo>
                  <a:cubicBezTo>
                    <a:pt x="842" y="4079"/>
                    <a:pt x="856" y="4080"/>
                    <a:pt x="869" y="4082"/>
                  </a:cubicBezTo>
                  <a:cubicBezTo>
                    <a:pt x="903" y="4085"/>
                    <a:pt x="937" y="4086"/>
                    <a:pt x="971" y="4086"/>
                  </a:cubicBezTo>
                  <a:cubicBezTo>
                    <a:pt x="988" y="4086"/>
                    <a:pt x="1005" y="4086"/>
                    <a:pt x="1022" y="4085"/>
                  </a:cubicBezTo>
                  <a:lnTo>
                    <a:pt x="7459" y="3693"/>
                  </a:lnTo>
                  <a:cubicBezTo>
                    <a:pt x="7665" y="3680"/>
                    <a:pt x="7857" y="3586"/>
                    <a:pt x="7993" y="3433"/>
                  </a:cubicBezTo>
                  <a:cubicBezTo>
                    <a:pt x="8026" y="3395"/>
                    <a:pt x="8055" y="3355"/>
                    <a:pt x="8080" y="3312"/>
                  </a:cubicBezTo>
                  <a:cubicBezTo>
                    <a:pt x="8159" y="3179"/>
                    <a:pt x="8195" y="3024"/>
                    <a:pt x="8186" y="2871"/>
                  </a:cubicBezTo>
                  <a:lnTo>
                    <a:pt x="8138" y="2120"/>
                  </a:lnTo>
                  <a:cubicBezTo>
                    <a:pt x="8114" y="1735"/>
                    <a:pt x="8171" y="1347"/>
                    <a:pt x="8281" y="979"/>
                  </a:cubicBezTo>
                  <a:cubicBezTo>
                    <a:pt x="8501" y="246"/>
                    <a:pt x="8283" y="216"/>
                    <a:pt x="8245" y="216"/>
                  </a:cubicBezTo>
                  <a:cubicBezTo>
                    <a:pt x="8241" y="216"/>
                    <a:pt x="8240" y="216"/>
                    <a:pt x="8240" y="216"/>
                  </a:cubicBezTo>
                  <a:cubicBezTo>
                    <a:pt x="7813" y="1159"/>
                    <a:pt x="7438" y="1481"/>
                    <a:pt x="6902" y="1481"/>
                  </a:cubicBezTo>
                  <a:cubicBezTo>
                    <a:pt x="6740" y="1481"/>
                    <a:pt x="6563" y="1452"/>
                    <a:pt x="6365" y="1401"/>
                  </a:cubicBezTo>
                  <a:cubicBezTo>
                    <a:pt x="6059" y="1323"/>
                    <a:pt x="5893" y="1110"/>
                    <a:pt x="5803" y="872"/>
                  </a:cubicBezTo>
                  <a:cubicBezTo>
                    <a:pt x="5609" y="345"/>
                    <a:pt x="5109" y="0"/>
                    <a:pt x="4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2516725" y="2231625"/>
              <a:ext cx="465200" cy="372275"/>
            </a:xfrm>
            <a:custGeom>
              <a:avLst/>
              <a:gdLst/>
              <a:ahLst/>
              <a:cxnLst/>
              <a:rect l="l" t="t" r="r" b="b"/>
              <a:pathLst>
                <a:path w="18608" h="14891" extrusionOk="0">
                  <a:moveTo>
                    <a:pt x="10605" y="14286"/>
                  </a:moveTo>
                  <a:lnTo>
                    <a:pt x="10605" y="14286"/>
                  </a:lnTo>
                  <a:cubicBezTo>
                    <a:pt x="10594" y="14328"/>
                    <a:pt x="10576" y="14363"/>
                    <a:pt x="10560" y="14399"/>
                  </a:cubicBezTo>
                  <a:lnTo>
                    <a:pt x="10560" y="14399"/>
                  </a:lnTo>
                  <a:cubicBezTo>
                    <a:pt x="10574" y="14363"/>
                    <a:pt x="10589" y="14326"/>
                    <a:pt x="10605" y="14286"/>
                  </a:cubicBezTo>
                  <a:close/>
                  <a:moveTo>
                    <a:pt x="7122" y="1"/>
                  </a:moveTo>
                  <a:cubicBezTo>
                    <a:pt x="5124" y="1"/>
                    <a:pt x="3251" y="595"/>
                    <a:pt x="2553" y="1290"/>
                  </a:cubicBezTo>
                  <a:cubicBezTo>
                    <a:pt x="2211" y="1100"/>
                    <a:pt x="1907" y="1015"/>
                    <a:pt x="1644" y="1015"/>
                  </a:cubicBezTo>
                  <a:cubicBezTo>
                    <a:pt x="228" y="1015"/>
                    <a:pt x="0" y="3470"/>
                    <a:pt x="1382" y="4991"/>
                  </a:cubicBezTo>
                  <a:cubicBezTo>
                    <a:pt x="731" y="8103"/>
                    <a:pt x="7161" y="8392"/>
                    <a:pt x="7161" y="8392"/>
                  </a:cubicBezTo>
                  <a:cubicBezTo>
                    <a:pt x="6261" y="9956"/>
                    <a:pt x="7520" y="11569"/>
                    <a:pt x="7520" y="11569"/>
                  </a:cubicBezTo>
                  <a:cubicBezTo>
                    <a:pt x="6718" y="12959"/>
                    <a:pt x="7357" y="14015"/>
                    <a:pt x="7357" y="14015"/>
                  </a:cubicBezTo>
                  <a:cubicBezTo>
                    <a:pt x="7397" y="13912"/>
                    <a:pt x="7446" y="13812"/>
                    <a:pt x="7502" y="13715"/>
                  </a:cubicBezTo>
                  <a:lnTo>
                    <a:pt x="7502" y="13715"/>
                  </a:lnTo>
                  <a:cubicBezTo>
                    <a:pt x="7408" y="13899"/>
                    <a:pt x="7357" y="14015"/>
                    <a:pt x="7357" y="14015"/>
                  </a:cubicBezTo>
                  <a:cubicBezTo>
                    <a:pt x="7357" y="14015"/>
                    <a:pt x="8043" y="14890"/>
                    <a:pt x="9649" y="14890"/>
                  </a:cubicBezTo>
                  <a:cubicBezTo>
                    <a:pt x="9872" y="14890"/>
                    <a:pt x="10112" y="14873"/>
                    <a:pt x="10370" y="14835"/>
                  </a:cubicBezTo>
                  <a:cubicBezTo>
                    <a:pt x="18607" y="12943"/>
                    <a:pt x="13351" y="4706"/>
                    <a:pt x="13351" y="4706"/>
                  </a:cubicBezTo>
                  <a:cubicBezTo>
                    <a:pt x="12883" y="1135"/>
                    <a:pt x="9883" y="1"/>
                    <a:pt x="7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4848875" y="1278800"/>
              <a:ext cx="312200" cy="880650"/>
            </a:xfrm>
            <a:custGeom>
              <a:avLst/>
              <a:gdLst/>
              <a:ahLst/>
              <a:cxnLst/>
              <a:rect l="l" t="t" r="r" b="b"/>
              <a:pathLst>
                <a:path w="12488" h="35226" extrusionOk="0">
                  <a:moveTo>
                    <a:pt x="5834" y="1"/>
                  </a:moveTo>
                  <a:cubicBezTo>
                    <a:pt x="3598" y="1"/>
                    <a:pt x="1545" y="1599"/>
                    <a:pt x="1187" y="3962"/>
                  </a:cubicBezTo>
                  <a:cubicBezTo>
                    <a:pt x="1137" y="4291"/>
                    <a:pt x="1105" y="4622"/>
                    <a:pt x="1091" y="4954"/>
                  </a:cubicBezTo>
                  <a:cubicBezTo>
                    <a:pt x="1044" y="6024"/>
                    <a:pt x="1232" y="7092"/>
                    <a:pt x="1524" y="8123"/>
                  </a:cubicBezTo>
                  <a:cubicBezTo>
                    <a:pt x="2347" y="11025"/>
                    <a:pt x="3464" y="18261"/>
                    <a:pt x="1720" y="24136"/>
                  </a:cubicBezTo>
                  <a:cubicBezTo>
                    <a:pt x="0" y="29934"/>
                    <a:pt x="1558" y="35226"/>
                    <a:pt x="6934" y="35226"/>
                  </a:cubicBezTo>
                  <a:cubicBezTo>
                    <a:pt x="7959" y="35226"/>
                    <a:pt x="9123" y="35033"/>
                    <a:pt x="10430" y="34615"/>
                  </a:cubicBezTo>
                  <a:cubicBezTo>
                    <a:pt x="10430" y="34615"/>
                    <a:pt x="12487" y="29947"/>
                    <a:pt x="10139" y="26474"/>
                  </a:cubicBezTo>
                  <a:cubicBezTo>
                    <a:pt x="10139" y="26474"/>
                    <a:pt x="10401" y="20679"/>
                    <a:pt x="8019" y="17884"/>
                  </a:cubicBezTo>
                  <a:cubicBezTo>
                    <a:pt x="8019" y="17884"/>
                    <a:pt x="11397" y="15461"/>
                    <a:pt x="7768" y="11497"/>
                  </a:cubicBezTo>
                  <a:cubicBezTo>
                    <a:pt x="6785" y="10685"/>
                    <a:pt x="6180" y="9633"/>
                    <a:pt x="5815" y="8558"/>
                  </a:cubicBezTo>
                  <a:cubicBezTo>
                    <a:pt x="4976" y="6083"/>
                    <a:pt x="5467" y="3347"/>
                    <a:pt x="6932" y="1182"/>
                  </a:cubicBezTo>
                  <a:lnTo>
                    <a:pt x="7520" y="313"/>
                  </a:lnTo>
                  <a:cubicBezTo>
                    <a:pt x="6962" y="100"/>
                    <a:pt x="6392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5527550" y="1902300"/>
              <a:ext cx="184325" cy="105825"/>
            </a:xfrm>
            <a:custGeom>
              <a:avLst/>
              <a:gdLst/>
              <a:ahLst/>
              <a:cxnLst/>
              <a:rect l="l" t="t" r="r" b="b"/>
              <a:pathLst>
                <a:path w="7373" h="4233" extrusionOk="0">
                  <a:moveTo>
                    <a:pt x="4358" y="1"/>
                  </a:moveTo>
                  <a:cubicBezTo>
                    <a:pt x="4124" y="1"/>
                    <a:pt x="3844" y="40"/>
                    <a:pt x="3508" y="141"/>
                  </a:cubicBezTo>
                  <a:lnTo>
                    <a:pt x="1974" y="587"/>
                  </a:lnTo>
                  <a:cubicBezTo>
                    <a:pt x="1974" y="587"/>
                    <a:pt x="1911" y="580"/>
                    <a:pt x="1806" y="580"/>
                  </a:cubicBezTo>
                  <a:cubicBezTo>
                    <a:pt x="1421" y="580"/>
                    <a:pt x="471" y="678"/>
                    <a:pt x="0" y="1597"/>
                  </a:cubicBezTo>
                  <a:lnTo>
                    <a:pt x="831" y="4230"/>
                  </a:lnTo>
                  <a:cubicBezTo>
                    <a:pt x="831" y="4230"/>
                    <a:pt x="878" y="4232"/>
                    <a:pt x="964" y="4232"/>
                  </a:cubicBezTo>
                  <a:cubicBezTo>
                    <a:pt x="1701" y="4232"/>
                    <a:pt x="5307" y="4088"/>
                    <a:pt x="7372" y="1349"/>
                  </a:cubicBezTo>
                  <a:lnTo>
                    <a:pt x="7372" y="1349"/>
                  </a:lnTo>
                  <a:lnTo>
                    <a:pt x="2941" y="1363"/>
                  </a:lnTo>
                  <a:lnTo>
                    <a:pt x="2941" y="1363"/>
                  </a:lnTo>
                  <a:lnTo>
                    <a:pt x="5441" y="537"/>
                  </a:lnTo>
                  <a:cubicBezTo>
                    <a:pt x="5441" y="537"/>
                    <a:pt x="5216" y="1"/>
                    <a:pt x="4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5489075" y="1942225"/>
              <a:ext cx="62650" cy="80900"/>
            </a:xfrm>
            <a:custGeom>
              <a:avLst/>
              <a:gdLst/>
              <a:ahLst/>
              <a:cxnLst/>
              <a:rect l="l" t="t" r="r" b="b"/>
              <a:pathLst>
                <a:path w="2506" h="3236" extrusionOk="0">
                  <a:moveTo>
                    <a:pt x="1539" y="0"/>
                  </a:moveTo>
                  <a:lnTo>
                    <a:pt x="1" y="640"/>
                  </a:lnTo>
                  <a:lnTo>
                    <a:pt x="696" y="3236"/>
                  </a:lnTo>
                  <a:lnTo>
                    <a:pt x="2370" y="2633"/>
                  </a:lnTo>
                  <a:cubicBezTo>
                    <a:pt x="2370" y="2633"/>
                    <a:pt x="2506" y="866"/>
                    <a:pt x="1539" y="0"/>
                  </a:cubicBezTo>
                  <a:close/>
                </a:path>
              </a:pathLst>
            </a:custGeom>
            <a:solidFill>
              <a:srgbClr val="D3D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4778025" y="1564025"/>
              <a:ext cx="728475" cy="491975"/>
            </a:xfrm>
            <a:custGeom>
              <a:avLst/>
              <a:gdLst/>
              <a:ahLst/>
              <a:cxnLst/>
              <a:rect l="l" t="t" r="r" b="b"/>
              <a:pathLst>
                <a:path w="29139" h="19679" extrusionOk="0">
                  <a:moveTo>
                    <a:pt x="4067" y="0"/>
                  </a:moveTo>
                  <a:cubicBezTo>
                    <a:pt x="3015" y="0"/>
                    <a:pt x="2110" y="535"/>
                    <a:pt x="1667" y="1094"/>
                  </a:cubicBezTo>
                  <a:cubicBezTo>
                    <a:pt x="0" y="3190"/>
                    <a:pt x="949" y="5884"/>
                    <a:pt x="3416" y="9593"/>
                  </a:cubicBezTo>
                  <a:cubicBezTo>
                    <a:pt x="8878" y="17806"/>
                    <a:pt x="16011" y="19678"/>
                    <a:pt x="21380" y="19678"/>
                  </a:cubicBezTo>
                  <a:cubicBezTo>
                    <a:pt x="25878" y="19678"/>
                    <a:pt x="29138" y="18364"/>
                    <a:pt x="29138" y="18364"/>
                  </a:cubicBezTo>
                  <a:lnTo>
                    <a:pt x="28443" y="15768"/>
                  </a:lnTo>
                  <a:cubicBezTo>
                    <a:pt x="28321" y="15769"/>
                    <a:pt x="28200" y="15770"/>
                    <a:pt x="28080" y="15770"/>
                  </a:cubicBezTo>
                  <a:cubicBezTo>
                    <a:pt x="14681" y="15770"/>
                    <a:pt x="10626" y="9572"/>
                    <a:pt x="8154" y="3661"/>
                  </a:cubicBezTo>
                  <a:cubicBezTo>
                    <a:pt x="6985" y="868"/>
                    <a:pt x="5407" y="0"/>
                    <a:pt x="4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4794975" y="1225175"/>
              <a:ext cx="304050" cy="455225"/>
            </a:xfrm>
            <a:custGeom>
              <a:avLst/>
              <a:gdLst/>
              <a:ahLst/>
              <a:cxnLst/>
              <a:rect l="l" t="t" r="r" b="b"/>
              <a:pathLst>
                <a:path w="12162" h="18209" extrusionOk="0">
                  <a:moveTo>
                    <a:pt x="8758" y="0"/>
                  </a:moveTo>
                  <a:cubicBezTo>
                    <a:pt x="3674" y="1884"/>
                    <a:pt x="54" y="5121"/>
                    <a:pt x="11" y="9718"/>
                  </a:cubicBezTo>
                  <a:cubicBezTo>
                    <a:pt x="0" y="10829"/>
                    <a:pt x="467" y="11867"/>
                    <a:pt x="1147" y="12745"/>
                  </a:cubicBezTo>
                  <a:lnTo>
                    <a:pt x="1152" y="12750"/>
                  </a:lnTo>
                  <a:cubicBezTo>
                    <a:pt x="1878" y="13705"/>
                    <a:pt x="253" y="14613"/>
                    <a:pt x="676" y="15221"/>
                  </a:cubicBezTo>
                  <a:cubicBezTo>
                    <a:pt x="761" y="15342"/>
                    <a:pt x="893" y="15421"/>
                    <a:pt x="1021" y="15496"/>
                  </a:cubicBezTo>
                  <a:cubicBezTo>
                    <a:pt x="1803" y="15953"/>
                    <a:pt x="2638" y="16449"/>
                    <a:pt x="3483" y="16840"/>
                  </a:cubicBezTo>
                  <a:cubicBezTo>
                    <a:pt x="4300" y="17217"/>
                    <a:pt x="5177" y="17453"/>
                    <a:pt x="6048" y="17668"/>
                  </a:cubicBezTo>
                  <a:cubicBezTo>
                    <a:pt x="6512" y="17783"/>
                    <a:pt x="6944" y="18208"/>
                    <a:pt x="7109" y="18208"/>
                  </a:cubicBezTo>
                  <a:cubicBezTo>
                    <a:pt x="7182" y="18208"/>
                    <a:pt x="7202" y="18125"/>
                    <a:pt x="7150" y="17894"/>
                  </a:cubicBezTo>
                  <a:cubicBezTo>
                    <a:pt x="6961" y="17049"/>
                    <a:pt x="6927" y="15161"/>
                    <a:pt x="6942" y="14653"/>
                  </a:cubicBezTo>
                  <a:cubicBezTo>
                    <a:pt x="6964" y="14477"/>
                    <a:pt x="6981" y="14300"/>
                    <a:pt x="6994" y="14123"/>
                  </a:cubicBezTo>
                  <a:cubicBezTo>
                    <a:pt x="7106" y="13507"/>
                    <a:pt x="7373" y="13250"/>
                    <a:pt x="7620" y="13250"/>
                  </a:cubicBezTo>
                  <a:cubicBezTo>
                    <a:pt x="7634" y="13250"/>
                    <a:pt x="7649" y="13251"/>
                    <a:pt x="7663" y="13252"/>
                  </a:cubicBezTo>
                  <a:cubicBezTo>
                    <a:pt x="8004" y="13294"/>
                    <a:pt x="9038" y="13753"/>
                    <a:pt x="9827" y="13753"/>
                  </a:cubicBezTo>
                  <a:cubicBezTo>
                    <a:pt x="10135" y="13753"/>
                    <a:pt x="10405" y="13683"/>
                    <a:pt x="10582" y="13491"/>
                  </a:cubicBezTo>
                  <a:cubicBezTo>
                    <a:pt x="11211" y="12807"/>
                    <a:pt x="10575" y="12064"/>
                    <a:pt x="10748" y="11943"/>
                  </a:cubicBezTo>
                  <a:cubicBezTo>
                    <a:pt x="10827" y="11888"/>
                    <a:pt x="10943" y="11879"/>
                    <a:pt x="11004" y="11803"/>
                  </a:cubicBezTo>
                  <a:cubicBezTo>
                    <a:pt x="11058" y="11737"/>
                    <a:pt x="11067" y="11645"/>
                    <a:pt x="11073" y="11563"/>
                  </a:cubicBezTo>
                  <a:cubicBezTo>
                    <a:pt x="11082" y="11437"/>
                    <a:pt x="11024" y="11331"/>
                    <a:pt x="10970" y="11221"/>
                  </a:cubicBezTo>
                  <a:cubicBezTo>
                    <a:pt x="10965" y="11209"/>
                    <a:pt x="10960" y="11196"/>
                    <a:pt x="10959" y="11183"/>
                  </a:cubicBezTo>
                  <a:cubicBezTo>
                    <a:pt x="10956" y="11131"/>
                    <a:pt x="11045" y="11135"/>
                    <a:pt x="11079" y="11119"/>
                  </a:cubicBezTo>
                  <a:cubicBezTo>
                    <a:pt x="11141" y="11092"/>
                    <a:pt x="11184" y="11064"/>
                    <a:pt x="11219" y="11001"/>
                  </a:cubicBezTo>
                  <a:cubicBezTo>
                    <a:pt x="11289" y="10873"/>
                    <a:pt x="11287" y="10700"/>
                    <a:pt x="11236" y="10566"/>
                  </a:cubicBezTo>
                  <a:cubicBezTo>
                    <a:pt x="11188" y="10443"/>
                    <a:pt x="11053" y="10365"/>
                    <a:pt x="11056" y="10221"/>
                  </a:cubicBezTo>
                  <a:cubicBezTo>
                    <a:pt x="11059" y="10143"/>
                    <a:pt x="11118" y="10077"/>
                    <a:pt x="11195" y="10067"/>
                  </a:cubicBezTo>
                  <a:cubicBezTo>
                    <a:pt x="11436" y="10031"/>
                    <a:pt x="12094" y="9901"/>
                    <a:pt x="12126" y="9538"/>
                  </a:cubicBezTo>
                  <a:cubicBezTo>
                    <a:pt x="12161" y="9142"/>
                    <a:pt x="11274" y="8664"/>
                    <a:pt x="10862" y="7812"/>
                  </a:cubicBezTo>
                  <a:cubicBezTo>
                    <a:pt x="10856" y="7800"/>
                    <a:pt x="10854" y="7791"/>
                    <a:pt x="10849" y="7779"/>
                  </a:cubicBezTo>
                  <a:cubicBezTo>
                    <a:pt x="10525" y="7110"/>
                    <a:pt x="11095" y="6591"/>
                    <a:pt x="11112" y="5947"/>
                  </a:cubicBezTo>
                  <a:cubicBezTo>
                    <a:pt x="11124" y="5534"/>
                    <a:pt x="11047" y="5127"/>
                    <a:pt x="10910" y="4738"/>
                  </a:cubicBezTo>
                  <a:cubicBezTo>
                    <a:pt x="10895" y="4696"/>
                    <a:pt x="10853" y="4593"/>
                    <a:pt x="10794" y="4457"/>
                  </a:cubicBezTo>
                  <a:cubicBezTo>
                    <a:pt x="10525" y="3839"/>
                    <a:pt x="10346" y="3190"/>
                    <a:pt x="10234" y="2526"/>
                  </a:cubicBezTo>
                  <a:cubicBezTo>
                    <a:pt x="10144" y="1980"/>
                    <a:pt x="9951" y="1320"/>
                    <a:pt x="9540" y="865"/>
                  </a:cubicBezTo>
                  <a:cubicBezTo>
                    <a:pt x="9328" y="547"/>
                    <a:pt x="9060" y="261"/>
                    <a:pt x="8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5086350" y="2245500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0" y="0"/>
                  </a:moveTo>
                  <a:lnTo>
                    <a:pt x="12006" y="2567"/>
                  </a:lnTo>
                  <a:lnTo>
                    <a:pt x="15199" y="6685"/>
                  </a:lnTo>
                  <a:cubicBezTo>
                    <a:pt x="11573" y="13866"/>
                    <a:pt x="18561" y="28081"/>
                    <a:pt x="18561" y="28081"/>
                  </a:cubicBezTo>
                  <a:lnTo>
                    <a:pt x="20932" y="28732"/>
                  </a:lnTo>
                  <a:lnTo>
                    <a:pt x="19489" y="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4780625" y="22455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12229" y="0"/>
                  </a:moveTo>
                  <a:lnTo>
                    <a:pt x="1" y="3733"/>
                  </a:lnTo>
                  <a:cubicBezTo>
                    <a:pt x="1" y="3733"/>
                    <a:pt x="1120" y="10005"/>
                    <a:pt x="11791" y="11943"/>
                  </a:cubicBezTo>
                  <a:cubicBezTo>
                    <a:pt x="13154" y="12190"/>
                    <a:pt x="14451" y="12298"/>
                    <a:pt x="15678" y="12298"/>
                  </a:cubicBezTo>
                  <a:cubicBezTo>
                    <a:pt x="21206" y="12298"/>
                    <a:pt x="25292" y="10107"/>
                    <a:pt x="27432" y="8617"/>
                  </a:cubicBezTo>
                  <a:cubicBezTo>
                    <a:pt x="27676" y="8446"/>
                    <a:pt x="27949" y="8368"/>
                    <a:pt x="28218" y="8368"/>
                  </a:cubicBezTo>
                  <a:cubicBezTo>
                    <a:pt x="28825" y="8368"/>
                    <a:pt x="29409" y="8769"/>
                    <a:pt x="29590" y="9418"/>
                  </a:cubicBezTo>
                  <a:cubicBezTo>
                    <a:pt x="30501" y="12679"/>
                    <a:pt x="33149" y="19849"/>
                    <a:pt x="40761" y="32295"/>
                  </a:cubicBezTo>
                  <a:lnTo>
                    <a:pt x="43004" y="32910"/>
                  </a:lnTo>
                  <a:lnTo>
                    <a:pt x="43004" y="32910"/>
                  </a:lnTo>
                  <a:lnTo>
                    <a:pt x="34401" y="1734"/>
                  </a:lnTo>
                  <a:cubicBezTo>
                    <a:pt x="34151" y="826"/>
                    <a:pt x="33330" y="195"/>
                    <a:pt x="32388" y="186"/>
                  </a:cubicBezTo>
                  <a:lnTo>
                    <a:pt x="12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4674975" y="1576325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7146" y="0"/>
                  </a:moveTo>
                  <a:cubicBezTo>
                    <a:pt x="6590" y="0"/>
                    <a:pt x="5946" y="158"/>
                    <a:pt x="5361" y="694"/>
                  </a:cubicBezTo>
                  <a:cubicBezTo>
                    <a:pt x="1710" y="4035"/>
                    <a:pt x="1" y="20620"/>
                    <a:pt x="4227" y="30500"/>
                  </a:cubicBezTo>
                  <a:lnTo>
                    <a:pt x="16455" y="26767"/>
                  </a:lnTo>
                  <a:lnTo>
                    <a:pt x="12785" y="5772"/>
                  </a:lnTo>
                  <a:cubicBezTo>
                    <a:pt x="12785" y="5772"/>
                    <a:pt x="12761" y="2096"/>
                    <a:pt x="8565" y="327"/>
                  </a:cubicBezTo>
                  <a:cubicBezTo>
                    <a:pt x="8565" y="327"/>
                    <a:pt x="7946" y="0"/>
                    <a:pt x="7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705275" y="1607600"/>
              <a:ext cx="176750" cy="296800"/>
            </a:xfrm>
            <a:custGeom>
              <a:avLst/>
              <a:gdLst/>
              <a:ahLst/>
              <a:cxnLst/>
              <a:rect l="l" t="t" r="r" b="b"/>
              <a:pathLst>
                <a:path w="7070" h="11872" extrusionOk="0">
                  <a:moveTo>
                    <a:pt x="6291" y="1"/>
                  </a:moveTo>
                  <a:lnTo>
                    <a:pt x="0" y="11442"/>
                  </a:lnTo>
                  <a:lnTo>
                    <a:pt x="781" y="11871"/>
                  </a:lnTo>
                  <a:lnTo>
                    <a:pt x="7070" y="430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696475" y="1596925"/>
              <a:ext cx="201675" cy="338575"/>
            </a:xfrm>
            <a:custGeom>
              <a:avLst/>
              <a:gdLst/>
              <a:ahLst/>
              <a:cxnLst/>
              <a:rect l="l" t="t" r="r" b="b"/>
              <a:pathLst>
                <a:path w="8067" h="13543" extrusionOk="0">
                  <a:moveTo>
                    <a:pt x="7175" y="0"/>
                  </a:moveTo>
                  <a:lnTo>
                    <a:pt x="0" y="13054"/>
                  </a:lnTo>
                  <a:lnTo>
                    <a:pt x="890" y="13543"/>
                  </a:lnTo>
                  <a:lnTo>
                    <a:pt x="8066" y="49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377550" y="1911900"/>
              <a:ext cx="340025" cy="53600"/>
            </a:xfrm>
            <a:custGeom>
              <a:avLst/>
              <a:gdLst/>
              <a:ahLst/>
              <a:cxnLst/>
              <a:rect l="l" t="t" r="r" b="b"/>
              <a:pathLst>
                <a:path w="13601" h="2144" extrusionOk="0">
                  <a:moveTo>
                    <a:pt x="13034" y="1"/>
                  </a:moveTo>
                  <a:lnTo>
                    <a:pt x="172" y="1144"/>
                  </a:lnTo>
                  <a:lnTo>
                    <a:pt x="1" y="2144"/>
                  </a:lnTo>
                  <a:lnTo>
                    <a:pt x="13600" y="937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5522825" y="1910450"/>
              <a:ext cx="182725" cy="114425"/>
            </a:xfrm>
            <a:custGeom>
              <a:avLst/>
              <a:gdLst/>
              <a:ahLst/>
              <a:cxnLst/>
              <a:rect l="l" t="t" r="r" b="b"/>
              <a:pathLst>
                <a:path w="7309" h="4577" extrusionOk="0">
                  <a:moveTo>
                    <a:pt x="4365" y="0"/>
                  </a:moveTo>
                  <a:cubicBezTo>
                    <a:pt x="4097" y="0"/>
                    <a:pt x="3761" y="63"/>
                    <a:pt x="3343" y="236"/>
                  </a:cubicBezTo>
                  <a:lnTo>
                    <a:pt x="1862" y="837"/>
                  </a:lnTo>
                  <a:cubicBezTo>
                    <a:pt x="1862" y="837"/>
                    <a:pt x="1860" y="837"/>
                    <a:pt x="1858" y="837"/>
                  </a:cubicBezTo>
                  <a:cubicBezTo>
                    <a:pt x="1776" y="837"/>
                    <a:pt x="463" y="855"/>
                    <a:pt x="1" y="2041"/>
                  </a:cubicBezTo>
                  <a:lnTo>
                    <a:pt x="1095" y="4577"/>
                  </a:lnTo>
                  <a:cubicBezTo>
                    <a:pt x="1095" y="4577"/>
                    <a:pt x="5324" y="4327"/>
                    <a:pt x="7309" y="1045"/>
                  </a:cubicBezTo>
                  <a:lnTo>
                    <a:pt x="7309" y="1045"/>
                  </a:lnTo>
                  <a:lnTo>
                    <a:pt x="2902" y="1509"/>
                  </a:lnTo>
                  <a:lnTo>
                    <a:pt x="5305" y="433"/>
                  </a:lnTo>
                  <a:cubicBezTo>
                    <a:pt x="5305" y="433"/>
                    <a:pt x="5070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5486200" y="1961500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466" y="1"/>
                  </a:moveTo>
                  <a:lnTo>
                    <a:pt x="1" y="793"/>
                  </a:lnTo>
                  <a:lnTo>
                    <a:pt x="956" y="3304"/>
                  </a:lnTo>
                  <a:lnTo>
                    <a:pt x="2560" y="2535"/>
                  </a:lnTo>
                  <a:cubicBezTo>
                    <a:pt x="2560" y="2535"/>
                    <a:pt x="2515" y="763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4746850" y="1650725"/>
              <a:ext cx="763275" cy="448750"/>
            </a:xfrm>
            <a:custGeom>
              <a:avLst/>
              <a:gdLst/>
              <a:ahLst/>
              <a:cxnLst/>
              <a:rect l="l" t="t" r="r" b="b"/>
              <a:pathLst>
                <a:path w="30531" h="17950" extrusionOk="0">
                  <a:moveTo>
                    <a:pt x="4036" y="0"/>
                  </a:moveTo>
                  <a:cubicBezTo>
                    <a:pt x="2846" y="0"/>
                    <a:pt x="1868" y="689"/>
                    <a:pt x="1445" y="1349"/>
                  </a:cubicBezTo>
                  <a:cubicBezTo>
                    <a:pt x="1" y="3604"/>
                    <a:pt x="1218" y="6186"/>
                    <a:pt x="4050" y="9626"/>
                  </a:cubicBezTo>
                  <a:cubicBezTo>
                    <a:pt x="9466" y="16207"/>
                    <a:pt x="15642" y="17950"/>
                    <a:pt x="20667" y="17950"/>
                  </a:cubicBezTo>
                  <a:cubicBezTo>
                    <a:pt x="26330" y="17950"/>
                    <a:pt x="30530" y="15735"/>
                    <a:pt x="30530" y="15735"/>
                  </a:cubicBezTo>
                  <a:lnTo>
                    <a:pt x="29575" y="13224"/>
                  </a:lnTo>
                  <a:cubicBezTo>
                    <a:pt x="28092" y="13387"/>
                    <a:pt x="26715" y="13465"/>
                    <a:pt x="25433" y="13465"/>
                  </a:cubicBezTo>
                  <a:cubicBezTo>
                    <a:pt x="14958" y="13465"/>
                    <a:pt x="10912" y="8304"/>
                    <a:pt x="8159" y="3242"/>
                  </a:cubicBezTo>
                  <a:cubicBezTo>
                    <a:pt x="6824" y="788"/>
                    <a:pt x="5309" y="0"/>
                    <a:pt x="4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5515850" y="2895875"/>
              <a:ext cx="200325" cy="135725"/>
            </a:xfrm>
            <a:custGeom>
              <a:avLst/>
              <a:gdLst/>
              <a:ahLst/>
              <a:cxnLst/>
              <a:rect l="l" t="t" r="r" b="b"/>
              <a:pathLst>
                <a:path w="8013" h="5429" extrusionOk="0">
                  <a:moveTo>
                    <a:pt x="439" y="0"/>
                  </a:moveTo>
                  <a:cubicBezTo>
                    <a:pt x="392" y="0"/>
                    <a:pt x="291" y="92"/>
                    <a:pt x="404" y="975"/>
                  </a:cubicBezTo>
                  <a:cubicBezTo>
                    <a:pt x="429" y="1157"/>
                    <a:pt x="416" y="1342"/>
                    <a:pt x="364" y="1518"/>
                  </a:cubicBezTo>
                  <a:lnTo>
                    <a:pt x="46" y="2574"/>
                  </a:lnTo>
                  <a:cubicBezTo>
                    <a:pt x="1" y="2723"/>
                    <a:pt x="2" y="2881"/>
                    <a:pt x="47" y="3028"/>
                  </a:cubicBezTo>
                  <a:cubicBezTo>
                    <a:pt x="62" y="3076"/>
                    <a:pt x="82" y="3122"/>
                    <a:pt x="105" y="3165"/>
                  </a:cubicBezTo>
                  <a:cubicBezTo>
                    <a:pt x="203" y="3347"/>
                    <a:pt x="369" y="3481"/>
                    <a:pt x="566" y="3541"/>
                  </a:cubicBezTo>
                  <a:lnTo>
                    <a:pt x="6746" y="5386"/>
                  </a:lnTo>
                  <a:cubicBezTo>
                    <a:pt x="6795" y="5401"/>
                    <a:pt x="6845" y="5412"/>
                    <a:pt x="6896" y="5419"/>
                  </a:cubicBezTo>
                  <a:cubicBezTo>
                    <a:pt x="6909" y="5420"/>
                    <a:pt x="6922" y="5422"/>
                    <a:pt x="6935" y="5424"/>
                  </a:cubicBezTo>
                  <a:cubicBezTo>
                    <a:pt x="6967" y="5427"/>
                    <a:pt x="6999" y="5429"/>
                    <a:pt x="7032" y="5429"/>
                  </a:cubicBezTo>
                  <a:cubicBezTo>
                    <a:pt x="7042" y="5429"/>
                    <a:pt x="7052" y="5428"/>
                    <a:pt x="7062" y="5428"/>
                  </a:cubicBezTo>
                  <a:lnTo>
                    <a:pt x="7081" y="5428"/>
                  </a:lnTo>
                  <a:cubicBezTo>
                    <a:pt x="7126" y="5426"/>
                    <a:pt x="7173" y="5420"/>
                    <a:pt x="7217" y="5410"/>
                  </a:cubicBezTo>
                  <a:cubicBezTo>
                    <a:pt x="7229" y="5407"/>
                    <a:pt x="7240" y="5405"/>
                    <a:pt x="7252" y="5401"/>
                  </a:cubicBezTo>
                  <a:cubicBezTo>
                    <a:pt x="7288" y="5393"/>
                    <a:pt x="7324" y="5382"/>
                    <a:pt x="7359" y="5369"/>
                  </a:cubicBezTo>
                  <a:cubicBezTo>
                    <a:pt x="7367" y="5365"/>
                    <a:pt x="7375" y="5363"/>
                    <a:pt x="7383" y="5360"/>
                  </a:cubicBezTo>
                  <a:cubicBezTo>
                    <a:pt x="7424" y="5343"/>
                    <a:pt x="7462" y="5324"/>
                    <a:pt x="7501" y="5301"/>
                  </a:cubicBezTo>
                  <a:cubicBezTo>
                    <a:pt x="7510" y="5297"/>
                    <a:pt x="7518" y="5291"/>
                    <a:pt x="7527" y="5285"/>
                  </a:cubicBezTo>
                  <a:cubicBezTo>
                    <a:pt x="7556" y="5265"/>
                    <a:pt x="7586" y="5246"/>
                    <a:pt x="7615" y="5222"/>
                  </a:cubicBezTo>
                  <a:cubicBezTo>
                    <a:pt x="7623" y="5217"/>
                    <a:pt x="7631" y="5210"/>
                    <a:pt x="7638" y="5204"/>
                  </a:cubicBezTo>
                  <a:cubicBezTo>
                    <a:pt x="7672" y="5176"/>
                    <a:pt x="7702" y="5146"/>
                    <a:pt x="7731" y="5113"/>
                  </a:cubicBezTo>
                  <a:cubicBezTo>
                    <a:pt x="7737" y="5106"/>
                    <a:pt x="7743" y="5100"/>
                    <a:pt x="7747" y="5093"/>
                  </a:cubicBezTo>
                  <a:cubicBezTo>
                    <a:pt x="7772" y="5065"/>
                    <a:pt x="7794" y="5036"/>
                    <a:pt x="7813" y="5007"/>
                  </a:cubicBezTo>
                  <a:cubicBezTo>
                    <a:pt x="7820" y="4998"/>
                    <a:pt x="7826" y="4989"/>
                    <a:pt x="7833" y="4979"/>
                  </a:cubicBezTo>
                  <a:cubicBezTo>
                    <a:pt x="7857" y="4942"/>
                    <a:pt x="7877" y="4905"/>
                    <a:pt x="7896" y="4865"/>
                  </a:cubicBezTo>
                  <a:cubicBezTo>
                    <a:pt x="7898" y="4861"/>
                    <a:pt x="7900" y="4855"/>
                    <a:pt x="7902" y="4850"/>
                  </a:cubicBezTo>
                  <a:cubicBezTo>
                    <a:pt x="7918" y="4814"/>
                    <a:pt x="7931" y="4778"/>
                    <a:pt x="7943" y="4742"/>
                  </a:cubicBezTo>
                  <a:cubicBezTo>
                    <a:pt x="7946" y="4730"/>
                    <a:pt x="7950" y="4720"/>
                    <a:pt x="7953" y="4708"/>
                  </a:cubicBezTo>
                  <a:cubicBezTo>
                    <a:pt x="7965" y="4666"/>
                    <a:pt x="7974" y="4622"/>
                    <a:pt x="7980" y="4579"/>
                  </a:cubicBezTo>
                  <a:cubicBezTo>
                    <a:pt x="8012" y="4334"/>
                    <a:pt x="7950" y="4071"/>
                    <a:pt x="7755" y="3843"/>
                  </a:cubicBezTo>
                  <a:cubicBezTo>
                    <a:pt x="7039" y="3002"/>
                    <a:pt x="5898" y="2689"/>
                    <a:pt x="5131" y="1902"/>
                  </a:cubicBezTo>
                  <a:cubicBezTo>
                    <a:pt x="4883" y="1647"/>
                    <a:pt x="4594" y="1310"/>
                    <a:pt x="4535" y="939"/>
                  </a:cubicBezTo>
                  <a:cubicBezTo>
                    <a:pt x="4514" y="816"/>
                    <a:pt x="4436" y="665"/>
                    <a:pt x="4316" y="629"/>
                  </a:cubicBezTo>
                  <a:cubicBezTo>
                    <a:pt x="4189" y="590"/>
                    <a:pt x="4060" y="571"/>
                    <a:pt x="3932" y="571"/>
                  </a:cubicBezTo>
                  <a:cubicBezTo>
                    <a:pt x="3493" y="571"/>
                    <a:pt x="3072" y="790"/>
                    <a:pt x="2821" y="1169"/>
                  </a:cubicBezTo>
                  <a:cubicBezTo>
                    <a:pt x="2680" y="1383"/>
                    <a:pt x="2469" y="1551"/>
                    <a:pt x="2153" y="1558"/>
                  </a:cubicBezTo>
                  <a:cubicBezTo>
                    <a:pt x="2132" y="1558"/>
                    <a:pt x="2110" y="1559"/>
                    <a:pt x="2089" y="1559"/>
                  </a:cubicBezTo>
                  <a:cubicBezTo>
                    <a:pt x="1265" y="1559"/>
                    <a:pt x="1044" y="1197"/>
                    <a:pt x="460" y="7"/>
                  </a:cubicBezTo>
                  <a:cubicBezTo>
                    <a:pt x="460" y="7"/>
                    <a:pt x="452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5773825" y="3017175"/>
              <a:ext cx="213450" cy="102125"/>
            </a:xfrm>
            <a:custGeom>
              <a:avLst/>
              <a:gdLst/>
              <a:ahLst/>
              <a:cxnLst/>
              <a:rect l="l" t="t" r="r" b="b"/>
              <a:pathLst>
                <a:path w="8538" h="4085" extrusionOk="0">
                  <a:moveTo>
                    <a:pt x="3979" y="0"/>
                  </a:moveTo>
                  <a:cubicBezTo>
                    <a:pt x="3426" y="0"/>
                    <a:pt x="2927" y="345"/>
                    <a:pt x="2734" y="870"/>
                  </a:cubicBezTo>
                  <a:cubicBezTo>
                    <a:pt x="2644" y="1109"/>
                    <a:pt x="2478" y="1322"/>
                    <a:pt x="2172" y="1400"/>
                  </a:cubicBezTo>
                  <a:cubicBezTo>
                    <a:pt x="1961" y="1454"/>
                    <a:pt x="1784" y="1487"/>
                    <a:pt x="1627" y="1487"/>
                  </a:cubicBezTo>
                  <a:cubicBezTo>
                    <a:pt x="1147" y="1487"/>
                    <a:pt x="843" y="1180"/>
                    <a:pt x="302" y="220"/>
                  </a:cubicBezTo>
                  <a:cubicBezTo>
                    <a:pt x="302" y="220"/>
                    <a:pt x="299" y="220"/>
                    <a:pt x="295" y="220"/>
                  </a:cubicBezTo>
                  <a:cubicBezTo>
                    <a:pt x="250" y="220"/>
                    <a:pt x="1" y="260"/>
                    <a:pt x="322" y="1181"/>
                  </a:cubicBezTo>
                  <a:cubicBezTo>
                    <a:pt x="402" y="1414"/>
                    <a:pt x="427" y="1662"/>
                    <a:pt x="411" y="1908"/>
                  </a:cubicBezTo>
                  <a:lnTo>
                    <a:pt x="351" y="2870"/>
                  </a:lnTo>
                  <a:cubicBezTo>
                    <a:pt x="341" y="3023"/>
                    <a:pt x="377" y="3177"/>
                    <a:pt x="457" y="3310"/>
                  </a:cubicBezTo>
                  <a:cubicBezTo>
                    <a:pt x="481" y="3353"/>
                    <a:pt x="510" y="3393"/>
                    <a:pt x="544" y="3431"/>
                  </a:cubicBezTo>
                  <a:cubicBezTo>
                    <a:pt x="680" y="3585"/>
                    <a:pt x="872" y="3679"/>
                    <a:pt x="1076" y="3691"/>
                  </a:cubicBezTo>
                  <a:lnTo>
                    <a:pt x="7513" y="4084"/>
                  </a:lnTo>
                  <a:cubicBezTo>
                    <a:pt x="7531" y="4084"/>
                    <a:pt x="7548" y="4085"/>
                    <a:pt x="7565" y="4085"/>
                  </a:cubicBezTo>
                  <a:cubicBezTo>
                    <a:pt x="7600" y="4085"/>
                    <a:pt x="7634" y="4083"/>
                    <a:pt x="7668" y="4080"/>
                  </a:cubicBezTo>
                  <a:cubicBezTo>
                    <a:pt x="7681" y="4079"/>
                    <a:pt x="7694" y="4078"/>
                    <a:pt x="7706" y="4076"/>
                  </a:cubicBezTo>
                  <a:cubicBezTo>
                    <a:pt x="7749" y="4071"/>
                    <a:pt x="7791" y="4063"/>
                    <a:pt x="7832" y="4052"/>
                  </a:cubicBezTo>
                  <a:cubicBezTo>
                    <a:pt x="7838" y="4050"/>
                    <a:pt x="7845" y="4050"/>
                    <a:pt x="7851" y="4048"/>
                  </a:cubicBezTo>
                  <a:cubicBezTo>
                    <a:pt x="7894" y="4035"/>
                    <a:pt x="7937" y="4019"/>
                    <a:pt x="7979" y="3999"/>
                  </a:cubicBezTo>
                  <a:cubicBezTo>
                    <a:pt x="7990" y="3994"/>
                    <a:pt x="7999" y="3988"/>
                    <a:pt x="8010" y="3984"/>
                  </a:cubicBezTo>
                  <a:cubicBezTo>
                    <a:pt x="8044" y="3966"/>
                    <a:pt x="8076" y="3948"/>
                    <a:pt x="8106" y="3927"/>
                  </a:cubicBezTo>
                  <a:cubicBezTo>
                    <a:pt x="8115" y="3922"/>
                    <a:pt x="8122" y="3917"/>
                    <a:pt x="8129" y="3912"/>
                  </a:cubicBezTo>
                  <a:cubicBezTo>
                    <a:pt x="8165" y="3887"/>
                    <a:pt x="8198" y="3858"/>
                    <a:pt x="8231" y="3828"/>
                  </a:cubicBezTo>
                  <a:cubicBezTo>
                    <a:pt x="8238" y="3821"/>
                    <a:pt x="8245" y="3814"/>
                    <a:pt x="8252" y="3806"/>
                  </a:cubicBezTo>
                  <a:cubicBezTo>
                    <a:pt x="8277" y="3780"/>
                    <a:pt x="8301" y="3753"/>
                    <a:pt x="8323" y="3726"/>
                  </a:cubicBezTo>
                  <a:cubicBezTo>
                    <a:pt x="8330" y="3717"/>
                    <a:pt x="8337" y="3709"/>
                    <a:pt x="8343" y="3701"/>
                  </a:cubicBezTo>
                  <a:cubicBezTo>
                    <a:pt x="8368" y="3666"/>
                    <a:pt x="8391" y="3630"/>
                    <a:pt x="8412" y="3592"/>
                  </a:cubicBezTo>
                  <a:cubicBezTo>
                    <a:pt x="8417" y="3585"/>
                    <a:pt x="8420" y="3577"/>
                    <a:pt x="8424" y="3569"/>
                  </a:cubicBezTo>
                  <a:cubicBezTo>
                    <a:pt x="8440" y="3537"/>
                    <a:pt x="8455" y="3503"/>
                    <a:pt x="8468" y="3470"/>
                  </a:cubicBezTo>
                  <a:cubicBezTo>
                    <a:pt x="8473" y="3459"/>
                    <a:pt x="8477" y="3449"/>
                    <a:pt x="8481" y="3438"/>
                  </a:cubicBezTo>
                  <a:cubicBezTo>
                    <a:pt x="8495" y="3398"/>
                    <a:pt x="8507" y="3356"/>
                    <a:pt x="8516" y="3314"/>
                  </a:cubicBezTo>
                  <a:cubicBezTo>
                    <a:pt x="8517" y="3308"/>
                    <a:pt x="8518" y="3302"/>
                    <a:pt x="8519" y="3298"/>
                  </a:cubicBezTo>
                  <a:cubicBezTo>
                    <a:pt x="8526" y="3259"/>
                    <a:pt x="8531" y="3221"/>
                    <a:pt x="8533" y="3182"/>
                  </a:cubicBezTo>
                  <a:cubicBezTo>
                    <a:pt x="8534" y="3171"/>
                    <a:pt x="8536" y="3159"/>
                    <a:pt x="8536" y="3148"/>
                  </a:cubicBezTo>
                  <a:cubicBezTo>
                    <a:pt x="8538" y="3103"/>
                    <a:pt x="8537" y="3059"/>
                    <a:pt x="8533" y="3016"/>
                  </a:cubicBezTo>
                  <a:cubicBezTo>
                    <a:pt x="8509" y="2770"/>
                    <a:pt x="8387" y="2528"/>
                    <a:pt x="8146" y="2351"/>
                  </a:cubicBezTo>
                  <a:cubicBezTo>
                    <a:pt x="7257" y="1694"/>
                    <a:pt x="6075" y="1650"/>
                    <a:pt x="5149" y="1058"/>
                  </a:cubicBezTo>
                  <a:cubicBezTo>
                    <a:pt x="4848" y="866"/>
                    <a:pt x="4491" y="603"/>
                    <a:pt x="4349" y="255"/>
                  </a:cubicBezTo>
                  <a:cubicBezTo>
                    <a:pt x="4301" y="140"/>
                    <a:pt x="4191" y="11"/>
                    <a:pt x="4066" y="3"/>
                  </a:cubicBezTo>
                  <a:cubicBezTo>
                    <a:pt x="4037" y="1"/>
                    <a:pt x="4008" y="0"/>
                    <a:pt x="3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4462650" y="1212375"/>
              <a:ext cx="553600" cy="830375"/>
            </a:xfrm>
            <a:custGeom>
              <a:avLst/>
              <a:gdLst/>
              <a:ahLst/>
              <a:cxnLst/>
              <a:rect l="l" t="t" r="r" b="b"/>
              <a:pathLst>
                <a:path w="22144" h="33215" extrusionOk="0">
                  <a:moveTo>
                    <a:pt x="18555" y="1"/>
                  </a:moveTo>
                  <a:cubicBezTo>
                    <a:pt x="17155" y="1"/>
                    <a:pt x="15762" y="618"/>
                    <a:pt x="14837" y="1848"/>
                  </a:cubicBezTo>
                  <a:cubicBezTo>
                    <a:pt x="14636" y="2114"/>
                    <a:pt x="14452" y="2389"/>
                    <a:pt x="14282" y="2676"/>
                  </a:cubicBezTo>
                  <a:cubicBezTo>
                    <a:pt x="13732" y="3594"/>
                    <a:pt x="13391" y="4625"/>
                    <a:pt x="13158" y="5670"/>
                  </a:cubicBezTo>
                  <a:cubicBezTo>
                    <a:pt x="12505" y="8615"/>
                    <a:pt x="10053" y="15513"/>
                    <a:pt x="5729" y="19857"/>
                  </a:cubicBezTo>
                  <a:cubicBezTo>
                    <a:pt x="651" y="24960"/>
                    <a:pt x="1" y="31638"/>
                    <a:pt x="8419" y="33215"/>
                  </a:cubicBezTo>
                  <a:cubicBezTo>
                    <a:pt x="8419" y="33215"/>
                    <a:pt x="12445" y="30083"/>
                    <a:pt x="12029" y="25911"/>
                  </a:cubicBezTo>
                  <a:cubicBezTo>
                    <a:pt x="12029" y="25911"/>
                    <a:pt x="15010" y="20935"/>
                    <a:pt x="14241" y="17344"/>
                  </a:cubicBezTo>
                  <a:cubicBezTo>
                    <a:pt x="14241" y="17344"/>
                    <a:pt x="18365" y="16817"/>
                    <a:pt x="17052" y="11604"/>
                  </a:cubicBezTo>
                  <a:cubicBezTo>
                    <a:pt x="16573" y="10422"/>
                    <a:pt x="16540" y="9209"/>
                    <a:pt x="16729" y="8090"/>
                  </a:cubicBezTo>
                  <a:cubicBezTo>
                    <a:pt x="17165" y="5513"/>
                    <a:pt x="18896" y="3338"/>
                    <a:pt x="21214" y="2128"/>
                  </a:cubicBezTo>
                  <a:lnTo>
                    <a:pt x="22143" y="1643"/>
                  </a:lnTo>
                  <a:cubicBezTo>
                    <a:pt x="21197" y="547"/>
                    <a:pt x="19873" y="1"/>
                    <a:pt x="18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4709123" y="1212440"/>
              <a:ext cx="377225" cy="292300"/>
            </a:xfrm>
            <a:custGeom>
              <a:avLst/>
              <a:gdLst/>
              <a:ahLst/>
              <a:cxnLst/>
              <a:rect l="l" t="t" r="r" b="b"/>
              <a:pathLst>
                <a:path w="15089" h="11692" extrusionOk="0">
                  <a:moveTo>
                    <a:pt x="6236" y="11102"/>
                  </a:moveTo>
                  <a:lnTo>
                    <a:pt x="6236" y="11102"/>
                  </a:lnTo>
                  <a:cubicBezTo>
                    <a:pt x="6246" y="11138"/>
                    <a:pt x="6256" y="11173"/>
                    <a:pt x="6265" y="11205"/>
                  </a:cubicBezTo>
                  <a:lnTo>
                    <a:pt x="6265" y="11205"/>
                  </a:lnTo>
                  <a:cubicBezTo>
                    <a:pt x="6254" y="11172"/>
                    <a:pt x="6241" y="11139"/>
                    <a:pt x="6236" y="11102"/>
                  </a:cubicBezTo>
                  <a:close/>
                  <a:moveTo>
                    <a:pt x="9534" y="0"/>
                  </a:moveTo>
                  <a:cubicBezTo>
                    <a:pt x="9089" y="0"/>
                    <a:pt x="8645" y="42"/>
                    <a:pt x="8209" y="128"/>
                  </a:cubicBezTo>
                  <a:cubicBezTo>
                    <a:pt x="7461" y="276"/>
                    <a:pt x="6740" y="582"/>
                    <a:pt x="6165" y="1089"/>
                  </a:cubicBezTo>
                  <a:cubicBezTo>
                    <a:pt x="5870" y="1349"/>
                    <a:pt x="5616" y="1656"/>
                    <a:pt x="5415" y="1996"/>
                  </a:cubicBezTo>
                  <a:cubicBezTo>
                    <a:pt x="5208" y="2344"/>
                    <a:pt x="5150" y="2953"/>
                    <a:pt x="4916" y="3243"/>
                  </a:cubicBezTo>
                  <a:cubicBezTo>
                    <a:pt x="4913" y="3247"/>
                    <a:pt x="1" y="9317"/>
                    <a:pt x="6375" y="11561"/>
                  </a:cubicBezTo>
                  <a:cubicBezTo>
                    <a:pt x="6726" y="11654"/>
                    <a:pt x="7039" y="11691"/>
                    <a:pt x="7314" y="11691"/>
                  </a:cubicBezTo>
                  <a:cubicBezTo>
                    <a:pt x="8339" y="11691"/>
                    <a:pt x="8842" y="11181"/>
                    <a:pt x="8842" y="11181"/>
                  </a:cubicBezTo>
                  <a:cubicBezTo>
                    <a:pt x="8842" y="11181"/>
                    <a:pt x="8811" y="11084"/>
                    <a:pt x="8753" y="10930"/>
                  </a:cubicBezTo>
                  <a:lnTo>
                    <a:pt x="8753" y="10930"/>
                  </a:lnTo>
                  <a:cubicBezTo>
                    <a:pt x="8789" y="11011"/>
                    <a:pt x="8819" y="11095"/>
                    <a:pt x="8842" y="11181"/>
                  </a:cubicBezTo>
                  <a:cubicBezTo>
                    <a:pt x="8842" y="11181"/>
                    <a:pt x="9445" y="10399"/>
                    <a:pt x="8933" y="9222"/>
                  </a:cubicBezTo>
                  <a:cubicBezTo>
                    <a:pt x="8933" y="9222"/>
                    <a:pt x="10079" y="8053"/>
                    <a:pt x="9503" y="6729"/>
                  </a:cubicBezTo>
                  <a:lnTo>
                    <a:pt x="9503" y="6729"/>
                  </a:lnTo>
                  <a:cubicBezTo>
                    <a:pt x="9532" y="6796"/>
                    <a:pt x="9703" y="6822"/>
                    <a:pt x="9944" y="6822"/>
                  </a:cubicBezTo>
                  <a:cubicBezTo>
                    <a:pt x="10630" y="6822"/>
                    <a:pt x="11881" y="6617"/>
                    <a:pt x="12050" y="6585"/>
                  </a:cubicBezTo>
                  <a:cubicBezTo>
                    <a:pt x="13234" y="6366"/>
                    <a:pt x="14246" y="5636"/>
                    <a:pt x="14704" y="4506"/>
                  </a:cubicBezTo>
                  <a:cubicBezTo>
                    <a:pt x="14920" y="3969"/>
                    <a:pt x="15089" y="3265"/>
                    <a:pt x="14948" y="2690"/>
                  </a:cubicBezTo>
                  <a:cubicBezTo>
                    <a:pt x="14672" y="1574"/>
                    <a:pt x="13329" y="953"/>
                    <a:pt x="12363" y="560"/>
                  </a:cubicBezTo>
                  <a:cubicBezTo>
                    <a:pt x="11470" y="197"/>
                    <a:pt x="10501" y="0"/>
                    <a:pt x="9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2082000" y="3570100"/>
              <a:ext cx="956925" cy="1906475"/>
            </a:xfrm>
            <a:custGeom>
              <a:avLst/>
              <a:gdLst/>
              <a:ahLst/>
              <a:cxnLst/>
              <a:rect l="l" t="t" r="r" b="b"/>
              <a:pathLst>
                <a:path w="38277" h="76259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76258"/>
                  </a:lnTo>
                  <a:lnTo>
                    <a:pt x="0" y="76258"/>
                  </a:lnTo>
                  <a:lnTo>
                    <a:pt x="0" y="4392"/>
                  </a:lnTo>
                  <a:cubicBezTo>
                    <a:pt x="0" y="1967"/>
                    <a:pt x="1966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308450" y="2973150"/>
              <a:ext cx="956925" cy="2503425"/>
            </a:xfrm>
            <a:custGeom>
              <a:avLst/>
              <a:gdLst/>
              <a:ahLst/>
              <a:cxnLst/>
              <a:rect l="l" t="t" r="r" b="b"/>
              <a:pathLst>
                <a:path w="38277" h="100137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100136"/>
                  </a:lnTo>
                  <a:lnTo>
                    <a:pt x="2" y="100136"/>
                  </a:lnTo>
                  <a:lnTo>
                    <a:pt x="2" y="4391"/>
                  </a:lnTo>
                  <a:cubicBezTo>
                    <a:pt x="1" y="1966"/>
                    <a:pt x="1967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4534925" y="2545425"/>
              <a:ext cx="956900" cy="2931150"/>
            </a:xfrm>
            <a:custGeom>
              <a:avLst/>
              <a:gdLst/>
              <a:ahLst/>
              <a:cxnLst/>
              <a:rect l="l" t="t" r="r" b="b"/>
              <a:pathLst>
                <a:path w="38276" h="117246" extrusionOk="0">
                  <a:moveTo>
                    <a:pt x="4391" y="0"/>
                  </a:moveTo>
                  <a:lnTo>
                    <a:pt x="33886" y="0"/>
                  </a:lnTo>
                  <a:cubicBezTo>
                    <a:pt x="36311" y="0"/>
                    <a:pt x="38276" y="1966"/>
                    <a:pt x="38276" y="4391"/>
                  </a:cubicBezTo>
                  <a:lnTo>
                    <a:pt x="38276" y="117245"/>
                  </a:lnTo>
                  <a:lnTo>
                    <a:pt x="1" y="117245"/>
                  </a:lnTo>
                  <a:lnTo>
                    <a:pt x="1" y="4391"/>
                  </a:lnTo>
                  <a:cubicBezTo>
                    <a:pt x="1" y="1967"/>
                    <a:pt x="1966" y="0"/>
                    <a:pt x="4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2097550" y="2336825"/>
              <a:ext cx="171150" cy="410275"/>
            </a:xfrm>
            <a:custGeom>
              <a:avLst/>
              <a:gdLst/>
              <a:ahLst/>
              <a:cxnLst/>
              <a:rect l="l" t="t" r="r" b="b"/>
              <a:pathLst>
                <a:path w="6846" h="16411" extrusionOk="0">
                  <a:moveTo>
                    <a:pt x="165" y="1"/>
                  </a:moveTo>
                  <a:cubicBezTo>
                    <a:pt x="111" y="1"/>
                    <a:pt x="56" y="1"/>
                    <a:pt x="1" y="2"/>
                  </a:cubicBezTo>
                  <a:cubicBezTo>
                    <a:pt x="3612" y="94"/>
                    <a:pt x="6508" y="3051"/>
                    <a:pt x="6508" y="6684"/>
                  </a:cubicBezTo>
                  <a:cubicBezTo>
                    <a:pt x="6508" y="8496"/>
                    <a:pt x="5793" y="10140"/>
                    <a:pt x="4620" y="11344"/>
                  </a:cubicBezTo>
                  <a:cubicBezTo>
                    <a:pt x="3909" y="12072"/>
                    <a:pt x="3498" y="13040"/>
                    <a:pt x="3498" y="14058"/>
                  </a:cubicBezTo>
                  <a:lnTo>
                    <a:pt x="3498" y="14061"/>
                  </a:lnTo>
                  <a:cubicBezTo>
                    <a:pt x="3500" y="14976"/>
                    <a:pt x="3085" y="15840"/>
                    <a:pt x="2372" y="16411"/>
                  </a:cubicBezTo>
                  <a:lnTo>
                    <a:pt x="2710" y="16411"/>
                  </a:lnTo>
                  <a:cubicBezTo>
                    <a:pt x="3422" y="15840"/>
                    <a:pt x="3837" y="14976"/>
                    <a:pt x="3835" y="14061"/>
                  </a:cubicBezTo>
                  <a:lnTo>
                    <a:pt x="3835" y="14058"/>
                  </a:lnTo>
                  <a:cubicBezTo>
                    <a:pt x="3835" y="13040"/>
                    <a:pt x="4247" y="12072"/>
                    <a:pt x="4957" y="11344"/>
                  </a:cubicBezTo>
                  <a:cubicBezTo>
                    <a:pt x="6132" y="10140"/>
                    <a:pt x="6846" y="8496"/>
                    <a:pt x="6846" y="6684"/>
                  </a:cubicBezTo>
                  <a:cubicBezTo>
                    <a:pt x="6846" y="2993"/>
                    <a:pt x="3856" y="1"/>
                    <a:pt x="165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1932275" y="2336825"/>
              <a:ext cx="188275" cy="410275"/>
            </a:xfrm>
            <a:custGeom>
              <a:avLst/>
              <a:gdLst/>
              <a:ahLst/>
              <a:cxnLst/>
              <a:rect l="l" t="t" r="r" b="b"/>
              <a:pathLst>
                <a:path w="7531" h="16411" extrusionOk="0">
                  <a:moveTo>
                    <a:pt x="6781" y="1"/>
                  </a:moveTo>
                  <a:cubicBezTo>
                    <a:pt x="6718" y="1"/>
                    <a:pt x="6654" y="2"/>
                    <a:pt x="6591" y="4"/>
                  </a:cubicBezTo>
                  <a:cubicBezTo>
                    <a:pt x="3129" y="98"/>
                    <a:pt x="287" y="2865"/>
                    <a:pt x="105" y="6324"/>
                  </a:cubicBezTo>
                  <a:cubicBezTo>
                    <a:pt x="0" y="8290"/>
                    <a:pt x="762" y="10083"/>
                    <a:pt x="2021" y="11367"/>
                  </a:cubicBezTo>
                  <a:cubicBezTo>
                    <a:pt x="2719" y="12082"/>
                    <a:pt x="3110" y="13043"/>
                    <a:pt x="3108" y="14043"/>
                  </a:cubicBezTo>
                  <a:lnTo>
                    <a:pt x="3108" y="14055"/>
                  </a:lnTo>
                  <a:cubicBezTo>
                    <a:pt x="3105" y="14970"/>
                    <a:pt x="3519" y="15836"/>
                    <a:pt x="4233" y="16411"/>
                  </a:cubicBezTo>
                  <a:lnTo>
                    <a:pt x="4904" y="16411"/>
                  </a:lnTo>
                  <a:cubicBezTo>
                    <a:pt x="4222" y="15836"/>
                    <a:pt x="3829" y="14988"/>
                    <a:pt x="3830" y="14096"/>
                  </a:cubicBezTo>
                  <a:lnTo>
                    <a:pt x="3830" y="14085"/>
                  </a:lnTo>
                  <a:cubicBezTo>
                    <a:pt x="3832" y="13085"/>
                    <a:pt x="3443" y="12124"/>
                    <a:pt x="2744" y="11409"/>
                  </a:cubicBezTo>
                  <a:cubicBezTo>
                    <a:pt x="1484" y="10125"/>
                    <a:pt x="724" y="8333"/>
                    <a:pt x="827" y="6366"/>
                  </a:cubicBezTo>
                  <a:cubicBezTo>
                    <a:pt x="1010" y="2906"/>
                    <a:pt x="3851" y="140"/>
                    <a:pt x="7314" y="46"/>
                  </a:cubicBezTo>
                  <a:cubicBezTo>
                    <a:pt x="7386" y="43"/>
                    <a:pt x="7459" y="43"/>
                    <a:pt x="7530" y="43"/>
                  </a:cubicBezTo>
                  <a:cubicBezTo>
                    <a:pt x="7282" y="15"/>
                    <a:pt x="7031" y="1"/>
                    <a:pt x="6781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2037175" y="2747075"/>
              <a:ext cx="127250" cy="53600"/>
            </a:xfrm>
            <a:custGeom>
              <a:avLst/>
              <a:gdLst/>
              <a:ahLst/>
              <a:cxnLst/>
              <a:rect l="l" t="t" r="r" b="b"/>
              <a:pathLst>
                <a:path w="5090" h="2144" extrusionOk="0">
                  <a:moveTo>
                    <a:pt x="0" y="1"/>
                  </a:moveTo>
                  <a:cubicBezTo>
                    <a:pt x="0" y="1185"/>
                    <a:pt x="960" y="2144"/>
                    <a:pt x="2143" y="2144"/>
                  </a:cubicBezTo>
                  <a:lnTo>
                    <a:pt x="2946" y="2144"/>
                  </a:lnTo>
                  <a:cubicBezTo>
                    <a:pt x="4130" y="2144"/>
                    <a:pt x="5089" y="1185"/>
                    <a:pt x="5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2055625" y="2758475"/>
              <a:ext cx="90325" cy="6850"/>
            </a:xfrm>
            <a:custGeom>
              <a:avLst/>
              <a:gdLst/>
              <a:ahLst/>
              <a:cxnLst/>
              <a:rect l="l" t="t" r="r" b="b"/>
              <a:pathLst>
                <a:path w="3613" h="274" extrusionOk="0">
                  <a:moveTo>
                    <a:pt x="138" y="1"/>
                  </a:moveTo>
                  <a:cubicBezTo>
                    <a:pt x="62" y="1"/>
                    <a:pt x="1" y="62"/>
                    <a:pt x="1" y="138"/>
                  </a:cubicBezTo>
                  <a:cubicBezTo>
                    <a:pt x="1" y="213"/>
                    <a:pt x="62" y="274"/>
                    <a:pt x="138" y="274"/>
                  </a:cubicBezTo>
                  <a:lnTo>
                    <a:pt x="3476" y="274"/>
                  </a:lnTo>
                  <a:cubicBezTo>
                    <a:pt x="3551" y="274"/>
                    <a:pt x="3613" y="213"/>
                    <a:pt x="3613" y="138"/>
                  </a:cubicBezTo>
                  <a:cubicBezTo>
                    <a:pt x="3613" y="62"/>
                    <a:pt x="3551" y="1"/>
                    <a:pt x="3476" y="1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2056500" y="2771250"/>
              <a:ext cx="90325" cy="6875"/>
            </a:xfrm>
            <a:custGeom>
              <a:avLst/>
              <a:gdLst/>
              <a:ahLst/>
              <a:cxnLst/>
              <a:rect l="l" t="t" r="r" b="b"/>
              <a:pathLst>
                <a:path w="3613" h="275" extrusionOk="0">
                  <a:moveTo>
                    <a:pt x="138" y="0"/>
                  </a:moveTo>
                  <a:cubicBezTo>
                    <a:pt x="62" y="0"/>
                    <a:pt x="1" y="62"/>
                    <a:pt x="1" y="137"/>
                  </a:cubicBezTo>
                  <a:cubicBezTo>
                    <a:pt x="1" y="213"/>
                    <a:pt x="62" y="275"/>
                    <a:pt x="138" y="275"/>
                  </a:cubicBezTo>
                  <a:lnTo>
                    <a:pt x="3475" y="275"/>
                  </a:lnTo>
                  <a:cubicBezTo>
                    <a:pt x="3551" y="275"/>
                    <a:pt x="3613" y="213"/>
                    <a:pt x="3613" y="137"/>
                  </a:cubicBezTo>
                  <a:cubicBezTo>
                    <a:pt x="3613" y="62"/>
                    <a:pt x="3551" y="0"/>
                    <a:pt x="3475" y="0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2023500" y="2597175"/>
              <a:ext cx="154600" cy="149925"/>
            </a:xfrm>
            <a:custGeom>
              <a:avLst/>
              <a:gdLst/>
              <a:ahLst/>
              <a:cxnLst/>
              <a:rect l="l" t="t" r="r" b="b"/>
              <a:pathLst>
                <a:path w="6184" h="5997" fill="none" extrusionOk="0">
                  <a:moveTo>
                    <a:pt x="3707" y="5997"/>
                  </a:moveTo>
                  <a:lnTo>
                    <a:pt x="4338" y="815"/>
                  </a:lnTo>
                  <a:cubicBezTo>
                    <a:pt x="4394" y="351"/>
                    <a:pt x="4788" y="0"/>
                    <a:pt x="5256" y="0"/>
                  </a:cubicBezTo>
                  <a:lnTo>
                    <a:pt x="5258" y="0"/>
                  </a:lnTo>
                  <a:cubicBezTo>
                    <a:pt x="5769" y="0"/>
                    <a:pt x="6183" y="414"/>
                    <a:pt x="6184" y="926"/>
                  </a:cubicBezTo>
                  <a:lnTo>
                    <a:pt x="6184" y="926"/>
                  </a:lnTo>
                  <a:cubicBezTo>
                    <a:pt x="6184" y="1437"/>
                    <a:pt x="5769" y="1852"/>
                    <a:pt x="5258" y="1852"/>
                  </a:cubicBezTo>
                  <a:lnTo>
                    <a:pt x="926" y="1852"/>
                  </a:lnTo>
                  <a:cubicBezTo>
                    <a:pt x="415" y="1852"/>
                    <a:pt x="1" y="1437"/>
                    <a:pt x="1" y="926"/>
                  </a:cubicBezTo>
                  <a:lnTo>
                    <a:pt x="1" y="926"/>
                  </a:lnTo>
                  <a:cubicBezTo>
                    <a:pt x="1" y="414"/>
                    <a:pt x="415" y="0"/>
                    <a:pt x="926" y="0"/>
                  </a:cubicBezTo>
                  <a:lnTo>
                    <a:pt x="927" y="0"/>
                  </a:lnTo>
                  <a:cubicBezTo>
                    <a:pt x="1395" y="0"/>
                    <a:pt x="1790" y="351"/>
                    <a:pt x="1846" y="815"/>
                  </a:cubicBezTo>
                  <a:lnTo>
                    <a:pt x="2476" y="5997"/>
                  </a:lnTo>
                </a:path>
              </a:pathLst>
            </a:custGeom>
            <a:noFill/>
            <a:ln w="5875" cap="flat" cmpd="sng">
              <a:solidFill>
                <a:srgbClr val="443F7D"/>
              </a:solidFill>
              <a:prstDash val="solid"/>
              <a:miter lim="11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1845100" y="5210025"/>
              <a:ext cx="3883650" cy="266550"/>
            </a:xfrm>
            <a:custGeom>
              <a:avLst/>
              <a:gdLst/>
              <a:ahLst/>
              <a:cxnLst/>
              <a:rect l="l" t="t" r="r" b="b"/>
              <a:pathLst>
                <a:path w="155346" h="10662" extrusionOk="0">
                  <a:moveTo>
                    <a:pt x="1494" y="0"/>
                  </a:moveTo>
                  <a:cubicBezTo>
                    <a:pt x="667" y="0"/>
                    <a:pt x="1" y="667"/>
                    <a:pt x="1" y="1494"/>
                  </a:cubicBezTo>
                  <a:lnTo>
                    <a:pt x="1" y="9168"/>
                  </a:lnTo>
                  <a:cubicBezTo>
                    <a:pt x="1" y="9996"/>
                    <a:pt x="667" y="10661"/>
                    <a:pt x="1494" y="10661"/>
                  </a:cubicBezTo>
                  <a:lnTo>
                    <a:pt x="153853" y="10661"/>
                  </a:lnTo>
                  <a:cubicBezTo>
                    <a:pt x="154680" y="10661"/>
                    <a:pt x="155346" y="9996"/>
                    <a:pt x="155346" y="9168"/>
                  </a:cubicBezTo>
                  <a:lnTo>
                    <a:pt x="155346" y="1494"/>
                  </a:lnTo>
                  <a:cubicBezTo>
                    <a:pt x="155346" y="667"/>
                    <a:pt x="154680" y="0"/>
                    <a:pt x="153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2262"/>
                  </a:moveTo>
                  <a:lnTo>
                    <a:pt x="0" y="1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1"/>
                  </a:moveTo>
                  <a:lnTo>
                    <a:pt x="0" y="2262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3607475" y="1861425"/>
              <a:ext cx="353625" cy="431700"/>
            </a:xfrm>
            <a:custGeom>
              <a:avLst/>
              <a:gdLst/>
              <a:ahLst/>
              <a:cxnLst/>
              <a:rect l="l" t="t" r="r" b="b"/>
              <a:pathLst>
                <a:path w="14145" h="17268" extrusionOk="0">
                  <a:moveTo>
                    <a:pt x="7072" y="1"/>
                  </a:moveTo>
                  <a:cubicBezTo>
                    <a:pt x="3166" y="1"/>
                    <a:pt x="1" y="3866"/>
                    <a:pt x="1" y="8634"/>
                  </a:cubicBezTo>
                  <a:cubicBezTo>
                    <a:pt x="1" y="13403"/>
                    <a:pt x="3167" y="17267"/>
                    <a:pt x="7072" y="17267"/>
                  </a:cubicBezTo>
                  <a:cubicBezTo>
                    <a:pt x="10979" y="17267"/>
                    <a:pt x="14144" y="13403"/>
                    <a:pt x="14144" y="8634"/>
                  </a:cubicBezTo>
                  <a:cubicBezTo>
                    <a:pt x="14144" y="3866"/>
                    <a:pt x="10979" y="1"/>
                    <a:pt x="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3607475" y="1972900"/>
              <a:ext cx="353625" cy="517500"/>
            </a:xfrm>
            <a:custGeom>
              <a:avLst/>
              <a:gdLst/>
              <a:ahLst/>
              <a:cxnLst/>
              <a:rect l="l" t="t" r="r" b="b"/>
              <a:pathLst>
                <a:path w="14145" h="20700" extrusionOk="0">
                  <a:moveTo>
                    <a:pt x="4799" y="0"/>
                  </a:moveTo>
                  <a:cubicBezTo>
                    <a:pt x="2149" y="2"/>
                    <a:pt x="1" y="2624"/>
                    <a:pt x="1" y="5859"/>
                  </a:cubicBezTo>
                  <a:lnTo>
                    <a:pt x="1" y="12067"/>
                  </a:lnTo>
                  <a:cubicBezTo>
                    <a:pt x="1" y="16835"/>
                    <a:pt x="3166" y="20700"/>
                    <a:pt x="7072" y="20700"/>
                  </a:cubicBezTo>
                  <a:cubicBezTo>
                    <a:pt x="10979" y="20700"/>
                    <a:pt x="14144" y="16834"/>
                    <a:pt x="14144" y="12067"/>
                  </a:cubicBezTo>
                  <a:lnTo>
                    <a:pt x="14144" y="5859"/>
                  </a:lnTo>
                  <a:cubicBezTo>
                    <a:pt x="14144" y="2624"/>
                    <a:pt x="11996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3493975" y="2303525"/>
              <a:ext cx="238475" cy="546775"/>
            </a:xfrm>
            <a:custGeom>
              <a:avLst/>
              <a:gdLst/>
              <a:ahLst/>
              <a:cxnLst/>
              <a:rect l="l" t="t" r="r" b="b"/>
              <a:pathLst>
                <a:path w="9539" h="21871" extrusionOk="0">
                  <a:moveTo>
                    <a:pt x="8531" y="1"/>
                  </a:moveTo>
                  <a:cubicBezTo>
                    <a:pt x="8530" y="1"/>
                    <a:pt x="2465" y="4810"/>
                    <a:pt x="1367" y="10935"/>
                  </a:cubicBezTo>
                  <a:cubicBezTo>
                    <a:pt x="0" y="18568"/>
                    <a:pt x="5234" y="21870"/>
                    <a:pt x="5234" y="21870"/>
                  </a:cubicBezTo>
                  <a:lnTo>
                    <a:pt x="5873" y="18022"/>
                  </a:lnTo>
                  <a:cubicBezTo>
                    <a:pt x="5873" y="18022"/>
                    <a:pt x="4113" y="15567"/>
                    <a:pt x="4408" y="13478"/>
                  </a:cubicBezTo>
                  <a:cubicBezTo>
                    <a:pt x="4788" y="10793"/>
                    <a:pt x="6847" y="8837"/>
                    <a:pt x="6847" y="8837"/>
                  </a:cubicBezTo>
                  <a:cubicBezTo>
                    <a:pt x="6847" y="8837"/>
                    <a:pt x="9539" y="4728"/>
                    <a:pt x="8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3580525" y="2308825"/>
              <a:ext cx="120925" cy="309800"/>
            </a:xfrm>
            <a:custGeom>
              <a:avLst/>
              <a:gdLst/>
              <a:ahLst/>
              <a:cxnLst/>
              <a:rect l="l" t="t" r="r" b="b"/>
              <a:pathLst>
                <a:path w="4837" h="12392" extrusionOk="0">
                  <a:moveTo>
                    <a:pt x="4836" y="0"/>
                  </a:moveTo>
                  <a:cubicBezTo>
                    <a:pt x="4836" y="1"/>
                    <a:pt x="1" y="4039"/>
                    <a:pt x="1133" y="12392"/>
                  </a:cubicBezTo>
                  <a:lnTo>
                    <a:pt x="1136" y="12388"/>
                  </a:lnTo>
                  <a:cubicBezTo>
                    <a:pt x="1767" y="10166"/>
                    <a:pt x="3385" y="8625"/>
                    <a:pt x="3385" y="8625"/>
                  </a:cubicBezTo>
                  <a:cubicBezTo>
                    <a:pt x="3385" y="8625"/>
                    <a:pt x="3411" y="8562"/>
                    <a:pt x="3454" y="8446"/>
                  </a:cubicBezTo>
                  <a:lnTo>
                    <a:pt x="3610" y="5188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3844975" y="2303525"/>
              <a:ext cx="238550" cy="546775"/>
            </a:xfrm>
            <a:custGeom>
              <a:avLst/>
              <a:gdLst/>
              <a:ahLst/>
              <a:cxnLst/>
              <a:rect l="l" t="t" r="r" b="b"/>
              <a:pathLst>
                <a:path w="9542" h="21871" extrusionOk="0">
                  <a:moveTo>
                    <a:pt x="1009" y="1"/>
                  </a:moveTo>
                  <a:lnTo>
                    <a:pt x="1009" y="1"/>
                  </a:lnTo>
                  <a:cubicBezTo>
                    <a:pt x="1" y="4728"/>
                    <a:pt x="2694" y="8837"/>
                    <a:pt x="2694" y="8837"/>
                  </a:cubicBezTo>
                  <a:cubicBezTo>
                    <a:pt x="2694" y="8837"/>
                    <a:pt x="4753" y="10793"/>
                    <a:pt x="5132" y="13478"/>
                  </a:cubicBezTo>
                  <a:cubicBezTo>
                    <a:pt x="5427" y="15567"/>
                    <a:pt x="3666" y="18022"/>
                    <a:pt x="3666" y="18022"/>
                  </a:cubicBezTo>
                  <a:lnTo>
                    <a:pt x="4307" y="21870"/>
                  </a:lnTo>
                  <a:cubicBezTo>
                    <a:pt x="4307" y="21870"/>
                    <a:pt x="9542" y="18568"/>
                    <a:pt x="8174" y="10935"/>
                  </a:cubicBezTo>
                  <a:cubicBezTo>
                    <a:pt x="7076" y="4810"/>
                    <a:pt x="1009" y="1"/>
                    <a:pt x="1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3876025" y="2308825"/>
              <a:ext cx="120900" cy="309800"/>
            </a:xfrm>
            <a:custGeom>
              <a:avLst/>
              <a:gdLst/>
              <a:ahLst/>
              <a:cxnLst/>
              <a:rect l="l" t="t" r="r" b="b"/>
              <a:pathLst>
                <a:path w="4836" h="12392" extrusionOk="0">
                  <a:moveTo>
                    <a:pt x="1" y="0"/>
                  </a:moveTo>
                  <a:lnTo>
                    <a:pt x="1226" y="5188"/>
                  </a:lnTo>
                  <a:lnTo>
                    <a:pt x="1382" y="8446"/>
                  </a:lnTo>
                  <a:cubicBezTo>
                    <a:pt x="1425" y="8562"/>
                    <a:pt x="1452" y="8625"/>
                    <a:pt x="1452" y="8625"/>
                  </a:cubicBezTo>
                  <a:cubicBezTo>
                    <a:pt x="1452" y="8625"/>
                    <a:pt x="3069" y="10166"/>
                    <a:pt x="3700" y="12388"/>
                  </a:cubicBezTo>
                  <a:lnTo>
                    <a:pt x="3704" y="12392"/>
                  </a:lnTo>
                  <a:cubicBezTo>
                    <a:pt x="4835" y="4039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3683150" y="2247975"/>
              <a:ext cx="222550" cy="182575"/>
            </a:xfrm>
            <a:custGeom>
              <a:avLst/>
              <a:gdLst/>
              <a:ahLst/>
              <a:cxnLst/>
              <a:rect l="l" t="t" r="r" b="b"/>
              <a:pathLst>
                <a:path w="8902" h="7303" extrusionOk="0">
                  <a:moveTo>
                    <a:pt x="3063" y="0"/>
                  </a:moveTo>
                  <a:cubicBezTo>
                    <a:pt x="3063" y="0"/>
                    <a:pt x="1859" y="2213"/>
                    <a:pt x="336" y="2833"/>
                  </a:cubicBezTo>
                  <a:cubicBezTo>
                    <a:pt x="126" y="2918"/>
                    <a:pt x="1" y="3137"/>
                    <a:pt x="17" y="3362"/>
                  </a:cubicBezTo>
                  <a:cubicBezTo>
                    <a:pt x="141" y="5138"/>
                    <a:pt x="2203" y="7302"/>
                    <a:pt x="4435" y="7302"/>
                  </a:cubicBezTo>
                  <a:cubicBezTo>
                    <a:pt x="6211" y="7302"/>
                    <a:pt x="8232" y="5546"/>
                    <a:pt x="8751" y="3940"/>
                  </a:cubicBezTo>
                  <a:cubicBezTo>
                    <a:pt x="8902" y="3473"/>
                    <a:pt x="8655" y="2970"/>
                    <a:pt x="8203" y="2780"/>
                  </a:cubicBezTo>
                  <a:cubicBezTo>
                    <a:pt x="7309" y="2402"/>
                    <a:pt x="5832" y="1555"/>
                    <a:pt x="5839" y="97"/>
                  </a:cubicBezTo>
                  <a:lnTo>
                    <a:pt x="5839" y="97"/>
                  </a:lnTo>
                  <a:cubicBezTo>
                    <a:pt x="5839" y="97"/>
                    <a:pt x="5086" y="485"/>
                    <a:pt x="4444" y="510"/>
                  </a:cubicBezTo>
                  <a:cubicBezTo>
                    <a:pt x="4429" y="510"/>
                    <a:pt x="4414" y="510"/>
                    <a:pt x="4399" y="510"/>
                  </a:cubicBezTo>
                  <a:cubicBezTo>
                    <a:pt x="3769" y="510"/>
                    <a:pt x="3063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3596275" y="2274975"/>
              <a:ext cx="384900" cy="543400"/>
            </a:xfrm>
            <a:custGeom>
              <a:avLst/>
              <a:gdLst/>
              <a:ahLst/>
              <a:cxnLst/>
              <a:rect l="l" t="t" r="r" b="b"/>
              <a:pathLst>
                <a:path w="15396" h="21736" extrusionOk="0">
                  <a:moveTo>
                    <a:pt x="9572" y="1"/>
                  </a:moveTo>
                  <a:cubicBezTo>
                    <a:pt x="9572" y="2"/>
                    <a:pt x="9292" y="854"/>
                    <a:pt x="8069" y="1360"/>
                  </a:cubicBezTo>
                  <a:cubicBezTo>
                    <a:pt x="7888" y="1435"/>
                    <a:pt x="7690" y="1474"/>
                    <a:pt x="7494" y="1474"/>
                  </a:cubicBezTo>
                  <a:cubicBezTo>
                    <a:pt x="7303" y="1474"/>
                    <a:pt x="7114" y="1437"/>
                    <a:pt x="6939" y="1360"/>
                  </a:cubicBezTo>
                  <a:cubicBezTo>
                    <a:pt x="5802" y="855"/>
                    <a:pt x="5824" y="3"/>
                    <a:pt x="5824" y="2"/>
                  </a:cubicBezTo>
                  <a:lnTo>
                    <a:pt x="5824" y="2"/>
                  </a:lnTo>
                  <a:cubicBezTo>
                    <a:pt x="5819" y="139"/>
                    <a:pt x="4684" y="729"/>
                    <a:pt x="4510" y="851"/>
                  </a:cubicBezTo>
                  <a:cubicBezTo>
                    <a:pt x="1594" y="2888"/>
                    <a:pt x="1" y="6999"/>
                    <a:pt x="836" y="10493"/>
                  </a:cubicBezTo>
                  <a:cubicBezTo>
                    <a:pt x="1004" y="11198"/>
                    <a:pt x="1428" y="11785"/>
                    <a:pt x="1824" y="12378"/>
                  </a:cubicBezTo>
                  <a:cubicBezTo>
                    <a:pt x="2319" y="13118"/>
                    <a:pt x="2658" y="13943"/>
                    <a:pt x="2703" y="14836"/>
                  </a:cubicBezTo>
                  <a:cubicBezTo>
                    <a:pt x="2807" y="16884"/>
                    <a:pt x="2082" y="18696"/>
                    <a:pt x="1464" y="20645"/>
                  </a:cubicBezTo>
                  <a:cubicBezTo>
                    <a:pt x="3404" y="21380"/>
                    <a:pt x="5370" y="21719"/>
                    <a:pt x="7359" y="21723"/>
                  </a:cubicBezTo>
                  <a:lnTo>
                    <a:pt x="7359" y="21735"/>
                  </a:lnTo>
                  <a:cubicBezTo>
                    <a:pt x="7416" y="21735"/>
                    <a:pt x="7480" y="21729"/>
                    <a:pt x="7538" y="21729"/>
                  </a:cubicBezTo>
                  <a:cubicBezTo>
                    <a:pt x="7565" y="21729"/>
                    <a:pt x="7591" y="21732"/>
                    <a:pt x="7619" y="21732"/>
                  </a:cubicBezTo>
                  <a:lnTo>
                    <a:pt x="7619" y="21727"/>
                  </a:lnTo>
                  <a:cubicBezTo>
                    <a:pt x="9642" y="21723"/>
                    <a:pt x="11990" y="21382"/>
                    <a:pt x="13933" y="20645"/>
                  </a:cubicBezTo>
                  <a:cubicBezTo>
                    <a:pt x="13315" y="18696"/>
                    <a:pt x="12590" y="16884"/>
                    <a:pt x="12693" y="14836"/>
                  </a:cubicBezTo>
                  <a:cubicBezTo>
                    <a:pt x="12781" y="13102"/>
                    <a:pt x="14176" y="12101"/>
                    <a:pt x="14561" y="10492"/>
                  </a:cubicBezTo>
                  <a:cubicBezTo>
                    <a:pt x="15396" y="6999"/>
                    <a:pt x="13802" y="2888"/>
                    <a:pt x="10887" y="850"/>
                  </a:cubicBezTo>
                  <a:cubicBezTo>
                    <a:pt x="10713" y="727"/>
                    <a:pt x="9578" y="139"/>
                    <a:pt x="9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3644250" y="2634525"/>
              <a:ext cx="316150" cy="143825"/>
            </a:xfrm>
            <a:custGeom>
              <a:avLst/>
              <a:gdLst/>
              <a:ahLst/>
              <a:cxnLst/>
              <a:rect l="l" t="t" r="r" b="b"/>
              <a:pathLst>
                <a:path w="12646" h="5753" extrusionOk="0">
                  <a:moveTo>
                    <a:pt x="12645" y="1"/>
                  </a:moveTo>
                  <a:lnTo>
                    <a:pt x="12645" y="1"/>
                  </a:lnTo>
                  <a:cubicBezTo>
                    <a:pt x="10268" y="780"/>
                    <a:pt x="8061" y="1044"/>
                    <a:pt x="6163" y="1044"/>
                  </a:cubicBezTo>
                  <a:cubicBezTo>
                    <a:pt x="3148" y="1044"/>
                    <a:pt x="910" y="379"/>
                    <a:pt x="1" y="53"/>
                  </a:cubicBezTo>
                  <a:lnTo>
                    <a:pt x="1" y="53"/>
                  </a:lnTo>
                  <a:cubicBezTo>
                    <a:pt x="101" y="1667"/>
                    <a:pt x="233" y="3415"/>
                    <a:pt x="389" y="5311"/>
                  </a:cubicBezTo>
                  <a:lnTo>
                    <a:pt x="3638" y="5753"/>
                  </a:lnTo>
                  <a:lnTo>
                    <a:pt x="11364" y="4950"/>
                  </a:lnTo>
                  <a:cubicBezTo>
                    <a:pt x="11727" y="4617"/>
                    <a:pt x="12063" y="4255"/>
                    <a:pt x="12370" y="3869"/>
                  </a:cubicBezTo>
                  <a:cubicBezTo>
                    <a:pt x="12478" y="2497"/>
                    <a:pt x="12571" y="1213"/>
                    <a:pt x="12645" y="1"/>
                  </a:cubicBezTo>
                  <a:close/>
                </a:path>
              </a:pathLst>
            </a:custGeom>
            <a:solidFill>
              <a:srgbClr val="3B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3569650" y="2583300"/>
              <a:ext cx="435600" cy="293375"/>
            </a:xfrm>
            <a:custGeom>
              <a:avLst/>
              <a:gdLst/>
              <a:ahLst/>
              <a:cxnLst/>
              <a:rect l="l" t="t" r="r" b="b"/>
              <a:pathLst>
                <a:path w="17424" h="11735" extrusionOk="0">
                  <a:moveTo>
                    <a:pt x="1295" y="1"/>
                  </a:moveTo>
                  <a:cubicBezTo>
                    <a:pt x="580" y="1"/>
                    <a:pt x="1" y="580"/>
                    <a:pt x="1" y="1294"/>
                  </a:cubicBezTo>
                  <a:lnTo>
                    <a:pt x="1" y="11735"/>
                  </a:lnTo>
                  <a:lnTo>
                    <a:pt x="17424" y="11735"/>
                  </a:lnTo>
                  <a:lnTo>
                    <a:pt x="17424" y="1294"/>
                  </a:lnTo>
                  <a:cubicBezTo>
                    <a:pt x="17424" y="580"/>
                    <a:pt x="16845" y="1"/>
                    <a:pt x="1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3487025" y="2730000"/>
              <a:ext cx="761700" cy="291125"/>
            </a:xfrm>
            <a:custGeom>
              <a:avLst/>
              <a:gdLst/>
              <a:ahLst/>
              <a:cxnLst/>
              <a:rect l="l" t="t" r="r" b="b"/>
              <a:pathLst>
                <a:path w="30468" h="11645" extrusionOk="0">
                  <a:moveTo>
                    <a:pt x="25146" y="1"/>
                  </a:moveTo>
                  <a:cubicBezTo>
                    <a:pt x="25097" y="1"/>
                    <a:pt x="25048" y="1"/>
                    <a:pt x="24998" y="2"/>
                  </a:cubicBezTo>
                  <a:cubicBezTo>
                    <a:pt x="21395" y="61"/>
                    <a:pt x="18020" y="1685"/>
                    <a:pt x="14897" y="3332"/>
                  </a:cubicBezTo>
                  <a:cubicBezTo>
                    <a:pt x="11696" y="5019"/>
                    <a:pt x="8318" y="6367"/>
                    <a:pt x="4914" y="7590"/>
                  </a:cubicBezTo>
                  <a:cubicBezTo>
                    <a:pt x="4425" y="7766"/>
                    <a:pt x="0" y="8814"/>
                    <a:pt x="0" y="9385"/>
                  </a:cubicBezTo>
                  <a:lnTo>
                    <a:pt x="0" y="11645"/>
                  </a:lnTo>
                  <a:cubicBezTo>
                    <a:pt x="0" y="11536"/>
                    <a:pt x="8898" y="10504"/>
                    <a:pt x="9453" y="10422"/>
                  </a:cubicBezTo>
                  <a:cubicBezTo>
                    <a:pt x="12986" y="9905"/>
                    <a:pt x="16516" y="9335"/>
                    <a:pt x="20004" y="8566"/>
                  </a:cubicBezTo>
                  <a:cubicBezTo>
                    <a:pt x="23233" y="7854"/>
                    <a:pt x="26333" y="7049"/>
                    <a:pt x="29146" y="5248"/>
                  </a:cubicBezTo>
                  <a:cubicBezTo>
                    <a:pt x="30181" y="4587"/>
                    <a:pt x="30468" y="3191"/>
                    <a:pt x="29770" y="2180"/>
                  </a:cubicBezTo>
                  <a:cubicBezTo>
                    <a:pt x="29028" y="1106"/>
                    <a:pt x="27656" y="1"/>
                    <a:pt x="2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3301375" y="2730000"/>
              <a:ext cx="784925" cy="291125"/>
            </a:xfrm>
            <a:custGeom>
              <a:avLst/>
              <a:gdLst/>
              <a:ahLst/>
              <a:cxnLst/>
              <a:rect l="l" t="t" r="r" b="b"/>
              <a:pathLst>
                <a:path w="31397" h="11645" extrusionOk="0">
                  <a:moveTo>
                    <a:pt x="5256" y="0"/>
                  </a:moveTo>
                  <a:cubicBezTo>
                    <a:pt x="3382" y="0"/>
                    <a:pt x="898" y="756"/>
                    <a:pt x="337" y="2803"/>
                  </a:cubicBezTo>
                  <a:cubicBezTo>
                    <a:pt x="1" y="4031"/>
                    <a:pt x="888" y="4927"/>
                    <a:pt x="1898" y="5441"/>
                  </a:cubicBezTo>
                  <a:cubicBezTo>
                    <a:pt x="4447" y="6738"/>
                    <a:pt x="7175" y="7744"/>
                    <a:pt x="9985" y="8295"/>
                  </a:cubicBezTo>
                  <a:cubicBezTo>
                    <a:pt x="18968" y="10305"/>
                    <a:pt x="31396" y="11645"/>
                    <a:pt x="31396" y="11645"/>
                  </a:cubicBezTo>
                  <a:lnTo>
                    <a:pt x="31396" y="9384"/>
                  </a:lnTo>
                  <a:cubicBezTo>
                    <a:pt x="31396" y="9238"/>
                    <a:pt x="29132" y="8563"/>
                    <a:pt x="28960" y="8500"/>
                  </a:cubicBezTo>
                  <a:cubicBezTo>
                    <a:pt x="27309" y="7901"/>
                    <a:pt x="25658" y="7307"/>
                    <a:pt x="24000" y="6729"/>
                  </a:cubicBezTo>
                  <a:cubicBezTo>
                    <a:pt x="22380" y="6165"/>
                    <a:pt x="20792" y="5519"/>
                    <a:pt x="19218" y="4842"/>
                  </a:cubicBezTo>
                  <a:cubicBezTo>
                    <a:pt x="17719" y="4197"/>
                    <a:pt x="16232" y="3522"/>
                    <a:pt x="14743" y="2860"/>
                  </a:cubicBezTo>
                  <a:cubicBezTo>
                    <a:pt x="11733" y="1520"/>
                    <a:pt x="8734" y="58"/>
                    <a:pt x="5370" y="1"/>
                  </a:cubicBezTo>
                  <a:cubicBezTo>
                    <a:pt x="5332" y="0"/>
                    <a:pt x="5294" y="0"/>
                    <a:pt x="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4086275" y="2950450"/>
              <a:ext cx="198300" cy="94375"/>
            </a:xfrm>
            <a:custGeom>
              <a:avLst/>
              <a:gdLst/>
              <a:ahLst/>
              <a:cxnLst/>
              <a:rect l="l" t="t" r="r" b="b"/>
              <a:pathLst>
                <a:path w="7932" h="3775" extrusionOk="0">
                  <a:moveTo>
                    <a:pt x="6528" y="0"/>
                  </a:moveTo>
                  <a:cubicBezTo>
                    <a:pt x="5901" y="0"/>
                    <a:pt x="4824" y="528"/>
                    <a:pt x="3838" y="528"/>
                  </a:cubicBezTo>
                  <a:cubicBezTo>
                    <a:pt x="3571" y="528"/>
                    <a:pt x="3311" y="489"/>
                    <a:pt x="3068" y="391"/>
                  </a:cubicBezTo>
                  <a:cubicBezTo>
                    <a:pt x="2790" y="280"/>
                    <a:pt x="2447" y="238"/>
                    <a:pt x="2092" y="238"/>
                  </a:cubicBezTo>
                  <a:cubicBezTo>
                    <a:pt x="1093" y="238"/>
                    <a:pt x="0" y="566"/>
                    <a:pt x="0" y="566"/>
                  </a:cubicBezTo>
                  <a:lnTo>
                    <a:pt x="0" y="2827"/>
                  </a:lnTo>
                  <a:cubicBezTo>
                    <a:pt x="0" y="2827"/>
                    <a:pt x="4660" y="3775"/>
                    <a:pt x="6323" y="3775"/>
                  </a:cubicBezTo>
                  <a:cubicBezTo>
                    <a:pt x="6429" y="3775"/>
                    <a:pt x="6524" y="3771"/>
                    <a:pt x="6603" y="3763"/>
                  </a:cubicBezTo>
                  <a:cubicBezTo>
                    <a:pt x="7931" y="3626"/>
                    <a:pt x="7473" y="466"/>
                    <a:pt x="6856" y="77"/>
                  </a:cubicBezTo>
                  <a:cubicBezTo>
                    <a:pt x="6769" y="23"/>
                    <a:pt x="6658" y="0"/>
                    <a:pt x="6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3288750" y="2949975"/>
              <a:ext cx="198300" cy="94400"/>
            </a:xfrm>
            <a:custGeom>
              <a:avLst/>
              <a:gdLst/>
              <a:ahLst/>
              <a:cxnLst/>
              <a:rect l="l" t="t" r="r" b="b"/>
              <a:pathLst>
                <a:path w="7932" h="3776" extrusionOk="0">
                  <a:moveTo>
                    <a:pt x="1403" y="0"/>
                  </a:moveTo>
                  <a:cubicBezTo>
                    <a:pt x="1273" y="0"/>
                    <a:pt x="1162" y="23"/>
                    <a:pt x="1076" y="78"/>
                  </a:cubicBezTo>
                  <a:cubicBezTo>
                    <a:pt x="458" y="467"/>
                    <a:pt x="0" y="3626"/>
                    <a:pt x="1327" y="3763"/>
                  </a:cubicBezTo>
                  <a:cubicBezTo>
                    <a:pt x="1407" y="3771"/>
                    <a:pt x="1501" y="3775"/>
                    <a:pt x="1607" y="3775"/>
                  </a:cubicBezTo>
                  <a:cubicBezTo>
                    <a:pt x="3270" y="3775"/>
                    <a:pt x="7931" y="2827"/>
                    <a:pt x="7931" y="2827"/>
                  </a:cubicBezTo>
                  <a:lnTo>
                    <a:pt x="7931" y="567"/>
                  </a:lnTo>
                  <a:cubicBezTo>
                    <a:pt x="7931" y="567"/>
                    <a:pt x="6838" y="239"/>
                    <a:pt x="5839" y="239"/>
                  </a:cubicBezTo>
                  <a:cubicBezTo>
                    <a:pt x="5484" y="239"/>
                    <a:pt x="5141" y="281"/>
                    <a:pt x="4862" y="393"/>
                  </a:cubicBezTo>
                  <a:cubicBezTo>
                    <a:pt x="4620" y="490"/>
                    <a:pt x="4360" y="529"/>
                    <a:pt x="4094" y="529"/>
                  </a:cubicBezTo>
                  <a:cubicBezTo>
                    <a:pt x="3107" y="529"/>
                    <a:pt x="2030" y="0"/>
                    <a:pt x="1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3660275" y="1920825"/>
              <a:ext cx="256925" cy="347025"/>
            </a:xfrm>
            <a:custGeom>
              <a:avLst/>
              <a:gdLst/>
              <a:ahLst/>
              <a:cxnLst/>
              <a:rect l="l" t="t" r="r" b="b"/>
              <a:pathLst>
                <a:path w="10277" h="13881" extrusionOk="0">
                  <a:moveTo>
                    <a:pt x="4928" y="0"/>
                  </a:moveTo>
                  <a:cubicBezTo>
                    <a:pt x="3971" y="0"/>
                    <a:pt x="2104" y="607"/>
                    <a:pt x="1158" y="938"/>
                  </a:cubicBezTo>
                  <a:cubicBezTo>
                    <a:pt x="803" y="1062"/>
                    <a:pt x="555" y="1384"/>
                    <a:pt x="525" y="1759"/>
                  </a:cubicBezTo>
                  <a:cubicBezTo>
                    <a:pt x="375" y="3555"/>
                    <a:pt x="0" y="8797"/>
                    <a:pt x="578" y="10579"/>
                  </a:cubicBezTo>
                  <a:cubicBezTo>
                    <a:pt x="1158" y="12360"/>
                    <a:pt x="3877" y="13483"/>
                    <a:pt x="4817" y="13823"/>
                  </a:cubicBezTo>
                  <a:cubicBezTo>
                    <a:pt x="4921" y="13861"/>
                    <a:pt x="5030" y="13880"/>
                    <a:pt x="5138" y="13880"/>
                  </a:cubicBezTo>
                  <a:cubicBezTo>
                    <a:pt x="5247" y="13880"/>
                    <a:pt x="5356" y="13861"/>
                    <a:pt x="5459" y="13823"/>
                  </a:cubicBezTo>
                  <a:cubicBezTo>
                    <a:pt x="6399" y="13483"/>
                    <a:pt x="9119" y="12360"/>
                    <a:pt x="9697" y="10579"/>
                  </a:cubicBezTo>
                  <a:cubicBezTo>
                    <a:pt x="10276" y="8797"/>
                    <a:pt x="9902" y="3555"/>
                    <a:pt x="9752" y="1759"/>
                  </a:cubicBezTo>
                  <a:cubicBezTo>
                    <a:pt x="9722" y="1384"/>
                    <a:pt x="9473" y="1062"/>
                    <a:pt x="9118" y="938"/>
                  </a:cubicBezTo>
                  <a:cubicBezTo>
                    <a:pt x="8172" y="607"/>
                    <a:pt x="6305" y="0"/>
                    <a:pt x="5349" y="0"/>
                  </a:cubicBezTo>
                  <a:cubicBezTo>
                    <a:pt x="5272" y="0"/>
                    <a:pt x="5202" y="4"/>
                    <a:pt x="5138" y="12"/>
                  </a:cubicBezTo>
                  <a:cubicBezTo>
                    <a:pt x="5075" y="4"/>
                    <a:pt x="5004" y="0"/>
                    <a:pt x="4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3788725" y="1889050"/>
              <a:ext cx="171450" cy="224250"/>
            </a:xfrm>
            <a:custGeom>
              <a:avLst/>
              <a:gdLst/>
              <a:ahLst/>
              <a:cxnLst/>
              <a:rect l="l" t="t" r="r" b="b"/>
              <a:pathLst>
                <a:path w="6858" h="8970" extrusionOk="0">
                  <a:moveTo>
                    <a:pt x="674" y="0"/>
                  </a:moveTo>
                  <a:cubicBezTo>
                    <a:pt x="674" y="1"/>
                    <a:pt x="0" y="3885"/>
                    <a:pt x="5779" y="8969"/>
                  </a:cubicBezTo>
                  <a:cubicBezTo>
                    <a:pt x="5779" y="8969"/>
                    <a:pt x="6857" y="1329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3616825" y="1878450"/>
              <a:ext cx="222550" cy="561950"/>
            </a:xfrm>
            <a:custGeom>
              <a:avLst/>
              <a:gdLst/>
              <a:ahLst/>
              <a:cxnLst/>
              <a:rect l="l" t="t" r="r" b="b"/>
              <a:pathLst>
                <a:path w="8902" h="22478" extrusionOk="0">
                  <a:moveTo>
                    <a:pt x="6813" y="1"/>
                  </a:moveTo>
                  <a:cubicBezTo>
                    <a:pt x="5542" y="1"/>
                    <a:pt x="4279" y="581"/>
                    <a:pt x="3258" y="1525"/>
                  </a:cubicBezTo>
                  <a:cubicBezTo>
                    <a:pt x="1" y="4535"/>
                    <a:pt x="756" y="9515"/>
                    <a:pt x="756" y="13758"/>
                  </a:cubicBezTo>
                  <a:cubicBezTo>
                    <a:pt x="756" y="14881"/>
                    <a:pt x="688" y="17406"/>
                    <a:pt x="1169" y="19634"/>
                  </a:cubicBezTo>
                  <a:cubicBezTo>
                    <a:pt x="1649" y="21862"/>
                    <a:pt x="3522" y="22478"/>
                    <a:pt x="3522" y="22478"/>
                  </a:cubicBezTo>
                  <a:cubicBezTo>
                    <a:pt x="1487" y="19869"/>
                    <a:pt x="1388" y="15667"/>
                    <a:pt x="1388" y="13694"/>
                  </a:cubicBezTo>
                  <a:lnTo>
                    <a:pt x="1388" y="11789"/>
                  </a:lnTo>
                  <a:cubicBezTo>
                    <a:pt x="1388" y="10113"/>
                    <a:pt x="2195" y="8592"/>
                    <a:pt x="3428" y="8030"/>
                  </a:cubicBezTo>
                  <a:cubicBezTo>
                    <a:pt x="8591" y="5674"/>
                    <a:pt x="8901" y="577"/>
                    <a:pt x="8900" y="577"/>
                  </a:cubicBezTo>
                  <a:cubicBezTo>
                    <a:pt x="8229" y="180"/>
                    <a:pt x="7520" y="1"/>
                    <a:pt x="6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1954400" y="2357100"/>
              <a:ext cx="200500" cy="194625"/>
            </a:xfrm>
            <a:custGeom>
              <a:avLst/>
              <a:gdLst/>
              <a:ahLst/>
              <a:cxnLst/>
              <a:rect l="l" t="t" r="r" b="b"/>
              <a:pathLst>
                <a:path w="8020" h="7785" extrusionOk="0">
                  <a:moveTo>
                    <a:pt x="5125" y="0"/>
                  </a:moveTo>
                  <a:cubicBezTo>
                    <a:pt x="3928" y="0"/>
                    <a:pt x="2563" y="709"/>
                    <a:pt x="1570" y="1972"/>
                  </a:cubicBezTo>
                  <a:cubicBezTo>
                    <a:pt x="99" y="3842"/>
                    <a:pt x="0" y="6217"/>
                    <a:pt x="1348" y="7278"/>
                  </a:cubicBezTo>
                  <a:cubicBezTo>
                    <a:pt x="1785" y="7621"/>
                    <a:pt x="2321" y="7784"/>
                    <a:pt x="2895" y="7784"/>
                  </a:cubicBezTo>
                  <a:cubicBezTo>
                    <a:pt x="4092" y="7784"/>
                    <a:pt x="5457" y="7075"/>
                    <a:pt x="6450" y="5812"/>
                  </a:cubicBezTo>
                  <a:cubicBezTo>
                    <a:pt x="7920" y="3942"/>
                    <a:pt x="8020" y="1567"/>
                    <a:pt x="6672" y="508"/>
                  </a:cubicBezTo>
                  <a:cubicBezTo>
                    <a:pt x="6235" y="164"/>
                    <a:pt x="5699" y="0"/>
                    <a:pt x="5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1999925" y="2556225"/>
              <a:ext cx="78650" cy="81950"/>
            </a:xfrm>
            <a:custGeom>
              <a:avLst/>
              <a:gdLst/>
              <a:ahLst/>
              <a:cxnLst/>
              <a:rect l="l" t="t" r="r" b="b"/>
              <a:pathLst>
                <a:path w="3146" h="3278" extrusionOk="0">
                  <a:moveTo>
                    <a:pt x="1185" y="0"/>
                  </a:moveTo>
                  <a:cubicBezTo>
                    <a:pt x="1013" y="0"/>
                    <a:pt x="848" y="41"/>
                    <a:pt x="699" y="127"/>
                  </a:cubicBezTo>
                  <a:cubicBezTo>
                    <a:pt x="98" y="474"/>
                    <a:pt x="0" y="1434"/>
                    <a:pt x="482" y="2269"/>
                  </a:cubicBezTo>
                  <a:cubicBezTo>
                    <a:pt x="846" y="2898"/>
                    <a:pt x="1435" y="3278"/>
                    <a:pt x="1961" y="3278"/>
                  </a:cubicBezTo>
                  <a:cubicBezTo>
                    <a:pt x="2132" y="3278"/>
                    <a:pt x="2298" y="3237"/>
                    <a:pt x="2446" y="3151"/>
                  </a:cubicBezTo>
                  <a:cubicBezTo>
                    <a:pt x="3047" y="2804"/>
                    <a:pt x="3145" y="1844"/>
                    <a:pt x="2664" y="1009"/>
                  </a:cubicBezTo>
                  <a:cubicBezTo>
                    <a:pt x="2301" y="380"/>
                    <a:pt x="1711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1932275" y="2336850"/>
              <a:ext cx="336425" cy="410250"/>
            </a:xfrm>
            <a:custGeom>
              <a:avLst/>
              <a:gdLst/>
              <a:ahLst/>
              <a:cxnLst/>
              <a:rect l="l" t="t" r="r" b="b"/>
              <a:pathLst>
                <a:path w="13457" h="16410" extrusionOk="0">
                  <a:moveTo>
                    <a:pt x="6778" y="0"/>
                  </a:moveTo>
                  <a:cubicBezTo>
                    <a:pt x="6716" y="0"/>
                    <a:pt x="6653" y="1"/>
                    <a:pt x="6591" y="3"/>
                  </a:cubicBezTo>
                  <a:cubicBezTo>
                    <a:pt x="3129" y="97"/>
                    <a:pt x="287" y="2864"/>
                    <a:pt x="105" y="6323"/>
                  </a:cubicBezTo>
                  <a:cubicBezTo>
                    <a:pt x="0" y="8289"/>
                    <a:pt x="762" y="10082"/>
                    <a:pt x="2021" y="11366"/>
                  </a:cubicBezTo>
                  <a:cubicBezTo>
                    <a:pt x="2719" y="12081"/>
                    <a:pt x="3110" y="13042"/>
                    <a:pt x="3108" y="14042"/>
                  </a:cubicBezTo>
                  <a:lnTo>
                    <a:pt x="3108" y="14054"/>
                  </a:lnTo>
                  <a:cubicBezTo>
                    <a:pt x="3105" y="14969"/>
                    <a:pt x="3519" y="15835"/>
                    <a:pt x="4233" y="16410"/>
                  </a:cubicBezTo>
                  <a:lnTo>
                    <a:pt x="9321" y="16410"/>
                  </a:lnTo>
                  <a:cubicBezTo>
                    <a:pt x="10033" y="15839"/>
                    <a:pt x="10448" y="14975"/>
                    <a:pt x="10446" y="14060"/>
                  </a:cubicBezTo>
                  <a:lnTo>
                    <a:pt x="10446" y="14057"/>
                  </a:lnTo>
                  <a:cubicBezTo>
                    <a:pt x="10446" y="13039"/>
                    <a:pt x="10858" y="12071"/>
                    <a:pt x="11568" y="11343"/>
                  </a:cubicBezTo>
                  <a:cubicBezTo>
                    <a:pt x="12743" y="10139"/>
                    <a:pt x="13457" y="8495"/>
                    <a:pt x="13457" y="6683"/>
                  </a:cubicBezTo>
                  <a:cubicBezTo>
                    <a:pt x="13457" y="2993"/>
                    <a:pt x="10469" y="0"/>
                    <a:pt x="6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2070200" y="2336850"/>
              <a:ext cx="198500" cy="410250"/>
            </a:xfrm>
            <a:custGeom>
              <a:avLst/>
              <a:gdLst/>
              <a:ahLst/>
              <a:cxnLst/>
              <a:rect l="l" t="t" r="r" b="b"/>
              <a:pathLst>
                <a:path w="7940" h="16410" extrusionOk="0">
                  <a:moveTo>
                    <a:pt x="1261" y="0"/>
                  </a:moveTo>
                  <a:cubicBezTo>
                    <a:pt x="1199" y="0"/>
                    <a:pt x="1136" y="1"/>
                    <a:pt x="1074" y="3"/>
                  </a:cubicBezTo>
                  <a:cubicBezTo>
                    <a:pt x="713" y="12"/>
                    <a:pt x="354" y="51"/>
                    <a:pt x="0" y="119"/>
                  </a:cubicBezTo>
                  <a:cubicBezTo>
                    <a:pt x="3086" y="711"/>
                    <a:pt x="5416" y="3424"/>
                    <a:pt x="5416" y="6683"/>
                  </a:cubicBezTo>
                  <a:cubicBezTo>
                    <a:pt x="5416" y="8495"/>
                    <a:pt x="4702" y="10139"/>
                    <a:pt x="3527" y="11343"/>
                  </a:cubicBezTo>
                  <a:cubicBezTo>
                    <a:pt x="2817" y="12071"/>
                    <a:pt x="2405" y="13039"/>
                    <a:pt x="2405" y="14057"/>
                  </a:cubicBezTo>
                  <a:lnTo>
                    <a:pt x="2405" y="14060"/>
                  </a:lnTo>
                  <a:cubicBezTo>
                    <a:pt x="2408" y="14975"/>
                    <a:pt x="1994" y="15839"/>
                    <a:pt x="1281" y="16410"/>
                  </a:cubicBezTo>
                  <a:lnTo>
                    <a:pt x="3804" y="16410"/>
                  </a:lnTo>
                  <a:cubicBezTo>
                    <a:pt x="4516" y="15839"/>
                    <a:pt x="4931" y="14975"/>
                    <a:pt x="4929" y="14060"/>
                  </a:cubicBezTo>
                  <a:lnTo>
                    <a:pt x="4929" y="14057"/>
                  </a:lnTo>
                  <a:cubicBezTo>
                    <a:pt x="4929" y="13039"/>
                    <a:pt x="5341" y="12071"/>
                    <a:pt x="6051" y="11343"/>
                  </a:cubicBezTo>
                  <a:cubicBezTo>
                    <a:pt x="7226" y="10139"/>
                    <a:pt x="7940" y="8495"/>
                    <a:pt x="7940" y="6683"/>
                  </a:cubicBezTo>
                  <a:cubicBezTo>
                    <a:pt x="7940" y="2993"/>
                    <a:pt x="4952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626;p33">
            <a:extLst>
              <a:ext uri="{FF2B5EF4-FFF2-40B4-BE49-F238E27FC236}">
                <a16:creationId xmlns:a16="http://schemas.microsoft.com/office/drawing/2014/main" id="{73CD1696-8977-449D-88AC-AB833AF6EB0A}"/>
              </a:ext>
            </a:extLst>
          </p:cNvPr>
          <p:cNvSpPr txBox="1">
            <a:spLocks/>
          </p:cNvSpPr>
          <p:nvPr/>
        </p:nvSpPr>
        <p:spPr>
          <a:xfrm>
            <a:off x="235241" y="1142914"/>
            <a:ext cx="6994166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Aft>
                <a:spcPts val="1200"/>
              </a:spcAft>
              <a:buClr>
                <a:srgbClr val="FFFFFF"/>
              </a:buClr>
              <a:buFontTx/>
              <a:buChar char="-"/>
            </a:pPr>
            <a:r>
              <a:rPr lang="sk-SK" sz="1600" dirty="0" smtClean="0">
                <a:solidFill>
                  <a:srgbClr val="323249"/>
                </a:solidFill>
                <a:latin typeface="Montserrat Medium" panose="00000600000000000000" pitchFamily="2" charset="-18"/>
              </a:rPr>
              <a:t>7</a:t>
            </a:r>
            <a:r>
              <a:rPr lang="sk-SK" sz="1600" dirty="0">
                <a:solidFill>
                  <a:srgbClr val="323249"/>
                </a:solidFill>
                <a:latin typeface="Montserrat Medium" panose="00000600000000000000" pitchFamily="2" charset="-18"/>
              </a:rPr>
              <a:t>. Na konci Úvodu alebo v samostatnej kapitole je potrebné uviesť ciele práce, aby bolo zrejmé o čo v </a:t>
            </a:r>
            <a:r>
              <a:rPr lang="sk-SK" sz="1600" dirty="0" smtClean="0">
                <a:solidFill>
                  <a:srgbClr val="323249"/>
                </a:solidFill>
                <a:latin typeface="Montserrat Medium" panose="00000600000000000000" pitchFamily="2" charset="-18"/>
              </a:rPr>
              <a:t>práci </a:t>
            </a:r>
            <a:r>
              <a:rPr lang="sk-SK" sz="1600" dirty="0">
                <a:solidFill>
                  <a:srgbClr val="323249"/>
                </a:solidFill>
                <a:latin typeface="Montserrat Medium" panose="00000600000000000000" pitchFamily="2" charset="-18"/>
              </a:rPr>
              <a:t>ide a aký je jej prínos.  </a:t>
            </a:r>
          </a:p>
          <a:p>
            <a:pPr marL="285750" indent="-285750">
              <a:spcAft>
                <a:spcPts val="1200"/>
              </a:spcAft>
              <a:buClr>
                <a:srgbClr val="FFFFFF"/>
              </a:buClr>
              <a:buFontTx/>
              <a:buChar char="-"/>
            </a:pPr>
            <a:r>
              <a:rPr lang="sk-SK" sz="1600" dirty="0">
                <a:solidFill>
                  <a:srgbClr val="323249"/>
                </a:solidFill>
                <a:latin typeface="Montserrat Medium" panose="00000600000000000000" pitchFamily="2" charset="-18"/>
              </a:rPr>
              <a:t>8. Štruktúra práce má byť jednoduchá a prehľadná. Základná schéma: Úvod, Prehľad riešenej </a:t>
            </a:r>
            <a:r>
              <a:rPr lang="sk-SK" sz="1600" dirty="0" smtClean="0">
                <a:solidFill>
                  <a:srgbClr val="323249"/>
                </a:solidFill>
                <a:latin typeface="Montserrat Medium" panose="00000600000000000000" pitchFamily="2" charset="-18"/>
              </a:rPr>
              <a:t>problematiky</a:t>
            </a:r>
            <a:r>
              <a:rPr lang="sk-SK" sz="1600" dirty="0">
                <a:solidFill>
                  <a:srgbClr val="323249"/>
                </a:solidFill>
                <a:latin typeface="Montserrat Medium" panose="00000600000000000000" pitchFamily="2" charset="-18"/>
              </a:rPr>
              <a:t>, Metódy a dáta, Výsledky, Diskusia a Záver. </a:t>
            </a:r>
          </a:p>
          <a:p>
            <a:pPr marL="285750" indent="-285750">
              <a:spcAft>
                <a:spcPts val="1200"/>
              </a:spcAft>
              <a:buClr>
                <a:srgbClr val="FFFFFF"/>
              </a:buClr>
              <a:buFontTx/>
              <a:buChar char="-"/>
            </a:pPr>
            <a:r>
              <a:rPr lang="sk-SK" sz="1600" dirty="0">
                <a:solidFill>
                  <a:srgbClr val="323249"/>
                </a:solidFill>
                <a:latin typeface="Montserrat Medium" panose="00000600000000000000" pitchFamily="2" charset="-18"/>
              </a:rPr>
              <a:t>9. </a:t>
            </a:r>
            <a:r>
              <a:rPr lang="sk-SK" sz="1600" dirty="0" err="1">
                <a:solidFill>
                  <a:srgbClr val="323249"/>
                </a:solidFill>
                <a:latin typeface="Montserrat Medium" panose="00000600000000000000" pitchFamily="2" charset="-18"/>
              </a:rPr>
              <a:t>Nedoporučuje</a:t>
            </a:r>
            <a:r>
              <a:rPr lang="sk-SK" sz="1600" dirty="0">
                <a:solidFill>
                  <a:srgbClr val="323249"/>
                </a:solidFill>
                <a:latin typeface="Montserrat Medium" panose="00000600000000000000" pitchFamily="2" charset="-18"/>
              </a:rPr>
              <a:t> sa robiť príliš krátke podkapitoly alebo vytvárať veľa úrovní podkapitol. </a:t>
            </a:r>
            <a:endParaRPr lang="sk-SK" sz="1600" dirty="0">
              <a:solidFill>
                <a:srgbClr val="323249"/>
              </a:solidFill>
              <a:latin typeface="Montserrat Medium" panose="00000600000000000000" pitchFamily="2" charset="-18"/>
            </a:endParaRPr>
          </a:p>
          <a:p>
            <a:pPr marL="285750" indent="-285750">
              <a:spcAft>
                <a:spcPts val="1200"/>
              </a:spcAft>
              <a:buClr>
                <a:srgbClr val="FFFFFF"/>
              </a:buClr>
              <a:buFontTx/>
              <a:buChar char="-"/>
            </a:pPr>
            <a:r>
              <a:rPr lang="sk-SK" sz="1600" dirty="0">
                <a:solidFill>
                  <a:srgbClr val="323249"/>
                </a:solidFill>
                <a:latin typeface="Montserrat Medium" panose="00000600000000000000" pitchFamily="2" charset="-18"/>
              </a:rPr>
              <a:t>10. Pred finalizáciou práce je dobré si otvoriť formulár posudku a všímať si, čo sa v práci hodnotí. </a:t>
            </a:r>
            <a:r>
              <a:rPr lang="sk-SK" sz="1600" dirty="0" smtClean="0">
                <a:solidFill>
                  <a:srgbClr val="323249"/>
                </a:solidFill>
                <a:latin typeface="Montserrat Medium" panose="00000600000000000000" pitchFamily="2" charset="-18"/>
              </a:rPr>
              <a:t>Pokúsiť </a:t>
            </a:r>
            <a:r>
              <a:rPr lang="sk-SK" sz="1600" dirty="0">
                <a:solidFill>
                  <a:srgbClr val="323249"/>
                </a:solidFill>
                <a:latin typeface="Montserrat Medium" panose="00000600000000000000" pitchFamily="2" charset="-18"/>
              </a:rPr>
              <a:t>si dať odpoveď aký výsledok by mala moja práca a či je možné ju ešte vylepšiť. Vytvoriť si </a:t>
            </a:r>
            <a:r>
              <a:rPr lang="sk-SK" sz="1600" dirty="0" smtClean="0">
                <a:solidFill>
                  <a:srgbClr val="323249"/>
                </a:solidFill>
                <a:latin typeface="Montserrat Medium" panose="00000600000000000000" pitchFamily="2" charset="-18"/>
              </a:rPr>
              <a:t>dostatočnú </a:t>
            </a:r>
            <a:r>
              <a:rPr lang="sk-SK" sz="1600" dirty="0">
                <a:solidFill>
                  <a:srgbClr val="323249"/>
                </a:solidFill>
                <a:latin typeface="Montserrat Medium" panose="00000600000000000000" pitchFamily="2" charset="-18"/>
              </a:rPr>
              <a:t>časovú rezervu na prípadné vylepšenie práce a zapracovanie pripomienok </a:t>
            </a:r>
            <a:r>
              <a:rPr lang="sk-SK" sz="1600" dirty="0" smtClean="0">
                <a:solidFill>
                  <a:srgbClr val="323249"/>
                </a:solidFill>
                <a:latin typeface="Montserrat Medium" panose="00000600000000000000" pitchFamily="2" charset="-18"/>
              </a:rPr>
              <a:t>vedúceho/vedúcej </a:t>
            </a:r>
            <a:r>
              <a:rPr lang="sk-SK" sz="1600" dirty="0">
                <a:solidFill>
                  <a:srgbClr val="323249"/>
                </a:solidFill>
                <a:latin typeface="Montserrat Medium" panose="00000600000000000000" pitchFamily="2" charset="-18"/>
              </a:rPr>
              <a:t>práce. </a:t>
            </a:r>
            <a:endParaRPr lang="sk-SK" sz="1600" dirty="0">
              <a:solidFill>
                <a:srgbClr val="323249"/>
              </a:solidFill>
              <a:latin typeface="Montserrat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8986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972456"/>
            <a:ext cx="8795657" cy="4064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1156482"/>
            <a:ext cx="8555491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252638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972456"/>
            <a:ext cx="8795657" cy="40807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1156482"/>
            <a:ext cx="8555491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/>
          </a:p>
        </p:txBody>
      </p:sp>
      <p:sp>
        <p:nvSpPr>
          <p:cNvPr id="2" name="Obdĺžnik 1"/>
          <p:cNvSpPr/>
          <p:nvPr/>
        </p:nvSpPr>
        <p:spPr>
          <a:xfrm>
            <a:off x="4395843" y="439408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700" b="1" dirty="0">
                <a:solidFill>
                  <a:srgbClr val="C00000"/>
                </a:solidFill>
                <a:latin typeface="Montserrat Medium" panose="020B0604020202020204" charset="-18"/>
              </a:rPr>
              <a:t>ÚPLNÝ PLAGIÁT 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(doslovné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kopírovanie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bez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úvodzoviek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a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uvedenia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GB" sz="1700" dirty="0" err="1">
                <a:solidFill>
                  <a:srgbClr val="C00000"/>
                </a:solidFill>
                <a:latin typeface="Montserrat Medium" panose="020B0604020202020204" charset="-18"/>
              </a:rPr>
              <a:t>zdroja</a:t>
            </a:r>
            <a:r>
              <a:rPr lang="en-GB" sz="1700" dirty="0">
                <a:solidFill>
                  <a:srgbClr val="C00000"/>
                </a:solidFill>
                <a:latin typeface="Montserrat Medium" panose="020B0604020202020204" charset="-18"/>
              </a:rPr>
              <a:t>)</a:t>
            </a:r>
          </a:p>
        </p:txBody>
      </p:sp>
      <p:sp>
        <p:nvSpPr>
          <p:cNvPr id="3" name="Šípka doprava 2"/>
          <p:cNvSpPr/>
          <p:nvPr/>
        </p:nvSpPr>
        <p:spPr>
          <a:xfrm rot="12000000">
            <a:off x="3975670" y="4468260"/>
            <a:ext cx="391886" cy="307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232228" y="972456"/>
            <a:ext cx="8795657" cy="4064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2502378" y="274666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FFFFF"/>
                </a:solidFill>
              </a:rPr>
              <a:t>PLAGIÁT ALEBO NIE?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352310" y="1156482"/>
            <a:ext cx="8555491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Pôvodný, citovaný 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. 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700" b="1" dirty="0">
                <a:solidFill>
                  <a:srgbClr val="323249"/>
                </a:solidFill>
                <a:latin typeface="Montserrat Medium"/>
                <a:sym typeface="Montserrat Medium"/>
              </a:rPr>
              <a:t>Príklad č. </a:t>
            </a:r>
            <a:r>
              <a:rPr lang="sk-SK" sz="1700" b="1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2 </a:t>
            </a:r>
            <a:endParaRPr lang="sk-SK" sz="1700" b="1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Naša planéta je dynamická, neustále sa mení a vyvíja v reakcii na podnety. Avšak v 20. storočí začalo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byť 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zjavné, že ľudstvo má stále väčší vplyv na ekosystémy planéty a </a:t>
            </a: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biogeochemické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cykly až do tej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miery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že naše aktivity spôsobujú environmentálne zmeny, ktoré potláčajú prirodzenú dynamiku 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Zeme (Harris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, 2004). </a:t>
            </a: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3228123835"/>
      </p:ext>
    </p:extLst>
  </p:cSld>
  <p:clrMapOvr>
    <a:masterClrMapping/>
  </p:clrMapOvr>
</p:sld>
</file>

<file path=ppt/theme/theme1.xml><?xml version="1.0" encoding="utf-8"?>
<a:theme xmlns:a="http://schemas.openxmlformats.org/drawingml/2006/main" name="Become a Leader by Slidesgo">
  <a:themeElements>
    <a:clrScheme name="Simple Light">
      <a:dk1>
        <a:srgbClr val="55ADC9"/>
      </a:dk1>
      <a:lt1>
        <a:srgbClr val="EFECD2"/>
      </a:lt1>
      <a:dk2>
        <a:srgbClr val="323249"/>
      </a:dk2>
      <a:lt2>
        <a:srgbClr val="404066"/>
      </a:lt2>
      <a:accent1>
        <a:srgbClr val="9E4B51"/>
      </a:accent1>
      <a:accent2>
        <a:srgbClr val="2C2C42"/>
      </a:accent2>
      <a:accent3>
        <a:srgbClr val="F7AF7F"/>
      </a:accent3>
      <a:accent4>
        <a:srgbClr val="DB936B"/>
      </a:accent4>
      <a:accent5>
        <a:srgbClr val="614068"/>
      </a:accent5>
      <a:accent6>
        <a:srgbClr val="9BC4CE"/>
      </a:accent6>
      <a:hlink>
        <a:srgbClr val="323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2094</Words>
  <Application>Microsoft Office PowerPoint</Application>
  <PresentationFormat>Prezentácia na obrazovke (16:9)</PresentationFormat>
  <Paragraphs>122</Paragraphs>
  <Slides>22</Slides>
  <Notes>22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7" baseType="lpstr">
      <vt:lpstr>Arial</vt:lpstr>
      <vt:lpstr>Montserrat ExtraBold</vt:lpstr>
      <vt:lpstr>Montserrat Medium</vt:lpstr>
      <vt:lpstr>Abril Fatface</vt:lpstr>
      <vt:lpstr>Become a Leader by Slidesgo</vt:lpstr>
      <vt:lpstr>Najčastejšie chyby pri ZP   a doporučenia</vt:lpstr>
      <vt:lpstr>Prezentácia programu PowerPoint</vt:lpstr>
      <vt:lpstr>Prezentácia programu PowerPoint</vt:lpstr>
      <vt:lpstr>Prezentácia programu PowerPoint</vt:lpstr>
      <vt:lpstr>→ Netreba sa spoliehať len  na % zhody z protokolu originality.   Škola môže použiť aj iné postupy na odhalenie plagiátu. Mnohé citačné chyby vyplývajú skôr z neznalosti a nedôslednosti.   Zámerný plagiát automaticky znamená FX a riziko ďalších postihov!</vt:lpstr>
      <vt:lpstr>Prezentácia programu PowerPoint</vt:lpstr>
      <vt:lpstr>PLAGIÁT ALEBO NIE?</vt:lpstr>
      <vt:lpstr>PLAGIÁT ALEBO NIE?</vt:lpstr>
      <vt:lpstr>PLAGIÁT ALEBO NIE?</vt:lpstr>
      <vt:lpstr>PLAGIÁT ALEBO NIE?</vt:lpstr>
      <vt:lpstr>PLAGIÁT ALEBO NIE?</vt:lpstr>
      <vt:lpstr>PLAGIÁT ALEBO NIE?</vt:lpstr>
      <vt:lpstr>PLAGIÁT ALEBO NIE?</vt:lpstr>
      <vt:lpstr>PLAGIÁT ALEBO NIE?</vt:lpstr>
      <vt:lpstr>PLAGIÁT ALEBO NIE?</vt:lpstr>
      <vt:lpstr>PLAGIÁT ALEBO NIE?</vt:lpstr>
      <vt:lpstr>PLAGIÁT ALEBO NIE?</vt:lpstr>
      <vt:lpstr>PLAGIÁT ALEBO NIE?</vt:lpstr>
      <vt:lpstr>PLAGIÁT ALEBO NIE?</vt:lpstr>
      <vt:lpstr>PLAGIÁT ALEBO NIE?</vt:lpstr>
      <vt:lpstr>Diskusia  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sa uplatniť na trhu práce  po ukončení VŠ</dc:title>
  <cp:lastModifiedBy>Onačillová</cp:lastModifiedBy>
  <cp:revision>77</cp:revision>
  <dcterms:modified xsi:type="dcterms:W3CDTF">2024-10-14T12:31:33Z</dcterms:modified>
</cp:coreProperties>
</file>