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12192000" cy="6858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60"/>
  </p:normalViewPr>
  <p:slideViewPr>
    <p:cSldViewPr>
      <p:cViewPr varScale="1">
        <p:scale>
          <a:sx n="106" d="100"/>
          <a:sy n="106" d="100"/>
        </p:scale>
        <p:origin x="672" y="9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2571750"/>
            <a:ext cx="12192000" cy="1943100"/>
          </a:xfrm>
          <a:custGeom>
            <a:avLst/>
            <a:gdLst/>
            <a:ahLst/>
            <a:cxnLst/>
            <a:rect l="l" t="t" r="r" b="b"/>
            <a:pathLst>
              <a:path w="12192000" h="1943100">
                <a:moveTo>
                  <a:pt x="12192000" y="0"/>
                </a:moveTo>
                <a:lnTo>
                  <a:pt x="0" y="0"/>
                </a:lnTo>
                <a:lnTo>
                  <a:pt x="0" y="1943100"/>
                </a:lnTo>
                <a:lnTo>
                  <a:pt x="12192000" y="1943100"/>
                </a:lnTo>
                <a:lnTo>
                  <a:pt x="12192000" y="0"/>
                </a:lnTo>
                <a:close/>
              </a:path>
            </a:pathLst>
          </a:custGeom>
          <a:solidFill>
            <a:srgbClr val="006D9F"/>
          </a:solidFill>
        </p:spPr>
        <p:txBody>
          <a:bodyPr wrap="square" lIns="0" tIns="0" rIns="0" bIns="0" rtlCol="0"/>
          <a:lstStyle/>
          <a:p>
            <a:endParaRPr/>
          </a:p>
        </p:txBody>
      </p:sp>
      <p:sp>
        <p:nvSpPr>
          <p:cNvPr id="2" name="Holder 2"/>
          <p:cNvSpPr>
            <a:spLocks noGrp="1"/>
          </p:cNvSpPr>
          <p:nvPr>
            <p:ph type="ctrTitle"/>
          </p:nvPr>
        </p:nvSpPr>
        <p:spPr>
          <a:xfrm>
            <a:off x="1567814" y="1929130"/>
            <a:ext cx="2200910" cy="529589"/>
          </a:xfrm>
          <a:prstGeom prst="rect">
            <a:avLst/>
          </a:prstGeom>
        </p:spPr>
        <p:txBody>
          <a:bodyPr wrap="square" lIns="0" tIns="0" rIns="0" bIns="0">
            <a:spAutoFit/>
          </a:bodyPr>
          <a:lstStyle>
            <a:lvl1pPr>
              <a:defRPr sz="4800" b="0" i="0">
                <a:solidFill>
                  <a:schemeClr val="bg1"/>
                </a:solidFill>
                <a:latin typeface="Segoe UI Semibold"/>
                <a:cs typeface="Segoe UI Semibold"/>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sz="275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0" i="0">
                <a:solidFill>
                  <a:schemeClr val="bg1"/>
                </a:solidFill>
                <a:latin typeface="Segoe UI Semibold"/>
                <a:cs typeface="Segoe UI Semibold"/>
              </a:defRPr>
            </a:lvl1pPr>
          </a:lstStyle>
          <a:p>
            <a:endParaRPr/>
          </a:p>
        </p:txBody>
      </p:sp>
      <p:sp>
        <p:nvSpPr>
          <p:cNvPr id="3" name="Holder 3"/>
          <p:cNvSpPr>
            <a:spLocks noGrp="1"/>
          </p:cNvSpPr>
          <p:nvPr>
            <p:ph type="body" idx="1"/>
          </p:nvPr>
        </p:nvSpPr>
        <p:spPr/>
        <p:txBody>
          <a:bodyPr lIns="0" tIns="0" rIns="0" bIns="0"/>
          <a:lstStyle>
            <a:lvl1pPr>
              <a:defRPr sz="275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0" i="0">
                <a:solidFill>
                  <a:schemeClr val="bg1"/>
                </a:solidFill>
                <a:latin typeface="Segoe UI Semibold"/>
                <a:cs typeface="Segoe UI Semibold"/>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457200" y="1504950"/>
            <a:ext cx="9648825" cy="5038725"/>
          </a:xfrm>
          <a:prstGeom prst="rect">
            <a:avLst/>
          </a:prstGeom>
        </p:spPr>
      </p:pic>
      <p:pic>
        <p:nvPicPr>
          <p:cNvPr id="17" name="bg object 17"/>
          <p:cNvPicPr/>
          <p:nvPr/>
        </p:nvPicPr>
        <p:blipFill>
          <a:blip r:embed="rId3" cstate="print"/>
          <a:stretch>
            <a:fillRect/>
          </a:stretch>
        </p:blipFill>
        <p:spPr>
          <a:xfrm>
            <a:off x="1257300" y="4343463"/>
            <a:ext cx="471487" cy="1023937"/>
          </a:xfrm>
          <a:prstGeom prst="rect">
            <a:avLst/>
          </a:prstGeom>
        </p:spPr>
      </p:pic>
      <p:sp>
        <p:nvSpPr>
          <p:cNvPr id="18" name="bg object 18"/>
          <p:cNvSpPr/>
          <p:nvPr/>
        </p:nvSpPr>
        <p:spPr>
          <a:xfrm>
            <a:off x="1438275" y="4467225"/>
            <a:ext cx="114300" cy="669290"/>
          </a:xfrm>
          <a:custGeom>
            <a:avLst/>
            <a:gdLst/>
            <a:ahLst/>
            <a:cxnLst/>
            <a:rect l="l" t="t" r="r" b="b"/>
            <a:pathLst>
              <a:path w="114300" h="669289">
                <a:moveTo>
                  <a:pt x="38100" y="110465"/>
                </a:moveTo>
                <a:lnTo>
                  <a:pt x="38100" y="209550"/>
                </a:lnTo>
                <a:lnTo>
                  <a:pt x="76200" y="209550"/>
                </a:lnTo>
                <a:lnTo>
                  <a:pt x="76200" y="114300"/>
                </a:lnTo>
                <a:lnTo>
                  <a:pt x="57150" y="114300"/>
                </a:lnTo>
                <a:lnTo>
                  <a:pt x="38100" y="110465"/>
                </a:lnTo>
                <a:close/>
              </a:path>
              <a:path w="114300" h="669289">
                <a:moveTo>
                  <a:pt x="76200" y="57150"/>
                </a:moveTo>
                <a:lnTo>
                  <a:pt x="38100" y="57150"/>
                </a:lnTo>
                <a:lnTo>
                  <a:pt x="38100" y="110465"/>
                </a:lnTo>
                <a:lnTo>
                  <a:pt x="57150" y="114300"/>
                </a:lnTo>
                <a:lnTo>
                  <a:pt x="76200" y="110465"/>
                </a:lnTo>
                <a:lnTo>
                  <a:pt x="76200" y="57150"/>
                </a:lnTo>
                <a:close/>
              </a:path>
              <a:path w="114300" h="669289">
                <a:moveTo>
                  <a:pt x="76200" y="110465"/>
                </a:moveTo>
                <a:lnTo>
                  <a:pt x="57150" y="114300"/>
                </a:lnTo>
                <a:lnTo>
                  <a:pt x="76200" y="114300"/>
                </a:lnTo>
                <a:lnTo>
                  <a:pt x="76200" y="110465"/>
                </a:lnTo>
                <a:close/>
              </a:path>
              <a:path w="114300" h="669289">
                <a:moveTo>
                  <a:pt x="57150" y="0"/>
                </a:moveTo>
                <a:lnTo>
                  <a:pt x="34879" y="4482"/>
                </a:lnTo>
                <a:lnTo>
                  <a:pt x="16716" y="16716"/>
                </a:lnTo>
                <a:lnTo>
                  <a:pt x="4482" y="34879"/>
                </a:lnTo>
                <a:lnTo>
                  <a:pt x="0" y="57150"/>
                </a:lnTo>
                <a:lnTo>
                  <a:pt x="4482" y="79420"/>
                </a:lnTo>
                <a:lnTo>
                  <a:pt x="16716" y="97583"/>
                </a:lnTo>
                <a:lnTo>
                  <a:pt x="34879" y="109817"/>
                </a:lnTo>
                <a:lnTo>
                  <a:pt x="38100" y="110465"/>
                </a:lnTo>
                <a:lnTo>
                  <a:pt x="38100" y="57150"/>
                </a:lnTo>
                <a:lnTo>
                  <a:pt x="114300" y="57150"/>
                </a:lnTo>
                <a:lnTo>
                  <a:pt x="109817" y="34879"/>
                </a:lnTo>
                <a:lnTo>
                  <a:pt x="97583" y="16716"/>
                </a:lnTo>
                <a:lnTo>
                  <a:pt x="79420" y="4482"/>
                </a:lnTo>
                <a:lnTo>
                  <a:pt x="57150" y="0"/>
                </a:lnTo>
                <a:close/>
              </a:path>
              <a:path w="114300" h="669289">
                <a:moveTo>
                  <a:pt x="114300" y="57150"/>
                </a:moveTo>
                <a:lnTo>
                  <a:pt x="76200" y="57150"/>
                </a:lnTo>
                <a:lnTo>
                  <a:pt x="76200" y="110465"/>
                </a:lnTo>
                <a:lnTo>
                  <a:pt x="79420" y="109817"/>
                </a:lnTo>
                <a:lnTo>
                  <a:pt x="97583" y="97583"/>
                </a:lnTo>
                <a:lnTo>
                  <a:pt x="109817" y="79420"/>
                </a:lnTo>
                <a:lnTo>
                  <a:pt x="114300" y="57150"/>
                </a:lnTo>
                <a:close/>
              </a:path>
              <a:path w="114300" h="669289">
                <a:moveTo>
                  <a:pt x="38100" y="446786"/>
                </a:moveTo>
                <a:lnTo>
                  <a:pt x="38100" y="476250"/>
                </a:lnTo>
                <a:lnTo>
                  <a:pt x="76200" y="476250"/>
                </a:lnTo>
                <a:lnTo>
                  <a:pt x="76200" y="465836"/>
                </a:lnTo>
                <a:lnTo>
                  <a:pt x="57150" y="465836"/>
                </a:lnTo>
                <a:lnTo>
                  <a:pt x="38100" y="446786"/>
                </a:lnTo>
                <a:close/>
              </a:path>
              <a:path w="114300" h="669289">
                <a:moveTo>
                  <a:pt x="76200" y="323850"/>
                </a:moveTo>
                <a:lnTo>
                  <a:pt x="38100" y="323850"/>
                </a:lnTo>
                <a:lnTo>
                  <a:pt x="38100" y="446786"/>
                </a:lnTo>
                <a:lnTo>
                  <a:pt x="57150" y="465836"/>
                </a:lnTo>
                <a:lnTo>
                  <a:pt x="76200" y="465836"/>
                </a:lnTo>
                <a:lnTo>
                  <a:pt x="76200" y="446786"/>
                </a:lnTo>
                <a:lnTo>
                  <a:pt x="57150" y="427736"/>
                </a:lnTo>
                <a:lnTo>
                  <a:pt x="76200" y="427736"/>
                </a:lnTo>
                <a:lnTo>
                  <a:pt x="76200" y="323850"/>
                </a:lnTo>
                <a:close/>
              </a:path>
              <a:path w="114300" h="669289">
                <a:moveTo>
                  <a:pt x="76200" y="427736"/>
                </a:moveTo>
                <a:lnTo>
                  <a:pt x="57150" y="427736"/>
                </a:lnTo>
                <a:lnTo>
                  <a:pt x="76200" y="446786"/>
                </a:lnTo>
                <a:lnTo>
                  <a:pt x="76200" y="427736"/>
                </a:lnTo>
                <a:close/>
              </a:path>
              <a:path w="114300" h="669289">
                <a:moveTo>
                  <a:pt x="0" y="554863"/>
                </a:moveTo>
                <a:lnTo>
                  <a:pt x="57150" y="669163"/>
                </a:lnTo>
                <a:lnTo>
                  <a:pt x="95250" y="592963"/>
                </a:lnTo>
                <a:lnTo>
                  <a:pt x="38100" y="592963"/>
                </a:lnTo>
                <a:lnTo>
                  <a:pt x="38100" y="590550"/>
                </a:lnTo>
                <a:lnTo>
                  <a:pt x="53530" y="590550"/>
                </a:lnTo>
                <a:lnTo>
                  <a:pt x="0" y="554863"/>
                </a:lnTo>
                <a:close/>
              </a:path>
              <a:path w="114300" h="669289">
                <a:moveTo>
                  <a:pt x="53530" y="590550"/>
                </a:moveTo>
                <a:lnTo>
                  <a:pt x="38100" y="590550"/>
                </a:lnTo>
                <a:lnTo>
                  <a:pt x="38100" y="592963"/>
                </a:lnTo>
                <a:lnTo>
                  <a:pt x="57150" y="592963"/>
                </a:lnTo>
                <a:lnTo>
                  <a:pt x="53530" y="590550"/>
                </a:lnTo>
                <a:close/>
              </a:path>
              <a:path w="114300" h="669289">
                <a:moveTo>
                  <a:pt x="60769" y="590550"/>
                </a:moveTo>
                <a:lnTo>
                  <a:pt x="53530" y="590550"/>
                </a:lnTo>
                <a:lnTo>
                  <a:pt x="57150" y="592963"/>
                </a:lnTo>
                <a:lnTo>
                  <a:pt x="60769" y="590550"/>
                </a:lnTo>
                <a:close/>
              </a:path>
              <a:path w="114300" h="669289">
                <a:moveTo>
                  <a:pt x="114300" y="554863"/>
                </a:moveTo>
                <a:lnTo>
                  <a:pt x="57150" y="592963"/>
                </a:lnTo>
                <a:lnTo>
                  <a:pt x="76200" y="592963"/>
                </a:lnTo>
                <a:lnTo>
                  <a:pt x="76200" y="590550"/>
                </a:lnTo>
                <a:lnTo>
                  <a:pt x="96456" y="590550"/>
                </a:lnTo>
                <a:lnTo>
                  <a:pt x="114300" y="554863"/>
                </a:lnTo>
                <a:close/>
              </a:path>
              <a:path w="114300" h="669289">
                <a:moveTo>
                  <a:pt x="96456" y="590550"/>
                </a:moveTo>
                <a:lnTo>
                  <a:pt x="76200" y="590550"/>
                </a:lnTo>
                <a:lnTo>
                  <a:pt x="76200" y="592963"/>
                </a:lnTo>
                <a:lnTo>
                  <a:pt x="95250" y="592963"/>
                </a:lnTo>
                <a:lnTo>
                  <a:pt x="96456" y="590550"/>
                </a:lnTo>
                <a:close/>
              </a:path>
            </a:pathLst>
          </a:custGeom>
          <a:solidFill>
            <a:srgbClr val="FFFFFF"/>
          </a:solidFill>
        </p:spPr>
        <p:txBody>
          <a:bodyPr wrap="square" lIns="0" tIns="0" rIns="0" bIns="0" rtlCol="0"/>
          <a:lstStyle/>
          <a:p>
            <a:endParaRPr/>
          </a:p>
        </p:txBody>
      </p:sp>
      <p:pic>
        <p:nvPicPr>
          <p:cNvPr id="19" name="bg object 19"/>
          <p:cNvPicPr/>
          <p:nvPr/>
        </p:nvPicPr>
        <p:blipFill>
          <a:blip r:embed="rId3" cstate="print"/>
          <a:stretch>
            <a:fillRect/>
          </a:stretch>
        </p:blipFill>
        <p:spPr>
          <a:xfrm>
            <a:off x="3705225" y="4343463"/>
            <a:ext cx="471487" cy="1023937"/>
          </a:xfrm>
          <a:prstGeom prst="rect">
            <a:avLst/>
          </a:prstGeom>
        </p:spPr>
      </p:pic>
      <p:sp>
        <p:nvSpPr>
          <p:cNvPr id="20" name="bg object 20"/>
          <p:cNvSpPr/>
          <p:nvPr/>
        </p:nvSpPr>
        <p:spPr>
          <a:xfrm>
            <a:off x="3886200" y="4467225"/>
            <a:ext cx="114300" cy="669290"/>
          </a:xfrm>
          <a:custGeom>
            <a:avLst/>
            <a:gdLst/>
            <a:ahLst/>
            <a:cxnLst/>
            <a:rect l="l" t="t" r="r" b="b"/>
            <a:pathLst>
              <a:path w="114300" h="669289">
                <a:moveTo>
                  <a:pt x="38100" y="110465"/>
                </a:moveTo>
                <a:lnTo>
                  <a:pt x="38100" y="209550"/>
                </a:lnTo>
                <a:lnTo>
                  <a:pt x="76200" y="209550"/>
                </a:lnTo>
                <a:lnTo>
                  <a:pt x="76200" y="114300"/>
                </a:lnTo>
                <a:lnTo>
                  <a:pt x="57150" y="114300"/>
                </a:lnTo>
                <a:lnTo>
                  <a:pt x="38100" y="110465"/>
                </a:lnTo>
                <a:close/>
              </a:path>
              <a:path w="114300" h="669289">
                <a:moveTo>
                  <a:pt x="76200" y="57150"/>
                </a:moveTo>
                <a:lnTo>
                  <a:pt x="38100" y="57150"/>
                </a:lnTo>
                <a:lnTo>
                  <a:pt x="38100" y="110465"/>
                </a:lnTo>
                <a:lnTo>
                  <a:pt x="57150" y="114300"/>
                </a:lnTo>
                <a:lnTo>
                  <a:pt x="76200" y="110465"/>
                </a:lnTo>
                <a:lnTo>
                  <a:pt x="76200" y="57150"/>
                </a:lnTo>
                <a:close/>
              </a:path>
              <a:path w="114300" h="669289">
                <a:moveTo>
                  <a:pt x="76200" y="110465"/>
                </a:moveTo>
                <a:lnTo>
                  <a:pt x="57150" y="114300"/>
                </a:lnTo>
                <a:lnTo>
                  <a:pt x="76200" y="114300"/>
                </a:lnTo>
                <a:lnTo>
                  <a:pt x="76200" y="110465"/>
                </a:lnTo>
                <a:close/>
              </a:path>
              <a:path w="114300" h="669289">
                <a:moveTo>
                  <a:pt x="57150" y="0"/>
                </a:moveTo>
                <a:lnTo>
                  <a:pt x="34879" y="4482"/>
                </a:lnTo>
                <a:lnTo>
                  <a:pt x="16716" y="16716"/>
                </a:lnTo>
                <a:lnTo>
                  <a:pt x="4482" y="34879"/>
                </a:lnTo>
                <a:lnTo>
                  <a:pt x="0" y="57150"/>
                </a:lnTo>
                <a:lnTo>
                  <a:pt x="4482" y="79420"/>
                </a:lnTo>
                <a:lnTo>
                  <a:pt x="16716" y="97583"/>
                </a:lnTo>
                <a:lnTo>
                  <a:pt x="34879" y="109817"/>
                </a:lnTo>
                <a:lnTo>
                  <a:pt x="38100" y="110465"/>
                </a:lnTo>
                <a:lnTo>
                  <a:pt x="38100" y="57150"/>
                </a:lnTo>
                <a:lnTo>
                  <a:pt x="114300" y="57150"/>
                </a:lnTo>
                <a:lnTo>
                  <a:pt x="109817" y="34879"/>
                </a:lnTo>
                <a:lnTo>
                  <a:pt x="97583" y="16716"/>
                </a:lnTo>
                <a:lnTo>
                  <a:pt x="79420" y="4482"/>
                </a:lnTo>
                <a:lnTo>
                  <a:pt x="57150" y="0"/>
                </a:lnTo>
                <a:close/>
              </a:path>
              <a:path w="114300" h="669289">
                <a:moveTo>
                  <a:pt x="114300" y="57150"/>
                </a:moveTo>
                <a:lnTo>
                  <a:pt x="76200" y="57150"/>
                </a:lnTo>
                <a:lnTo>
                  <a:pt x="76200" y="110465"/>
                </a:lnTo>
                <a:lnTo>
                  <a:pt x="79420" y="109817"/>
                </a:lnTo>
                <a:lnTo>
                  <a:pt x="97583" y="97583"/>
                </a:lnTo>
                <a:lnTo>
                  <a:pt x="109817" y="79420"/>
                </a:lnTo>
                <a:lnTo>
                  <a:pt x="114300" y="57150"/>
                </a:lnTo>
                <a:close/>
              </a:path>
              <a:path w="114300" h="669289">
                <a:moveTo>
                  <a:pt x="38100" y="446786"/>
                </a:moveTo>
                <a:lnTo>
                  <a:pt x="38100" y="476250"/>
                </a:lnTo>
                <a:lnTo>
                  <a:pt x="76200" y="476250"/>
                </a:lnTo>
                <a:lnTo>
                  <a:pt x="76200" y="465836"/>
                </a:lnTo>
                <a:lnTo>
                  <a:pt x="57150" y="465836"/>
                </a:lnTo>
                <a:lnTo>
                  <a:pt x="49726" y="464341"/>
                </a:lnTo>
                <a:lnTo>
                  <a:pt x="43672" y="460263"/>
                </a:lnTo>
                <a:lnTo>
                  <a:pt x="39594" y="454209"/>
                </a:lnTo>
                <a:lnTo>
                  <a:pt x="38100" y="446786"/>
                </a:lnTo>
                <a:close/>
              </a:path>
              <a:path w="114300" h="669289">
                <a:moveTo>
                  <a:pt x="38100" y="446786"/>
                </a:moveTo>
                <a:lnTo>
                  <a:pt x="39594" y="454209"/>
                </a:lnTo>
                <a:lnTo>
                  <a:pt x="43672" y="460263"/>
                </a:lnTo>
                <a:lnTo>
                  <a:pt x="49726" y="464341"/>
                </a:lnTo>
                <a:lnTo>
                  <a:pt x="57150" y="465836"/>
                </a:lnTo>
                <a:lnTo>
                  <a:pt x="38100" y="446786"/>
                </a:lnTo>
                <a:close/>
              </a:path>
              <a:path w="114300" h="669289">
                <a:moveTo>
                  <a:pt x="76200" y="323850"/>
                </a:moveTo>
                <a:lnTo>
                  <a:pt x="38100" y="323850"/>
                </a:lnTo>
                <a:lnTo>
                  <a:pt x="38100" y="446786"/>
                </a:lnTo>
                <a:lnTo>
                  <a:pt x="57150" y="465836"/>
                </a:lnTo>
                <a:lnTo>
                  <a:pt x="76200" y="465836"/>
                </a:lnTo>
                <a:lnTo>
                  <a:pt x="76200" y="446786"/>
                </a:lnTo>
                <a:lnTo>
                  <a:pt x="57150" y="427736"/>
                </a:lnTo>
                <a:lnTo>
                  <a:pt x="76200" y="427736"/>
                </a:lnTo>
                <a:lnTo>
                  <a:pt x="76200" y="323850"/>
                </a:lnTo>
                <a:close/>
              </a:path>
              <a:path w="114300" h="669289">
                <a:moveTo>
                  <a:pt x="57150" y="427736"/>
                </a:moveTo>
                <a:lnTo>
                  <a:pt x="76200" y="446786"/>
                </a:lnTo>
                <a:lnTo>
                  <a:pt x="74705" y="439416"/>
                </a:lnTo>
                <a:lnTo>
                  <a:pt x="70627" y="433355"/>
                </a:lnTo>
                <a:lnTo>
                  <a:pt x="64573" y="429248"/>
                </a:lnTo>
                <a:lnTo>
                  <a:pt x="57150" y="427736"/>
                </a:lnTo>
                <a:close/>
              </a:path>
              <a:path w="114300" h="669289">
                <a:moveTo>
                  <a:pt x="76200" y="427736"/>
                </a:moveTo>
                <a:lnTo>
                  <a:pt x="57150" y="427736"/>
                </a:lnTo>
                <a:lnTo>
                  <a:pt x="64573" y="429248"/>
                </a:lnTo>
                <a:lnTo>
                  <a:pt x="70627" y="433355"/>
                </a:lnTo>
                <a:lnTo>
                  <a:pt x="74705" y="439416"/>
                </a:lnTo>
                <a:lnTo>
                  <a:pt x="76200" y="446786"/>
                </a:lnTo>
                <a:lnTo>
                  <a:pt x="76200" y="427736"/>
                </a:lnTo>
                <a:close/>
              </a:path>
              <a:path w="114300" h="669289">
                <a:moveTo>
                  <a:pt x="0" y="554863"/>
                </a:moveTo>
                <a:lnTo>
                  <a:pt x="57150" y="669163"/>
                </a:lnTo>
                <a:lnTo>
                  <a:pt x="95250" y="592963"/>
                </a:lnTo>
                <a:lnTo>
                  <a:pt x="38100" y="592963"/>
                </a:lnTo>
                <a:lnTo>
                  <a:pt x="38100" y="590550"/>
                </a:lnTo>
                <a:lnTo>
                  <a:pt x="53530" y="590550"/>
                </a:lnTo>
                <a:lnTo>
                  <a:pt x="0" y="554863"/>
                </a:lnTo>
                <a:close/>
              </a:path>
              <a:path w="114300" h="669289">
                <a:moveTo>
                  <a:pt x="53530" y="590550"/>
                </a:moveTo>
                <a:lnTo>
                  <a:pt x="38100" y="590550"/>
                </a:lnTo>
                <a:lnTo>
                  <a:pt x="38100" y="592963"/>
                </a:lnTo>
                <a:lnTo>
                  <a:pt x="57150" y="592963"/>
                </a:lnTo>
                <a:lnTo>
                  <a:pt x="53530" y="590550"/>
                </a:lnTo>
                <a:close/>
              </a:path>
              <a:path w="114300" h="669289">
                <a:moveTo>
                  <a:pt x="60769" y="590550"/>
                </a:moveTo>
                <a:lnTo>
                  <a:pt x="53530" y="590550"/>
                </a:lnTo>
                <a:lnTo>
                  <a:pt x="57150" y="592963"/>
                </a:lnTo>
                <a:lnTo>
                  <a:pt x="60769" y="590550"/>
                </a:lnTo>
                <a:close/>
              </a:path>
              <a:path w="114300" h="669289">
                <a:moveTo>
                  <a:pt x="114300" y="554863"/>
                </a:moveTo>
                <a:lnTo>
                  <a:pt x="57150" y="592963"/>
                </a:lnTo>
                <a:lnTo>
                  <a:pt x="76200" y="592963"/>
                </a:lnTo>
                <a:lnTo>
                  <a:pt x="76200" y="590550"/>
                </a:lnTo>
                <a:lnTo>
                  <a:pt x="96456" y="590550"/>
                </a:lnTo>
                <a:lnTo>
                  <a:pt x="114300" y="554863"/>
                </a:lnTo>
                <a:close/>
              </a:path>
              <a:path w="114300" h="669289">
                <a:moveTo>
                  <a:pt x="96456" y="590550"/>
                </a:moveTo>
                <a:lnTo>
                  <a:pt x="76200" y="590550"/>
                </a:lnTo>
                <a:lnTo>
                  <a:pt x="76200" y="592963"/>
                </a:lnTo>
                <a:lnTo>
                  <a:pt x="95250" y="592963"/>
                </a:lnTo>
                <a:lnTo>
                  <a:pt x="96456" y="590550"/>
                </a:lnTo>
                <a:close/>
              </a:path>
            </a:pathLst>
          </a:custGeom>
          <a:solidFill>
            <a:srgbClr val="FFFFFF"/>
          </a:solidFill>
        </p:spPr>
        <p:txBody>
          <a:bodyPr wrap="square" lIns="0" tIns="0" rIns="0" bIns="0" rtlCol="0"/>
          <a:lstStyle/>
          <a:p>
            <a:endParaRPr/>
          </a:p>
        </p:txBody>
      </p:sp>
      <p:pic>
        <p:nvPicPr>
          <p:cNvPr id="21" name="bg object 21"/>
          <p:cNvPicPr/>
          <p:nvPr/>
        </p:nvPicPr>
        <p:blipFill>
          <a:blip r:embed="rId4" cstate="print"/>
          <a:stretch>
            <a:fillRect/>
          </a:stretch>
        </p:blipFill>
        <p:spPr>
          <a:xfrm>
            <a:off x="6219825" y="3409950"/>
            <a:ext cx="471487" cy="1966976"/>
          </a:xfrm>
          <a:prstGeom prst="rect">
            <a:avLst/>
          </a:prstGeom>
        </p:spPr>
      </p:pic>
      <p:sp>
        <p:nvSpPr>
          <p:cNvPr id="22" name="bg object 22"/>
          <p:cNvSpPr/>
          <p:nvPr/>
        </p:nvSpPr>
        <p:spPr>
          <a:xfrm>
            <a:off x="6400800" y="3533775"/>
            <a:ext cx="114300" cy="1605280"/>
          </a:xfrm>
          <a:custGeom>
            <a:avLst/>
            <a:gdLst/>
            <a:ahLst/>
            <a:cxnLst/>
            <a:rect l="l" t="t" r="r" b="b"/>
            <a:pathLst>
              <a:path w="114300" h="1605279">
                <a:moveTo>
                  <a:pt x="38100" y="110465"/>
                </a:moveTo>
                <a:lnTo>
                  <a:pt x="38100" y="209550"/>
                </a:lnTo>
                <a:lnTo>
                  <a:pt x="76200" y="209550"/>
                </a:lnTo>
                <a:lnTo>
                  <a:pt x="76200" y="114300"/>
                </a:lnTo>
                <a:lnTo>
                  <a:pt x="57150" y="114300"/>
                </a:lnTo>
                <a:lnTo>
                  <a:pt x="38100" y="110465"/>
                </a:lnTo>
                <a:close/>
              </a:path>
              <a:path w="114300" h="1605279">
                <a:moveTo>
                  <a:pt x="76200" y="57150"/>
                </a:moveTo>
                <a:lnTo>
                  <a:pt x="38100" y="57150"/>
                </a:lnTo>
                <a:lnTo>
                  <a:pt x="38100" y="110465"/>
                </a:lnTo>
                <a:lnTo>
                  <a:pt x="57150" y="114300"/>
                </a:lnTo>
                <a:lnTo>
                  <a:pt x="76200" y="110465"/>
                </a:lnTo>
                <a:lnTo>
                  <a:pt x="76200" y="57150"/>
                </a:lnTo>
                <a:close/>
              </a:path>
              <a:path w="114300" h="1605279">
                <a:moveTo>
                  <a:pt x="76200" y="110465"/>
                </a:moveTo>
                <a:lnTo>
                  <a:pt x="57150" y="114300"/>
                </a:lnTo>
                <a:lnTo>
                  <a:pt x="76200" y="114300"/>
                </a:lnTo>
                <a:lnTo>
                  <a:pt x="76200" y="110465"/>
                </a:lnTo>
                <a:close/>
              </a:path>
              <a:path w="114300" h="1605279">
                <a:moveTo>
                  <a:pt x="57150" y="0"/>
                </a:moveTo>
                <a:lnTo>
                  <a:pt x="34879" y="4482"/>
                </a:lnTo>
                <a:lnTo>
                  <a:pt x="16716" y="16716"/>
                </a:lnTo>
                <a:lnTo>
                  <a:pt x="4482" y="34879"/>
                </a:lnTo>
                <a:lnTo>
                  <a:pt x="0" y="57150"/>
                </a:lnTo>
                <a:lnTo>
                  <a:pt x="4482" y="79420"/>
                </a:lnTo>
                <a:lnTo>
                  <a:pt x="16716" y="97583"/>
                </a:lnTo>
                <a:lnTo>
                  <a:pt x="34879" y="109817"/>
                </a:lnTo>
                <a:lnTo>
                  <a:pt x="38100" y="110465"/>
                </a:lnTo>
                <a:lnTo>
                  <a:pt x="38100" y="57150"/>
                </a:lnTo>
                <a:lnTo>
                  <a:pt x="114300" y="57150"/>
                </a:lnTo>
                <a:lnTo>
                  <a:pt x="109817" y="34879"/>
                </a:lnTo>
                <a:lnTo>
                  <a:pt x="97583" y="16716"/>
                </a:lnTo>
                <a:lnTo>
                  <a:pt x="79420" y="4482"/>
                </a:lnTo>
                <a:lnTo>
                  <a:pt x="57150" y="0"/>
                </a:lnTo>
                <a:close/>
              </a:path>
              <a:path w="114300" h="1605279">
                <a:moveTo>
                  <a:pt x="114300" y="57150"/>
                </a:moveTo>
                <a:lnTo>
                  <a:pt x="76200" y="57150"/>
                </a:lnTo>
                <a:lnTo>
                  <a:pt x="76200" y="110465"/>
                </a:lnTo>
                <a:lnTo>
                  <a:pt x="79420" y="109817"/>
                </a:lnTo>
                <a:lnTo>
                  <a:pt x="97583" y="97583"/>
                </a:lnTo>
                <a:lnTo>
                  <a:pt x="109817" y="79420"/>
                </a:lnTo>
                <a:lnTo>
                  <a:pt x="114300" y="57150"/>
                </a:lnTo>
                <a:close/>
              </a:path>
              <a:path w="114300" h="1605279">
                <a:moveTo>
                  <a:pt x="76200" y="323850"/>
                </a:moveTo>
                <a:lnTo>
                  <a:pt x="38100" y="323850"/>
                </a:lnTo>
                <a:lnTo>
                  <a:pt x="38100" y="476250"/>
                </a:lnTo>
                <a:lnTo>
                  <a:pt x="76200" y="476250"/>
                </a:lnTo>
                <a:lnTo>
                  <a:pt x="76200" y="323850"/>
                </a:lnTo>
                <a:close/>
              </a:path>
              <a:path w="114300" h="1605279">
                <a:moveTo>
                  <a:pt x="76200" y="590550"/>
                </a:moveTo>
                <a:lnTo>
                  <a:pt x="38100" y="590550"/>
                </a:lnTo>
                <a:lnTo>
                  <a:pt x="38100" y="742950"/>
                </a:lnTo>
                <a:lnTo>
                  <a:pt x="76200" y="742950"/>
                </a:lnTo>
                <a:lnTo>
                  <a:pt x="76200" y="590550"/>
                </a:lnTo>
                <a:close/>
              </a:path>
              <a:path w="114300" h="1605279">
                <a:moveTo>
                  <a:pt x="76200" y="857250"/>
                </a:moveTo>
                <a:lnTo>
                  <a:pt x="38100" y="857250"/>
                </a:lnTo>
                <a:lnTo>
                  <a:pt x="38100" y="1009650"/>
                </a:lnTo>
                <a:lnTo>
                  <a:pt x="76200" y="1009650"/>
                </a:lnTo>
                <a:lnTo>
                  <a:pt x="76200" y="857250"/>
                </a:lnTo>
                <a:close/>
              </a:path>
              <a:path w="114300" h="1605279">
                <a:moveTo>
                  <a:pt x="76200" y="1123950"/>
                </a:moveTo>
                <a:lnTo>
                  <a:pt x="38100" y="1123950"/>
                </a:lnTo>
                <a:lnTo>
                  <a:pt x="38100" y="1276350"/>
                </a:lnTo>
                <a:lnTo>
                  <a:pt x="76200" y="1276350"/>
                </a:lnTo>
                <a:lnTo>
                  <a:pt x="76200" y="1123950"/>
                </a:lnTo>
                <a:close/>
              </a:path>
              <a:path w="114300" h="1605279">
                <a:moveTo>
                  <a:pt x="0" y="1490852"/>
                </a:moveTo>
                <a:lnTo>
                  <a:pt x="57150" y="1605152"/>
                </a:lnTo>
                <a:lnTo>
                  <a:pt x="95250" y="1528952"/>
                </a:lnTo>
                <a:lnTo>
                  <a:pt x="38100" y="1528952"/>
                </a:lnTo>
                <a:lnTo>
                  <a:pt x="38100" y="1516252"/>
                </a:lnTo>
                <a:lnTo>
                  <a:pt x="0" y="1490852"/>
                </a:lnTo>
                <a:close/>
              </a:path>
              <a:path w="114300" h="1605279">
                <a:moveTo>
                  <a:pt x="38100" y="1516252"/>
                </a:moveTo>
                <a:lnTo>
                  <a:pt x="38100" y="1528952"/>
                </a:lnTo>
                <a:lnTo>
                  <a:pt x="57150" y="1528952"/>
                </a:lnTo>
                <a:lnTo>
                  <a:pt x="38100" y="1516252"/>
                </a:lnTo>
                <a:close/>
              </a:path>
              <a:path w="114300" h="1605279">
                <a:moveTo>
                  <a:pt x="76200" y="1390650"/>
                </a:moveTo>
                <a:lnTo>
                  <a:pt x="38100" y="1390650"/>
                </a:lnTo>
                <a:lnTo>
                  <a:pt x="38100" y="1516252"/>
                </a:lnTo>
                <a:lnTo>
                  <a:pt x="57150" y="1528952"/>
                </a:lnTo>
                <a:lnTo>
                  <a:pt x="76200" y="1516252"/>
                </a:lnTo>
                <a:lnTo>
                  <a:pt x="76200" y="1390650"/>
                </a:lnTo>
                <a:close/>
              </a:path>
              <a:path w="114300" h="1605279">
                <a:moveTo>
                  <a:pt x="76200" y="1516252"/>
                </a:moveTo>
                <a:lnTo>
                  <a:pt x="57150" y="1528952"/>
                </a:lnTo>
                <a:lnTo>
                  <a:pt x="76200" y="1528952"/>
                </a:lnTo>
                <a:lnTo>
                  <a:pt x="76200" y="1516252"/>
                </a:lnTo>
                <a:close/>
              </a:path>
              <a:path w="114300" h="1605279">
                <a:moveTo>
                  <a:pt x="114300" y="1490852"/>
                </a:moveTo>
                <a:lnTo>
                  <a:pt x="76200" y="1516252"/>
                </a:lnTo>
                <a:lnTo>
                  <a:pt x="76200" y="1528952"/>
                </a:lnTo>
                <a:lnTo>
                  <a:pt x="95250" y="1528952"/>
                </a:lnTo>
                <a:lnTo>
                  <a:pt x="114300" y="1490852"/>
                </a:lnTo>
                <a:close/>
              </a:path>
            </a:pathLst>
          </a:custGeom>
          <a:solidFill>
            <a:srgbClr val="FFFFFF"/>
          </a:solidFill>
        </p:spPr>
        <p:txBody>
          <a:bodyPr wrap="square" lIns="0" tIns="0" rIns="0" bIns="0" rtlCol="0"/>
          <a:lstStyle/>
          <a:p>
            <a:endParaRPr/>
          </a:p>
        </p:txBody>
      </p:sp>
      <p:pic>
        <p:nvPicPr>
          <p:cNvPr id="23" name="bg object 23"/>
          <p:cNvPicPr/>
          <p:nvPr/>
        </p:nvPicPr>
        <p:blipFill>
          <a:blip r:embed="rId5" cstate="print"/>
          <a:stretch>
            <a:fillRect/>
          </a:stretch>
        </p:blipFill>
        <p:spPr>
          <a:xfrm>
            <a:off x="8915400" y="1971675"/>
            <a:ext cx="471487" cy="3405251"/>
          </a:xfrm>
          <a:prstGeom prst="rect">
            <a:avLst/>
          </a:prstGeom>
        </p:spPr>
      </p:pic>
      <p:sp>
        <p:nvSpPr>
          <p:cNvPr id="24" name="bg object 24"/>
          <p:cNvSpPr/>
          <p:nvPr/>
        </p:nvSpPr>
        <p:spPr>
          <a:xfrm>
            <a:off x="9096375" y="2095500"/>
            <a:ext cx="114300" cy="3045460"/>
          </a:xfrm>
          <a:custGeom>
            <a:avLst/>
            <a:gdLst/>
            <a:ahLst/>
            <a:cxnLst/>
            <a:rect l="l" t="t" r="r" b="b"/>
            <a:pathLst>
              <a:path w="114300" h="3045460">
                <a:moveTo>
                  <a:pt x="38100" y="110465"/>
                </a:moveTo>
                <a:lnTo>
                  <a:pt x="38100" y="209550"/>
                </a:lnTo>
                <a:lnTo>
                  <a:pt x="76200" y="209550"/>
                </a:lnTo>
                <a:lnTo>
                  <a:pt x="76200" y="114300"/>
                </a:lnTo>
                <a:lnTo>
                  <a:pt x="57150" y="114300"/>
                </a:lnTo>
                <a:lnTo>
                  <a:pt x="38100" y="110465"/>
                </a:lnTo>
                <a:close/>
              </a:path>
              <a:path w="114300" h="3045460">
                <a:moveTo>
                  <a:pt x="76200" y="57150"/>
                </a:moveTo>
                <a:lnTo>
                  <a:pt x="38100" y="57150"/>
                </a:lnTo>
                <a:lnTo>
                  <a:pt x="38100" y="110465"/>
                </a:lnTo>
                <a:lnTo>
                  <a:pt x="57150" y="114300"/>
                </a:lnTo>
                <a:lnTo>
                  <a:pt x="76200" y="110465"/>
                </a:lnTo>
                <a:lnTo>
                  <a:pt x="76200" y="57150"/>
                </a:lnTo>
                <a:close/>
              </a:path>
              <a:path w="114300" h="3045460">
                <a:moveTo>
                  <a:pt x="76200" y="110465"/>
                </a:moveTo>
                <a:lnTo>
                  <a:pt x="57150" y="114300"/>
                </a:lnTo>
                <a:lnTo>
                  <a:pt x="76200" y="114300"/>
                </a:lnTo>
                <a:lnTo>
                  <a:pt x="76200" y="110465"/>
                </a:lnTo>
                <a:close/>
              </a:path>
              <a:path w="114300" h="3045460">
                <a:moveTo>
                  <a:pt x="57150" y="0"/>
                </a:moveTo>
                <a:lnTo>
                  <a:pt x="34879" y="4482"/>
                </a:lnTo>
                <a:lnTo>
                  <a:pt x="16716" y="16716"/>
                </a:lnTo>
                <a:lnTo>
                  <a:pt x="4482" y="34879"/>
                </a:lnTo>
                <a:lnTo>
                  <a:pt x="0" y="57150"/>
                </a:lnTo>
                <a:lnTo>
                  <a:pt x="4482" y="79420"/>
                </a:lnTo>
                <a:lnTo>
                  <a:pt x="16716" y="97583"/>
                </a:lnTo>
                <a:lnTo>
                  <a:pt x="34879" y="109817"/>
                </a:lnTo>
                <a:lnTo>
                  <a:pt x="38100" y="110465"/>
                </a:lnTo>
                <a:lnTo>
                  <a:pt x="38100" y="57150"/>
                </a:lnTo>
                <a:lnTo>
                  <a:pt x="114300" y="57150"/>
                </a:lnTo>
                <a:lnTo>
                  <a:pt x="109817" y="34879"/>
                </a:lnTo>
                <a:lnTo>
                  <a:pt x="97583" y="16716"/>
                </a:lnTo>
                <a:lnTo>
                  <a:pt x="79420" y="4482"/>
                </a:lnTo>
                <a:lnTo>
                  <a:pt x="57150" y="0"/>
                </a:lnTo>
                <a:close/>
              </a:path>
              <a:path w="114300" h="3045460">
                <a:moveTo>
                  <a:pt x="114300" y="57150"/>
                </a:moveTo>
                <a:lnTo>
                  <a:pt x="76200" y="57150"/>
                </a:lnTo>
                <a:lnTo>
                  <a:pt x="76200" y="110465"/>
                </a:lnTo>
                <a:lnTo>
                  <a:pt x="79420" y="109817"/>
                </a:lnTo>
                <a:lnTo>
                  <a:pt x="97583" y="97583"/>
                </a:lnTo>
                <a:lnTo>
                  <a:pt x="109817" y="79420"/>
                </a:lnTo>
                <a:lnTo>
                  <a:pt x="114300" y="57150"/>
                </a:lnTo>
                <a:close/>
              </a:path>
              <a:path w="114300" h="3045460">
                <a:moveTo>
                  <a:pt x="76200" y="323850"/>
                </a:moveTo>
                <a:lnTo>
                  <a:pt x="38100" y="323850"/>
                </a:lnTo>
                <a:lnTo>
                  <a:pt x="38100" y="476250"/>
                </a:lnTo>
                <a:lnTo>
                  <a:pt x="76200" y="476250"/>
                </a:lnTo>
                <a:lnTo>
                  <a:pt x="76200" y="323850"/>
                </a:lnTo>
                <a:close/>
              </a:path>
              <a:path w="114300" h="3045460">
                <a:moveTo>
                  <a:pt x="76200" y="590550"/>
                </a:moveTo>
                <a:lnTo>
                  <a:pt x="38100" y="590550"/>
                </a:lnTo>
                <a:lnTo>
                  <a:pt x="38100" y="742950"/>
                </a:lnTo>
                <a:lnTo>
                  <a:pt x="76200" y="742950"/>
                </a:lnTo>
                <a:lnTo>
                  <a:pt x="76200" y="590550"/>
                </a:lnTo>
                <a:close/>
              </a:path>
              <a:path w="114300" h="3045460">
                <a:moveTo>
                  <a:pt x="76200" y="857250"/>
                </a:moveTo>
                <a:lnTo>
                  <a:pt x="38100" y="857250"/>
                </a:lnTo>
                <a:lnTo>
                  <a:pt x="38100" y="1009650"/>
                </a:lnTo>
                <a:lnTo>
                  <a:pt x="76200" y="1009650"/>
                </a:lnTo>
                <a:lnTo>
                  <a:pt x="76200" y="857250"/>
                </a:lnTo>
                <a:close/>
              </a:path>
              <a:path w="114300" h="3045460">
                <a:moveTo>
                  <a:pt x="76200" y="1123950"/>
                </a:moveTo>
                <a:lnTo>
                  <a:pt x="38100" y="1123950"/>
                </a:lnTo>
                <a:lnTo>
                  <a:pt x="38100" y="1276350"/>
                </a:lnTo>
                <a:lnTo>
                  <a:pt x="76200" y="1276350"/>
                </a:lnTo>
                <a:lnTo>
                  <a:pt x="76200" y="1123950"/>
                </a:lnTo>
                <a:close/>
              </a:path>
              <a:path w="114300" h="3045460">
                <a:moveTo>
                  <a:pt x="76200" y="1390650"/>
                </a:moveTo>
                <a:lnTo>
                  <a:pt x="38100" y="1390650"/>
                </a:lnTo>
                <a:lnTo>
                  <a:pt x="38100" y="1543050"/>
                </a:lnTo>
                <a:lnTo>
                  <a:pt x="76200" y="1543050"/>
                </a:lnTo>
                <a:lnTo>
                  <a:pt x="76200" y="1390650"/>
                </a:lnTo>
                <a:close/>
              </a:path>
              <a:path w="114300" h="3045460">
                <a:moveTo>
                  <a:pt x="76200" y="1657350"/>
                </a:moveTo>
                <a:lnTo>
                  <a:pt x="38100" y="1657350"/>
                </a:lnTo>
                <a:lnTo>
                  <a:pt x="38100" y="1809750"/>
                </a:lnTo>
                <a:lnTo>
                  <a:pt x="76200" y="1809750"/>
                </a:lnTo>
                <a:lnTo>
                  <a:pt x="76200" y="1657350"/>
                </a:lnTo>
                <a:close/>
              </a:path>
              <a:path w="114300" h="3045460">
                <a:moveTo>
                  <a:pt x="76200" y="1924050"/>
                </a:moveTo>
                <a:lnTo>
                  <a:pt x="38100" y="1924050"/>
                </a:lnTo>
                <a:lnTo>
                  <a:pt x="38100" y="2076450"/>
                </a:lnTo>
                <a:lnTo>
                  <a:pt x="76200" y="2076450"/>
                </a:lnTo>
                <a:lnTo>
                  <a:pt x="76200" y="1924050"/>
                </a:lnTo>
                <a:close/>
              </a:path>
              <a:path w="114300" h="3045460">
                <a:moveTo>
                  <a:pt x="76200" y="2190750"/>
                </a:moveTo>
                <a:lnTo>
                  <a:pt x="38100" y="2190750"/>
                </a:lnTo>
                <a:lnTo>
                  <a:pt x="38100" y="2343150"/>
                </a:lnTo>
                <a:lnTo>
                  <a:pt x="76200" y="2343150"/>
                </a:lnTo>
                <a:lnTo>
                  <a:pt x="76200" y="2190750"/>
                </a:lnTo>
                <a:close/>
              </a:path>
              <a:path w="114300" h="3045460">
                <a:moveTo>
                  <a:pt x="76200" y="2457450"/>
                </a:moveTo>
                <a:lnTo>
                  <a:pt x="38100" y="2457450"/>
                </a:lnTo>
                <a:lnTo>
                  <a:pt x="38100" y="2609850"/>
                </a:lnTo>
                <a:lnTo>
                  <a:pt x="76200" y="2609850"/>
                </a:lnTo>
                <a:lnTo>
                  <a:pt x="76200" y="2457450"/>
                </a:lnTo>
                <a:close/>
              </a:path>
              <a:path w="114300" h="3045460">
                <a:moveTo>
                  <a:pt x="76200" y="2724150"/>
                </a:moveTo>
                <a:lnTo>
                  <a:pt x="38100" y="2724150"/>
                </a:lnTo>
                <a:lnTo>
                  <a:pt x="38100" y="2876550"/>
                </a:lnTo>
                <a:lnTo>
                  <a:pt x="76200" y="2876550"/>
                </a:lnTo>
                <a:lnTo>
                  <a:pt x="76200" y="2724150"/>
                </a:lnTo>
                <a:close/>
              </a:path>
              <a:path w="114300" h="3045460">
                <a:moveTo>
                  <a:pt x="0" y="2930906"/>
                </a:moveTo>
                <a:lnTo>
                  <a:pt x="57150" y="3045206"/>
                </a:lnTo>
                <a:lnTo>
                  <a:pt x="95250" y="2969006"/>
                </a:lnTo>
                <a:lnTo>
                  <a:pt x="57150" y="2969006"/>
                </a:lnTo>
                <a:lnTo>
                  <a:pt x="0" y="2930906"/>
                </a:lnTo>
                <a:close/>
              </a:path>
              <a:path w="114300" h="3045460">
                <a:moveTo>
                  <a:pt x="114300" y="2930906"/>
                </a:moveTo>
                <a:lnTo>
                  <a:pt x="57150" y="2969006"/>
                </a:lnTo>
                <a:lnTo>
                  <a:pt x="95250" y="2969006"/>
                </a:lnTo>
                <a:lnTo>
                  <a:pt x="114300" y="2930906"/>
                </a:lnTo>
                <a:close/>
              </a:path>
            </a:pathLst>
          </a:custGeom>
          <a:solidFill>
            <a:srgbClr val="FFFFF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800" b="0" i="0">
                <a:solidFill>
                  <a:schemeClr val="bg1"/>
                </a:solidFill>
                <a:latin typeface="Segoe UI Semibold"/>
                <a:cs typeface="Segoe UI Semibold"/>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92100" y="232346"/>
            <a:ext cx="11607800" cy="758190"/>
          </a:xfrm>
          <a:prstGeom prst="rect">
            <a:avLst/>
          </a:prstGeom>
        </p:spPr>
        <p:txBody>
          <a:bodyPr wrap="square" lIns="0" tIns="0" rIns="0" bIns="0">
            <a:spAutoFit/>
          </a:bodyPr>
          <a:lstStyle>
            <a:lvl1pPr>
              <a:defRPr sz="4800" b="0" i="0">
                <a:solidFill>
                  <a:schemeClr val="bg1"/>
                </a:solidFill>
                <a:latin typeface="Segoe UI Semibold"/>
                <a:cs typeface="Segoe UI Semibold"/>
              </a:defRPr>
            </a:lvl1pPr>
          </a:lstStyle>
          <a:p>
            <a:endParaRPr/>
          </a:p>
        </p:txBody>
      </p:sp>
      <p:sp>
        <p:nvSpPr>
          <p:cNvPr id="3" name="Holder 3"/>
          <p:cNvSpPr>
            <a:spLocks noGrp="1"/>
          </p:cNvSpPr>
          <p:nvPr>
            <p:ph type="body" idx="1"/>
          </p:nvPr>
        </p:nvSpPr>
        <p:spPr>
          <a:xfrm>
            <a:off x="917575" y="1765680"/>
            <a:ext cx="10363200" cy="4255135"/>
          </a:xfrm>
          <a:prstGeom prst="rect">
            <a:avLst/>
          </a:prstGeom>
        </p:spPr>
        <p:txBody>
          <a:bodyPr wrap="square" lIns="0" tIns="0" rIns="0" bIns="0">
            <a:spAutoFit/>
          </a:bodyPr>
          <a:lstStyle>
            <a:lvl1pPr>
              <a:defRPr sz="275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7/16/2025</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katarina.onacillova@upjs.sk" TargetMode="External"/><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g"/><Relationship Id="rId1" Type="http://schemas.openxmlformats.org/officeDocument/2006/relationships/slideLayout" Target="../slideLayouts/slideLayout5.xml"/><Relationship Id="rId6" Type="http://schemas.openxmlformats.org/officeDocument/2006/relationships/image" Target="../media/image9.png"/><Relationship Id="rId11" Type="http://schemas.openxmlformats.org/officeDocument/2006/relationships/image" Target="../media/image13.png"/><Relationship Id="rId5" Type="http://schemas.openxmlformats.org/officeDocument/2006/relationships/image" Target="../media/image8.png"/><Relationship Id="rId10" Type="http://schemas.openxmlformats.org/officeDocument/2006/relationships/image" Target="../media/image12.png"/><Relationship Id="rId4" Type="http://schemas.openxmlformats.org/officeDocument/2006/relationships/image" Target="../media/image7.png"/><Relationship Id="rId9" Type="http://schemas.openxmlformats.org/officeDocument/2006/relationships/image" Target="../media/image11.png"/></Relationships>
</file>

<file path=ppt/slides/_rels/slide1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12.xml.rels><?xml version="1.0" encoding="UTF-8" standalone="yes"?>
<Relationships xmlns="http://schemas.openxmlformats.org/package/2006/relationships"><Relationship Id="rId3" Type="http://schemas.openxmlformats.org/officeDocument/2006/relationships/hyperlink" Target="mailto:katarina.onacillova@upjs.sk" TargetMode="External"/><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5.jpg"/><Relationship Id="rId5" Type="http://schemas.openxmlformats.org/officeDocument/2006/relationships/image" Target="../media/image41.jp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16.png"/></Relationships>
</file>

<file path=ppt/slides/_rels/slide20.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52.jpg"/><Relationship Id="rId1" Type="http://schemas.openxmlformats.org/officeDocument/2006/relationships/slideLayout" Target="../slideLayouts/slideLayout2.xml"/><Relationship Id="rId4" Type="http://schemas.openxmlformats.org/officeDocument/2006/relationships/image" Target="../media/image54.jpg"/></Relationships>
</file>

<file path=ppt/slides/_rels/slide2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jpg"/></Relationships>
</file>

<file path=ppt/slides/_rels/slide2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6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30.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5.png"/><Relationship Id="rId7" Type="http://schemas.openxmlformats.org/officeDocument/2006/relationships/hyperlink" Target="mailto:katarina.onacillova@upjs.sk" TargetMode="External"/><Relationship Id="rId2" Type="http://schemas.openxmlformats.org/officeDocument/2006/relationships/image" Target="../media/image5.jpg"/><Relationship Id="rId1" Type="http://schemas.openxmlformats.org/officeDocument/2006/relationships/slideLayout" Target="../slideLayouts/slideLayout5.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image" Target="../media/image67.png"/><Relationship Id="rId10" Type="http://schemas.openxmlformats.org/officeDocument/2006/relationships/image" Target="../media/image12.png"/><Relationship Id="rId4" Type="http://schemas.openxmlformats.org/officeDocument/2006/relationships/image" Target="../media/image66.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4.jpg"/><Relationship Id="rId5" Type="http://schemas.openxmlformats.org/officeDocument/2006/relationships/image" Target="../media/image23.jpg"/><Relationship Id="rId4" Type="http://schemas.openxmlformats.org/officeDocument/2006/relationships/image" Target="../media/image22.jp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jp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object 3"/>
          <p:cNvGrpSpPr/>
          <p:nvPr/>
        </p:nvGrpSpPr>
        <p:grpSpPr>
          <a:xfrm>
            <a:off x="0" y="1466850"/>
            <a:ext cx="12192000" cy="5343525"/>
            <a:chOff x="0" y="1466850"/>
            <a:chExt cx="12192000" cy="5343525"/>
          </a:xfrm>
        </p:grpSpPr>
        <p:sp>
          <p:nvSpPr>
            <p:cNvPr id="4" name="object 4"/>
            <p:cNvSpPr/>
            <p:nvPr/>
          </p:nvSpPr>
          <p:spPr>
            <a:xfrm>
              <a:off x="19050" y="6048375"/>
              <a:ext cx="12172950" cy="762000"/>
            </a:xfrm>
            <a:custGeom>
              <a:avLst/>
              <a:gdLst/>
              <a:ahLst/>
              <a:cxnLst/>
              <a:rect l="l" t="t" r="r" b="b"/>
              <a:pathLst>
                <a:path w="12172950" h="762000">
                  <a:moveTo>
                    <a:pt x="0" y="762000"/>
                  </a:moveTo>
                  <a:lnTo>
                    <a:pt x="12172950" y="762000"/>
                  </a:lnTo>
                  <a:lnTo>
                    <a:pt x="12172950" y="0"/>
                  </a:lnTo>
                  <a:lnTo>
                    <a:pt x="0" y="0"/>
                  </a:lnTo>
                  <a:lnTo>
                    <a:pt x="0" y="762000"/>
                  </a:lnTo>
                  <a:close/>
                </a:path>
              </a:pathLst>
            </a:custGeom>
            <a:solidFill>
              <a:srgbClr val="001F2D"/>
            </a:solidFill>
          </p:spPr>
          <p:txBody>
            <a:bodyPr wrap="square" lIns="0" tIns="0" rIns="0" bIns="0" rtlCol="0"/>
            <a:lstStyle/>
            <a:p>
              <a:endParaRPr/>
            </a:p>
          </p:txBody>
        </p:sp>
        <p:pic>
          <p:nvPicPr>
            <p:cNvPr id="5" name="object 5"/>
            <p:cNvPicPr/>
            <p:nvPr/>
          </p:nvPicPr>
          <p:blipFill>
            <a:blip r:embed="rId2" cstate="print"/>
            <a:stretch>
              <a:fillRect/>
            </a:stretch>
          </p:blipFill>
          <p:spPr>
            <a:xfrm>
              <a:off x="19171" y="1466850"/>
              <a:ext cx="12172828" cy="4705350"/>
            </a:xfrm>
            <a:prstGeom prst="rect">
              <a:avLst/>
            </a:prstGeom>
          </p:spPr>
        </p:pic>
        <p:sp>
          <p:nvSpPr>
            <p:cNvPr id="6" name="object 6"/>
            <p:cNvSpPr/>
            <p:nvPr/>
          </p:nvSpPr>
          <p:spPr>
            <a:xfrm>
              <a:off x="0" y="3124200"/>
              <a:ext cx="6667500" cy="1943100"/>
            </a:xfrm>
            <a:custGeom>
              <a:avLst/>
              <a:gdLst/>
              <a:ahLst/>
              <a:cxnLst/>
              <a:rect l="l" t="t" r="r" b="b"/>
              <a:pathLst>
                <a:path w="6667500" h="1943100">
                  <a:moveTo>
                    <a:pt x="6667500" y="0"/>
                  </a:moveTo>
                  <a:lnTo>
                    <a:pt x="0" y="0"/>
                  </a:lnTo>
                  <a:lnTo>
                    <a:pt x="0" y="1943100"/>
                  </a:lnTo>
                  <a:lnTo>
                    <a:pt x="6667500" y="1943100"/>
                  </a:lnTo>
                  <a:lnTo>
                    <a:pt x="6667500" y="0"/>
                  </a:lnTo>
                  <a:close/>
                </a:path>
              </a:pathLst>
            </a:custGeom>
            <a:solidFill>
              <a:srgbClr val="FFFFFF">
                <a:alpha val="76077"/>
              </a:srgbClr>
            </a:solidFill>
          </p:spPr>
          <p:txBody>
            <a:bodyPr wrap="square" lIns="0" tIns="0" rIns="0" bIns="0" rtlCol="0"/>
            <a:lstStyle/>
            <a:p>
              <a:endParaRPr/>
            </a:p>
          </p:txBody>
        </p:sp>
        <p:sp>
          <p:nvSpPr>
            <p:cNvPr id="7" name="object 7"/>
            <p:cNvSpPr/>
            <p:nvPr/>
          </p:nvSpPr>
          <p:spPr>
            <a:xfrm>
              <a:off x="152400" y="3219450"/>
              <a:ext cx="6400800" cy="1724025"/>
            </a:xfrm>
            <a:custGeom>
              <a:avLst/>
              <a:gdLst/>
              <a:ahLst/>
              <a:cxnLst/>
              <a:rect l="l" t="t" r="r" b="b"/>
              <a:pathLst>
                <a:path w="6400800" h="1724025">
                  <a:moveTo>
                    <a:pt x="6400800" y="0"/>
                  </a:moveTo>
                  <a:lnTo>
                    <a:pt x="0" y="0"/>
                  </a:lnTo>
                  <a:lnTo>
                    <a:pt x="0" y="1724025"/>
                  </a:lnTo>
                  <a:lnTo>
                    <a:pt x="6400800" y="1724025"/>
                  </a:lnTo>
                  <a:lnTo>
                    <a:pt x="6400800" y="0"/>
                  </a:lnTo>
                  <a:close/>
                </a:path>
              </a:pathLst>
            </a:custGeom>
            <a:solidFill>
              <a:srgbClr val="006D9F"/>
            </a:solidFill>
          </p:spPr>
          <p:txBody>
            <a:bodyPr wrap="square" lIns="0" tIns="0" rIns="0" bIns="0" rtlCol="0"/>
            <a:lstStyle/>
            <a:p>
              <a:endParaRPr/>
            </a:p>
          </p:txBody>
        </p:sp>
        <p:pic>
          <p:nvPicPr>
            <p:cNvPr id="8" name="object 8"/>
            <p:cNvPicPr/>
            <p:nvPr/>
          </p:nvPicPr>
          <p:blipFill>
            <a:blip r:embed="rId3" cstate="print"/>
            <a:stretch>
              <a:fillRect/>
            </a:stretch>
          </p:blipFill>
          <p:spPr>
            <a:xfrm>
              <a:off x="0" y="3048000"/>
              <a:ext cx="2957576" cy="1519174"/>
            </a:xfrm>
            <a:prstGeom prst="rect">
              <a:avLst/>
            </a:prstGeom>
          </p:spPr>
        </p:pic>
        <p:pic>
          <p:nvPicPr>
            <p:cNvPr id="9" name="object 9"/>
            <p:cNvPicPr/>
            <p:nvPr/>
          </p:nvPicPr>
          <p:blipFill>
            <a:blip r:embed="rId4" cstate="print"/>
            <a:stretch>
              <a:fillRect/>
            </a:stretch>
          </p:blipFill>
          <p:spPr>
            <a:xfrm>
              <a:off x="2238375" y="3048000"/>
              <a:ext cx="3300476" cy="1519174"/>
            </a:xfrm>
            <a:prstGeom prst="rect">
              <a:avLst/>
            </a:prstGeom>
          </p:spPr>
        </p:pic>
        <p:pic>
          <p:nvPicPr>
            <p:cNvPr id="10" name="object 10"/>
            <p:cNvPicPr/>
            <p:nvPr/>
          </p:nvPicPr>
          <p:blipFill>
            <a:blip r:embed="rId5" cstate="print"/>
            <a:stretch>
              <a:fillRect/>
            </a:stretch>
          </p:blipFill>
          <p:spPr>
            <a:xfrm>
              <a:off x="0" y="3867276"/>
              <a:ext cx="2109851" cy="1519174"/>
            </a:xfrm>
            <a:prstGeom prst="rect">
              <a:avLst/>
            </a:prstGeom>
          </p:spPr>
        </p:pic>
        <p:pic>
          <p:nvPicPr>
            <p:cNvPr id="11" name="object 11"/>
            <p:cNvPicPr/>
            <p:nvPr/>
          </p:nvPicPr>
          <p:blipFill>
            <a:blip r:embed="rId6" cstate="print"/>
            <a:stretch>
              <a:fillRect/>
            </a:stretch>
          </p:blipFill>
          <p:spPr>
            <a:xfrm>
              <a:off x="1381125" y="3867276"/>
              <a:ext cx="4453001" cy="1519174"/>
            </a:xfrm>
            <a:prstGeom prst="rect">
              <a:avLst/>
            </a:prstGeom>
          </p:spPr>
        </p:pic>
      </p:grpSp>
      <p:sp>
        <p:nvSpPr>
          <p:cNvPr id="12" name="object 12"/>
          <p:cNvSpPr txBox="1"/>
          <p:nvPr/>
        </p:nvSpPr>
        <p:spPr>
          <a:xfrm>
            <a:off x="355282" y="3248342"/>
            <a:ext cx="5010785" cy="1670050"/>
          </a:xfrm>
          <a:prstGeom prst="rect">
            <a:avLst/>
          </a:prstGeom>
        </p:spPr>
        <p:txBody>
          <a:bodyPr vert="horz" wrap="square" lIns="0" tIns="28575" rIns="0" bIns="0" rtlCol="0">
            <a:spAutoFit/>
          </a:bodyPr>
          <a:lstStyle/>
          <a:p>
            <a:pPr marL="12700" marR="5080">
              <a:lnSpc>
                <a:spcPts val="6459"/>
              </a:lnSpc>
              <a:spcBef>
                <a:spcPts val="225"/>
              </a:spcBef>
            </a:pPr>
            <a:r>
              <a:rPr sz="5400" dirty="0">
                <a:solidFill>
                  <a:srgbClr val="FFFFFF"/>
                </a:solidFill>
                <a:latin typeface="Segoe UI Light"/>
                <a:cs typeface="Segoe UI Light"/>
              </a:rPr>
              <a:t>Sample</a:t>
            </a:r>
            <a:r>
              <a:rPr sz="5400" spc="-65" dirty="0">
                <a:solidFill>
                  <a:srgbClr val="FFFFFF"/>
                </a:solidFill>
                <a:latin typeface="Segoe UI Light"/>
                <a:cs typeface="Segoe UI Light"/>
              </a:rPr>
              <a:t> </a:t>
            </a:r>
            <a:r>
              <a:rPr sz="5400" spc="-165" dirty="0">
                <a:solidFill>
                  <a:srgbClr val="FFFFFF"/>
                </a:solidFill>
                <a:latin typeface="Segoe UI Light"/>
                <a:cs typeface="Segoe UI Light"/>
              </a:rPr>
              <a:t>UAV</a:t>
            </a:r>
            <a:r>
              <a:rPr sz="5400" spc="-150" dirty="0">
                <a:solidFill>
                  <a:srgbClr val="FFFFFF"/>
                </a:solidFill>
                <a:latin typeface="Segoe UI Light"/>
                <a:cs typeface="Segoe UI Light"/>
              </a:rPr>
              <a:t> </a:t>
            </a:r>
            <a:r>
              <a:rPr sz="5400" spc="-25" dirty="0">
                <a:solidFill>
                  <a:srgbClr val="FFFFFF"/>
                </a:solidFill>
                <a:latin typeface="Segoe UI Light"/>
                <a:cs typeface="Segoe UI Light"/>
              </a:rPr>
              <a:t>HS </a:t>
            </a:r>
            <a:r>
              <a:rPr sz="5400" dirty="0">
                <a:solidFill>
                  <a:srgbClr val="FFFFFF"/>
                </a:solidFill>
                <a:latin typeface="Segoe UI Light"/>
                <a:cs typeface="Segoe UI Light"/>
              </a:rPr>
              <a:t>data</a:t>
            </a:r>
            <a:r>
              <a:rPr sz="5400" spc="-65" dirty="0">
                <a:solidFill>
                  <a:srgbClr val="FFFFFF"/>
                </a:solidFill>
                <a:latin typeface="Segoe UI Light"/>
                <a:cs typeface="Segoe UI Light"/>
              </a:rPr>
              <a:t> </a:t>
            </a:r>
            <a:r>
              <a:rPr sz="5400" spc="-10" dirty="0">
                <a:solidFill>
                  <a:srgbClr val="FFFFFF"/>
                </a:solidFill>
                <a:latin typeface="Segoe UI Light"/>
                <a:cs typeface="Segoe UI Light"/>
              </a:rPr>
              <a:t>classification</a:t>
            </a:r>
            <a:endParaRPr sz="5400">
              <a:latin typeface="Segoe UI Light"/>
              <a:cs typeface="Segoe UI Light"/>
            </a:endParaRPr>
          </a:p>
        </p:txBody>
      </p:sp>
      <p:sp>
        <p:nvSpPr>
          <p:cNvPr id="14" name="object 14"/>
          <p:cNvSpPr txBox="1"/>
          <p:nvPr/>
        </p:nvSpPr>
        <p:spPr>
          <a:xfrm>
            <a:off x="339725" y="6242050"/>
            <a:ext cx="5007610" cy="504825"/>
          </a:xfrm>
          <a:prstGeom prst="rect">
            <a:avLst/>
          </a:prstGeom>
        </p:spPr>
        <p:txBody>
          <a:bodyPr vert="horz" wrap="square" lIns="0" tIns="13970" rIns="0" bIns="0" rtlCol="0">
            <a:spAutoFit/>
          </a:bodyPr>
          <a:lstStyle/>
          <a:p>
            <a:pPr marL="12700" marR="5080">
              <a:lnSpc>
                <a:spcPct val="100899"/>
              </a:lnSpc>
              <a:spcBef>
                <a:spcPts val="110"/>
              </a:spcBef>
            </a:pPr>
            <a:r>
              <a:rPr sz="1550" dirty="0">
                <a:solidFill>
                  <a:srgbClr val="FFFFFF"/>
                </a:solidFill>
                <a:latin typeface="Segoe UI Semilight"/>
                <a:cs typeface="Segoe UI Semilight"/>
              </a:rPr>
              <a:t>INSTITUTE</a:t>
            </a:r>
            <a:r>
              <a:rPr sz="1550" spc="120" dirty="0">
                <a:solidFill>
                  <a:srgbClr val="FFFFFF"/>
                </a:solidFill>
                <a:latin typeface="Segoe UI Semilight"/>
                <a:cs typeface="Segoe UI Semilight"/>
              </a:rPr>
              <a:t> </a:t>
            </a:r>
            <a:r>
              <a:rPr sz="1550" dirty="0">
                <a:solidFill>
                  <a:srgbClr val="FFFFFF"/>
                </a:solidFill>
                <a:latin typeface="Segoe UI Semilight"/>
                <a:cs typeface="Segoe UI Semilight"/>
              </a:rPr>
              <a:t>OF</a:t>
            </a:r>
            <a:r>
              <a:rPr sz="1550" spc="15" dirty="0">
                <a:solidFill>
                  <a:srgbClr val="FFFFFF"/>
                </a:solidFill>
                <a:latin typeface="Segoe UI Semilight"/>
                <a:cs typeface="Segoe UI Semilight"/>
              </a:rPr>
              <a:t> </a:t>
            </a:r>
            <a:r>
              <a:rPr sz="1550" dirty="0">
                <a:solidFill>
                  <a:srgbClr val="FFFFFF"/>
                </a:solidFill>
                <a:latin typeface="Segoe UI Semilight"/>
                <a:cs typeface="Segoe UI Semilight"/>
              </a:rPr>
              <a:t>GEOGRAPHY,</a:t>
            </a:r>
            <a:r>
              <a:rPr sz="1550" spc="195" dirty="0">
                <a:solidFill>
                  <a:srgbClr val="FFFFFF"/>
                </a:solidFill>
                <a:latin typeface="Segoe UI Semilight"/>
                <a:cs typeface="Segoe UI Semilight"/>
              </a:rPr>
              <a:t> </a:t>
            </a:r>
            <a:r>
              <a:rPr sz="1550" spc="-10" dirty="0">
                <a:solidFill>
                  <a:srgbClr val="FFFFFF"/>
                </a:solidFill>
                <a:latin typeface="Segoe UI Semilight"/>
                <a:cs typeface="Segoe UI Semilight"/>
              </a:rPr>
              <a:t>FACULTY</a:t>
            </a:r>
            <a:r>
              <a:rPr sz="1550" spc="-15" dirty="0">
                <a:solidFill>
                  <a:srgbClr val="FFFFFF"/>
                </a:solidFill>
                <a:latin typeface="Segoe UI Semilight"/>
                <a:cs typeface="Segoe UI Semilight"/>
              </a:rPr>
              <a:t> </a:t>
            </a:r>
            <a:r>
              <a:rPr sz="1550" dirty="0">
                <a:solidFill>
                  <a:srgbClr val="FFFFFF"/>
                </a:solidFill>
                <a:latin typeface="Segoe UI Semilight"/>
                <a:cs typeface="Segoe UI Semilight"/>
              </a:rPr>
              <a:t>OF</a:t>
            </a:r>
            <a:r>
              <a:rPr sz="1550" spc="90" dirty="0">
                <a:solidFill>
                  <a:srgbClr val="FFFFFF"/>
                </a:solidFill>
                <a:latin typeface="Segoe UI Semilight"/>
                <a:cs typeface="Segoe UI Semilight"/>
              </a:rPr>
              <a:t> </a:t>
            </a:r>
            <a:r>
              <a:rPr sz="1550" spc="-10" dirty="0">
                <a:solidFill>
                  <a:srgbClr val="FFFFFF"/>
                </a:solidFill>
                <a:latin typeface="Segoe UI Semilight"/>
                <a:cs typeface="Segoe UI Semilight"/>
              </a:rPr>
              <a:t>SCIENCE, PAVOL</a:t>
            </a:r>
            <a:r>
              <a:rPr sz="1550" spc="15" dirty="0">
                <a:solidFill>
                  <a:srgbClr val="FFFFFF"/>
                </a:solidFill>
                <a:latin typeface="Segoe UI Semilight"/>
                <a:cs typeface="Segoe UI Semilight"/>
              </a:rPr>
              <a:t> </a:t>
            </a:r>
            <a:r>
              <a:rPr sz="1550" dirty="0">
                <a:solidFill>
                  <a:srgbClr val="FFFFFF"/>
                </a:solidFill>
                <a:latin typeface="Segoe UI Semilight"/>
                <a:cs typeface="Segoe UI Semilight"/>
              </a:rPr>
              <a:t>JOZEF</a:t>
            </a:r>
            <a:r>
              <a:rPr sz="1550" spc="70" dirty="0">
                <a:solidFill>
                  <a:srgbClr val="FFFFFF"/>
                </a:solidFill>
                <a:latin typeface="Segoe UI Semilight"/>
                <a:cs typeface="Segoe UI Semilight"/>
              </a:rPr>
              <a:t> </a:t>
            </a:r>
            <a:r>
              <a:rPr sz="1550" dirty="0">
                <a:solidFill>
                  <a:srgbClr val="FFFFFF"/>
                </a:solidFill>
                <a:latin typeface="Segoe UI Semilight"/>
                <a:cs typeface="Segoe UI Semilight"/>
              </a:rPr>
              <a:t>ŠAFÁRIK</a:t>
            </a:r>
            <a:r>
              <a:rPr sz="1550" spc="100" dirty="0">
                <a:solidFill>
                  <a:srgbClr val="FFFFFF"/>
                </a:solidFill>
                <a:latin typeface="Segoe UI Semilight"/>
                <a:cs typeface="Segoe UI Semilight"/>
              </a:rPr>
              <a:t> </a:t>
            </a:r>
            <a:r>
              <a:rPr sz="1550" dirty="0">
                <a:solidFill>
                  <a:srgbClr val="FFFFFF"/>
                </a:solidFill>
                <a:latin typeface="Segoe UI Semilight"/>
                <a:cs typeface="Segoe UI Semilight"/>
              </a:rPr>
              <a:t>UNIVERSITY</a:t>
            </a:r>
            <a:r>
              <a:rPr sz="1550" spc="110" dirty="0">
                <a:solidFill>
                  <a:srgbClr val="FFFFFF"/>
                </a:solidFill>
                <a:latin typeface="Segoe UI Semilight"/>
                <a:cs typeface="Segoe UI Semilight"/>
              </a:rPr>
              <a:t> </a:t>
            </a:r>
            <a:r>
              <a:rPr sz="1550" dirty="0">
                <a:solidFill>
                  <a:srgbClr val="FFFFFF"/>
                </a:solidFill>
                <a:latin typeface="Segoe UI Semilight"/>
                <a:cs typeface="Segoe UI Semilight"/>
              </a:rPr>
              <a:t>IN</a:t>
            </a:r>
            <a:r>
              <a:rPr sz="1550" spc="50" dirty="0">
                <a:solidFill>
                  <a:srgbClr val="FFFFFF"/>
                </a:solidFill>
                <a:latin typeface="Segoe UI Semilight"/>
                <a:cs typeface="Segoe UI Semilight"/>
              </a:rPr>
              <a:t> </a:t>
            </a:r>
            <a:r>
              <a:rPr sz="1550" dirty="0">
                <a:solidFill>
                  <a:srgbClr val="FFFFFF"/>
                </a:solidFill>
                <a:latin typeface="Segoe UI Semilight"/>
                <a:cs typeface="Segoe UI Semilight"/>
              </a:rPr>
              <a:t>KOŠICE,</a:t>
            </a:r>
            <a:r>
              <a:rPr sz="1550" spc="30" dirty="0">
                <a:solidFill>
                  <a:srgbClr val="FFFFFF"/>
                </a:solidFill>
                <a:latin typeface="Segoe UI Semilight"/>
                <a:cs typeface="Segoe UI Semilight"/>
              </a:rPr>
              <a:t> </a:t>
            </a:r>
            <a:r>
              <a:rPr sz="1550" spc="-10" dirty="0">
                <a:solidFill>
                  <a:srgbClr val="FFFFFF"/>
                </a:solidFill>
                <a:latin typeface="Segoe UI Semilight"/>
                <a:cs typeface="Segoe UI Semilight"/>
              </a:rPr>
              <a:t>SLOVAKIA</a:t>
            </a:r>
            <a:endParaRPr sz="1550">
              <a:latin typeface="Segoe UI Semilight"/>
              <a:cs typeface="Segoe UI Semilight"/>
            </a:endParaRPr>
          </a:p>
        </p:txBody>
      </p:sp>
      <p:grpSp>
        <p:nvGrpSpPr>
          <p:cNvPr id="15" name="object 15"/>
          <p:cNvGrpSpPr/>
          <p:nvPr/>
        </p:nvGrpSpPr>
        <p:grpSpPr>
          <a:xfrm>
            <a:off x="19050" y="1409700"/>
            <a:ext cx="12172950" cy="5362575"/>
            <a:chOff x="19050" y="1409700"/>
            <a:chExt cx="12172950" cy="5362575"/>
          </a:xfrm>
        </p:grpSpPr>
        <p:sp>
          <p:nvSpPr>
            <p:cNvPr id="16" name="object 16"/>
            <p:cNvSpPr/>
            <p:nvPr/>
          </p:nvSpPr>
          <p:spPr>
            <a:xfrm>
              <a:off x="19050" y="6134100"/>
              <a:ext cx="12172950" cy="0"/>
            </a:xfrm>
            <a:custGeom>
              <a:avLst/>
              <a:gdLst/>
              <a:ahLst/>
              <a:cxnLst/>
              <a:rect l="l" t="t" r="r" b="b"/>
              <a:pathLst>
                <a:path w="12172950">
                  <a:moveTo>
                    <a:pt x="0" y="0"/>
                  </a:moveTo>
                  <a:lnTo>
                    <a:pt x="12172950" y="0"/>
                  </a:lnTo>
                </a:path>
              </a:pathLst>
            </a:custGeom>
            <a:ln w="57150">
              <a:solidFill>
                <a:srgbClr val="FFFFFF"/>
              </a:solidFill>
            </a:ln>
          </p:spPr>
          <p:txBody>
            <a:bodyPr wrap="square" lIns="0" tIns="0" rIns="0" bIns="0" rtlCol="0"/>
            <a:lstStyle/>
            <a:p>
              <a:endParaRPr/>
            </a:p>
          </p:txBody>
        </p:sp>
        <p:pic>
          <p:nvPicPr>
            <p:cNvPr id="17" name="object 17"/>
            <p:cNvPicPr/>
            <p:nvPr/>
          </p:nvPicPr>
          <p:blipFill>
            <a:blip r:embed="rId7" cstate="print"/>
            <a:stretch>
              <a:fillRect/>
            </a:stretch>
          </p:blipFill>
          <p:spPr>
            <a:xfrm>
              <a:off x="10915650" y="5676900"/>
              <a:ext cx="1143000" cy="1095375"/>
            </a:xfrm>
            <a:prstGeom prst="rect">
              <a:avLst/>
            </a:prstGeom>
          </p:spPr>
        </p:pic>
        <p:sp>
          <p:nvSpPr>
            <p:cNvPr id="18" name="object 18"/>
            <p:cNvSpPr/>
            <p:nvPr/>
          </p:nvSpPr>
          <p:spPr>
            <a:xfrm>
              <a:off x="19050" y="1438275"/>
              <a:ext cx="12172950" cy="0"/>
            </a:xfrm>
            <a:custGeom>
              <a:avLst/>
              <a:gdLst/>
              <a:ahLst/>
              <a:cxnLst/>
              <a:rect l="l" t="t" r="r" b="b"/>
              <a:pathLst>
                <a:path w="12172950">
                  <a:moveTo>
                    <a:pt x="0" y="0"/>
                  </a:moveTo>
                  <a:lnTo>
                    <a:pt x="12172950" y="0"/>
                  </a:lnTo>
                </a:path>
              </a:pathLst>
            </a:custGeom>
            <a:ln w="57150">
              <a:solidFill>
                <a:srgbClr val="333333"/>
              </a:solidFill>
            </a:ln>
          </p:spPr>
          <p:txBody>
            <a:bodyPr wrap="square" lIns="0" tIns="0" rIns="0" bIns="0" rtlCol="0"/>
            <a:lstStyle/>
            <a:p>
              <a:endParaRPr/>
            </a:p>
          </p:txBody>
        </p:sp>
      </p:grpSp>
      <p:sp>
        <p:nvSpPr>
          <p:cNvPr id="19" name="object 19"/>
          <p:cNvSpPr txBox="1"/>
          <p:nvPr/>
        </p:nvSpPr>
        <p:spPr>
          <a:xfrm>
            <a:off x="1600200" y="5248274"/>
            <a:ext cx="5086350" cy="298800"/>
          </a:xfrm>
          <a:prstGeom prst="rect">
            <a:avLst/>
          </a:prstGeom>
          <a:solidFill>
            <a:srgbClr val="FFFFFF">
              <a:alpha val="76077"/>
            </a:srgbClr>
          </a:solidFill>
        </p:spPr>
        <p:txBody>
          <a:bodyPr vert="horz" wrap="square" lIns="0" tIns="21590" rIns="0" bIns="0" rtlCol="0">
            <a:spAutoFit/>
          </a:bodyPr>
          <a:lstStyle/>
          <a:p>
            <a:pPr marL="252729">
              <a:lnSpc>
                <a:spcPct val="100000"/>
              </a:lnSpc>
              <a:spcBef>
                <a:spcPts val="170"/>
              </a:spcBef>
            </a:pPr>
            <a:r>
              <a:rPr sz="1800" dirty="0">
                <a:solidFill>
                  <a:srgbClr val="006D9F"/>
                </a:solidFill>
                <a:latin typeface="Segoe UI Light"/>
                <a:cs typeface="Segoe UI Light"/>
              </a:rPr>
              <a:t>Katarína</a:t>
            </a:r>
            <a:r>
              <a:rPr sz="1800" spc="-50" dirty="0">
                <a:solidFill>
                  <a:srgbClr val="006D9F"/>
                </a:solidFill>
                <a:latin typeface="Segoe UI Light"/>
                <a:cs typeface="Segoe UI Light"/>
              </a:rPr>
              <a:t> </a:t>
            </a:r>
            <a:r>
              <a:rPr sz="1800" spc="-30" dirty="0">
                <a:solidFill>
                  <a:srgbClr val="006D9F"/>
                </a:solidFill>
                <a:latin typeface="Segoe UI Light"/>
                <a:cs typeface="Segoe UI Light"/>
              </a:rPr>
              <a:t>ONAČILLOVÁ,</a:t>
            </a:r>
            <a:r>
              <a:rPr sz="1800" spc="55" dirty="0">
                <a:solidFill>
                  <a:srgbClr val="006D9F"/>
                </a:solidFill>
                <a:latin typeface="Segoe UI Light"/>
                <a:cs typeface="Segoe UI Light"/>
              </a:rPr>
              <a:t> </a:t>
            </a:r>
            <a:r>
              <a:rPr sz="1800" dirty="0">
                <a:solidFill>
                  <a:srgbClr val="006D9F"/>
                </a:solidFill>
                <a:latin typeface="Segoe UI Light"/>
                <a:cs typeface="Segoe UI Light"/>
              </a:rPr>
              <a:t>Michal</a:t>
            </a:r>
            <a:r>
              <a:rPr sz="1800" spc="-120" dirty="0">
                <a:solidFill>
                  <a:srgbClr val="006D9F"/>
                </a:solidFill>
                <a:latin typeface="Segoe UI Light"/>
                <a:cs typeface="Segoe UI Light"/>
              </a:rPr>
              <a:t> </a:t>
            </a:r>
            <a:r>
              <a:rPr sz="1800" spc="-40" dirty="0" smtClean="0">
                <a:solidFill>
                  <a:srgbClr val="006D9F"/>
                </a:solidFill>
                <a:latin typeface="Segoe UI Light"/>
                <a:cs typeface="Segoe UI Light"/>
              </a:rPr>
              <a:t>GALLAY</a:t>
            </a:r>
            <a:r>
              <a:rPr lang="sk-SK" sz="1800" spc="-40" dirty="0" smtClean="0">
                <a:solidFill>
                  <a:srgbClr val="006D9F"/>
                </a:solidFill>
                <a:latin typeface="Segoe UI Light"/>
                <a:cs typeface="Segoe UI Light"/>
              </a:rPr>
              <a:t>, Ján ŠAŠAK</a:t>
            </a:r>
            <a:endParaRPr sz="1800" dirty="0">
              <a:latin typeface="Segoe UI Light"/>
              <a:cs typeface="Segoe UI Light"/>
            </a:endParaRPr>
          </a:p>
        </p:txBody>
      </p:sp>
      <p:sp>
        <p:nvSpPr>
          <p:cNvPr id="20" name="object 20"/>
          <p:cNvSpPr txBox="1"/>
          <p:nvPr/>
        </p:nvSpPr>
        <p:spPr>
          <a:xfrm>
            <a:off x="8346693" y="6206807"/>
            <a:ext cx="2449830" cy="504825"/>
          </a:xfrm>
          <a:prstGeom prst="rect">
            <a:avLst/>
          </a:prstGeom>
        </p:spPr>
        <p:txBody>
          <a:bodyPr vert="horz" wrap="square" lIns="0" tIns="13970" rIns="0" bIns="0" rtlCol="0">
            <a:spAutoFit/>
          </a:bodyPr>
          <a:lstStyle/>
          <a:p>
            <a:pPr marL="12700" marR="5080">
              <a:lnSpc>
                <a:spcPct val="100899"/>
              </a:lnSpc>
              <a:spcBef>
                <a:spcPts val="110"/>
              </a:spcBef>
            </a:pPr>
            <a:r>
              <a:rPr sz="1550" spc="-10" dirty="0">
                <a:solidFill>
                  <a:srgbClr val="FFFFFF"/>
                </a:solidFill>
                <a:latin typeface="Segoe UI Semilight"/>
                <a:cs typeface="Segoe UI Semilight"/>
              </a:rPr>
              <a:t>geografia.science.upjs.sk </a:t>
            </a:r>
            <a:r>
              <a:rPr sz="1550" spc="-10" dirty="0">
                <a:solidFill>
                  <a:srgbClr val="FFFFFF"/>
                </a:solidFill>
                <a:latin typeface="Segoe UI Semilight"/>
                <a:cs typeface="Segoe UI Semilight"/>
                <a:hlinkClick r:id="rId8"/>
              </a:rPr>
              <a:t>katarina.onacillova@upjs.sk</a:t>
            </a:r>
            <a:endParaRPr sz="1550">
              <a:latin typeface="Segoe UI Semilight"/>
              <a:cs typeface="Segoe UI Semilight"/>
            </a:endParaRPr>
          </a:p>
        </p:txBody>
      </p:sp>
      <p:sp>
        <p:nvSpPr>
          <p:cNvPr id="23" name="Obdĺžnik 22">
            <a:extLst>
              <a:ext uri="{FF2B5EF4-FFF2-40B4-BE49-F238E27FC236}">
                <a16:creationId xmlns:a16="http://schemas.microsoft.com/office/drawing/2014/main" id="{A0A2A15B-4FE8-4C9E-9CB3-ABCDA347CC4A}"/>
              </a:ext>
            </a:extLst>
          </p:cNvPr>
          <p:cNvSpPr/>
          <p:nvPr/>
        </p:nvSpPr>
        <p:spPr>
          <a:xfrm>
            <a:off x="19049" y="113899"/>
            <a:ext cx="12172951" cy="1215717"/>
          </a:xfrm>
          <a:prstGeom prst="rect">
            <a:avLst/>
          </a:prstGeom>
          <a:noFill/>
        </p:spPr>
        <p:txBody>
          <a:bodyPr wrap="square">
            <a:spAutoFit/>
          </a:bodyPr>
          <a:lstStyle/>
          <a:p>
            <a:pPr algn="r" fontAlgn="auto">
              <a:spcBef>
                <a:spcPts val="0"/>
              </a:spcBef>
              <a:spcAft>
                <a:spcPts val="1200"/>
              </a:spcAft>
              <a:defRPr/>
            </a:pPr>
            <a:r>
              <a:rPr lang="en-GB" sz="1400" cap="all" dirty="0">
                <a:solidFill>
                  <a:srgbClr val="333333"/>
                </a:solidFill>
                <a:latin typeface="Segoe UI Light" panose="020B0502040204020203" pitchFamily="34" charset="0"/>
                <a:ea typeface="+mj-ea"/>
                <a:cs typeface="Segoe UI Light" panose="020B0502040204020203" pitchFamily="34" charset="0"/>
              </a:rPr>
              <a:t>INTERNATIONAL REMOTE SENSING </a:t>
            </a:r>
            <a:r>
              <a:rPr lang="en-GB" sz="1400" cap="all" dirty="0" smtClean="0">
                <a:solidFill>
                  <a:srgbClr val="333333"/>
                </a:solidFill>
                <a:latin typeface="Segoe UI Light" panose="020B0502040204020203" pitchFamily="34" charset="0"/>
                <a:ea typeface="+mj-ea"/>
                <a:cs typeface="Segoe UI Light" panose="020B0502040204020203" pitchFamily="34" charset="0"/>
              </a:rPr>
              <a:t>SUMMER</a:t>
            </a:r>
            <a:r>
              <a:rPr lang="sk-SK" sz="1400" cap="all" dirty="0" smtClean="0">
                <a:solidFill>
                  <a:srgbClr val="333333"/>
                </a:solidFill>
                <a:latin typeface="Segoe UI Light" panose="020B0502040204020203" pitchFamily="34" charset="0"/>
                <a:ea typeface="+mj-ea"/>
                <a:cs typeface="Segoe UI Light" panose="020B0502040204020203" pitchFamily="34" charset="0"/>
              </a:rPr>
              <a:t> </a:t>
            </a:r>
            <a:r>
              <a:rPr lang="en-GB" sz="1400" cap="all" dirty="0" smtClean="0">
                <a:solidFill>
                  <a:srgbClr val="333333"/>
                </a:solidFill>
                <a:latin typeface="Segoe UI Light" panose="020B0502040204020203" pitchFamily="34" charset="0"/>
                <a:ea typeface="+mj-ea"/>
                <a:cs typeface="Segoe UI Light" panose="020B0502040204020203" pitchFamily="34" charset="0"/>
              </a:rPr>
              <a:t>SCHOOL </a:t>
            </a:r>
            <a:r>
              <a:rPr lang="en-GB" sz="1400" cap="all" dirty="0">
                <a:solidFill>
                  <a:srgbClr val="333333"/>
                </a:solidFill>
                <a:latin typeface="Segoe UI Light" panose="020B0502040204020203" pitchFamily="34" charset="0"/>
                <a:ea typeface="+mj-ea"/>
                <a:cs typeface="Segoe UI Light" panose="020B0502040204020203" pitchFamily="34" charset="0"/>
              </a:rPr>
              <a:t>, </a:t>
            </a:r>
            <a:r>
              <a:rPr lang="en-GB" sz="1400" cap="all" dirty="0" smtClean="0">
                <a:solidFill>
                  <a:srgbClr val="333333"/>
                </a:solidFill>
                <a:latin typeface="Segoe UI Light" panose="020B0502040204020203" pitchFamily="34" charset="0"/>
                <a:ea typeface="+mj-ea"/>
                <a:cs typeface="Segoe UI Light" panose="020B0502040204020203" pitchFamily="34" charset="0"/>
              </a:rPr>
              <a:t>I</a:t>
            </a:r>
            <a:r>
              <a:rPr lang="sk-SK" sz="1400" cap="all" dirty="0" smtClean="0">
                <a:solidFill>
                  <a:srgbClr val="333333"/>
                </a:solidFill>
                <a:latin typeface="Segoe UI Light" panose="020B0502040204020203" pitchFamily="34" charset="0"/>
                <a:ea typeface="+mj-ea"/>
                <a:cs typeface="Segoe UI Light" panose="020B0502040204020203" pitchFamily="34" charset="0"/>
              </a:rPr>
              <a:t>V</a:t>
            </a:r>
            <a:r>
              <a:rPr lang="en-GB" sz="1400" cap="all" dirty="0" smtClean="0">
                <a:solidFill>
                  <a:srgbClr val="333333"/>
                </a:solidFill>
                <a:latin typeface="Segoe UI Light" panose="020B0502040204020203" pitchFamily="34" charset="0"/>
                <a:ea typeface="+mj-ea"/>
                <a:cs typeface="Segoe UI Light" panose="020B0502040204020203" pitchFamily="34" charset="0"/>
              </a:rPr>
              <a:t> EDITION</a:t>
            </a:r>
            <a:endParaRPr lang="sk-SK" sz="1400" cap="all" dirty="0" smtClean="0">
              <a:solidFill>
                <a:srgbClr val="333333"/>
              </a:solidFill>
              <a:latin typeface="Segoe UI Light" panose="020B0502040204020203" pitchFamily="34" charset="0"/>
              <a:ea typeface="+mj-ea"/>
              <a:cs typeface="Segoe UI Light" panose="020B0502040204020203" pitchFamily="34" charset="0"/>
            </a:endParaRPr>
          </a:p>
          <a:p>
            <a:pPr algn="r" fontAlgn="auto">
              <a:spcBef>
                <a:spcPts val="0"/>
              </a:spcBef>
              <a:defRPr/>
            </a:pPr>
            <a:r>
              <a:rPr lang="en-GB" sz="1400" dirty="0" smtClean="0">
                <a:solidFill>
                  <a:srgbClr val="333333"/>
                </a:solidFill>
                <a:latin typeface="Segoe UI Light" panose="020B0502040204020203" pitchFamily="34" charset="0"/>
                <a:ea typeface="+mj-ea"/>
                <a:cs typeface="Segoe UI Light" panose="020B0502040204020203" pitchFamily="34" charset="0"/>
              </a:rPr>
              <a:t>Experiencing </a:t>
            </a:r>
            <a:r>
              <a:rPr lang="sk-SK" sz="1400" dirty="0" smtClean="0">
                <a:solidFill>
                  <a:srgbClr val="333333"/>
                </a:solidFill>
                <a:latin typeface="Segoe UI Light" panose="020B0502040204020203" pitchFamily="34" charset="0"/>
                <a:ea typeface="+mj-ea"/>
                <a:cs typeface="Segoe UI Light" panose="020B0502040204020203" pitchFamily="34" charset="0"/>
              </a:rPr>
              <a:t>R</a:t>
            </a:r>
            <a:r>
              <a:rPr lang="en-GB" sz="1400" dirty="0" smtClean="0">
                <a:solidFill>
                  <a:srgbClr val="333333"/>
                </a:solidFill>
                <a:latin typeface="Segoe UI Light" panose="020B0502040204020203" pitchFamily="34" charset="0"/>
                <a:ea typeface="+mj-ea"/>
                <a:cs typeface="Segoe UI Light" panose="020B0502040204020203" pitchFamily="34" charset="0"/>
              </a:rPr>
              <a:t>emote </a:t>
            </a:r>
            <a:r>
              <a:rPr lang="sk-SK" sz="1400" dirty="0">
                <a:solidFill>
                  <a:srgbClr val="333333"/>
                </a:solidFill>
                <a:latin typeface="Segoe UI Light" panose="020B0502040204020203" pitchFamily="34" charset="0"/>
                <a:ea typeface="+mj-ea"/>
                <a:cs typeface="Segoe UI Light" panose="020B0502040204020203" pitchFamily="34" charset="0"/>
              </a:rPr>
              <a:t>S</a:t>
            </a:r>
            <a:r>
              <a:rPr lang="en-GB" sz="1400" dirty="0" err="1" smtClean="0">
                <a:solidFill>
                  <a:srgbClr val="333333"/>
                </a:solidFill>
                <a:latin typeface="Segoe UI Light" panose="020B0502040204020203" pitchFamily="34" charset="0"/>
                <a:ea typeface="+mj-ea"/>
                <a:cs typeface="Segoe UI Light" panose="020B0502040204020203" pitchFamily="34" charset="0"/>
              </a:rPr>
              <a:t>ensing</a:t>
            </a:r>
            <a:r>
              <a:rPr lang="en-GB" sz="1400" dirty="0" smtClean="0">
                <a:solidFill>
                  <a:srgbClr val="333333"/>
                </a:solidFill>
                <a:latin typeface="Segoe UI Light" panose="020B0502040204020203" pitchFamily="34" charset="0"/>
                <a:ea typeface="+mj-ea"/>
                <a:cs typeface="Segoe UI Light" panose="020B0502040204020203" pitchFamily="34" charset="0"/>
              </a:rPr>
              <a:t> on </a:t>
            </a:r>
            <a:r>
              <a:rPr lang="sk-SK" sz="1400" dirty="0" err="1">
                <a:solidFill>
                  <a:srgbClr val="333333"/>
                </a:solidFill>
                <a:latin typeface="Segoe UI Light" panose="020B0502040204020203" pitchFamily="34" charset="0"/>
                <a:ea typeface="+mj-ea"/>
                <a:cs typeface="Segoe UI Light" panose="020B0502040204020203" pitchFamily="34" charset="0"/>
              </a:rPr>
              <a:t>S</a:t>
            </a:r>
            <a:r>
              <a:rPr lang="en-GB" sz="1400" dirty="0" err="1" smtClean="0">
                <a:solidFill>
                  <a:srgbClr val="333333"/>
                </a:solidFill>
                <a:latin typeface="Segoe UI Light" panose="020B0502040204020203" pitchFamily="34" charset="0"/>
                <a:ea typeface="+mj-ea"/>
                <a:cs typeface="Segoe UI Light" panose="020B0502040204020203" pitchFamily="34" charset="0"/>
              </a:rPr>
              <a:t>ardinia</a:t>
            </a:r>
            <a:r>
              <a:rPr lang="en-GB" sz="1400" dirty="0" smtClean="0">
                <a:solidFill>
                  <a:srgbClr val="333333"/>
                </a:solidFill>
                <a:latin typeface="Segoe UI Light" panose="020B0502040204020203" pitchFamily="34" charset="0"/>
                <a:ea typeface="+mj-ea"/>
                <a:cs typeface="Segoe UI Light" panose="020B0502040204020203" pitchFamily="34" charset="0"/>
              </a:rPr>
              <a:t> inland site: </a:t>
            </a:r>
            <a:r>
              <a:rPr lang="sk-SK" sz="1400" dirty="0" smtClean="0">
                <a:solidFill>
                  <a:srgbClr val="333333"/>
                </a:solidFill>
                <a:latin typeface="Segoe UI Light" panose="020B0502040204020203" pitchFamily="34" charset="0"/>
                <a:ea typeface="+mj-ea"/>
                <a:cs typeface="Segoe UI Light" panose="020B0502040204020203" pitchFamily="34" charset="0"/>
              </a:rPr>
              <a:t>A</a:t>
            </a:r>
            <a:r>
              <a:rPr lang="en-GB" sz="1400" dirty="0" err="1" smtClean="0">
                <a:solidFill>
                  <a:srgbClr val="333333"/>
                </a:solidFill>
                <a:latin typeface="Segoe UI Light" panose="020B0502040204020203" pitchFamily="34" charset="0"/>
                <a:ea typeface="+mj-ea"/>
                <a:cs typeface="Segoe UI Light" panose="020B0502040204020203" pitchFamily="34" charset="0"/>
              </a:rPr>
              <a:t>dvanced</a:t>
            </a:r>
            <a:r>
              <a:rPr lang="en-GB" sz="1400" dirty="0" smtClean="0">
                <a:solidFill>
                  <a:srgbClr val="333333"/>
                </a:solidFill>
                <a:latin typeface="Segoe UI Light" panose="020B0502040204020203" pitchFamily="34" charset="0"/>
                <a:ea typeface="+mj-ea"/>
                <a:cs typeface="Segoe UI Light" panose="020B0502040204020203" pitchFamily="34" charset="0"/>
              </a:rPr>
              <a:t> summer school</a:t>
            </a:r>
            <a:r>
              <a:rPr lang="sk-SK" sz="1400" dirty="0" smtClean="0">
                <a:solidFill>
                  <a:srgbClr val="333333"/>
                </a:solidFill>
                <a:latin typeface="Segoe UI Light" panose="020B0502040204020203" pitchFamily="34" charset="0"/>
                <a:ea typeface="+mj-ea"/>
                <a:cs typeface="Segoe UI Light" panose="020B0502040204020203" pitchFamily="34" charset="0"/>
              </a:rPr>
              <a:t> </a:t>
            </a:r>
            <a:br>
              <a:rPr lang="sk-SK" sz="1400" dirty="0" smtClean="0">
                <a:solidFill>
                  <a:srgbClr val="333333"/>
                </a:solidFill>
                <a:latin typeface="Segoe UI Light" panose="020B0502040204020203" pitchFamily="34" charset="0"/>
                <a:ea typeface="+mj-ea"/>
                <a:cs typeface="Segoe UI Light" panose="020B0502040204020203" pitchFamily="34" charset="0"/>
              </a:rPr>
            </a:br>
            <a:r>
              <a:rPr lang="sk-SK" sz="1400" dirty="0" smtClean="0">
                <a:solidFill>
                  <a:srgbClr val="333333"/>
                </a:solidFill>
                <a:latin typeface="Segoe UI Light" panose="020B0502040204020203" pitchFamily="34" charset="0"/>
                <a:ea typeface="+mj-ea"/>
                <a:cs typeface="Segoe UI Light" panose="020B0502040204020203" pitchFamily="34" charset="0"/>
              </a:rPr>
              <a:t>o</a:t>
            </a:r>
            <a:r>
              <a:rPr lang="en-GB" sz="1400" dirty="0" smtClean="0">
                <a:solidFill>
                  <a:srgbClr val="333333"/>
                </a:solidFill>
                <a:latin typeface="Segoe UI Light" panose="020B0502040204020203" pitchFamily="34" charset="0"/>
                <a:ea typeface="+mj-ea"/>
                <a:cs typeface="Segoe UI Light" panose="020B0502040204020203" pitchFamily="34" charset="0"/>
              </a:rPr>
              <a:t>n instruments and methodology for a CAL/VAL site for </a:t>
            </a:r>
            <a:r>
              <a:rPr lang="sk-SK" sz="1400" dirty="0" smtClean="0">
                <a:solidFill>
                  <a:srgbClr val="333333"/>
                </a:solidFill>
                <a:latin typeface="Segoe UI Light" panose="020B0502040204020203" pitchFamily="34" charset="0"/>
                <a:ea typeface="+mj-ea"/>
                <a:cs typeface="Segoe UI Light" panose="020B0502040204020203" pitchFamily="34" charset="0"/>
              </a:rPr>
              <a:t>O</a:t>
            </a:r>
            <a:r>
              <a:rPr lang="en-GB" sz="1400" dirty="0" err="1" smtClean="0">
                <a:solidFill>
                  <a:srgbClr val="333333"/>
                </a:solidFill>
                <a:latin typeface="Segoe UI Light" panose="020B0502040204020203" pitchFamily="34" charset="0"/>
                <a:ea typeface="+mj-ea"/>
                <a:cs typeface="Segoe UI Light" panose="020B0502040204020203" pitchFamily="34" charset="0"/>
              </a:rPr>
              <a:t>ptical</a:t>
            </a:r>
            <a:r>
              <a:rPr lang="en-GB" sz="1400" dirty="0" smtClean="0">
                <a:solidFill>
                  <a:srgbClr val="333333"/>
                </a:solidFill>
                <a:latin typeface="Segoe UI Light" panose="020B0502040204020203" pitchFamily="34" charset="0"/>
                <a:ea typeface="+mj-ea"/>
                <a:cs typeface="Segoe UI Light" panose="020B0502040204020203" pitchFamily="34" charset="0"/>
              </a:rPr>
              <a:t> data</a:t>
            </a:r>
            <a:r>
              <a:rPr lang="sk-SK" sz="1400" dirty="0" smtClean="0">
                <a:solidFill>
                  <a:srgbClr val="333333"/>
                </a:solidFill>
                <a:latin typeface="Segoe UI Light" panose="020B0502040204020203" pitchFamily="34" charset="0"/>
                <a:ea typeface="+mj-ea"/>
                <a:cs typeface="Segoe UI Light" panose="020B0502040204020203" pitchFamily="34" charset="0"/>
              </a:rPr>
              <a:t/>
            </a:r>
            <a:br>
              <a:rPr lang="sk-SK" sz="1400" dirty="0" smtClean="0">
                <a:solidFill>
                  <a:srgbClr val="333333"/>
                </a:solidFill>
                <a:latin typeface="Segoe UI Light" panose="020B0502040204020203" pitchFamily="34" charset="0"/>
                <a:ea typeface="+mj-ea"/>
                <a:cs typeface="Segoe UI Light" panose="020B0502040204020203" pitchFamily="34" charset="0"/>
              </a:rPr>
            </a:br>
            <a:r>
              <a:rPr lang="sk-SK" sz="600" dirty="0" smtClean="0">
                <a:solidFill>
                  <a:srgbClr val="333333"/>
                </a:solidFill>
                <a:latin typeface="Segoe UI Light" panose="020B0502040204020203" pitchFamily="34" charset="0"/>
                <a:ea typeface="+mj-ea"/>
                <a:cs typeface="Segoe UI Light" panose="020B0502040204020203" pitchFamily="34" charset="0"/>
              </a:rPr>
              <a:t/>
            </a:r>
            <a:br>
              <a:rPr lang="sk-SK" sz="600" dirty="0" smtClean="0">
                <a:solidFill>
                  <a:srgbClr val="333333"/>
                </a:solidFill>
                <a:latin typeface="Segoe UI Light" panose="020B0502040204020203" pitchFamily="34" charset="0"/>
                <a:ea typeface="+mj-ea"/>
                <a:cs typeface="Segoe UI Light" panose="020B0502040204020203" pitchFamily="34" charset="0"/>
              </a:rPr>
            </a:br>
            <a:r>
              <a:rPr lang="sk-SK" sz="1400" cap="all" dirty="0" smtClean="0">
                <a:solidFill>
                  <a:srgbClr val="333333"/>
                </a:solidFill>
                <a:latin typeface="Segoe UI Light" panose="020B0502040204020203" pitchFamily="34" charset="0"/>
                <a:ea typeface="+mj-ea"/>
                <a:cs typeface="Segoe UI Light" panose="020B0502040204020203" pitchFamily="34" charset="0"/>
              </a:rPr>
              <a:t>SAN VERO MILIS </a:t>
            </a:r>
            <a:r>
              <a:rPr lang="sk-SK" sz="1400" dirty="0" smtClean="0">
                <a:solidFill>
                  <a:srgbClr val="333333"/>
                </a:solidFill>
                <a:latin typeface="Segoe UI Light" panose="020B0502040204020203" pitchFamily="34" charset="0"/>
                <a:cs typeface="Segoe UI Light" panose="020B0502040204020203" pitchFamily="34" charset="0"/>
              </a:rPr>
              <a:t>| SARDINIA,</a:t>
            </a:r>
            <a:r>
              <a:rPr lang="sk-SK" sz="1400" dirty="0">
                <a:solidFill>
                  <a:srgbClr val="333333"/>
                </a:solidFill>
              </a:rPr>
              <a:t>  </a:t>
            </a:r>
            <a:r>
              <a:rPr lang="sk-SK" sz="1400" cap="all" dirty="0" err="1" smtClean="0">
                <a:solidFill>
                  <a:srgbClr val="333333"/>
                </a:solidFill>
                <a:latin typeface="Segoe UI Light" panose="020B0502040204020203" pitchFamily="34" charset="0"/>
                <a:ea typeface="+mj-ea"/>
                <a:cs typeface="Segoe UI Light" panose="020B0502040204020203" pitchFamily="34" charset="0"/>
              </a:rPr>
              <a:t>italy</a:t>
            </a:r>
            <a:r>
              <a:rPr lang="sk-SK" sz="1400" cap="all" dirty="0" smtClean="0">
                <a:solidFill>
                  <a:srgbClr val="333333"/>
                </a:solidFill>
                <a:latin typeface="Segoe UI Light" panose="020B0502040204020203" pitchFamily="34" charset="0"/>
                <a:ea typeface="+mj-ea"/>
                <a:cs typeface="Segoe UI Light" panose="020B0502040204020203" pitchFamily="34" charset="0"/>
              </a:rPr>
              <a:t>  </a:t>
            </a:r>
            <a:r>
              <a:rPr lang="sk-SK" sz="1400" dirty="0">
                <a:solidFill>
                  <a:srgbClr val="333333"/>
                </a:solidFill>
                <a:latin typeface="Segoe UI Light" panose="020B0502040204020203" pitchFamily="34" charset="0"/>
                <a:cs typeface="Segoe UI Light" panose="020B0502040204020203" pitchFamily="34" charset="0"/>
              </a:rPr>
              <a:t>|</a:t>
            </a:r>
            <a:r>
              <a:rPr lang="sk-SK" sz="1400" dirty="0">
                <a:solidFill>
                  <a:srgbClr val="333333"/>
                </a:solidFill>
              </a:rPr>
              <a:t> </a:t>
            </a:r>
            <a:r>
              <a:rPr lang="sk-SK" sz="1400" cap="all" dirty="0">
                <a:solidFill>
                  <a:srgbClr val="333333"/>
                </a:solidFill>
                <a:latin typeface="Segoe UI Light" panose="020B0502040204020203" pitchFamily="34" charset="0"/>
                <a:cs typeface="Segoe UI Light" panose="020B0502040204020203" pitchFamily="34" charset="0"/>
              </a:rPr>
              <a:t> </a:t>
            </a:r>
            <a:r>
              <a:rPr lang="sk-SK" sz="1400" cap="all" dirty="0" smtClean="0">
                <a:solidFill>
                  <a:srgbClr val="333333"/>
                </a:solidFill>
                <a:latin typeface="Segoe UI Light" panose="020B0502040204020203" pitchFamily="34" charset="0"/>
                <a:cs typeface="Segoe UI Light" panose="020B0502040204020203" pitchFamily="34" charset="0"/>
              </a:rPr>
              <a:t>21</a:t>
            </a:r>
            <a:r>
              <a:rPr lang="nl-NL" sz="1400" cap="all" dirty="0" smtClean="0">
                <a:solidFill>
                  <a:srgbClr val="333333"/>
                </a:solidFill>
                <a:latin typeface="Segoe UI Light" panose="020B0502040204020203" pitchFamily="34" charset="0"/>
                <a:cs typeface="Segoe UI Light" panose="020B0502040204020203" pitchFamily="34" charset="0"/>
              </a:rPr>
              <a:t>. </a:t>
            </a:r>
            <a:r>
              <a:rPr lang="nl-NL" sz="1400" cap="all" dirty="0">
                <a:solidFill>
                  <a:srgbClr val="333333"/>
                </a:solidFill>
                <a:latin typeface="Segoe UI Light" panose="020B0502040204020203" pitchFamily="34" charset="0"/>
                <a:cs typeface="Segoe UI Light" panose="020B0502040204020203" pitchFamily="34" charset="0"/>
              </a:rPr>
              <a:t>- </a:t>
            </a:r>
            <a:r>
              <a:rPr lang="sk-SK" sz="1400" cap="all" dirty="0" smtClean="0">
                <a:solidFill>
                  <a:srgbClr val="333333"/>
                </a:solidFill>
                <a:latin typeface="Segoe UI Light" panose="020B0502040204020203" pitchFamily="34" charset="0"/>
                <a:cs typeface="Segoe UI Light" panose="020B0502040204020203" pitchFamily="34" charset="0"/>
              </a:rPr>
              <a:t>25</a:t>
            </a:r>
            <a:r>
              <a:rPr lang="nl-NL" sz="1400" cap="all" dirty="0" smtClean="0">
                <a:solidFill>
                  <a:srgbClr val="333333"/>
                </a:solidFill>
                <a:latin typeface="Segoe UI Light" panose="020B0502040204020203" pitchFamily="34" charset="0"/>
                <a:cs typeface="Segoe UI Light" panose="020B0502040204020203" pitchFamily="34" charset="0"/>
              </a:rPr>
              <a:t>. </a:t>
            </a:r>
            <a:r>
              <a:rPr lang="sk-SK" sz="1400" cap="all" dirty="0" smtClean="0">
                <a:solidFill>
                  <a:srgbClr val="333333"/>
                </a:solidFill>
                <a:latin typeface="Segoe UI Light" panose="020B0502040204020203" pitchFamily="34" charset="0"/>
                <a:cs typeface="Segoe UI Light" panose="020B0502040204020203" pitchFamily="34" charset="0"/>
              </a:rPr>
              <a:t>JULY </a:t>
            </a:r>
            <a:r>
              <a:rPr lang="nl-NL" sz="1400" cap="all" dirty="0">
                <a:solidFill>
                  <a:srgbClr val="333333"/>
                </a:solidFill>
                <a:latin typeface="Segoe UI Light" panose="020B0502040204020203" pitchFamily="34" charset="0"/>
                <a:cs typeface="Segoe UI Light" panose="020B0502040204020203" pitchFamily="34" charset="0"/>
              </a:rPr>
              <a:t>20</a:t>
            </a:r>
            <a:r>
              <a:rPr lang="sk-SK" sz="1400" cap="all" dirty="0" smtClean="0">
                <a:solidFill>
                  <a:srgbClr val="333333"/>
                </a:solidFill>
                <a:latin typeface="Segoe UI Light" panose="020B0502040204020203" pitchFamily="34" charset="0"/>
                <a:cs typeface="Segoe UI Light" panose="020B0502040204020203" pitchFamily="34" charset="0"/>
              </a:rPr>
              <a:t>25</a:t>
            </a:r>
            <a:endParaRPr lang="nl-NL" sz="1400" cap="all" dirty="0">
              <a:solidFill>
                <a:srgbClr val="333333"/>
              </a:solidFill>
              <a:latin typeface="Segoe UI Light" panose="020B0502040204020203" pitchFamily="34" charset="0"/>
              <a:ea typeface="+mj-ea"/>
              <a:cs typeface="Segoe UI Light" panose="020B0502040204020203" pitchFamily="34" charset="0"/>
            </a:endParaRPr>
          </a:p>
        </p:txBody>
      </p:sp>
      <p:pic>
        <p:nvPicPr>
          <p:cNvPr id="24" name="Obrázok 2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2368" y="671033"/>
            <a:ext cx="2607082" cy="647169"/>
          </a:xfrm>
          <a:prstGeom prst="rect">
            <a:avLst/>
          </a:prstGeom>
        </p:spPr>
      </p:pic>
      <p:pic>
        <p:nvPicPr>
          <p:cNvPr id="25" name="Picture 4" descr="HOME - www.esspinhorizon.eu"/>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5936" y="126632"/>
            <a:ext cx="1803275" cy="459624"/>
          </a:xfrm>
          <a:prstGeom prst="rect">
            <a:avLst/>
          </a:prstGeom>
          <a:noFill/>
          <a:extLst>
            <a:ext uri="{909E8E84-426E-40DD-AFC4-6F175D3DCCD1}">
              <a14:hiddenFill xmlns:a14="http://schemas.microsoft.com/office/drawing/2010/main">
                <a:solidFill>
                  <a:srgbClr val="FFFFFF"/>
                </a:solidFill>
              </a14:hiddenFill>
            </a:ext>
          </a:extLst>
        </p:spPr>
      </p:pic>
      <p:pic>
        <p:nvPicPr>
          <p:cNvPr id="30" name="Obrázok 29"/>
          <p:cNvPicPr>
            <a:picLocks noChangeAspect="1"/>
          </p:cNvPicPr>
          <p:nvPr/>
        </p:nvPicPr>
        <p:blipFill>
          <a:blip r:embed="rId11"/>
          <a:stretch>
            <a:fillRect/>
          </a:stretch>
        </p:blipFill>
        <p:spPr>
          <a:xfrm>
            <a:off x="2254518" y="40936"/>
            <a:ext cx="2298250" cy="71285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ctrTitle"/>
          </p:nvPr>
        </p:nvSpPr>
        <p:spPr>
          <a:prstGeom prst="rect">
            <a:avLst/>
          </a:prstGeom>
        </p:spPr>
        <p:txBody>
          <a:bodyPr vert="horz" wrap="square" lIns="0" tIns="13335" rIns="0" bIns="0" rtlCol="0">
            <a:spAutoFit/>
          </a:bodyPr>
          <a:lstStyle/>
          <a:p>
            <a:pPr marL="12700">
              <a:lnSpc>
                <a:spcPct val="100000"/>
              </a:lnSpc>
              <a:spcBef>
                <a:spcPts val="105"/>
              </a:spcBef>
            </a:pPr>
            <a:r>
              <a:rPr sz="3300" spc="-10" dirty="0">
                <a:solidFill>
                  <a:srgbClr val="A6A6A6"/>
                </a:solidFill>
              </a:rPr>
              <a:t>MULTISPEC</a:t>
            </a:r>
            <a:endParaRPr sz="3300"/>
          </a:p>
        </p:txBody>
      </p:sp>
      <p:sp>
        <p:nvSpPr>
          <p:cNvPr id="3" name="object 3"/>
          <p:cNvSpPr txBox="1"/>
          <p:nvPr/>
        </p:nvSpPr>
        <p:spPr>
          <a:xfrm>
            <a:off x="1565275" y="3075558"/>
            <a:ext cx="9561830" cy="1021715"/>
          </a:xfrm>
          <a:prstGeom prst="rect">
            <a:avLst/>
          </a:prstGeom>
        </p:spPr>
        <p:txBody>
          <a:bodyPr vert="horz" wrap="square" lIns="0" tIns="17145" rIns="0" bIns="0" rtlCol="0">
            <a:spAutoFit/>
          </a:bodyPr>
          <a:lstStyle/>
          <a:p>
            <a:pPr marL="12700">
              <a:lnSpc>
                <a:spcPct val="100000"/>
              </a:lnSpc>
              <a:spcBef>
                <a:spcPts val="135"/>
              </a:spcBef>
            </a:pPr>
            <a:r>
              <a:rPr sz="6500" dirty="0">
                <a:solidFill>
                  <a:srgbClr val="FFFFFF"/>
                </a:solidFill>
                <a:latin typeface="Segoe UI Semibold"/>
                <a:cs typeface="Segoe UI Semibold"/>
              </a:rPr>
              <a:t>I.</a:t>
            </a:r>
            <a:r>
              <a:rPr sz="6500" spc="-50" dirty="0">
                <a:solidFill>
                  <a:srgbClr val="FFFFFF"/>
                </a:solidFill>
                <a:latin typeface="Segoe UI Semibold"/>
                <a:cs typeface="Segoe UI Semibold"/>
              </a:rPr>
              <a:t> </a:t>
            </a:r>
            <a:r>
              <a:rPr sz="6500" dirty="0">
                <a:solidFill>
                  <a:srgbClr val="FFFFFF"/>
                </a:solidFill>
                <a:latin typeface="Segoe UI Semibold"/>
                <a:cs typeface="Segoe UI Semibold"/>
              </a:rPr>
              <a:t>SPECTRAL</a:t>
            </a:r>
            <a:r>
              <a:rPr sz="6500" spc="-95" dirty="0">
                <a:solidFill>
                  <a:srgbClr val="FFFFFF"/>
                </a:solidFill>
                <a:latin typeface="Segoe UI Semibold"/>
                <a:cs typeface="Segoe UI Semibold"/>
              </a:rPr>
              <a:t> </a:t>
            </a:r>
            <a:r>
              <a:rPr sz="6500" spc="-20" dirty="0">
                <a:solidFill>
                  <a:srgbClr val="FFFFFF"/>
                </a:solidFill>
                <a:latin typeface="Segoe UI Semibold"/>
                <a:cs typeface="Segoe UI Semibold"/>
              </a:rPr>
              <a:t>SIGNATURES</a:t>
            </a:r>
            <a:endParaRPr sz="6500">
              <a:latin typeface="Segoe UI Semibold"/>
              <a:cs typeface="Segoe UI Semibold"/>
            </a:endParaRPr>
          </a:p>
        </p:txBody>
      </p:sp>
      <p:pic>
        <p:nvPicPr>
          <p:cNvPr id="4" name="object 4"/>
          <p:cNvPicPr/>
          <p:nvPr/>
        </p:nvPicPr>
        <p:blipFill>
          <a:blip r:embed="rId2" cstate="print"/>
          <a:stretch>
            <a:fillRect/>
          </a:stretch>
        </p:blipFill>
        <p:spPr>
          <a:xfrm>
            <a:off x="0" y="1685925"/>
            <a:ext cx="1638300" cy="180975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6667500" y="3914775"/>
            <a:ext cx="5286375" cy="2667000"/>
          </a:xfrm>
          <a:prstGeom prst="rect">
            <a:avLst/>
          </a:prstGeom>
        </p:spPr>
      </p:pic>
      <p:grpSp>
        <p:nvGrpSpPr>
          <p:cNvPr id="3" name="object 3"/>
          <p:cNvGrpSpPr/>
          <p:nvPr/>
        </p:nvGrpSpPr>
        <p:grpSpPr>
          <a:xfrm>
            <a:off x="0" y="838113"/>
            <a:ext cx="6482080" cy="5824855"/>
            <a:chOff x="0" y="838113"/>
            <a:chExt cx="6482080" cy="5824855"/>
          </a:xfrm>
        </p:grpSpPr>
        <p:pic>
          <p:nvPicPr>
            <p:cNvPr id="4" name="object 4"/>
            <p:cNvPicPr/>
            <p:nvPr/>
          </p:nvPicPr>
          <p:blipFill>
            <a:blip r:embed="rId3" cstate="print"/>
            <a:stretch>
              <a:fillRect/>
            </a:stretch>
          </p:blipFill>
          <p:spPr>
            <a:xfrm>
              <a:off x="0" y="838113"/>
              <a:ext cx="6481888" cy="5824646"/>
            </a:xfrm>
            <a:prstGeom prst="rect">
              <a:avLst/>
            </a:prstGeom>
          </p:spPr>
        </p:pic>
        <p:sp>
          <p:nvSpPr>
            <p:cNvPr id="5" name="object 5"/>
            <p:cNvSpPr/>
            <p:nvPr/>
          </p:nvSpPr>
          <p:spPr>
            <a:xfrm>
              <a:off x="0" y="1047749"/>
              <a:ext cx="6419850" cy="5553075"/>
            </a:xfrm>
            <a:custGeom>
              <a:avLst/>
              <a:gdLst/>
              <a:ahLst/>
              <a:cxnLst/>
              <a:rect l="l" t="t" r="r" b="b"/>
              <a:pathLst>
                <a:path w="6419850" h="5553075">
                  <a:moveTo>
                    <a:pt x="0" y="5553075"/>
                  </a:moveTo>
                  <a:lnTo>
                    <a:pt x="6419850" y="5553075"/>
                  </a:lnTo>
                  <a:lnTo>
                    <a:pt x="6419850" y="0"/>
                  </a:lnTo>
                  <a:lnTo>
                    <a:pt x="0" y="0"/>
                  </a:lnTo>
                  <a:lnTo>
                    <a:pt x="0" y="5553075"/>
                  </a:lnTo>
                  <a:close/>
                </a:path>
              </a:pathLst>
            </a:custGeom>
            <a:solidFill>
              <a:srgbClr val="FFFFFF"/>
            </a:solidFill>
          </p:spPr>
          <p:txBody>
            <a:bodyPr wrap="square" lIns="0" tIns="0" rIns="0" bIns="0" rtlCol="0"/>
            <a:lstStyle/>
            <a:p>
              <a:endParaRPr/>
            </a:p>
          </p:txBody>
        </p:sp>
      </p:grpSp>
      <p:sp>
        <p:nvSpPr>
          <p:cNvPr id="6" name="object 6"/>
          <p:cNvSpPr txBox="1"/>
          <p:nvPr/>
        </p:nvSpPr>
        <p:spPr>
          <a:xfrm>
            <a:off x="329565" y="1641474"/>
            <a:ext cx="5739130" cy="4055110"/>
          </a:xfrm>
          <a:prstGeom prst="rect">
            <a:avLst/>
          </a:prstGeom>
        </p:spPr>
        <p:txBody>
          <a:bodyPr vert="horz" wrap="square" lIns="0" tIns="66040" rIns="0" bIns="0" rtlCol="0">
            <a:spAutoFit/>
          </a:bodyPr>
          <a:lstStyle/>
          <a:p>
            <a:pPr marL="12700" marR="2065020">
              <a:lnSpc>
                <a:spcPts val="3229"/>
              </a:lnSpc>
              <a:spcBef>
                <a:spcPts val="520"/>
              </a:spcBef>
            </a:pPr>
            <a:r>
              <a:rPr sz="3000" dirty="0">
                <a:solidFill>
                  <a:srgbClr val="006D9F"/>
                </a:solidFill>
                <a:latin typeface="Segoe UI Light"/>
                <a:cs typeface="Segoe UI Light"/>
              </a:rPr>
              <a:t>Spectral</a:t>
            </a:r>
            <a:r>
              <a:rPr sz="3000" spc="-80" dirty="0">
                <a:solidFill>
                  <a:srgbClr val="006D9F"/>
                </a:solidFill>
                <a:latin typeface="Segoe UI Light"/>
                <a:cs typeface="Segoe UI Light"/>
              </a:rPr>
              <a:t> </a:t>
            </a:r>
            <a:r>
              <a:rPr sz="3000" spc="-10" dirty="0">
                <a:solidFill>
                  <a:srgbClr val="006D9F"/>
                </a:solidFill>
                <a:latin typeface="Segoe UI Light"/>
                <a:cs typeface="Segoe UI Light"/>
              </a:rPr>
              <a:t>signatures</a:t>
            </a:r>
            <a:r>
              <a:rPr sz="3000" spc="750" dirty="0">
                <a:solidFill>
                  <a:srgbClr val="006D9F"/>
                </a:solidFill>
                <a:latin typeface="Segoe UI Light"/>
                <a:cs typeface="Segoe UI Light"/>
              </a:rPr>
              <a:t> </a:t>
            </a:r>
            <a:r>
              <a:rPr sz="3000" dirty="0">
                <a:solidFill>
                  <a:srgbClr val="006D9F"/>
                </a:solidFill>
                <a:latin typeface="Segoe UI Light"/>
                <a:cs typeface="Segoe UI Light"/>
              </a:rPr>
              <a:t>and</a:t>
            </a:r>
            <a:r>
              <a:rPr sz="3000" spc="-75" dirty="0">
                <a:solidFill>
                  <a:srgbClr val="006D9F"/>
                </a:solidFill>
                <a:latin typeface="Segoe UI Light"/>
                <a:cs typeface="Segoe UI Light"/>
              </a:rPr>
              <a:t> </a:t>
            </a:r>
            <a:r>
              <a:rPr sz="3000" dirty="0">
                <a:solidFill>
                  <a:srgbClr val="006D9F"/>
                </a:solidFill>
                <a:latin typeface="Segoe UI Light"/>
                <a:cs typeface="Segoe UI Light"/>
              </a:rPr>
              <a:t>their</a:t>
            </a:r>
            <a:r>
              <a:rPr sz="3000" spc="10" dirty="0">
                <a:solidFill>
                  <a:srgbClr val="006D9F"/>
                </a:solidFill>
                <a:latin typeface="Segoe UI Light"/>
                <a:cs typeface="Segoe UI Light"/>
              </a:rPr>
              <a:t> </a:t>
            </a:r>
            <a:r>
              <a:rPr sz="3000" spc="-20" dirty="0">
                <a:solidFill>
                  <a:srgbClr val="006D9F"/>
                </a:solidFill>
                <a:latin typeface="Segoe UI Light"/>
                <a:cs typeface="Segoe UI Light"/>
              </a:rPr>
              <a:t>interpretation</a:t>
            </a:r>
            <a:endParaRPr sz="3000">
              <a:latin typeface="Segoe UI Light"/>
              <a:cs typeface="Segoe UI Light"/>
            </a:endParaRPr>
          </a:p>
          <a:p>
            <a:pPr marL="240029" marR="8255" indent="-227965">
              <a:lnSpc>
                <a:spcPts val="2180"/>
              </a:lnSpc>
              <a:spcBef>
                <a:spcPts val="2415"/>
              </a:spcBef>
              <a:buClr>
                <a:srgbClr val="005074"/>
              </a:buClr>
              <a:buFont typeface="Wingdings"/>
              <a:buChar char=""/>
              <a:tabLst>
                <a:tab pos="241300" algn="l"/>
              </a:tabLst>
            </a:pPr>
            <a:r>
              <a:rPr sz="2000" dirty="0">
                <a:latin typeface="Segoe UI Light"/>
                <a:cs typeface="Segoe UI Light"/>
              </a:rPr>
              <a:t>When</a:t>
            </a:r>
            <a:r>
              <a:rPr sz="2000" spc="-20" dirty="0">
                <a:latin typeface="Segoe UI Light"/>
                <a:cs typeface="Segoe UI Light"/>
              </a:rPr>
              <a:t> </a:t>
            </a:r>
            <a:r>
              <a:rPr sz="2000" dirty="0">
                <a:latin typeface="Segoe UI Light"/>
                <a:cs typeface="Segoe UI Light"/>
              </a:rPr>
              <a:t>EMR</a:t>
            </a:r>
            <a:r>
              <a:rPr sz="2000" spc="85" dirty="0">
                <a:latin typeface="Segoe UI Light"/>
                <a:cs typeface="Segoe UI Light"/>
              </a:rPr>
              <a:t> </a:t>
            </a:r>
            <a:r>
              <a:rPr sz="2000" dirty="0">
                <a:latin typeface="Segoe UI Light"/>
                <a:cs typeface="Segoe UI Light"/>
              </a:rPr>
              <a:t>from</a:t>
            </a:r>
            <a:r>
              <a:rPr sz="2000" spc="-5" dirty="0">
                <a:latin typeface="Segoe UI Light"/>
                <a:cs typeface="Segoe UI Light"/>
              </a:rPr>
              <a:t> </a:t>
            </a:r>
            <a:r>
              <a:rPr sz="2000" dirty="0">
                <a:latin typeface="Segoe UI Light"/>
                <a:cs typeface="Segoe UI Light"/>
              </a:rPr>
              <a:t>the</a:t>
            </a:r>
            <a:r>
              <a:rPr sz="2000" spc="110" dirty="0">
                <a:latin typeface="Segoe UI Light"/>
                <a:cs typeface="Segoe UI Light"/>
              </a:rPr>
              <a:t> </a:t>
            </a:r>
            <a:r>
              <a:rPr sz="2000" dirty="0">
                <a:latin typeface="Segoe UI Light"/>
                <a:cs typeface="Segoe UI Light"/>
              </a:rPr>
              <a:t>sun</a:t>
            </a:r>
            <a:r>
              <a:rPr sz="2000" spc="50" dirty="0">
                <a:latin typeface="Segoe UI Light"/>
                <a:cs typeface="Segoe UI Light"/>
              </a:rPr>
              <a:t> </a:t>
            </a:r>
            <a:r>
              <a:rPr sz="2000" dirty="0">
                <a:latin typeface="Segoe UI Light"/>
                <a:cs typeface="Segoe UI Light"/>
              </a:rPr>
              <a:t>reaches</a:t>
            </a:r>
            <a:r>
              <a:rPr sz="2000" spc="45" dirty="0">
                <a:latin typeface="Segoe UI Light"/>
                <a:cs typeface="Segoe UI Light"/>
              </a:rPr>
              <a:t> </a:t>
            </a:r>
            <a:r>
              <a:rPr sz="2000" dirty="0">
                <a:latin typeface="Segoe UI Light"/>
                <a:cs typeface="Segoe UI Light"/>
              </a:rPr>
              <a:t>the</a:t>
            </a:r>
            <a:r>
              <a:rPr sz="2000" spc="105" dirty="0">
                <a:latin typeface="Segoe UI Light"/>
                <a:cs typeface="Segoe UI Light"/>
              </a:rPr>
              <a:t> </a:t>
            </a:r>
            <a:r>
              <a:rPr sz="2000" dirty="0">
                <a:latin typeface="Segoe UI Light"/>
                <a:cs typeface="Segoe UI Light"/>
              </a:rPr>
              <a:t>earth</a:t>
            </a:r>
            <a:r>
              <a:rPr sz="2000" spc="50" dirty="0">
                <a:latin typeface="Segoe UI Light"/>
                <a:cs typeface="Segoe UI Light"/>
              </a:rPr>
              <a:t> </a:t>
            </a:r>
            <a:r>
              <a:rPr sz="2000" spc="-10" dirty="0">
                <a:latin typeface="Segoe UI Light"/>
                <a:cs typeface="Segoe UI Light"/>
              </a:rPr>
              <a:t>surface, 	</a:t>
            </a:r>
            <a:r>
              <a:rPr sz="2000" dirty="0">
                <a:latin typeface="Segoe UI Light"/>
                <a:cs typeface="Segoe UI Light"/>
              </a:rPr>
              <a:t>it</a:t>
            </a:r>
            <a:r>
              <a:rPr sz="2000" spc="-75" dirty="0">
                <a:latin typeface="Segoe UI Light"/>
                <a:cs typeface="Segoe UI Light"/>
              </a:rPr>
              <a:t> </a:t>
            </a:r>
            <a:r>
              <a:rPr sz="2000" spc="-25" dirty="0">
                <a:latin typeface="Segoe UI Light"/>
                <a:cs typeface="Segoe UI Light"/>
              </a:rPr>
              <a:t>is:</a:t>
            </a:r>
            <a:endParaRPr sz="2000">
              <a:latin typeface="Segoe UI Light"/>
              <a:cs typeface="Segoe UI Light"/>
            </a:endParaRPr>
          </a:p>
          <a:p>
            <a:pPr marL="584200" lvl="1" indent="-342900">
              <a:lnSpc>
                <a:spcPct val="100000"/>
              </a:lnSpc>
              <a:spcBef>
                <a:spcPts val="390"/>
              </a:spcBef>
              <a:buClr>
                <a:srgbClr val="005074"/>
              </a:buClr>
              <a:buFont typeface="Wingdings"/>
              <a:buChar char=""/>
              <a:tabLst>
                <a:tab pos="584200" algn="l"/>
              </a:tabLst>
            </a:pPr>
            <a:r>
              <a:rPr sz="1800" spc="-10" dirty="0">
                <a:latin typeface="Segoe UI Light"/>
                <a:cs typeface="Segoe UI Light"/>
              </a:rPr>
              <a:t>transmitted</a:t>
            </a:r>
            <a:endParaRPr sz="1800">
              <a:latin typeface="Segoe UI Light"/>
              <a:cs typeface="Segoe UI Light"/>
            </a:endParaRPr>
          </a:p>
          <a:p>
            <a:pPr marL="584200" lvl="1" indent="-342900">
              <a:lnSpc>
                <a:spcPct val="100000"/>
              </a:lnSpc>
              <a:spcBef>
                <a:spcPts val="395"/>
              </a:spcBef>
              <a:buClr>
                <a:srgbClr val="005074"/>
              </a:buClr>
              <a:buFont typeface="Wingdings"/>
              <a:buChar char=""/>
              <a:tabLst>
                <a:tab pos="584200" algn="l"/>
              </a:tabLst>
            </a:pPr>
            <a:r>
              <a:rPr sz="1800" spc="-10" dirty="0">
                <a:latin typeface="Segoe UI Light"/>
                <a:cs typeface="Segoe UI Light"/>
              </a:rPr>
              <a:t>absorbed</a:t>
            </a:r>
            <a:endParaRPr sz="1800">
              <a:latin typeface="Segoe UI Light"/>
              <a:cs typeface="Segoe UI Light"/>
            </a:endParaRPr>
          </a:p>
          <a:p>
            <a:pPr marL="584200" lvl="1" indent="-342900">
              <a:lnSpc>
                <a:spcPct val="100000"/>
              </a:lnSpc>
              <a:spcBef>
                <a:spcPts val="395"/>
              </a:spcBef>
              <a:buClr>
                <a:srgbClr val="005074"/>
              </a:buClr>
              <a:buFont typeface="Wingdings"/>
              <a:buChar char=""/>
              <a:tabLst>
                <a:tab pos="584200" algn="l"/>
              </a:tabLst>
            </a:pPr>
            <a:r>
              <a:rPr sz="1800" spc="-10" dirty="0">
                <a:latin typeface="Segoe UI Light"/>
                <a:cs typeface="Segoe UI Light"/>
              </a:rPr>
              <a:t>reflected</a:t>
            </a:r>
            <a:endParaRPr sz="1800">
              <a:latin typeface="Segoe UI Light"/>
              <a:cs typeface="Segoe UI Light"/>
            </a:endParaRPr>
          </a:p>
          <a:p>
            <a:pPr lvl="1">
              <a:lnSpc>
                <a:spcPct val="100000"/>
              </a:lnSpc>
              <a:spcBef>
                <a:spcPts val="1585"/>
              </a:spcBef>
              <a:buClr>
                <a:srgbClr val="005074"/>
              </a:buClr>
              <a:buFont typeface="Wingdings"/>
              <a:buChar char=""/>
            </a:pPr>
            <a:endParaRPr sz="1800">
              <a:latin typeface="Segoe UI Light"/>
              <a:cs typeface="Segoe UI Light"/>
            </a:endParaRPr>
          </a:p>
          <a:p>
            <a:pPr marL="240029" marR="5080" indent="-227965" algn="just">
              <a:lnSpc>
                <a:spcPct val="89200"/>
              </a:lnSpc>
              <a:buClr>
                <a:srgbClr val="005074"/>
              </a:buClr>
              <a:buFont typeface="Wingdings"/>
              <a:buChar char=""/>
              <a:tabLst>
                <a:tab pos="241300" algn="l"/>
              </a:tabLst>
            </a:pPr>
            <a:r>
              <a:rPr sz="2000" dirty="0">
                <a:latin typeface="Segoe UI Light"/>
                <a:cs typeface="Segoe UI Light"/>
              </a:rPr>
              <a:t>The</a:t>
            </a:r>
            <a:r>
              <a:rPr sz="2000" spc="275" dirty="0">
                <a:latin typeface="Segoe UI Light"/>
                <a:cs typeface="Segoe UI Light"/>
              </a:rPr>
              <a:t>   </a:t>
            </a:r>
            <a:r>
              <a:rPr sz="2000" dirty="0">
                <a:latin typeface="Segoe UI Light"/>
                <a:cs typeface="Segoe UI Light"/>
              </a:rPr>
              <a:t>nature</a:t>
            </a:r>
            <a:r>
              <a:rPr sz="2000" spc="275" dirty="0">
                <a:latin typeface="Segoe UI Light"/>
                <a:cs typeface="Segoe UI Light"/>
              </a:rPr>
              <a:t>   </a:t>
            </a:r>
            <a:r>
              <a:rPr sz="2000" dirty="0">
                <a:latin typeface="Segoe UI Light"/>
                <a:cs typeface="Segoe UI Light"/>
              </a:rPr>
              <a:t>of</a:t>
            </a:r>
            <a:r>
              <a:rPr sz="2000" spc="260" dirty="0">
                <a:latin typeface="Segoe UI Light"/>
                <a:cs typeface="Segoe UI Light"/>
              </a:rPr>
              <a:t>   </a:t>
            </a:r>
            <a:r>
              <a:rPr sz="2000" dirty="0">
                <a:latin typeface="Segoe UI Light"/>
                <a:cs typeface="Segoe UI Light"/>
              </a:rPr>
              <a:t>how</a:t>
            </a:r>
            <a:r>
              <a:rPr sz="2000" spc="260" dirty="0">
                <a:latin typeface="Segoe UI Light"/>
                <a:cs typeface="Segoe UI Light"/>
              </a:rPr>
              <a:t>   </a:t>
            </a:r>
            <a:r>
              <a:rPr sz="2000" dirty="0">
                <a:latin typeface="Segoe UI Light"/>
                <a:cs typeface="Segoe UI Light"/>
              </a:rPr>
              <a:t>the</a:t>
            </a:r>
            <a:r>
              <a:rPr sz="2000" spc="275" dirty="0">
                <a:latin typeface="Segoe UI Light"/>
                <a:cs typeface="Segoe UI Light"/>
              </a:rPr>
              <a:t>   </a:t>
            </a:r>
            <a:r>
              <a:rPr sz="2000" dirty="0">
                <a:latin typeface="Segoe UI Light"/>
                <a:cs typeface="Segoe UI Light"/>
              </a:rPr>
              <a:t>earth</a:t>
            </a:r>
            <a:r>
              <a:rPr sz="2000" spc="260" dirty="0">
                <a:latin typeface="Segoe UI Light"/>
                <a:cs typeface="Segoe UI Light"/>
              </a:rPr>
              <a:t>   </a:t>
            </a:r>
            <a:r>
              <a:rPr sz="2000" spc="-10" dirty="0">
                <a:latin typeface="Segoe UI Light"/>
                <a:cs typeface="Segoe UI Light"/>
              </a:rPr>
              <a:t>materials 	</a:t>
            </a:r>
            <a:r>
              <a:rPr sz="2000" dirty="0">
                <a:latin typeface="Segoe UI Light"/>
                <a:cs typeface="Segoe UI Light"/>
              </a:rPr>
              <a:t>transmit,</a:t>
            </a:r>
            <a:r>
              <a:rPr sz="2000" spc="260" dirty="0">
                <a:latin typeface="Segoe UI Light"/>
                <a:cs typeface="Segoe UI Light"/>
              </a:rPr>
              <a:t> </a:t>
            </a:r>
            <a:r>
              <a:rPr sz="2000" dirty="0">
                <a:latin typeface="Segoe UI Light"/>
                <a:cs typeface="Segoe UI Light"/>
              </a:rPr>
              <a:t>absorb</a:t>
            </a:r>
            <a:r>
              <a:rPr sz="2000" spc="260" dirty="0">
                <a:latin typeface="Segoe UI Light"/>
                <a:cs typeface="Segoe UI Light"/>
              </a:rPr>
              <a:t> </a:t>
            </a:r>
            <a:r>
              <a:rPr sz="2000" dirty="0">
                <a:latin typeface="Segoe UI Light"/>
                <a:cs typeface="Segoe UI Light"/>
              </a:rPr>
              <a:t>or</a:t>
            </a:r>
            <a:r>
              <a:rPr sz="2000" spc="265" dirty="0">
                <a:latin typeface="Segoe UI Light"/>
                <a:cs typeface="Segoe UI Light"/>
              </a:rPr>
              <a:t> </a:t>
            </a:r>
            <a:r>
              <a:rPr sz="2000" dirty="0">
                <a:latin typeface="Segoe UI Light"/>
                <a:cs typeface="Segoe UI Light"/>
              </a:rPr>
              <a:t>reflect</a:t>
            </a:r>
            <a:r>
              <a:rPr sz="2000" spc="275" dirty="0">
                <a:latin typeface="Segoe UI Light"/>
                <a:cs typeface="Segoe UI Light"/>
              </a:rPr>
              <a:t> </a:t>
            </a:r>
            <a:r>
              <a:rPr sz="2000" dirty="0">
                <a:latin typeface="Segoe UI Light"/>
                <a:cs typeface="Segoe UI Light"/>
              </a:rPr>
              <a:t>the</a:t>
            </a:r>
            <a:r>
              <a:rPr sz="2000" spc="290" dirty="0">
                <a:latin typeface="Segoe UI Light"/>
                <a:cs typeface="Segoe UI Light"/>
              </a:rPr>
              <a:t> </a:t>
            </a:r>
            <a:r>
              <a:rPr sz="2000" dirty="0">
                <a:latin typeface="Segoe UI Light"/>
                <a:cs typeface="Segoe UI Light"/>
              </a:rPr>
              <a:t>solar</a:t>
            </a:r>
            <a:r>
              <a:rPr sz="2000" spc="270" dirty="0">
                <a:latin typeface="Segoe UI Light"/>
                <a:cs typeface="Segoe UI Light"/>
              </a:rPr>
              <a:t> </a:t>
            </a:r>
            <a:r>
              <a:rPr sz="2000" dirty="0">
                <a:latin typeface="Segoe UI Light"/>
                <a:cs typeface="Segoe UI Light"/>
              </a:rPr>
              <a:t>EMR</a:t>
            </a:r>
            <a:r>
              <a:rPr sz="2000" spc="265" dirty="0">
                <a:latin typeface="Segoe UI Light"/>
                <a:cs typeface="Segoe UI Light"/>
              </a:rPr>
              <a:t> </a:t>
            </a:r>
            <a:r>
              <a:rPr sz="2000" dirty="0">
                <a:latin typeface="Segoe UI Light"/>
                <a:cs typeface="Segoe UI Light"/>
              </a:rPr>
              <a:t>is</a:t>
            </a:r>
            <a:r>
              <a:rPr sz="2000" spc="229" dirty="0">
                <a:latin typeface="Segoe UI Light"/>
                <a:cs typeface="Segoe UI Light"/>
              </a:rPr>
              <a:t> </a:t>
            </a:r>
            <a:r>
              <a:rPr sz="2000" spc="-10" dirty="0">
                <a:latin typeface="Segoe UI Light"/>
                <a:cs typeface="Segoe UI Light"/>
              </a:rPr>
              <a:t>called 	</a:t>
            </a:r>
            <a:r>
              <a:rPr sz="2000" dirty="0">
                <a:solidFill>
                  <a:srgbClr val="FF0000"/>
                </a:solidFill>
                <a:latin typeface="Segoe UI Light"/>
                <a:cs typeface="Segoe UI Light"/>
              </a:rPr>
              <a:t>spectral</a:t>
            </a:r>
            <a:r>
              <a:rPr sz="2000" spc="-114" dirty="0">
                <a:solidFill>
                  <a:srgbClr val="FF0000"/>
                </a:solidFill>
                <a:latin typeface="Segoe UI Light"/>
                <a:cs typeface="Segoe UI Light"/>
              </a:rPr>
              <a:t> </a:t>
            </a:r>
            <a:r>
              <a:rPr sz="2000" dirty="0">
                <a:solidFill>
                  <a:srgbClr val="FF0000"/>
                </a:solidFill>
                <a:latin typeface="Segoe UI Light"/>
                <a:cs typeface="Segoe UI Light"/>
              </a:rPr>
              <a:t>signature</a:t>
            </a:r>
            <a:r>
              <a:rPr sz="2000" spc="-125" dirty="0">
                <a:solidFill>
                  <a:srgbClr val="FF0000"/>
                </a:solidFill>
                <a:latin typeface="Segoe UI Light"/>
                <a:cs typeface="Segoe UI Light"/>
              </a:rPr>
              <a:t> </a:t>
            </a:r>
            <a:r>
              <a:rPr sz="2000" dirty="0">
                <a:latin typeface="Segoe UI Light"/>
                <a:cs typeface="Segoe UI Light"/>
              </a:rPr>
              <a:t>of</a:t>
            </a:r>
            <a:r>
              <a:rPr sz="2000" spc="-40" dirty="0">
                <a:latin typeface="Segoe UI Light"/>
                <a:cs typeface="Segoe UI Light"/>
              </a:rPr>
              <a:t> </a:t>
            </a:r>
            <a:r>
              <a:rPr sz="2000" dirty="0">
                <a:latin typeface="Segoe UI Light"/>
                <a:cs typeface="Segoe UI Light"/>
              </a:rPr>
              <a:t>an</a:t>
            </a:r>
            <a:r>
              <a:rPr sz="2000" spc="40" dirty="0">
                <a:latin typeface="Segoe UI Light"/>
                <a:cs typeface="Segoe UI Light"/>
              </a:rPr>
              <a:t> </a:t>
            </a:r>
            <a:r>
              <a:rPr sz="2000" spc="-10" dirty="0">
                <a:latin typeface="Segoe UI Light"/>
                <a:cs typeface="Segoe UI Light"/>
              </a:rPr>
              <a:t>object</a:t>
            </a:r>
            <a:endParaRPr sz="2000">
              <a:latin typeface="Segoe UI Light"/>
              <a:cs typeface="Segoe UI Light"/>
            </a:endParaRPr>
          </a:p>
        </p:txBody>
      </p:sp>
      <p:sp>
        <p:nvSpPr>
          <p:cNvPr id="7" name="object 7"/>
          <p:cNvSpPr/>
          <p:nvPr/>
        </p:nvSpPr>
        <p:spPr>
          <a:xfrm>
            <a:off x="0" y="219075"/>
            <a:ext cx="12192000" cy="828675"/>
          </a:xfrm>
          <a:custGeom>
            <a:avLst/>
            <a:gdLst/>
            <a:ahLst/>
            <a:cxnLst/>
            <a:rect l="l" t="t" r="r" b="b"/>
            <a:pathLst>
              <a:path w="12192000" h="828675">
                <a:moveTo>
                  <a:pt x="0" y="828675"/>
                </a:moveTo>
                <a:lnTo>
                  <a:pt x="12192000" y="828675"/>
                </a:lnTo>
                <a:lnTo>
                  <a:pt x="12192000" y="0"/>
                </a:lnTo>
                <a:lnTo>
                  <a:pt x="0" y="0"/>
                </a:lnTo>
                <a:lnTo>
                  <a:pt x="0" y="828675"/>
                </a:lnTo>
                <a:close/>
              </a:path>
            </a:pathLst>
          </a:custGeom>
          <a:solidFill>
            <a:srgbClr val="006D9F"/>
          </a:solidFill>
        </p:spPr>
        <p:txBody>
          <a:bodyPr wrap="square" lIns="0" tIns="0" rIns="0" bIns="0" rtlCol="0"/>
          <a:lstStyle/>
          <a:p>
            <a:endParaRPr/>
          </a:p>
        </p:txBody>
      </p:sp>
      <p:sp>
        <p:nvSpPr>
          <p:cNvPr id="8" name="object 8"/>
          <p:cNvSpPr txBox="1">
            <a:spLocks noGrp="1"/>
          </p:cNvSpPr>
          <p:nvPr>
            <p:ph type="title"/>
          </p:nvPr>
        </p:nvSpPr>
        <p:spPr>
          <a:prstGeom prst="rect">
            <a:avLst/>
          </a:prstGeom>
        </p:spPr>
        <p:txBody>
          <a:bodyPr vert="horz" wrap="square" lIns="0" tIns="13335" rIns="0" bIns="0" rtlCol="0">
            <a:spAutoFit/>
          </a:bodyPr>
          <a:lstStyle/>
          <a:p>
            <a:pPr marL="12700">
              <a:lnSpc>
                <a:spcPct val="100000"/>
              </a:lnSpc>
              <a:spcBef>
                <a:spcPts val="105"/>
              </a:spcBef>
            </a:pPr>
            <a:r>
              <a:rPr spc="165" dirty="0"/>
              <a:t>STATE-</a:t>
            </a:r>
            <a:r>
              <a:rPr spc="290" dirty="0"/>
              <a:t>OF-THE-</a:t>
            </a:r>
            <a:r>
              <a:rPr spc="145" dirty="0"/>
              <a:t>ART</a:t>
            </a:r>
          </a:p>
        </p:txBody>
      </p:sp>
      <p:grpSp>
        <p:nvGrpSpPr>
          <p:cNvPr id="9" name="object 9"/>
          <p:cNvGrpSpPr/>
          <p:nvPr/>
        </p:nvGrpSpPr>
        <p:grpSpPr>
          <a:xfrm>
            <a:off x="19050" y="314325"/>
            <a:ext cx="12172950" cy="3400425"/>
            <a:chOff x="19050" y="314325"/>
            <a:chExt cx="12172950" cy="3400425"/>
          </a:xfrm>
        </p:grpSpPr>
        <p:sp>
          <p:nvSpPr>
            <p:cNvPr id="10" name="object 10"/>
            <p:cNvSpPr/>
            <p:nvPr/>
          </p:nvSpPr>
          <p:spPr>
            <a:xfrm>
              <a:off x="19050" y="1028700"/>
              <a:ext cx="12172950" cy="0"/>
            </a:xfrm>
            <a:custGeom>
              <a:avLst/>
              <a:gdLst/>
              <a:ahLst/>
              <a:cxnLst/>
              <a:rect l="l" t="t" r="r" b="b"/>
              <a:pathLst>
                <a:path w="12172950">
                  <a:moveTo>
                    <a:pt x="0" y="0"/>
                  </a:moveTo>
                  <a:lnTo>
                    <a:pt x="12172950" y="0"/>
                  </a:lnTo>
                </a:path>
              </a:pathLst>
            </a:custGeom>
            <a:ln w="57150">
              <a:solidFill>
                <a:srgbClr val="001F2D"/>
              </a:solidFill>
            </a:ln>
          </p:spPr>
          <p:txBody>
            <a:bodyPr wrap="square" lIns="0" tIns="0" rIns="0" bIns="0" rtlCol="0"/>
            <a:lstStyle/>
            <a:p>
              <a:endParaRPr/>
            </a:p>
          </p:txBody>
        </p:sp>
        <p:pic>
          <p:nvPicPr>
            <p:cNvPr id="11" name="object 11"/>
            <p:cNvPicPr/>
            <p:nvPr/>
          </p:nvPicPr>
          <p:blipFill>
            <a:blip r:embed="rId4" cstate="print"/>
            <a:stretch>
              <a:fillRect/>
            </a:stretch>
          </p:blipFill>
          <p:spPr>
            <a:xfrm>
              <a:off x="6667500" y="314325"/>
              <a:ext cx="5286375" cy="3400425"/>
            </a:xfrm>
            <a:prstGeom prst="rect">
              <a:avLst/>
            </a:prstGeom>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209463"/>
            <a:ext cx="12192000" cy="6601459"/>
            <a:chOff x="0" y="209463"/>
            <a:chExt cx="12192000" cy="6601459"/>
          </a:xfrm>
        </p:grpSpPr>
        <p:pic>
          <p:nvPicPr>
            <p:cNvPr id="3" name="object 3"/>
            <p:cNvPicPr/>
            <p:nvPr/>
          </p:nvPicPr>
          <p:blipFill>
            <a:blip r:embed="rId2" cstate="print"/>
            <a:stretch>
              <a:fillRect/>
            </a:stretch>
          </p:blipFill>
          <p:spPr>
            <a:xfrm>
              <a:off x="0" y="209463"/>
              <a:ext cx="6253290" cy="5824646"/>
            </a:xfrm>
            <a:prstGeom prst="rect">
              <a:avLst/>
            </a:prstGeom>
          </p:spPr>
        </p:pic>
        <p:sp>
          <p:nvSpPr>
            <p:cNvPr id="4" name="object 4"/>
            <p:cNvSpPr/>
            <p:nvPr/>
          </p:nvSpPr>
          <p:spPr>
            <a:xfrm>
              <a:off x="0" y="1047750"/>
              <a:ext cx="6191250" cy="4924425"/>
            </a:xfrm>
            <a:custGeom>
              <a:avLst/>
              <a:gdLst/>
              <a:ahLst/>
              <a:cxnLst/>
              <a:rect l="l" t="t" r="r" b="b"/>
              <a:pathLst>
                <a:path w="6191250" h="4924425">
                  <a:moveTo>
                    <a:pt x="0" y="4924425"/>
                  </a:moveTo>
                  <a:lnTo>
                    <a:pt x="6191250" y="4924425"/>
                  </a:lnTo>
                  <a:lnTo>
                    <a:pt x="6191250" y="0"/>
                  </a:lnTo>
                  <a:lnTo>
                    <a:pt x="0" y="0"/>
                  </a:lnTo>
                  <a:lnTo>
                    <a:pt x="0" y="4924425"/>
                  </a:lnTo>
                  <a:close/>
                </a:path>
              </a:pathLst>
            </a:custGeom>
            <a:solidFill>
              <a:srgbClr val="FFFFFF"/>
            </a:solidFill>
          </p:spPr>
          <p:txBody>
            <a:bodyPr wrap="square" lIns="0" tIns="0" rIns="0" bIns="0" rtlCol="0"/>
            <a:lstStyle/>
            <a:p>
              <a:endParaRPr/>
            </a:p>
          </p:txBody>
        </p:sp>
        <p:sp>
          <p:nvSpPr>
            <p:cNvPr id="5" name="object 5"/>
            <p:cNvSpPr/>
            <p:nvPr/>
          </p:nvSpPr>
          <p:spPr>
            <a:xfrm>
              <a:off x="19050" y="6048375"/>
              <a:ext cx="12172950" cy="762000"/>
            </a:xfrm>
            <a:custGeom>
              <a:avLst/>
              <a:gdLst/>
              <a:ahLst/>
              <a:cxnLst/>
              <a:rect l="l" t="t" r="r" b="b"/>
              <a:pathLst>
                <a:path w="12172950" h="762000">
                  <a:moveTo>
                    <a:pt x="0" y="762000"/>
                  </a:moveTo>
                  <a:lnTo>
                    <a:pt x="12172950" y="762000"/>
                  </a:lnTo>
                  <a:lnTo>
                    <a:pt x="12172950" y="0"/>
                  </a:lnTo>
                  <a:lnTo>
                    <a:pt x="0" y="0"/>
                  </a:lnTo>
                  <a:lnTo>
                    <a:pt x="0" y="762000"/>
                  </a:lnTo>
                  <a:close/>
                </a:path>
              </a:pathLst>
            </a:custGeom>
            <a:solidFill>
              <a:srgbClr val="001F2D"/>
            </a:solidFill>
          </p:spPr>
          <p:txBody>
            <a:bodyPr wrap="square" lIns="0" tIns="0" rIns="0" bIns="0" rtlCol="0"/>
            <a:lstStyle/>
            <a:p>
              <a:endParaRPr/>
            </a:p>
          </p:txBody>
        </p:sp>
      </p:grpSp>
      <p:sp>
        <p:nvSpPr>
          <p:cNvPr id="6" name="object 6"/>
          <p:cNvSpPr txBox="1"/>
          <p:nvPr/>
        </p:nvSpPr>
        <p:spPr>
          <a:xfrm>
            <a:off x="8346693" y="6178232"/>
            <a:ext cx="2449195" cy="504190"/>
          </a:xfrm>
          <a:prstGeom prst="rect">
            <a:avLst/>
          </a:prstGeom>
        </p:spPr>
        <p:txBody>
          <a:bodyPr vert="horz" wrap="square" lIns="0" tIns="13335" rIns="0" bIns="0" rtlCol="0">
            <a:spAutoFit/>
          </a:bodyPr>
          <a:lstStyle/>
          <a:p>
            <a:pPr marL="12700" marR="5080">
              <a:lnSpc>
                <a:spcPct val="100899"/>
              </a:lnSpc>
              <a:spcBef>
                <a:spcPts val="105"/>
              </a:spcBef>
            </a:pPr>
            <a:r>
              <a:rPr sz="1550" spc="-10" dirty="0">
                <a:solidFill>
                  <a:srgbClr val="FFFFFF"/>
                </a:solidFill>
                <a:latin typeface="Segoe UI Semilight"/>
                <a:cs typeface="Segoe UI Semilight"/>
              </a:rPr>
              <a:t>geografia.science.upjs.sk </a:t>
            </a:r>
            <a:r>
              <a:rPr sz="1550" spc="-10" dirty="0">
                <a:solidFill>
                  <a:srgbClr val="FFFFFF"/>
                </a:solidFill>
                <a:latin typeface="Segoe UI Semilight"/>
                <a:cs typeface="Segoe UI Semilight"/>
                <a:hlinkClick r:id="rId3"/>
              </a:rPr>
              <a:t>katarina.onacillova@upjs.sk</a:t>
            </a:r>
            <a:endParaRPr sz="1550">
              <a:latin typeface="Segoe UI Semilight"/>
              <a:cs typeface="Segoe UI Semilight"/>
            </a:endParaRPr>
          </a:p>
        </p:txBody>
      </p:sp>
      <p:sp>
        <p:nvSpPr>
          <p:cNvPr id="7" name="object 7"/>
          <p:cNvSpPr txBox="1"/>
          <p:nvPr/>
        </p:nvSpPr>
        <p:spPr>
          <a:xfrm>
            <a:off x="461644" y="1404937"/>
            <a:ext cx="5389245" cy="1024890"/>
          </a:xfrm>
          <a:prstGeom prst="rect">
            <a:avLst/>
          </a:prstGeom>
        </p:spPr>
        <p:txBody>
          <a:bodyPr vert="horz" wrap="square" lIns="0" tIns="10160" rIns="0" bIns="0" rtlCol="0">
            <a:spAutoFit/>
          </a:bodyPr>
          <a:lstStyle/>
          <a:p>
            <a:pPr marL="241300" marR="5080" indent="-229235" algn="just">
              <a:lnSpc>
                <a:spcPct val="101800"/>
              </a:lnSpc>
              <a:spcBef>
                <a:spcPts val="80"/>
              </a:spcBef>
              <a:buClr>
                <a:srgbClr val="005074"/>
              </a:buClr>
              <a:buFont typeface="Wingdings"/>
              <a:buChar char=""/>
              <a:tabLst>
                <a:tab pos="241300" algn="l"/>
              </a:tabLst>
            </a:pPr>
            <a:r>
              <a:rPr sz="2150" dirty="0">
                <a:latin typeface="Segoe UI Light"/>
                <a:cs typeface="Segoe UI Light"/>
              </a:rPr>
              <a:t>Objects/surfaces</a:t>
            </a:r>
            <a:r>
              <a:rPr sz="2150" spc="145" dirty="0">
                <a:latin typeface="Segoe UI Light"/>
                <a:cs typeface="Segoe UI Light"/>
              </a:rPr>
              <a:t> </a:t>
            </a:r>
            <a:r>
              <a:rPr sz="2150" dirty="0">
                <a:latin typeface="Segoe UI Light"/>
                <a:cs typeface="Segoe UI Light"/>
              </a:rPr>
              <a:t>have</a:t>
            </a:r>
            <a:r>
              <a:rPr sz="2150" spc="200" dirty="0">
                <a:latin typeface="Segoe UI Light"/>
                <a:cs typeface="Segoe UI Light"/>
              </a:rPr>
              <a:t> </a:t>
            </a:r>
            <a:r>
              <a:rPr sz="2150" dirty="0">
                <a:latin typeface="Segoe UI Light"/>
                <a:cs typeface="Segoe UI Light"/>
              </a:rPr>
              <a:t>different</a:t>
            </a:r>
            <a:r>
              <a:rPr sz="2150" spc="190" dirty="0">
                <a:latin typeface="Segoe UI Light"/>
                <a:cs typeface="Segoe UI Light"/>
              </a:rPr>
              <a:t> </a:t>
            </a:r>
            <a:r>
              <a:rPr sz="2150" spc="-10" dirty="0">
                <a:latin typeface="Segoe UI Light"/>
                <a:cs typeface="Segoe UI Light"/>
              </a:rPr>
              <a:t>combination </a:t>
            </a:r>
            <a:r>
              <a:rPr sz="2150" dirty="0">
                <a:latin typeface="Segoe UI Light"/>
                <a:cs typeface="Segoe UI Light"/>
              </a:rPr>
              <a:t>of</a:t>
            </a:r>
            <a:r>
              <a:rPr sz="2150" spc="100" dirty="0">
                <a:latin typeface="Segoe UI Light"/>
                <a:cs typeface="Segoe UI Light"/>
              </a:rPr>
              <a:t> </a:t>
            </a:r>
            <a:r>
              <a:rPr sz="2150" dirty="0">
                <a:latin typeface="Segoe UI Light"/>
                <a:cs typeface="Segoe UI Light"/>
              </a:rPr>
              <a:t>transmittance,</a:t>
            </a:r>
            <a:r>
              <a:rPr sz="2150" spc="95" dirty="0">
                <a:latin typeface="Segoe UI Light"/>
                <a:cs typeface="Segoe UI Light"/>
              </a:rPr>
              <a:t> </a:t>
            </a:r>
            <a:r>
              <a:rPr sz="2150" dirty="0">
                <a:latin typeface="Segoe UI Light"/>
                <a:cs typeface="Segoe UI Light"/>
              </a:rPr>
              <a:t>absorbtion</a:t>
            </a:r>
            <a:r>
              <a:rPr sz="2150" spc="155" dirty="0">
                <a:latin typeface="Segoe UI Light"/>
                <a:cs typeface="Segoe UI Light"/>
              </a:rPr>
              <a:t> </a:t>
            </a:r>
            <a:r>
              <a:rPr sz="2150" dirty="0">
                <a:latin typeface="Segoe UI Light"/>
                <a:cs typeface="Segoe UI Light"/>
              </a:rPr>
              <a:t>and</a:t>
            </a:r>
            <a:r>
              <a:rPr sz="2150" spc="95" dirty="0">
                <a:latin typeface="Segoe UI Light"/>
                <a:cs typeface="Segoe UI Light"/>
              </a:rPr>
              <a:t> </a:t>
            </a:r>
            <a:r>
              <a:rPr sz="2150" spc="-10" dirty="0">
                <a:latin typeface="Segoe UI Light"/>
                <a:cs typeface="Segoe UI Light"/>
              </a:rPr>
              <a:t>reflectance </a:t>
            </a:r>
            <a:r>
              <a:rPr sz="2150" dirty="0">
                <a:latin typeface="Segoe UI Light"/>
                <a:cs typeface="Segoe UI Light"/>
              </a:rPr>
              <a:t>in</a:t>
            </a:r>
            <a:r>
              <a:rPr sz="2150" spc="-10" dirty="0">
                <a:latin typeface="Segoe UI Light"/>
                <a:cs typeface="Segoe UI Light"/>
              </a:rPr>
              <a:t> </a:t>
            </a:r>
            <a:r>
              <a:rPr sz="2150" dirty="0">
                <a:latin typeface="Segoe UI Light"/>
                <a:cs typeface="Segoe UI Light"/>
              </a:rPr>
              <a:t>different bands</a:t>
            </a:r>
            <a:r>
              <a:rPr sz="2150" spc="85" dirty="0">
                <a:latin typeface="Segoe UI Light"/>
                <a:cs typeface="Segoe UI Light"/>
              </a:rPr>
              <a:t> </a:t>
            </a:r>
            <a:r>
              <a:rPr sz="2150" dirty="0">
                <a:latin typeface="Segoe UI Light"/>
                <a:cs typeface="Segoe UI Light"/>
              </a:rPr>
              <a:t>of</a:t>
            </a:r>
            <a:r>
              <a:rPr sz="2150" spc="35" dirty="0">
                <a:latin typeface="Segoe UI Light"/>
                <a:cs typeface="Segoe UI Light"/>
              </a:rPr>
              <a:t> </a:t>
            </a:r>
            <a:r>
              <a:rPr sz="2150" dirty="0">
                <a:latin typeface="Segoe UI Light"/>
                <a:cs typeface="Segoe UI Light"/>
              </a:rPr>
              <a:t>the</a:t>
            </a:r>
            <a:r>
              <a:rPr sz="2150" spc="-15" dirty="0">
                <a:latin typeface="Segoe UI Light"/>
                <a:cs typeface="Segoe UI Light"/>
              </a:rPr>
              <a:t> </a:t>
            </a:r>
            <a:r>
              <a:rPr sz="2150" spc="-10" dirty="0">
                <a:latin typeface="Segoe UI Light"/>
                <a:cs typeface="Segoe UI Light"/>
              </a:rPr>
              <a:t>spectrum</a:t>
            </a:r>
            <a:endParaRPr sz="2150">
              <a:latin typeface="Segoe UI Light"/>
              <a:cs typeface="Segoe UI Light"/>
            </a:endParaRPr>
          </a:p>
        </p:txBody>
      </p:sp>
      <p:sp>
        <p:nvSpPr>
          <p:cNvPr id="8" name="object 8"/>
          <p:cNvSpPr/>
          <p:nvPr/>
        </p:nvSpPr>
        <p:spPr>
          <a:xfrm>
            <a:off x="0" y="219075"/>
            <a:ext cx="12192000" cy="828675"/>
          </a:xfrm>
          <a:custGeom>
            <a:avLst/>
            <a:gdLst/>
            <a:ahLst/>
            <a:cxnLst/>
            <a:rect l="l" t="t" r="r" b="b"/>
            <a:pathLst>
              <a:path w="12192000" h="828675">
                <a:moveTo>
                  <a:pt x="0" y="828675"/>
                </a:moveTo>
                <a:lnTo>
                  <a:pt x="12192000" y="828675"/>
                </a:lnTo>
                <a:lnTo>
                  <a:pt x="12192000" y="0"/>
                </a:lnTo>
                <a:lnTo>
                  <a:pt x="0" y="0"/>
                </a:lnTo>
                <a:lnTo>
                  <a:pt x="0" y="828675"/>
                </a:lnTo>
                <a:close/>
              </a:path>
            </a:pathLst>
          </a:custGeom>
          <a:solidFill>
            <a:srgbClr val="006D9F"/>
          </a:solidFill>
        </p:spPr>
        <p:txBody>
          <a:bodyPr wrap="square" lIns="0" tIns="0" rIns="0" bIns="0" rtlCol="0"/>
          <a:lstStyle/>
          <a:p>
            <a:endParaRPr/>
          </a:p>
        </p:txBody>
      </p:sp>
      <p:sp>
        <p:nvSpPr>
          <p:cNvPr id="9" name="object 9"/>
          <p:cNvSpPr txBox="1">
            <a:spLocks noGrp="1"/>
          </p:cNvSpPr>
          <p:nvPr>
            <p:ph type="title"/>
          </p:nvPr>
        </p:nvSpPr>
        <p:spPr>
          <a:prstGeom prst="rect">
            <a:avLst/>
          </a:prstGeom>
        </p:spPr>
        <p:txBody>
          <a:bodyPr vert="horz" wrap="square" lIns="0" tIns="13335" rIns="0" bIns="0" rtlCol="0">
            <a:spAutoFit/>
          </a:bodyPr>
          <a:lstStyle/>
          <a:p>
            <a:pPr marL="208915">
              <a:lnSpc>
                <a:spcPct val="100000"/>
              </a:lnSpc>
              <a:spcBef>
                <a:spcPts val="105"/>
              </a:spcBef>
            </a:pPr>
            <a:r>
              <a:rPr spc="240" dirty="0"/>
              <a:t>SPECTRA</a:t>
            </a:r>
            <a:r>
              <a:rPr spc="670" dirty="0"/>
              <a:t> </a:t>
            </a:r>
            <a:r>
              <a:rPr spc="130" dirty="0"/>
              <a:t>OF</a:t>
            </a:r>
            <a:r>
              <a:rPr spc="635" dirty="0"/>
              <a:t> </a:t>
            </a:r>
            <a:r>
              <a:rPr spc="225" dirty="0"/>
              <a:t>EARTH</a:t>
            </a:r>
            <a:r>
              <a:rPr spc="665" dirty="0"/>
              <a:t> </a:t>
            </a:r>
            <a:r>
              <a:rPr spc="200" dirty="0"/>
              <a:t>MATERIALS</a:t>
            </a:r>
          </a:p>
        </p:txBody>
      </p:sp>
      <p:grpSp>
        <p:nvGrpSpPr>
          <p:cNvPr id="10" name="object 10"/>
          <p:cNvGrpSpPr/>
          <p:nvPr/>
        </p:nvGrpSpPr>
        <p:grpSpPr>
          <a:xfrm>
            <a:off x="19050" y="990600"/>
            <a:ext cx="12172950" cy="5781675"/>
            <a:chOff x="19050" y="990600"/>
            <a:chExt cx="12172950" cy="5781675"/>
          </a:xfrm>
        </p:grpSpPr>
        <p:pic>
          <p:nvPicPr>
            <p:cNvPr id="11" name="object 11"/>
            <p:cNvPicPr/>
            <p:nvPr/>
          </p:nvPicPr>
          <p:blipFill>
            <a:blip r:embed="rId4" cstate="print"/>
            <a:stretch>
              <a:fillRect/>
            </a:stretch>
          </p:blipFill>
          <p:spPr>
            <a:xfrm>
              <a:off x="10915650" y="5676900"/>
              <a:ext cx="1143000" cy="1095375"/>
            </a:xfrm>
            <a:prstGeom prst="rect">
              <a:avLst/>
            </a:prstGeom>
          </p:spPr>
        </p:pic>
        <p:sp>
          <p:nvSpPr>
            <p:cNvPr id="12" name="object 12"/>
            <p:cNvSpPr/>
            <p:nvPr/>
          </p:nvSpPr>
          <p:spPr>
            <a:xfrm>
              <a:off x="19050" y="1019175"/>
              <a:ext cx="12172950" cy="0"/>
            </a:xfrm>
            <a:custGeom>
              <a:avLst/>
              <a:gdLst/>
              <a:ahLst/>
              <a:cxnLst/>
              <a:rect l="l" t="t" r="r" b="b"/>
              <a:pathLst>
                <a:path w="12172950">
                  <a:moveTo>
                    <a:pt x="0" y="0"/>
                  </a:moveTo>
                  <a:lnTo>
                    <a:pt x="12172950" y="0"/>
                  </a:lnTo>
                </a:path>
              </a:pathLst>
            </a:custGeom>
            <a:ln w="57150">
              <a:solidFill>
                <a:srgbClr val="001F2D"/>
              </a:solidFill>
            </a:ln>
          </p:spPr>
          <p:txBody>
            <a:bodyPr wrap="square" lIns="0" tIns="0" rIns="0" bIns="0" rtlCol="0"/>
            <a:lstStyle/>
            <a:p>
              <a:endParaRPr/>
            </a:p>
          </p:txBody>
        </p:sp>
        <p:pic>
          <p:nvPicPr>
            <p:cNvPr id="13" name="object 13"/>
            <p:cNvPicPr/>
            <p:nvPr/>
          </p:nvPicPr>
          <p:blipFill>
            <a:blip r:embed="rId5" cstate="print"/>
            <a:stretch>
              <a:fillRect/>
            </a:stretch>
          </p:blipFill>
          <p:spPr>
            <a:xfrm>
              <a:off x="447675" y="3095625"/>
              <a:ext cx="5514975" cy="2771775"/>
            </a:xfrm>
            <a:prstGeom prst="rect">
              <a:avLst/>
            </a:prstGeom>
          </p:spPr>
        </p:pic>
        <p:pic>
          <p:nvPicPr>
            <p:cNvPr id="14" name="object 14"/>
            <p:cNvPicPr/>
            <p:nvPr/>
          </p:nvPicPr>
          <p:blipFill>
            <a:blip r:embed="rId6" cstate="print"/>
            <a:stretch>
              <a:fillRect/>
            </a:stretch>
          </p:blipFill>
          <p:spPr>
            <a:xfrm>
              <a:off x="6238875" y="1238250"/>
              <a:ext cx="5924550" cy="1943100"/>
            </a:xfrm>
            <a:prstGeom prst="rect">
              <a:avLst/>
            </a:prstGeom>
          </p:spPr>
        </p:pic>
      </p:grpSp>
      <p:sp>
        <p:nvSpPr>
          <p:cNvPr id="15" name="object 15"/>
          <p:cNvSpPr txBox="1"/>
          <p:nvPr/>
        </p:nvSpPr>
        <p:spPr>
          <a:xfrm>
            <a:off x="339725" y="6183947"/>
            <a:ext cx="5007610" cy="504825"/>
          </a:xfrm>
          <a:prstGeom prst="rect">
            <a:avLst/>
          </a:prstGeom>
        </p:spPr>
        <p:txBody>
          <a:bodyPr vert="horz" wrap="square" lIns="0" tIns="13970" rIns="0" bIns="0" rtlCol="0">
            <a:spAutoFit/>
          </a:bodyPr>
          <a:lstStyle/>
          <a:p>
            <a:pPr marL="12700" marR="5080">
              <a:lnSpc>
                <a:spcPct val="100899"/>
              </a:lnSpc>
              <a:spcBef>
                <a:spcPts val="110"/>
              </a:spcBef>
            </a:pPr>
            <a:r>
              <a:rPr sz="1550" dirty="0">
                <a:solidFill>
                  <a:srgbClr val="FFFFFF"/>
                </a:solidFill>
                <a:latin typeface="Segoe UI Semilight"/>
                <a:cs typeface="Segoe UI Semilight"/>
              </a:rPr>
              <a:t>INSTITUTE</a:t>
            </a:r>
            <a:r>
              <a:rPr sz="1550" spc="120" dirty="0">
                <a:solidFill>
                  <a:srgbClr val="FFFFFF"/>
                </a:solidFill>
                <a:latin typeface="Segoe UI Semilight"/>
                <a:cs typeface="Segoe UI Semilight"/>
              </a:rPr>
              <a:t> </a:t>
            </a:r>
            <a:r>
              <a:rPr sz="1550" dirty="0">
                <a:solidFill>
                  <a:srgbClr val="FFFFFF"/>
                </a:solidFill>
                <a:latin typeface="Segoe UI Semilight"/>
                <a:cs typeface="Segoe UI Semilight"/>
              </a:rPr>
              <a:t>OF</a:t>
            </a:r>
            <a:r>
              <a:rPr sz="1550" spc="15" dirty="0">
                <a:solidFill>
                  <a:srgbClr val="FFFFFF"/>
                </a:solidFill>
                <a:latin typeface="Segoe UI Semilight"/>
                <a:cs typeface="Segoe UI Semilight"/>
              </a:rPr>
              <a:t> </a:t>
            </a:r>
            <a:r>
              <a:rPr sz="1550" dirty="0">
                <a:solidFill>
                  <a:srgbClr val="FFFFFF"/>
                </a:solidFill>
                <a:latin typeface="Segoe UI Semilight"/>
                <a:cs typeface="Segoe UI Semilight"/>
              </a:rPr>
              <a:t>GEOGRAPHY,</a:t>
            </a:r>
            <a:r>
              <a:rPr sz="1550" spc="195" dirty="0">
                <a:solidFill>
                  <a:srgbClr val="FFFFFF"/>
                </a:solidFill>
                <a:latin typeface="Segoe UI Semilight"/>
                <a:cs typeface="Segoe UI Semilight"/>
              </a:rPr>
              <a:t> </a:t>
            </a:r>
            <a:r>
              <a:rPr sz="1550" spc="-10" dirty="0">
                <a:solidFill>
                  <a:srgbClr val="FFFFFF"/>
                </a:solidFill>
                <a:latin typeface="Segoe UI Semilight"/>
                <a:cs typeface="Segoe UI Semilight"/>
              </a:rPr>
              <a:t>FACULTY</a:t>
            </a:r>
            <a:r>
              <a:rPr sz="1550" spc="-15" dirty="0">
                <a:solidFill>
                  <a:srgbClr val="FFFFFF"/>
                </a:solidFill>
                <a:latin typeface="Segoe UI Semilight"/>
                <a:cs typeface="Segoe UI Semilight"/>
              </a:rPr>
              <a:t> </a:t>
            </a:r>
            <a:r>
              <a:rPr sz="1550" dirty="0">
                <a:solidFill>
                  <a:srgbClr val="FFFFFF"/>
                </a:solidFill>
                <a:latin typeface="Segoe UI Semilight"/>
                <a:cs typeface="Segoe UI Semilight"/>
              </a:rPr>
              <a:t>OF</a:t>
            </a:r>
            <a:r>
              <a:rPr sz="1550" spc="90" dirty="0">
                <a:solidFill>
                  <a:srgbClr val="FFFFFF"/>
                </a:solidFill>
                <a:latin typeface="Segoe UI Semilight"/>
                <a:cs typeface="Segoe UI Semilight"/>
              </a:rPr>
              <a:t> </a:t>
            </a:r>
            <a:r>
              <a:rPr sz="1550" spc="-10" dirty="0">
                <a:solidFill>
                  <a:srgbClr val="FFFFFF"/>
                </a:solidFill>
                <a:latin typeface="Segoe UI Semilight"/>
                <a:cs typeface="Segoe UI Semilight"/>
              </a:rPr>
              <a:t>SCIENCE, PAVOL</a:t>
            </a:r>
            <a:r>
              <a:rPr sz="1550" spc="15" dirty="0">
                <a:solidFill>
                  <a:srgbClr val="FFFFFF"/>
                </a:solidFill>
                <a:latin typeface="Segoe UI Semilight"/>
                <a:cs typeface="Segoe UI Semilight"/>
              </a:rPr>
              <a:t> </a:t>
            </a:r>
            <a:r>
              <a:rPr sz="1550" dirty="0">
                <a:solidFill>
                  <a:srgbClr val="FFFFFF"/>
                </a:solidFill>
                <a:latin typeface="Segoe UI Semilight"/>
                <a:cs typeface="Segoe UI Semilight"/>
              </a:rPr>
              <a:t>JOZEF</a:t>
            </a:r>
            <a:r>
              <a:rPr sz="1550" spc="70" dirty="0">
                <a:solidFill>
                  <a:srgbClr val="FFFFFF"/>
                </a:solidFill>
                <a:latin typeface="Segoe UI Semilight"/>
                <a:cs typeface="Segoe UI Semilight"/>
              </a:rPr>
              <a:t> </a:t>
            </a:r>
            <a:r>
              <a:rPr sz="1550" dirty="0">
                <a:solidFill>
                  <a:srgbClr val="FFFFFF"/>
                </a:solidFill>
                <a:latin typeface="Segoe UI Semilight"/>
                <a:cs typeface="Segoe UI Semilight"/>
              </a:rPr>
              <a:t>ŠAFÁRIK</a:t>
            </a:r>
            <a:r>
              <a:rPr sz="1550" spc="100" dirty="0">
                <a:solidFill>
                  <a:srgbClr val="FFFFFF"/>
                </a:solidFill>
                <a:latin typeface="Segoe UI Semilight"/>
                <a:cs typeface="Segoe UI Semilight"/>
              </a:rPr>
              <a:t> </a:t>
            </a:r>
            <a:r>
              <a:rPr sz="1550" dirty="0">
                <a:solidFill>
                  <a:srgbClr val="FFFFFF"/>
                </a:solidFill>
                <a:latin typeface="Segoe UI Semilight"/>
                <a:cs typeface="Segoe UI Semilight"/>
              </a:rPr>
              <a:t>UNIVERSITY</a:t>
            </a:r>
            <a:r>
              <a:rPr sz="1550" spc="110" dirty="0">
                <a:solidFill>
                  <a:srgbClr val="FFFFFF"/>
                </a:solidFill>
                <a:latin typeface="Segoe UI Semilight"/>
                <a:cs typeface="Segoe UI Semilight"/>
              </a:rPr>
              <a:t> </a:t>
            </a:r>
            <a:r>
              <a:rPr sz="1550" dirty="0">
                <a:solidFill>
                  <a:srgbClr val="FFFFFF"/>
                </a:solidFill>
                <a:latin typeface="Segoe UI Semilight"/>
                <a:cs typeface="Segoe UI Semilight"/>
              </a:rPr>
              <a:t>IN</a:t>
            </a:r>
            <a:r>
              <a:rPr sz="1550" spc="50" dirty="0">
                <a:solidFill>
                  <a:srgbClr val="FFFFFF"/>
                </a:solidFill>
                <a:latin typeface="Segoe UI Semilight"/>
                <a:cs typeface="Segoe UI Semilight"/>
              </a:rPr>
              <a:t> </a:t>
            </a:r>
            <a:r>
              <a:rPr sz="1550" dirty="0">
                <a:solidFill>
                  <a:srgbClr val="FFFFFF"/>
                </a:solidFill>
                <a:latin typeface="Segoe UI Semilight"/>
                <a:cs typeface="Segoe UI Semilight"/>
              </a:rPr>
              <a:t>KOŠICE,</a:t>
            </a:r>
            <a:r>
              <a:rPr sz="1550" spc="30" dirty="0">
                <a:solidFill>
                  <a:srgbClr val="FFFFFF"/>
                </a:solidFill>
                <a:latin typeface="Segoe UI Semilight"/>
                <a:cs typeface="Segoe UI Semilight"/>
              </a:rPr>
              <a:t> </a:t>
            </a:r>
            <a:r>
              <a:rPr sz="1550" spc="-10" dirty="0">
                <a:solidFill>
                  <a:srgbClr val="FFFFFF"/>
                </a:solidFill>
                <a:latin typeface="Segoe UI Semilight"/>
                <a:cs typeface="Segoe UI Semilight"/>
              </a:rPr>
              <a:t>SLOVAKIA</a:t>
            </a:r>
            <a:endParaRPr sz="1550">
              <a:latin typeface="Segoe UI Semilight"/>
              <a:cs typeface="Segoe UI Semi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500062" y="1136078"/>
            <a:ext cx="3252470" cy="887730"/>
          </a:xfrm>
          <a:prstGeom prst="rect">
            <a:avLst/>
          </a:prstGeom>
        </p:spPr>
        <p:txBody>
          <a:bodyPr vert="horz" wrap="square" lIns="0" tIns="15875" rIns="0" bIns="0" rtlCol="0">
            <a:spAutoFit/>
          </a:bodyPr>
          <a:lstStyle/>
          <a:p>
            <a:pPr marL="12700">
              <a:lnSpc>
                <a:spcPct val="100000"/>
              </a:lnSpc>
              <a:spcBef>
                <a:spcPts val="125"/>
              </a:spcBef>
            </a:pPr>
            <a:r>
              <a:rPr sz="2750" b="1" dirty="0">
                <a:latin typeface="Calibri"/>
                <a:cs typeface="Calibri"/>
              </a:rPr>
              <a:t>1.)</a:t>
            </a:r>
            <a:r>
              <a:rPr sz="2750" b="1" spc="-5" dirty="0">
                <a:latin typeface="Calibri"/>
                <a:cs typeface="Calibri"/>
              </a:rPr>
              <a:t> </a:t>
            </a:r>
            <a:r>
              <a:rPr sz="2750" b="1" dirty="0">
                <a:latin typeface="Calibri"/>
                <a:cs typeface="Calibri"/>
              </a:rPr>
              <a:t>Data</a:t>
            </a:r>
            <a:r>
              <a:rPr sz="2750" b="1" spc="30" dirty="0">
                <a:latin typeface="Calibri"/>
                <a:cs typeface="Calibri"/>
              </a:rPr>
              <a:t> </a:t>
            </a:r>
            <a:r>
              <a:rPr sz="2750" b="1" spc="-10" dirty="0">
                <a:latin typeface="Calibri"/>
                <a:cs typeface="Calibri"/>
              </a:rPr>
              <a:t>review:</a:t>
            </a:r>
            <a:endParaRPr sz="2750">
              <a:latin typeface="Calibri"/>
              <a:cs typeface="Calibri"/>
            </a:endParaRPr>
          </a:p>
          <a:p>
            <a:pPr marL="12700">
              <a:lnSpc>
                <a:spcPct val="100000"/>
              </a:lnSpc>
              <a:spcBef>
                <a:spcPts val="155"/>
              </a:spcBef>
              <a:tabLst>
                <a:tab pos="879475" algn="l"/>
                <a:tab pos="1337310" algn="l"/>
                <a:tab pos="2328545" algn="l"/>
              </a:tabLst>
            </a:pPr>
            <a:r>
              <a:rPr sz="2750" b="1" spc="-20" dirty="0">
                <a:solidFill>
                  <a:srgbClr val="FF0000"/>
                </a:solidFill>
                <a:latin typeface="Calibri"/>
                <a:cs typeface="Calibri"/>
              </a:rPr>
              <a:t>File</a:t>
            </a:r>
            <a:r>
              <a:rPr sz="2750" b="1" dirty="0">
                <a:solidFill>
                  <a:srgbClr val="FF0000"/>
                </a:solidFill>
                <a:latin typeface="Calibri"/>
                <a:cs typeface="Calibri"/>
              </a:rPr>
              <a:t>	</a:t>
            </a:r>
            <a:r>
              <a:rPr sz="2750" b="1" spc="-50" dirty="0">
                <a:solidFill>
                  <a:srgbClr val="FF0000"/>
                </a:solidFill>
                <a:latin typeface="Calibri"/>
                <a:cs typeface="Calibri"/>
              </a:rPr>
              <a:t>-</a:t>
            </a:r>
            <a:r>
              <a:rPr sz="2750" b="1" dirty="0">
                <a:solidFill>
                  <a:srgbClr val="FF0000"/>
                </a:solidFill>
                <a:latin typeface="Calibri"/>
                <a:cs typeface="Calibri"/>
              </a:rPr>
              <a:t>	</a:t>
            </a:r>
            <a:r>
              <a:rPr sz="2750" b="1" spc="-20" dirty="0">
                <a:solidFill>
                  <a:srgbClr val="FF0000"/>
                </a:solidFill>
                <a:latin typeface="Calibri"/>
                <a:cs typeface="Calibri"/>
              </a:rPr>
              <a:t>Open</a:t>
            </a:r>
            <a:r>
              <a:rPr sz="2750" b="1" dirty="0">
                <a:solidFill>
                  <a:srgbClr val="FF0000"/>
                </a:solidFill>
                <a:latin typeface="Calibri"/>
                <a:cs typeface="Calibri"/>
              </a:rPr>
              <a:t>	</a:t>
            </a:r>
            <a:r>
              <a:rPr sz="2750" b="1" spc="-20" dirty="0">
                <a:solidFill>
                  <a:srgbClr val="FF0000"/>
                </a:solidFill>
                <a:latin typeface="Calibri"/>
                <a:cs typeface="Calibri"/>
              </a:rPr>
              <a:t>Image</a:t>
            </a:r>
            <a:endParaRPr sz="2750">
              <a:latin typeface="Calibri"/>
              <a:cs typeface="Calibri"/>
            </a:endParaRPr>
          </a:p>
        </p:txBody>
      </p:sp>
      <p:sp>
        <p:nvSpPr>
          <p:cNvPr id="3" name="object 3"/>
          <p:cNvSpPr txBox="1"/>
          <p:nvPr/>
        </p:nvSpPr>
        <p:spPr>
          <a:xfrm>
            <a:off x="3922395" y="1670113"/>
            <a:ext cx="7772400" cy="334645"/>
          </a:xfrm>
          <a:prstGeom prst="rect">
            <a:avLst/>
          </a:prstGeom>
        </p:spPr>
        <p:txBody>
          <a:bodyPr vert="horz" wrap="square" lIns="0" tIns="15875" rIns="0" bIns="0" rtlCol="0">
            <a:spAutoFit/>
          </a:bodyPr>
          <a:lstStyle/>
          <a:p>
            <a:pPr marL="12700">
              <a:lnSpc>
                <a:spcPct val="100000"/>
              </a:lnSpc>
              <a:spcBef>
                <a:spcPts val="125"/>
              </a:spcBef>
              <a:tabLst>
                <a:tab pos="288290" algn="l"/>
              </a:tabLst>
            </a:pPr>
            <a:r>
              <a:rPr sz="2000" spc="-50" dirty="0">
                <a:latin typeface="Calibri"/>
                <a:cs typeface="Calibri"/>
              </a:rPr>
              <a:t>-</a:t>
            </a:r>
            <a:r>
              <a:rPr sz="2000" dirty="0">
                <a:latin typeface="Calibri"/>
                <a:cs typeface="Calibri"/>
              </a:rPr>
              <a:t>	after</a:t>
            </a:r>
            <a:r>
              <a:rPr sz="2000" spc="-15" dirty="0">
                <a:latin typeface="Calibri"/>
                <a:cs typeface="Calibri"/>
              </a:rPr>
              <a:t> </a:t>
            </a:r>
            <a:r>
              <a:rPr sz="2000" dirty="0">
                <a:latin typeface="Calibri"/>
                <a:cs typeface="Calibri"/>
              </a:rPr>
              <a:t>selecting</a:t>
            </a:r>
            <a:r>
              <a:rPr sz="2000" spc="35" dirty="0">
                <a:latin typeface="Calibri"/>
                <a:cs typeface="Calibri"/>
              </a:rPr>
              <a:t> </a:t>
            </a:r>
            <a:r>
              <a:rPr sz="2000" dirty="0">
                <a:latin typeface="Calibri"/>
                <a:cs typeface="Calibri"/>
              </a:rPr>
              <a:t>the</a:t>
            </a:r>
            <a:r>
              <a:rPr sz="2000" spc="-15" dirty="0">
                <a:latin typeface="Calibri"/>
                <a:cs typeface="Calibri"/>
              </a:rPr>
              <a:t> </a:t>
            </a:r>
            <a:r>
              <a:rPr sz="2000" dirty="0">
                <a:latin typeface="Calibri"/>
                <a:cs typeface="Calibri"/>
              </a:rPr>
              <a:t>file,</a:t>
            </a:r>
            <a:r>
              <a:rPr sz="2000" spc="30" dirty="0">
                <a:latin typeface="Calibri"/>
                <a:cs typeface="Calibri"/>
              </a:rPr>
              <a:t> </a:t>
            </a:r>
            <a:r>
              <a:rPr sz="2000" dirty="0">
                <a:latin typeface="Calibri"/>
                <a:cs typeface="Calibri"/>
              </a:rPr>
              <a:t>a</a:t>
            </a:r>
            <a:r>
              <a:rPr sz="2000" spc="20" dirty="0">
                <a:latin typeface="Calibri"/>
                <a:cs typeface="Calibri"/>
              </a:rPr>
              <a:t> </a:t>
            </a:r>
            <a:r>
              <a:rPr sz="2000" dirty="0">
                <a:latin typeface="Calibri"/>
                <a:cs typeface="Calibri"/>
              </a:rPr>
              <a:t>window</a:t>
            </a:r>
            <a:r>
              <a:rPr sz="2000" spc="-5" dirty="0">
                <a:latin typeface="Calibri"/>
                <a:cs typeface="Calibri"/>
              </a:rPr>
              <a:t> </a:t>
            </a:r>
            <a:r>
              <a:rPr sz="2000" dirty="0">
                <a:latin typeface="Calibri"/>
                <a:cs typeface="Calibri"/>
              </a:rPr>
              <a:t>called Set</a:t>
            </a:r>
            <a:r>
              <a:rPr sz="2000" spc="10" dirty="0">
                <a:latin typeface="Calibri"/>
                <a:cs typeface="Calibri"/>
              </a:rPr>
              <a:t> </a:t>
            </a:r>
            <a:r>
              <a:rPr sz="2000" dirty="0">
                <a:latin typeface="Calibri"/>
                <a:cs typeface="Calibri"/>
              </a:rPr>
              <a:t>display</a:t>
            </a:r>
            <a:r>
              <a:rPr sz="2000" spc="-5" dirty="0">
                <a:latin typeface="Calibri"/>
                <a:cs typeface="Calibri"/>
              </a:rPr>
              <a:t> </a:t>
            </a:r>
            <a:r>
              <a:rPr sz="2000" spc="-10" dirty="0">
                <a:latin typeface="Calibri"/>
                <a:cs typeface="Calibri"/>
              </a:rPr>
              <a:t>specifications</a:t>
            </a:r>
            <a:r>
              <a:rPr sz="2000" spc="35" dirty="0">
                <a:latin typeface="Calibri"/>
                <a:cs typeface="Calibri"/>
              </a:rPr>
              <a:t> </a:t>
            </a:r>
            <a:r>
              <a:rPr sz="2000" spc="-10" dirty="0">
                <a:latin typeface="Calibri"/>
                <a:cs typeface="Calibri"/>
              </a:rPr>
              <a:t>opens,</a:t>
            </a:r>
            <a:endParaRPr sz="2000">
              <a:latin typeface="Calibri"/>
              <a:cs typeface="Calibri"/>
            </a:endParaRPr>
          </a:p>
        </p:txBody>
      </p:sp>
      <p:sp>
        <p:nvSpPr>
          <p:cNvPr id="4" name="object 4"/>
          <p:cNvSpPr txBox="1"/>
          <p:nvPr/>
        </p:nvSpPr>
        <p:spPr>
          <a:xfrm>
            <a:off x="500062" y="2003742"/>
            <a:ext cx="11209020" cy="944880"/>
          </a:xfrm>
          <a:prstGeom prst="rect">
            <a:avLst/>
          </a:prstGeom>
        </p:spPr>
        <p:txBody>
          <a:bodyPr vert="horz" wrap="square" lIns="0" tIns="15875" rIns="0" bIns="0" rtlCol="0">
            <a:spAutoFit/>
          </a:bodyPr>
          <a:lstStyle/>
          <a:p>
            <a:pPr marL="12700" marR="5080" algn="just">
              <a:lnSpc>
                <a:spcPct val="100000"/>
              </a:lnSpc>
              <a:spcBef>
                <a:spcPts val="125"/>
              </a:spcBef>
            </a:pPr>
            <a:r>
              <a:rPr sz="2000" dirty="0">
                <a:latin typeface="Calibri"/>
                <a:cs typeface="Calibri"/>
              </a:rPr>
              <a:t>which</a:t>
            </a:r>
            <a:r>
              <a:rPr sz="2000" spc="15" dirty="0">
                <a:latin typeface="Calibri"/>
                <a:cs typeface="Calibri"/>
              </a:rPr>
              <a:t> </a:t>
            </a:r>
            <a:r>
              <a:rPr sz="2000" dirty="0">
                <a:latin typeface="Calibri"/>
                <a:cs typeface="Calibri"/>
              </a:rPr>
              <a:t>is</a:t>
            </a:r>
            <a:r>
              <a:rPr sz="2000" spc="70" dirty="0">
                <a:latin typeface="Calibri"/>
                <a:cs typeface="Calibri"/>
              </a:rPr>
              <a:t> </a:t>
            </a:r>
            <a:r>
              <a:rPr sz="2000" dirty="0">
                <a:latin typeface="Calibri"/>
                <a:cs typeface="Calibri"/>
              </a:rPr>
              <a:t>used</a:t>
            </a:r>
            <a:r>
              <a:rPr sz="2000" spc="15" dirty="0">
                <a:latin typeface="Calibri"/>
                <a:cs typeface="Calibri"/>
              </a:rPr>
              <a:t> </a:t>
            </a:r>
            <a:r>
              <a:rPr sz="2000" dirty="0">
                <a:latin typeface="Calibri"/>
                <a:cs typeface="Calibri"/>
              </a:rPr>
              <a:t>to</a:t>
            </a:r>
            <a:r>
              <a:rPr sz="2000" spc="20" dirty="0">
                <a:latin typeface="Calibri"/>
                <a:cs typeface="Calibri"/>
              </a:rPr>
              <a:t> </a:t>
            </a:r>
            <a:r>
              <a:rPr sz="2000" dirty="0">
                <a:latin typeface="Calibri"/>
                <a:cs typeface="Calibri"/>
              </a:rPr>
              <a:t>set</a:t>
            </a:r>
            <a:r>
              <a:rPr sz="2000" spc="35" dirty="0">
                <a:latin typeface="Calibri"/>
                <a:cs typeface="Calibri"/>
              </a:rPr>
              <a:t> </a:t>
            </a:r>
            <a:r>
              <a:rPr sz="2000" dirty="0">
                <a:latin typeface="Calibri"/>
                <a:cs typeface="Calibri"/>
              </a:rPr>
              <a:t>the visualization</a:t>
            </a:r>
            <a:r>
              <a:rPr sz="2000" spc="10" dirty="0">
                <a:latin typeface="Calibri"/>
                <a:cs typeface="Calibri"/>
              </a:rPr>
              <a:t> </a:t>
            </a:r>
            <a:r>
              <a:rPr sz="2000" spc="-10" dirty="0">
                <a:latin typeface="Calibri"/>
                <a:cs typeface="Calibri"/>
              </a:rPr>
              <a:t>parameters</a:t>
            </a:r>
            <a:r>
              <a:rPr sz="2000" spc="70" dirty="0">
                <a:latin typeface="Calibri"/>
                <a:cs typeface="Calibri"/>
              </a:rPr>
              <a:t> </a:t>
            </a:r>
            <a:r>
              <a:rPr sz="2000" dirty="0">
                <a:latin typeface="Calibri"/>
                <a:cs typeface="Calibri"/>
              </a:rPr>
              <a:t>of</a:t>
            </a:r>
            <a:r>
              <a:rPr sz="2000" spc="15" dirty="0">
                <a:latin typeface="Calibri"/>
                <a:cs typeface="Calibri"/>
              </a:rPr>
              <a:t> </a:t>
            </a:r>
            <a:r>
              <a:rPr sz="2000" dirty="0">
                <a:latin typeface="Calibri"/>
                <a:cs typeface="Calibri"/>
              </a:rPr>
              <a:t>the selected</a:t>
            </a:r>
            <a:r>
              <a:rPr sz="2000" spc="15" dirty="0">
                <a:latin typeface="Calibri"/>
                <a:cs typeface="Calibri"/>
              </a:rPr>
              <a:t> </a:t>
            </a:r>
            <a:r>
              <a:rPr sz="2000" dirty="0">
                <a:latin typeface="Calibri"/>
                <a:cs typeface="Calibri"/>
              </a:rPr>
              <a:t>file.</a:t>
            </a:r>
            <a:r>
              <a:rPr sz="2000" spc="50" dirty="0">
                <a:latin typeface="Calibri"/>
                <a:cs typeface="Calibri"/>
              </a:rPr>
              <a:t> </a:t>
            </a:r>
            <a:r>
              <a:rPr sz="2000" dirty="0">
                <a:latin typeface="Calibri"/>
                <a:cs typeface="Calibri"/>
              </a:rPr>
              <a:t>In</a:t>
            </a:r>
            <a:r>
              <a:rPr sz="2000" spc="15" dirty="0">
                <a:latin typeface="Calibri"/>
                <a:cs typeface="Calibri"/>
              </a:rPr>
              <a:t> </a:t>
            </a:r>
            <a:r>
              <a:rPr sz="2000" dirty="0">
                <a:latin typeface="Calibri"/>
                <a:cs typeface="Calibri"/>
              </a:rPr>
              <a:t>the</a:t>
            </a:r>
            <a:r>
              <a:rPr sz="2000" spc="5" dirty="0">
                <a:latin typeface="Calibri"/>
                <a:cs typeface="Calibri"/>
              </a:rPr>
              <a:t> </a:t>
            </a:r>
            <a:r>
              <a:rPr sz="2000" dirty="0">
                <a:latin typeface="Calibri"/>
                <a:cs typeface="Calibri"/>
              </a:rPr>
              <a:t>Channels</a:t>
            </a:r>
            <a:r>
              <a:rPr sz="2000" spc="55" dirty="0">
                <a:latin typeface="Calibri"/>
                <a:cs typeface="Calibri"/>
              </a:rPr>
              <a:t> </a:t>
            </a:r>
            <a:r>
              <a:rPr sz="2000" dirty="0">
                <a:latin typeface="Calibri"/>
                <a:cs typeface="Calibri"/>
              </a:rPr>
              <a:t>item,</a:t>
            </a:r>
            <a:r>
              <a:rPr sz="2000" spc="55" dirty="0">
                <a:latin typeface="Calibri"/>
                <a:cs typeface="Calibri"/>
              </a:rPr>
              <a:t> </a:t>
            </a:r>
            <a:r>
              <a:rPr sz="2000" dirty="0">
                <a:latin typeface="Calibri"/>
                <a:cs typeface="Calibri"/>
              </a:rPr>
              <a:t>three bands</a:t>
            </a:r>
            <a:r>
              <a:rPr sz="2000" spc="70" dirty="0">
                <a:latin typeface="Calibri"/>
                <a:cs typeface="Calibri"/>
              </a:rPr>
              <a:t> </a:t>
            </a:r>
            <a:r>
              <a:rPr sz="2000" spc="-25" dirty="0">
                <a:latin typeface="Calibri"/>
                <a:cs typeface="Calibri"/>
              </a:rPr>
              <a:t>can </a:t>
            </a:r>
            <a:r>
              <a:rPr sz="2000" dirty="0">
                <a:latin typeface="Calibri"/>
                <a:cs typeface="Calibri"/>
              </a:rPr>
              <a:t>be</a:t>
            </a:r>
            <a:r>
              <a:rPr sz="2000" spc="-10" dirty="0">
                <a:latin typeface="Calibri"/>
                <a:cs typeface="Calibri"/>
              </a:rPr>
              <a:t> </a:t>
            </a:r>
            <a:r>
              <a:rPr sz="2000" dirty="0">
                <a:latin typeface="Calibri"/>
                <a:cs typeface="Calibri"/>
              </a:rPr>
              <a:t>selected,</a:t>
            </a:r>
            <a:r>
              <a:rPr sz="2000" spc="45" dirty="0">
                <a:latin typeface="Calibri"/>
                <a:cs typeface="Calibri"/>
              </a:rPr>
              <a:t> </a:t>
            </a:r>
            <a:r>
              <a:rPr sz="2000" dirty="0">
                <a:latin typeface="Calibri"/>
                <a:cs typeface="Calibri"/>
              </a:rPr>
              <a:t>which will</a:t>
            </a:r>
            <a:r>
              <a:rPr sz="2000" spc="10" dirty="0">
                <a:latin typeface="Calibri"/>
                <a:cs typeface="Calibri"/>
              </a:rPr>
              <a:t> </a:t>
            </a:r>
            <a:r>
              <a:rPr sz="2000" dirty="0">
                <a:latin typeface="Calibri"/>
                <a:cs typeface="Calibri"/>
              </a:rPr>
              <a:t>then</a:t>
            </a:r>
            <a:r>
              <a:rPr sz="2000" spc="15" dirty="0">
                <a:latin typeface="Calibri"/>
                <a:cs typeface="Calibri"/>
              </a:rPr>
              <a:t> </a:t>
            </a:r>
            <a:r>
              <a:rPr sz="2000" dirty="0">
                <a:latin typeface="Calibri"/>
                <a:cs typeface="Calibri"/>
              </a:rPr>
              <a:t>be</a:t>
            </a:r>
            <a:r>
              <a:rPr sz="2000" spc="-10" dirty="0">
                <a:latin typeface="Calibri"/>
                <a:cs typeface="Calibri"/>
              </a:rPr>
              <a:t> </a:t>
            </a:r>
            <a:r>
              <a:rPr sz="2000" dirty="0">
                <a:latin typeface="Calibri"/>
                <a:cs typeface="Calibri"/>
              </a:rPr>
              <a:t>displayed in</a:t>
            </a:r>
            <a:r>
              <a:rPr sz="2000" spc="-60" dirty="0">
                <a:latin typeface="Calibri"/>
                <a:cs typeface="Calibri"/>
              </a:rPr>
              <a:t> </a:t>
            </a:r>
            <a:r>
              <a:rPr sz="2000" dirty="0">
                <a:latin typeface="Calibri"/>
                <a:cs typeface="Calibri"/>
              </a:rPr>
              <a:t>the</a:t>
            </a:r>
            <a:r>
              <a:rPr sz="2000" spc="-10" dirty="0">
                <a:latin typeface="Calibri"/>
                <a:cs typeface="Calibri"/>
              </a:rPr>
              <a:t> </a:t>
            </a:r>
            <a:r>
              <a:rPr sz="2000" dirty="0">
                <a:latin typeface="Calibri"/>
                <a:cs typeface="Calibri"/>
              </a:rPr>
              <a:t>form</a:t>
            </a:r>
            <a:r>
              <a:rPr sz="2000" spc="45" dirty="0">
                <a:latin typeface="Calibri"/>
                <a:cs typeface="Calibri"/>
              </a:rPr>
              <a:t> </a:t>
            </a:r>
            <a:r>
              <a:rPr sz="2000" dirty="0">
                <a:latin typeface="Calibri"/>
                <a:cs typeface="Calibri"/>
              </a:rPr>
              <a:t>of</a:t>
            </a:r>
            <a:r>
              <a:rPr sz="2000" spc="5" dirty="0">
                <a:latin typeface="Calibri"/>
                <a:cs typeface="Calibri"/>
              </a:rPr>
              <a:t> </a:t>
            </a:r>
            <a:r>
              <a:rPr sz="2000" dirty="0">
                <a:latin typeface="Calibri"/>
                <a:cs typeface="Calibri"/>
              </a:rPr>
              <a:t>a</a:t>
            </a:r>
            <a:r>
              <a:rPr sz="2000" spc="25" dirty="0">
                <a:latin typeface="Calibri"/>
                <a:cs typeface="Calibri"/>
              </a:rPr>
              <a:t> </a:t>
            </a:r>
            <a:r>
              <a:rPr sz="2000" dirty="0">
                <a:latin typeface="Calibri"/>
                <a:cs typeface="Calibri"/>
              </a:rPr>
              <a:t>color</a:t>
            </a:r>
            <a:r>
              <a:rPr sz="2000" spc="-5" dirty="0">
                <a:latin typeface="Calibri"/>
                <a:cs typeface="Calibri"/>
              </a:rPr>
              <a:t> </a:t>
            </a:r>
            <a:r>
              <a:rPr sz="2000" spc="-10" dirty="0">
                <a:latin typeface="Calibri"/>
                <a:cs typeface="Calibri"/>
              </a:rPr>
              <a:t>composition</a:t>
            </a:r>
            <a:r>
              <a:rPr sz="2000" dirty="0">
                <a:latin typeface="Calibri"/>
                <a:cs typeface="Calibri"/>
              </a:rPr>
              <a:t> </a:t>
            </a:r>
            <a:r>
              <a:rPr sz="2000" spc="-10" dirty="0">
                <a:latin typeface="Calibri"/>
                <a:cs typeface="Calibri"/>
              </a:rPr>
              <a:t>(synthesis).</a:t>
            </a:r>
            <a:r>
              <a:rPr sz="2000" spc="35" dirty="0">
                <a:latin typeface="Calibri"/>
                <a:cs typeface="Calibri"/>
              </a:rPr>
              <a:t> </a:t>
            </a:r>
            <a:r>
              <a:rPr sz="2000" dirty="0">
                <a:latin typeface="Calibri"/>
                <a:cs typeface="Calibri"/>
              </a:rPr>
              <a:t>It</a:t>
            </a:r>
            <a:r>
              <a:rPr sz="2000" spc="-50" dirty="0">
                <a:latin typeface="Calibri"/>
                <a:cs typeface="Calibri"/>
              </a:rPr>
              <a:t> </a:t>
            </a:r>
            <a:r>
              <a:rPr sz="2000" dirty="0">
                <a:latin typeface="Calibri"/>
                <a:cs typeface="Calibri"/>
              </a:rPr>
              <a:t>is</a:t>
            </a:r>
            <a:r>
              <a:rPr sz="2000" spc="55" dirty="0">
                <a:latin typeface="Calibri"/>
                <a:cs typeface="Calibri"/>
              </a:rPr>
              <a:t> </a:t>
            </a:r>
            <a:r>
              <a:rPr sz="2000" dirty="0">
                <a:latin typeface="Calibri"/>
                <a:cs typeface="Calibri"/>
              </a:rPr>
              <a:t>also</a:t>
            </a:r>
            <a:r>
              <a:rPr sz="2000" spc="10" dirty="0">
                <a:latin typeface="Calibri"/>
                <a:cs typeface="Calibri"/>
              </a:rPr>
              <a:t> </a:t>
            </a:r>
            <a:r>
              <a:rPr sz="2000" dirty="0">
                <a:latin typeface="Calibri"/>
                <a:cs typeface="Calibri"/>
              </a:rPr>
              <a:t>possible </a:t>
            </a:r>
            <a:r>
              <a:rPr sz="2000" spc="-25" dirty="0">
                <a:latin typeface="Calibri"/>
                <a:cs typeface="Calibri"/>
              </a:rPr>
              <a:t>to </a:t>
            </a:r>
            <a:r>
              <a:rPr sz="2000" dirty="0">
                <a:latin typeface="Calibri"/>
                <a:cs typeface="Calibri"/>
              </a:rPr>
              <a:t>edit</a:t>
            </a:r>
            <a:r>
              <a:rPr sz="2000" spc="-10" dirty="0">
                <a:latin typeface="Calibri"/>
                <a:cs typeface="Calibri"/>
              </a:rPr>
              <a:t> </a:t>
            </a:r>
            <a:r>
              <a:rPr sz="2000" dirty="0">
                <a:latin typeface="Calibri"/>
                <a:cs typeface="Calibri"/>
              </a:rPr>
              <a:t>the</a:t>
            </a:r>
            <a:r>
              <a:rPr sz="2000" spc="-35" dirty="0">
                <a:latin typeface="Calibri"/>
                <a:cs typeface="Calibri"/>
              </a:rPr>
              <a:t> </a:t>
            </a:r>
            <a:r>
              <a:rPr sz="2000" dirty="0">
                <a:latin typeface="Calibri"/>
                <a:cs typeface="Calibri"/>
              </a:rPr>
              <a:t>image</a:t>
            </a:r>
            <a:r>
              <a:rPr sz="2000" spc="-105" dirty="0">
                <a:latin typeface="Calibri"/>
                <a:cs typeface="Calibri"/>
              </a:rPr>
              <a:t> </a:t>
            </a:r>
            <a:r>
              <a:rPr sz="2000" dirty="0">
                <a:latin typeface="Calibri"/>
                <a:cs typeface="Calibri"/>
              </a:rPr>
              <a:t>by</a:t>
            </a:r>
            <a:r>
              <a:rPr sz="2000" spc="-90" dirty="0">
                <a:latin typeface="Calibri"/>
                <a:cs typeface="Calibri"/>
              </a:rPr>
              <a:t> </a:t>
            </a:r>
            <a:r>
              <a:rPr sz="2000" dirty="0">
                <a:latin typeface="Calibri"/>
                <a:cs typeface="Calibri"/>
              </a:rPr>
              <a:t>changing</a:t>
            </a:r>
            <a:r>
              <a:rPr sz="2000" spc="-55" dirty="0">
                <a:latin typeface="Calibri"/>
                <a:cs typeface="Calibri"/>
              </a:rPr>
              <a:t> </a:t>
            </a:r>
            <a:r>
              <a:rPr sz="2000" dirty="0">
                <a:latin typeface="Calibri"/>
                <a:cs typeface="Calibri"/>
              </a:rPr>
              <a:t>the</a:t>
            </a:r>
            <a:r>
              <a:rPr sz="2000" spc="-30" dirty="0">
                <a:latin typeface="Calibri"/>
                <a:cs typeface="Calibri"/>
              </a:rPr>
              <a:t> </a:t>
            </a:r>
            <a:r>
              <a:rPr sz="2000" spc="-10" dirty="0">
                <a:latin typeface="Calibri"/>
                <a:cs typeface="Calibri"/>
              </a:rPr>
              <a:t>settings</a:t>
            </a:r>
            <a:r>
              <a:rPr sz="2000" spc="-110" dirty="0">
                <a:latin typeface="Calibri"/>
                <a:cs typeface="Calibri"/>
              </a:rPr>
              <a:t> </a:t>
            </a:r>
            <a:r>
              <a:rPr sz="2000" dirty="0">
                <a:latin typeface="Calibri"/>
                <a:cs typeface="Calibri"/>
              </a:rPr>
              <a:t>in</a:t>
            </a:r>
            <a:r>
              <a:rPr sz="2000" spc="-10" dirty="0">
                <a:latin typeface="Calibri"/>
                <a:cs typeface="Calibri"/>
              </a:rPr>
              <a:t> </a:t>
            </a:r>
            <a:r>
              <a:rPr sz="2000" dirty="0">
                <a:latin typeface="Calibri"/>
                <a:cs typeface="Calibri"/>
              </a:rPr>
              <a:t>the</a:t>
            </a:r>
            <a:r>
              <a:rPr sz="2000" spc="-30" dirty="0">
                <a:latin typeface="Calibri"/>
                <a:cs typeface="Calibri"/>
              </a:rPr>
              <a:t> </a:t>
            </a:r>
            <a:r>
              <a:rPr sz="2000" spc="-10" dirty="0">
                <a:latin typeface="Calibri"/>
                <a:cs typeface="Calibri"/>
              </a:rPr>
              <a:t>Enhancement</a:t>
            </a:r>
            <a:r>
              <a:rPr sz="2000" spc="-75" dirty="0">
                <a:latin typeface="Calibri"/>
                <a:cs typeface="Calibri"/>
              </a:rPr>
              <a:t> </a:t>
            </a:r>
            <a:r>
              <a:rPr sz="2000" spc="-10" dirty="0">
                <a:latin typeface="Calibri"/>
                <a:cs typeface="Calibri"/>
              </a:rPr>
              <a:t>item.</a:t>
            </a:r>
            <a:endParaRPr sz="2000">
              <a:latin typeface="Calibri"/>
              <a:cs typeface="Calibri"/>
            </a:endParaRPr>
          </a:p>
        </p:txBody>
      </p:sp>
      <p:sp>
        <p:nvSpPr>
          <p:cNvPr id="5" name="object 5"/>
          <p:cNvSpPr txBox="1"/>
          <p:nvPr/>
        </p:nvSpPr>
        <p:spPr>
          <a:xfrm>
            <a:off x="4902834" y="6063297"/>
            <a:ext cx="7012305" cy="577215"/>
          </a:xfrm>
          <a:prstGeom prst="rect">
            <a:avLst/>
          </a:prstGeom>
        </p:spPr>
        <p:txBody>
          <a:bodyPr vert="horz" wrap="square" lIns="0" tIns="10160" rIns="0" bIns="0" rtlCol="0">
            <a:spAutoFit/>
          </a:bodyPr>
          <a:lstStyle/>
          <a:p>
            <a:pPr marL="12700" marR="5080">
              <a:lnSpc>
                <a:spcPct val="100899"/>
              </a:lnSpc>
              <a:spcBef>
                <a:spcPts val="80"/>
              </a:spcBef>
            </a:pPr>
            <a:r>
              <a:rPr sz="1800" dirty="0">
                <a:latin typeface="Calibri"/>
                <a:cs typeface="Calibri"/>
              </a:rPr>
              <a:t>An</a:t>
            </a:r>
            <a:r>
              <a:rPr sz="1800" spc="160" dirty="0">
                <a:latin typeface="Calibri"/>
                <a:cs typeface="Calibri"/>
              </a:rPr>
              <a:t> </a:t>
            </a:r>
            <a:r>
              <a:rPr sz="1800" dirty="0">
                <a:latin typeface="Calibri"/>
                <a:cs typeface="Calibri"/>
              </a:rPr>
              <a:t>example</a:t>
            </a:r>
            <a:r>
              <a:rPr sz="1800" spc="145" dirty="0">
                <a:latin typeface="Calibri"/>
                <a:cs typeface="Calibri"/>
              </a:rPr>
              <a:t> </a:t>
            </a:r>
            <a:r>
              <a:rPr sz="1800" dirty="0">
                <a:latin typeface="Calibri"/>
                <a:cs typeface="Calibri"/>
              </a:rPr>
              <a:t>of</a:t>
            </a:r>
            <a:r>
              <a:rPr sz="1800" spc="110" dirty="0">
                <a:latin typeface="Calibri"/>
                <a:cs typeface="Calibri"/>
              </a:rPr>
              <a:t> </a:t>
            </a:r>
            <a:r>
              <a:rPr sz="1800" dirty="0">
                <a:latin typeface="Calibri"/>
                <a:cs typeface="Calibri"/>
              </a:rPr>
              <a:t>displaying</a:t>
            </a:r>
            <a:r>
              <a:rPr sz="1800" spc="120" dirty="0">
                <a:latin typeface="Calibri"/>
                <a:cs typeface="Calibri"/>
              </a:rPr>
              <a:t> </a:t>
            </a:r>
            <a:r>
              <a:rPr sz="1800" dirty="0">
                <a:latin typeface="Calibri"/>
                <a:cs typeface="Calibri"/>
              </a:rPr>
              <a:t>the</a:t>
            </a:r>
            <a:r>
              <a:rPr sz="1800" spc="140" dirty="0">
                <a:latin typeface="Calibri"/>
                <a:cs typeface="Calibri"/>
              </a:rPr>
              <a:t> </a:t>
            </a:r>
            <a:r>
              <a:rPr sz="1800" dirty="0">
                <a:latin typeface="Calibri"/>
                <a:cs typeface="Calibri"/>
              </a:rPr>
              <a:t>false</a:t>
            </a:r>
            <a:r>
              <a:rPr sz="1800" spc="145" dirty="0">
                <a:latin typeface="Calibri"/>
                <a:cs typeface="Calibri"/>
              </a:rPr>
              <a:t> </a:t>
            </a:r>
            <a:r>
              <a:rPr sz="1800" dirty="0">
                <a:latin typeface="Calibri"/>
                <a:cs typeface="Calibri"/>
              </a:rPr>
              <a:t>color</a:t>
            </a:r>
            <a:r>
              <a:rPr sz="1800" spc="110" dirty="0">
                <a:latin typeface="Calibri"/>
                <a:cs typeface="Calibri"/>
              </a:rPr>
              <a:t> </a:t>
            </a:r>
            <a:r>
              <a:rPr sz="1800" dirty="0">
                <a:latin typeface="Calibri"/>
                <a:cs typeface="Calibri"/>
              </a:rPr>
              <a:t>composition</a:t>
            </a:r>
            <a:r>
              <a:rPr sz="1800" spc="85" dirty="0">
                <a:latin typeface="Calibri"/>
                <a:cs typeface="Calibri"/>
              </a:rPr>
              <a:t> </a:t>
            </a:r>
            <a:r>
              <a:rPr sz="1800" dirty="0">
                <a:latin typeface="Calibri"/>
                <a:cs typeface="Calibri"/>
              </a:rPr>
              <a:t>using</a:t>
            </a:r>
            <a:r>
              <a:rPr sz="1800" spc="45" dirty="0">
                <a:latin typeface="Calibri"/>
                <a:cs typeface="Calibri"/>
              </a:rPr>
              <a:t> </a:t>
            </a:r>
            <a:r>
              <a:rPr sz="1800" dirty="0">
                <a:latin typeface="Calibri"/>
                <a:cs typeface="Calibri"/>
              </a:rPr>
              <a:t>data</a:t>
            </a:r>
            <a:r>
              <a:rPr sz="1800" spc="165" dirty="0">
                <a:latin typeface="Calibri"/>
                <a:cs typeface="Calibri"/>
              </a:rPr>
              <a:t> </a:t>
            </a:r>
            <a:r>
              <a:rPr sz="1800" dirty="0">
                <a:latin typeface="Calibri"/>
                <a:cs typeface="Calibri"/>
              </a:rPr>
              <a:t>from</a:t>
            </a:r>
            <a:r>
              <a:rPr sz="1800" spc="125" dirty="0">
                <a:latin typeface="Calibri"/>
                <a:cs typeface="Calibri"/>
              </a:rPr>
              <a:t> </a:t>
            </a:r>
            <a:r>
              <a:rPr sz="1800" spc="-25" dirty="0">
                <a:latin typeface="Calibri"/>
                <a:cs typeface="Calibri"/>
              </a:rPr>
              <a:t>the </a:t>
            </a:r>
            <a:r>
              <a:rPr sz="1800" dirty="0">
                <a:latin typeface="Calibri"/>
                <a:cs typeface="Calibri"/>
              </a:rPr>
              <a:t>HS</a:t>
            </a:r>
            <a:r>
              <a:rPr sz="1800" spc="-25" dirty="0">
                <a:latin typeface="Calibri"/>
                <a:cs typeface="Calibri"/>
              </a:rPr>
              <a:t> </a:t>
            </a:r>
            <a:r>
              <a:rPr sz="1800" dirty="0">
                <a:latin typeface="Calibri"/>
                <a:cs typeface="Calibri"/>
              </a:rPr>
              <a:t>scanner</a:t>
            </a:r>
            <a:r>
              <a:rPr sz="1800" spc="-35" dirty="0">
                <a:latin typeface="Calibri"/>
                <a:cs typeface="Calibri"/>
              </a:rPr>
              <a:t> </a:t>
            </a:r>
            <a:r>
              <a:rPr sz="1800" spc="-10" dirty="0">
                <a:latin typeface="Calibri"/>
                <a:cs typeface="Calibri"/>
              </a:rPr>
              <a:t>AISA</a:t>
            </a:r>
            <a:r>
              <a:rPr sz="1800" spc="-90" dirty="0">
                <a:latin typeface="Calibri"/>
                <a:cs typeface="Calibri"/>
              </a:rPr>
              <a:t> </a:t>
            </a:r>
            <a:r>
              <a:rPr sz="1800" dirty="0">
                <a:latin typeface="Calibri"/>
                <a:cs typeface="Calibri"/>
              </a:rPr>
              <a:t>KESTREL</a:t>
            </a:r>
            <a:r>
              <a:rPr sz="1800" spc="-15" dirty="0">
                <a:latin typeface="Calibri"/>
                <a:cs typeface="Calibri"/>
              </a:rPr>
              <a:t> </a:t>
            </a:r>
            <a:r>
              <a:rPr sz="1800" dirty="0">
                <a:latin typeface="Calibri"/>
                <a:cs typeface="Calibri"/>
              </a:rPr>
              <a:t>and</a:t>
            </a:r>
            <a:r>
              <a:rPr sz="1800" spc="-60" dirty="0">
                <a:latin typeface="Calibri"/>
                <a:cs typeface="Calibri"/>
              </a:rPr>
              <a:t> </a:t>
            </a:r>
            <a:r>
              <a:rPr sz="1800" dirty="0">
                <a:latin typeface="Calibri"/>
                <a:cs typeface="Calibri"/>
              </a:rPr>
              <a:t>the</a:t>
            </a:r>
            <a:r>
              <a:rPr sz="1800" spc="-10" dirty="0">
                <a:latin typeface="Calibri"/>
                <a:cs typeface="Calibri"/>
              </a:rPr>
              <a:t> </a:t>
            </a:r>
            <a:r>
              <a:rPr sz="1800" dirty="0">
                <a:latin typeface="Calibri"/>
                <a:cs typeface="Calibri"/>
              </a:rPr>
              <a:t>corresponding</a:t>
            </a:r>
            <a:r>
              <a:rPr sz="1800" spc="-185" dirty="0">
                <a:latin typeface="Calibri"/>
                <a:cs typeface="Calibri"/>
              </a:rPr>
              <a:t> </a:t>
            </a:r>
            <a:r>
              <a:rPr sz="1800" dirty="0">
                <a:latin typeface="Calibri"/>
                <a:cs typeface="Calibri"/>
              </a:rPr>
              <a:t>RGB</a:t>
            </a:r>
            <a:r>
              <a:rPr sz="1800" spc="-25" dirty="0">
                <a:latin typeface="Calibri"/>
                <a:cs typeface="Calibri"/>
              </a:rPr>
              <a:t> </a:t>
            </a:r>
            <a:r>
              <a:rPr sz="1800" dirty="0">
                <a:latin typeface="Calibri"/>
                <a:cs typeface="Calibri"/>
              </a:rPr>
              <a:t>bands</a:t>
            </a:r>
            <a:r>
              <a:rPr sz="1800" spc="-114" dirty="0">
                <a:latin typeface="Calibri"/>
                <a:cs typeface="Calibri"/>
              </a:rPr>
              <a:t> </a:t>
            </a:r>
            <a:r>
              <a:rPr sz="1800" dirty="0">
                <a:latin typeface="Calibri"/>
                <a:cs typeface="Calibri"/>
              </a:rPr>
              <a:t>of</a:t>
            </a:r>
            <a:r>
              <a:rPr sz="1800" spc="-45" dirty="0">
                <a:latin typeface="Calibri"/>
                <a:cs typeface="Calibri"/>
              </a:rPr>
              <a:t> </a:t>
            </a:r>
            <a:r>
              <a:rPr sz="1800" dirty="0">
                <a:latin typeface="Calibri"/>
                <a:cs typeface="Calibri"/>
              </a:rPr>
              <a:t>the</a:t>
            </a:r>
            <a:r>
              <a:rPr sz="1800" spc="-10" dirty="0">
                <a:latin typeface="Calibri"/>
                <a:cs typeface="Calibri"/>
              </a:rPr>
              <a:t> scanner.</a:t>
            </a:r>
            <a:endParaRPr sz="1800">
              <a:latin typeface="Calibri"/>
              <a:cs typeface="Calibri"/>
            </a:endParaRPr>
          </a:p>
        </p:txBody>
      </p:sp>
      <p:sp>
        <p:nvSpPr>
          <p:cNvPr id="6" name="object 6"/>
          <p:cNvSpPr/>
          <p:nvPr/>
        </p:nvSpPr>
        <p:spPr>
          <a:xfrm>
            <a:off x="0" y="219075"/>
            <a:ext cx="12192000" cy="828675"/>
          </a:xfrm>
          <a:custGeom>
            <a:avLst/>
            <a:gdLst/>
            <a:ahLst/>
            <a:cxnLst/>
            <a:rect l="l" t="t" r="r" b="b"/>
            <a:pathLst>
              <a:path w="12192000" h="828675">
                <a:moveTo>
                  <a:pt x="0" y="828675"/>
                </a:moveTo>
                <a:lnTo>
                  <a:pt x="12192000" y="828675"/>
                </a:lnTo>
                <a:lnTo>
                  <a:pt x="12192000" y="0"/>
                </a:lnTo>
                <a:lnTo>
                  <a:pt x="0" y="0"/>
                </a:lnTo>
                <a:lnTo>
                  <a:pt x="0" y="828675"/>
                </a:lnTo>
                <a:close/>
              </a:path>
            </a:pathLst>
          </a:custGeom>
          <a:solidFill>
            <a:srgbClr val="006D9F"/>
          </a:solidFill>
        </p:spPr>
        <p:txBody>
          <a:bodyPr wrap="square" lIns="0" tIns="0" rIns="0" bIns="0" rtlCol="0"/>
          <a:lstStyle/>
          <a:p>
            <a:endParaRPr/>
          </a:p>
        </p:txBody>
      </p:sp>
      <p:sp>
        <p:nvSpPr>
          <p:cNvPr id="7" name="object 7"/>
          <p:cNvSpPr txBox="1">
            <a:spLocks noGrp="1"/>
          </p:cNvSpPr>
          <p:nvPr>
            <p:ph type="title"/>
          </p:nvPr>
        </p:nvSpPr>
        <p:spPr>
          <a:prstGeom prst="rect">
            <a:avLst/>
          </a:prstGeom>
        </p:spPr>
        <p:txBody>
          <a:bodyPr vert="horz" wrap="square" lIns="0" tIns="13335" rIns="0" bIns="0" rtlCol="0">
            <a:spAutoFit/>
          </a:bodyPr>
          <a:lstStyle/>
          <a:p>
            <a:pPr marL="208915">
              <a:lnSpc>
                <a:spcPct val="100000"/>
              </a:lnSpc>
              <a:spcBef>
                <a:spcPts val="105"/>
              </a:spcBef>
            </a:pPr>
            <a:r>
              <a:rPr spc="240" dirty="0"/>
              <a:t>SPECTRA</a:t>
            </a:r>
            <a:r>
              <a:rPr spc="670" dirty="0"/>
              <a:t> </a:t>
            </a:r>
            <a:r>
              <a:rPr spc="130" dirty="0"/>
              <a:t>OF</a:t>
            </a:r>
            <a:r>
              <a:rPr spc="635" dirty="0"/>
              <a:t> </a:t>
            </a:r>
            <a:r>
              <a:rPr spc="225" dirty="0"/>
              <a:t>EARTH</a:t>
            </a:r>
            <a:r>
              <a:rPr spc="665" dirty="0"/>
              <a:t> </a:t>
            </a:r>
            <a:r>
              <a:rPr spc="200" dirty="0"/>
              <a:t>MATERIALS</a:t>
            </a:r>
          </a:p>
        </p:txBody>
      </p:sp>
      <p:sp>
        <p:nvSpPr>
          <p:cNvPr id="8" name="object 8"/>
          <p:cNvSpPr/>
          <p:nvPr/>
        </p:nvSpPr>
        <p:spPr>
          <a:xfrm>
            <a:off x="0" y="990600"/>
            <a:ext cx="12163425" cy="57150"/>
          </a:xfrm>
          <a:custGeom>
            <a:avLst/>
            <a:gdLst/>
            <a:ahLst/>
            <a:cxnLst/>
            <a:rect l="l" t="t" r="r" b="b"/>
            <a:pathLst>
              <a:path w="12163425" h="57150">
                <a:moveTo>
                  <a:pt x="12163425" y="0"/>
                </a:moveTo>
                <a:lnTo>
                  <a:pt x="0" y="0"/>
                </a:lnTo>
                <a:lnTo>
                  <a:pt x="0" y="57150"/>
                </a:lnTo>
                <a:lnTo>
                  <a:pt x="12163425" y="57150"/>
                </a:lnTo>
                <a:lnTo>
                  <a:pt x="12163425" y="0"/>
                </a:lnTo>
                <a:close/>
              </a:path>
            </a:pathLst>
          </a:custGeom>
          <a:solidFill>
            <a:srgbClr val="001F2D"/>
          </a:solidFill>
        </p:spPr>
        <p:txBody>
          <a:bodyPr wrap="square" lIns="0" tIns="0" rIns="0" bIns="0" rtlCol="0"/>
          <a:lstStyle/>
          <a:p>
            <a:endParaRPr/>
          </a:p>
        </p:txBody>
      </p:sp>
      <p:pic>
        <p:nvPicPr>
          <p:cNvPr id="9" name="object 9"/>
          <p:cNvPicPr/>
          <p:nvPr/>
        </p:nvPicPr>
        <p:blipFill>
          <a:blip r:embed="rId2" cstate="print"/>
          <a:stretch>
            <a:fillRect/>
          </a:stretch>
        </p:blipFill>
        <p:spPr>
          <a:xfrm>
            <a:off x="504825" y="3067050"/>
            <a:ext cx="4171950" cy="3638550"/>
          </a:xfrm>
          <a:prstGeom prst="rect">
            <a:avLst/>
          </a:prstGeom>
        </p:spPr>
      </p:pic>
      <p:pic>
        <p:nvPicPr>
          <p:cNvPr id="10" name="object 10"/>
          <p:cNvPicPr/>
          <p:nvPr/>
        </p:nvPicPr>
        <p:blipFill>
          <a:blip r:embed="rId3" cstate="print"/>
          <a:stretch>
            <a:fillRect/>
          </a:stretch>
        </p:blipFill>
        <p:spPr>
          <a:xfrm>
            <a:off x="4905375" y="3067050"/>
            <a:ext cx="6981825" cy="2828925"/>
          </a:xfrm>
          <a:prstGeom prst="rect">
            <a:avLst/>
          </a:prstGeom>
        </p:spPr>
      </p:pic>
      <p:sp>
        <p:nvSpPr>
          <p:cNvPr id="11" name="object 11"/>
          <p:cNvSpPr txBox="1"/>
          <p:nvPr/>
        </p:nvSpPr>
        <p:spPr>
          <a:xfrm>
            <a:off x="9172575" y="5162550"/>
            <a:ext cx="2619375" cy="657225"/>
          </a:xfrm>
          <a:prstGeom prst="rect">
            <a:avLst/>
          </a:prstGeom>
          <a:solidFill>
            <a:srgbClr val="FFFFFF"/>
          </a:solidFill>
        </p:spPr>
        <p:txBody>
          <a:bodyPr vert="horz" wrap="square" lIns="0" tIns="32384" rIns="0" bIns="0" rtlCol="0">
            <a:spAutoFit/>
          </a:bodyPr>
          <a:lstStyle/>
          <a:p>
            <a:pPr marL="104775">
              <a:lnSpc>
                <a:spcPct val="100000"/>
              </a:lnSpc>
              <a:spcBef>
                <a:spcPts val="254"/>
              </a:spcBef>
            </a:pPr>
            <a:r>
              <a:rPr sz="1800" dirty="0">
                <a:latin typeface="Calibri"/>
                <a:cs typeface="Calibri"/>
              </a:rPr>
              <a:t>False</a:t>
            </a:r>
            <a:r>
              <a:rPr sz="1800" spc="-35" dirty="0">
                <a:latin typeface="Calibri"/>
                <a:cs typeface="Calibri"/>
              </a:rPr>
              <a:t> </a:t>
            </a:r>
            <a:r>
              <a:rPr sz="1800" dirty="0">
                <a:latin typeface="Calibri"/>
                <a:cs typeface="Calibri"/>
              </a:rPr>
              <a:t>color</a:t>
            </a:r>
            <a:r>
              <a:rPr sz="1800" spc="-135" dirty="0">
                <a:latin typeface="Calibri"/>
                <a:cs typeface="Calibri"/>
              </a:rPr>
              <a:t> </a:t>
            </a:r>
            <a:r>
              <a:rPr sz="1800" spc="-10" dirty="0">
                <a:latin typeface="Calibri"/>
                <a:cs typeface="Calibri"/>
              </a:rPr>
              <a:t>composition:</a:t>
            </a:r>
            <a:endParaRPr sz="1800">
              <a:latin typeface="Calibri"/>
              <a:cs typeface="Calibri"/>
            </a:endParaRPr>
          </a:p>
          <a:p>
            <a:pPr marL="104775">
              <a:lnSpc>
                <a:spcPct val="100000"/>
              </a:lnSpc>
              <a:spcBef>
                <a:spcPts val="170"/>
              </a:spcBef>
            </a:pPr>
            <a:r>
              <a:rPr sz="1800" dirty="0">
                <a:latin typeface="Calibri"/>
                <a:cs typeface="Calibri"/>
              </a:rPr>
              <a:t>e.g.</a:t>
            </a:r>
            <a:r>
              <a:rPr sz="1800" spc="5" dirty="0">
                <a:latin typeface="Calibri"/>
                <a:cs typeface="Calibri"/>
              </a:rPr>
              <a:t> </a:t>
            </a:r>
            <a:r>
              <a:rPr sz="1800" dirty="0">
                <a:latin typeface="Calibri"/>
                <a:cs typeface="Calibri"/>
              </a:rPr>
              <a:t>bands</a:t>
            </a:r>
            <a:r>
              <a:rPr sz="1800" spc="-130" dirty="0">
                <a:latin typeface="Calibri"/>
                <a:cs typeface="Calibri"/>
              </a:rPr>
              <a:t> </a:t>
            </a:r>
            <a:r>
              <a:rPr sz="1800" dirty="0">
                <a:latin typeface="Calibri"/>
                <a:cs typeface="Calibri"/>
              </a:rPr>
              <a:t>300,</a:t>
            </a:r>
            <a:r>
              <a:rPr sz="1800" spc="25" dirty="0">
                <a:latin typeface="Calibri"/>
                <a:cs typeface="Calibri"/>
              </a:rPr>
              <a:t> </a:t>
            </a:r>
            <a:r>
              <a:rPr sz="1800" dirty="0">
                <a:latin typeface="Calibri"/>
                <a:cs typeface="Calibri"/>
              </a:rPr>
              <a:t>150,</a:t>
            </a:r>
            <a:r>
              <a:rPr sz="1800" spc="25" dirty="0">
                <a:latin typeface="Calibri"/>
                <a:cs typeface="Calibri"/>
              </a:rPr>
              <a:t> </a:t>
            </a:r>
            <a:r>
              <a:rPr sz="1800" spc="-25" dirty="0">
                <a:latin typeface="Calibri"/>
                <a:cs typeface="Calibri"/>
              </a:rPr>
              <a:t>50</a:t>
            </a:r>
            <a:endParaRPr sz="1800">
              <a:latin typeface="Calibri"/>
              <a:cs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6882" y="462280"/>
            <a:ext cx="4853940" cy="888365"/>
          </a:xfrm>
          <a:prstGeom prst="rect">
            <a:avLst/>
          </a:prstGeom>
        </p:spPr>
        <p:txBody>
          <a:bodyPr vert="horz" wrap="square" lIns="0" tIns="11430" rIns="0" bIns="0" rtlCol="0">
            <a:spAutoFit/>
          </a:bodyPr>
          <a:lstStyle/>
          <a:p>
            <a:pPr marL="12700" marR="5080">
              <a:lnSpc>
                <a:spcPts val="3450"/>
              </a:lnSpc>
              <a:spcBef>
                <a:spcPts val="90"/>
              </a:spcBef>
            </a:pPr>
            <a:r>
              <a:rPr sz="2750" b="1" dirty="0">
                <a:solidFill>
                  <a:srgbClr val="000000"/>
                </a:solidFill>
                <a:latin typeface="Calibri"/>
                <a:cs typeface="Calibri"/>
              </a:rPr>
              <a:t>2.)</a:t>
            </a:r>
            <a:r>
              <a:rPr sz="2750" b="1" spc="-70" dirty="0">
                <a:solidFill>
                  <a:srgbClr val="000000"/>
                </a:solidFill>
                <a:latin typeface="Calibri"/>
                <a:cs typeface="Calibri"/>
              </a:rPr>
              <a:t> </a:t>
            </a:r>
            <a:r>
              <a:rPr sz="2750" b="1" dirty="0">
                <a:solidFill>
                  <a:srgbClr val="000000"/>
                </a:solidFill>
                <a:latin typeface="Calibri"/>
                <a:cs typeface="Calibri"/>
              </a:rPr>
              <a:t>Display</a:t>
            </a:r>
            <a:r>
              <a:rPr sz="2750" b="1" spc="-5" dirty="0">
                <a:solidFill>
                  <a:srgbClr val="000000"/>
                </a:solidFill>
                <a:latin typeface="Calibri"/>
                <a:cs typeface="Calibri"/>
              </a:rPr>
              <a:t> </a:t>
            </a:r>
            <a:r>
              <a:rPr sz="2750" b="1" dirty="0">
                <a:solidFill>
                  <a:srgbClr val="000000"/>
                </a:solidFill>
                <a:latin typeface="Calibri"/>
                <a:cs typeface="Calibri"/>
              </a:rPr>
              <a:t>of</a:t>
            </a:r>
            <a:r>
              <a:rPr sz="2750" b="1" spc="-20" dirty="0">
                <a:solidFill>
                  <a:srgbClr val="000000"/>
                </a:solidFill>
                <a:latin typeface="Calibri"/>
                <a:cs typeface="Calibri"/>
              </a:rPr>
              <a:t> </a:t>
            </a:r>
            <a:r>
              <a:rPr sz="2750" b="1" dirty="0">
                <a:solidFill>
                  <a:srgbClr val="000000"/>
                </a:solidFill>
                <a:latin typeface="Calibri"/>
                <a:cs typeface="Calibri"/>
              </a:rPr>
              <a:t>the</a:t>
            </a:r>
            <a:r>
              <a:rPr sz="2750" b="1" spc="-10" dirty="0">
                <a:solidFill>
                  <a:srgbClr val="000000"/>
                </a:solidFill>
                <a:latin typeface="Calibri"/>
                <a:cs typeface="Calibri"/>
              </a:rPr>
              <a:t> </a:t>
            </a:r>
            <a:r>
              <a:rPr sz="2750" b="1" dirty="0">
                <a:solidFill>
                  <a:srgbClr val="000000"/>
                </a:solidFill>
                <a:latin typeface="Calibri"/>
                <a:cs typeface="Calibri"/>
              </a:rPr>
              <a:t>spectral</a:t>
            </a:r>
            <a:r>
              <a:rPr sz="2750" b="1" spc="-15" dirty="0">
                <a:solidFill>
                  <a:srgbClr val="000000"/>
                </a:solidFill>
                <a:latin typeface="Calibri"/>
                <a:cs typeface="Calibri"/>
              </a:rPr>
              <a:t> </a:t>
            </a:r>
            <a:r>
              <a:rPr sz="2750" b="1" spc="-10" dirty="0">
                <a:solidFill>
                  <a:srgbClr val="000000"/>
                </a:solidFill>
                <a:latin typeface="Calibri"/>
                <a:cs typeface="Calibri"/>
              </a:rPr>
              <a:t>curves: </a:t>
            </a:r>
            <a:r>
              <a:rPr sz="2750" b="1" dirty="0">
                <a:solidFill>
                  <a:srgbClr val="FF0000"/>
                </a:solidFill>
                <a:latin typeface="Calibri"/>
                <a:cs typeface="Calibri"/>
              </a:rPr>
              <a:t>Window</a:t>
            </a:r>
            <a:r>
              <a:rPr sz="2750" b="1" spc="50" dirty="0">
                <a:solidFill>
                  <a:srgbClr val="FF0000"/>
                </a:solidFill>
                <a:latin typeface="Calibri"/>
                <a:cs typeface="Calibri"/>
              </a:rPr>
              <a:t> </a:t>
            </a:r>
            <a:r>
              <a:rPr sz="2750" b="1" dirty="0">
                <a:solidFill>
                  <a:srgbClr val="FF0000"/>
                </a:solidFill>
                <a:latin typeface="Calibri"/>
                <a:cs typeface="Calibri"/>
              </a:rPr>
              <a:t>–</a:t>
            </a:r>
            <a:r>
              <a:rPr sz="2750" b="1" spc="75" dirty="0">
                <a:solidFill>
                  <a:srgbClr val="FF0000"/>
                </a:solidFill>
                <a:latin typeface="Calibri"/>
                <a:cs typeface="Calibri"/>
              </a:rPr>
              <a:t> </a:t>
            </a:r>
            <a:r>
              <a:rPr sz="2750" b="1" dirty="0">
                <a:solidFill>
                  <a:srgbClr val="FF0000"/>
                </a:solidFill>
                <a:latin typeface="Calibri"/>
                <a:cs typeface="Calibri"/>
              </a:rPr>
              <a:t>New</a:t>
            </a:r>
            <a:r>
              <a:rPr sz="2750" b="1" spc="65" dirty="0">
                <a:solidFill>
                  <a:srgbClr val="FF0000"/>
                </a:solidFill>
                <a:latin typeface="Calibri"/>
                <a:cs typeface="Calibri"/>
              </a:rPr>
              <a:t> </a:t>
            </a:r>
            <a:r>
              <a:rPr sz="2750" b="1" dirty="0">
                <a:solidFill>
                  <a:srgbClr val="FF0000"/>
                </a:solidFill>
                <a:latin typeface="Calibri"/>
                <a:cs typeface="Calibri"/>
              </a:rPr>
              <a:t>selection</a:t>
            </a:r>
            <a:r>
              <a:rPr sz="2750" b="1" spc="135" dirty="0">
                <a:solidFill>
                  <a:srgbClr val="FF0000"/>
                </a:solidFill>
                <a:latin typeface="Calibri"/>
                <a:cs typeface="Calibri"/>
              </a:rPr>
              <a:t> </a:t>
            </a:r>
            <a:r>
              <a:rPr sz="2750" b="1" spc="-10" dirty="0">
                <a:solidFill>
                  <a:srgbClr val="FF0000"/>
                </a:solidFill>
                <a:latin typeface="Calibri"/>
                <a:cs typeface="Calibri"/>
              </a:rPr>
              <a:t>graph</a:t>
            </a:r>
            <a:endParaRPr sz="2750">
              <a:latin typeface="Calibri"/>
              <a:cs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ctrTitle"/>
          </p:nvPr>
        </p:nvSpPr>
        <p:spPr>
          <a:prstGeom prst="rect">
            <a:avLst/>
          </a:prstGeom>
        </p:spPr>
        <p:txBody>
          <a:bodyPr vert="horz" wrap="square" lIns="0" tIns="13335" rIns="0" bIns="0" rtlCol="0">
            <a:spAutoFit/>
          </a:bodyPr>
          <a:lstStyle/>
          <a:p>
            <a:pPr marL="12700">
              <a:lnSpc>
                <a:spcPct val="100000"/>
              </a:lnSpc>
              <a:spcBef>
                <a:spcPts val="105"/>
              </a:spcBef>
            </a:pPr>
            <a:r>
              <a:rPr sz="3300" spc="-10" dirty="0">
                <a:solidFill>
                  <a:srgbClr val="A6A6A6"/>
                </a:solidFill>
              </a:rPr>
              <a:t>MULTISPEC</a:t>
            </a:r>
            <a:endParaRPr sz="3300"/>
          </a:p>
        </p:txBody>
      </p:sp>
      <p:sp>
        <p:nvSpPr>
          <p:cNvPr id="3" name="object 3"/>
          <p:cNvSpPr txBox="1"/>
          <p:nvPr/>
        </p:nvSpPr>
        <p:spPr>
          <a:xfrm>
            <a:off x="1565275" y="3075558"/>
            <a:ext cx="9973310" cy="1021715"/>
          </a:xfrm>
          <a:prstGeom prst="rect">
            <a:avLst/>
          </a:prstGeom>
        </p:spPr>
        <p:txBody>
          <a:bodyPr vert="horz" wrap="square" lIns="0" tIns="17145" rIns="0" bIns="0" rtlCol="0">
            <a:spAutoFit/>
          </a:bodyPr>
          <a:lstStyle/>
          <a:p>
            <a:pPr marL="12700">
              <a:lnSpc>
                <a:spcPct val="100000"/>
              </a:lnSpc>
              <a:spcBef>
                <a:spcPts val="135"/>
              </a:spcBef>
            </a:pPr>
            <a:r>
              <a:rPr sz="6500" dirty="0">
                <a:solidFill>
                  <a:srgbClr val="FFFFFF"/>
                </a:solidFill>
                <a:latin typeface="Segoe UI Semibold"/>
                <a:cs typeface="Segoe UI Semibold"/>
              </a:rPr>
              <a:t>II.</a:t>
            </a:r>
            <a:r>
              <a:rPr sz="6500" spc="-100" dirty="0">
                <a:solidFill>
                  <a:srgbClr val="FFFFFF"/>
                </a:solidFill>
                <a:latin typeface="Segoe UI Semibold"/>
                <a:cs typeface="Segoe UI Semibold"/>
              </a:rPr>
              <a:t> </a:t>
            </a:r>
            <a:r>
              <a:rPr sz="6500" dirty="0">
                <a:solidFill>
                  <a:srgbClr val="FFFFFF"/>
                </a:solidFill>
                <a:latin typeface="Segoe UI Semibold"/>
                <a:cs typeface="Segoe UI Semibold"/>
              </a:rPr>
              <a:t>IMAGE</a:t>
            </a:r>
            <a:r>
              <a:rPr sz="6500" spc="-95" dirty="0">
                <a:solidFill>
                  <a:srgbClr val="FFFFFF"/>
                </a:solidFill>
                <a:latin typeface="Segoe UI Semibold"/>
                <a:cs typeface="Segoe UI Semibold"/>
              </a:rPr>
              <a:t> </a:t>
            </a:r>
            <a:r>
              <a:rPr sz="6500" spc="25" dirty="0">
                <a:solidFill>
                  <a:srgbClr val="FFFFFF"/>
                </a:solidFill>
                <a:latin typeface="Segoe UI Semibold"/>
                <a:cs typeface="Segoe UI Semibold"/>
              </a:rPr>
              <a:t>C</a:t>
            </a:r>
            <a:r>
              <a:rPr sz="6500" spc="195" dirty="0">
                <a:solidFill>
                  <a:srgbClr val="FFFFFF"/>
                </a:solidFill>
                <a:latin typeface="Segoe UI Semibold"/>
                <a:cs typeface="Segoe UI Semibold"/>
              </a:rPr>
              <a:t>L</a:t>
            </a:r>
            <a:r>
              <a:rPr sz="6500" spc="-15" dirty="0">
                <a:solidFill>
                  <a:srgbClr val="FFFFFF"/>
                </a:solidFill>
                <a:latin typeface="Segoe UI Semibold"/>
                <a:cs typeface="Segoe UI Semibold"/>
              </a:rPr>
              <a:t>A</a:t>
            </a:r>
            <a:r>
              <a:rPr sz="6500" spc="-5" dirty="0">
                <a:solidFill>
                  <a:srgbClr val="FFFFFF"/>
                </a:solidFill>
                <a:latin typeface="Segoe UI Semibold"/>
                <a:cs typeface="Segoe UI Semibold"/>
              </a:rPr>
              <a:t>SSI</a:t>
            </a:r>
            <a:r>
              <a:rPr sz="6500" spc="35" dirty="0">
                <a:solidFill>
                  <a:srgbClr val="FFFFFF"/>
                </a:solidFill>
                <a:latin typeface="Segoe UI Semibold"/>
                <a:cs typeface="Segoe UI Semibold"/>
              </a:rPr>
              <a:t>F</a:t>
            </a:r>
            <a:r>
              <a:rPr sz="6500" spc="-5" dirty="0">
                <a:solidFill>
                  <a:srgbClr val="FFFFFF"/>
                </a:solidFill>
                <a:latin typeface="Segoe UI Semibold"/>
                <a:cs typeface="Segoe UI Semibold"/>
              </a:rPr>
              <a:t>I</a:t>
            </a:r>
            <a:r>
              <a:rPr sz="6500" spc="20" dirty="0">
                <a:solidFill>
                  <a:srgbClr val="FFFFFF"/>
                </a:solidFill>
                <a:latin typeface="Segoe UI Semibold"/>
                <a:cs typeface="Segoe UI Semibold"/>
              </a:rPr>
              <a:t>C</a:t>
            </a:r>
            <a:r>
              <a:rPr sz="6500" spc="-465" dirty="0">
                <a:solidFill>
                  <a:srgbClr val="FFFFFF"/>
                </a:solidFill>
                <a:latin typeface="Segoe UI Semibold"/>
                <a:cs typeface="Segoe UI Semibold"/>
              </a:rPr>
              <a:t>A</a:t>
            </a:r>
            <a:r>
              <a:rPr sz="6500" spc="25" dirty="0">
                <a:solidFill>
                  <a:srgbClr val="FFFFFF"/>
                </a:solidFill>
                <a:latin typeface="Segoe UI Semibold"/>
                <a:cs typeface="Segoe UI Semibold"/>
              </a:rPr>
              <a:t>T</a:t>
            </a:r>
            <a:r>
              <a:rPr sz="6500" spc="-5" dirty="0">
                <a:solidFill>
                  <a:srgbClr val="FFFFFF"/>
                </a:solidFill>
                <a:latin typeface="Segoe UI Semibold"/>
                <a:cs typeface="Segoe UI Semibold"/>
              </a:rPr>
              <a:t>I</a:t>
            </a:r>
            <a:r>
              <a:rPr sz="6500" spc="20" dirty="0">
                <a:solidFill>
                  <a:srgbClr val="FFFFFF"/>
                </a:solidFill>
                <a:latin typeface="Segoe UI Semibold"/>
                <a:cs typeface="Segoe UI Semibold"/>
              </a:rPr>
              <a:t>ON</a:t>
            </a:r>
            <a:endParaRPr sz="6500">
              <a:latin typeface="Segoe UI Semibold"/>
              <a:cs typeface="Segoe UI Semibold"/>
            </a:endParaRPr>
          </a:p>
        </p:txBody>
      </p:sp>
      <p:pic>
        <p:nvPicPr>
          <p:cNvPr id="4" name="object 4"/>
          <p:cNvPicPr/>
          <p:nvPr/>
        </p:nvPicPr>
        <p:blipFill>
          <a:blip r:embed="rId2" cstate="print"/>
          <a:stretch>
            <a:fillRect/>
          </a:stretch>
        </p:blipFill>
        <p:spPr>
          <a:xfrm>
            <a:off x="0" y="1685925"/>
            <a:ext cx="1638300" cy="180975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159827" y="2859087"/>
            <a:ext cx="10300970" cy="849630"/>
          </a:xfrm>
          <a:prstGeom prst="rect">
            <a:avLst/>
          </a:prstGeom>
        </p:spPr>
        <p:txBody>
          <a:bodyPr vert="horz" wrap="square" lIns="0" tIns="13335" rIns="0" bIns="0" rtlCol="0">
            <a:spAutoFit/>
          </a:bodyPr>
          <a:lstStyle/>
          <a:p>
            <a:pPr marL="12700">
              <a:lnSpc>
                <a:spcPct val="100000"/>
              </a:lnSpc>
              <a:spcBef>
                <a:spcPts val="105"/>
              </a:spcBef>
            </a:pPr>
            <a:r>
              <a:rPr sz="5400" dirty="0">
                <a:solidFill>
                  <a:srgbClr val="006FC0"/>
                </a:solidFill>
                <a:latin typeface="Segoe UI Semibold"/>
                <a:cs typeface="Segoe UI Semibold"/>
              </a:rPr>
              <a:t>UNSUPERVISED</a:t>
            </a:r>
            <a:r>
              <a:rPr sz="5400" spc="-155" dirty="0">
                <a:solidFill>
                  <a:srgbClr val="006FC0"/>
                </a:solidFill>
                <a:latin typeface="Segoe UI Semibold"/>
                <a:cs typeface="Segoe UI Semibold"/>
              </a:rPr>
              <a:t> </a:t>
            </a:r>
            <a:r>
              <a:rPr sz="5400" spc="30" dirty="0">
                <a:solidFill>
                  <a:srgbClr val="006FC0"/>
                </a:solidFill>
                <a:latin typeface="Segoe UI Semibold"/>
                <a:cs typeface="Segoe UI Semibold"/>
              </a:rPr>
              <a:t>C</a:t>
            </a:r>
            <a:r>
              <a:rPr sz="5400" spc="145" dirty="0">
                <a:solidFill>
                  <a:srgbClr val="006FC0"/>
                </a:solidFill>
                <a:latin typeface="Segoe UI Semibold"/>
                <a:cs typeface="Segoe UI Semibold"/>
              </a:rPr>
              <a:t>L</a:t>
            </a:r>
            <a:r>
              <a:rPr sz="5400" spc="-15" dirty="0">
                <a:solidFill>
                  <a:srgbClr val="006FC0"/>
                </a:solidFill>
                <a:latin typeface="Segoe UI Semibold"/>
                <a:cs typeface="Segoe UI Semibold"/>
              </a:rPr>
              <a:t>A</a:t>
            </a:r>
            <a:r>
              <a:rPr sz="5400" spc="10" dirty="0">
                <a:solidFill>
                  <a:srgbClr val="006FC0"/>
                </a:solidFill>
                <a:latin typeface="Segoe UI Semibold"/>
                <a:cs typeface="Segoe UI Semibold"/>
              </a:rPr>
              <a:t>S</a:t>
            </a:r>
            <a:r>
              <a:rPr sz="5400" spc="-15" dirty="0">
                <a:solidFill>
                  <a:srgbClr val="006FC0"/>
                </a:solidFill>
                <a:latin typeface="Segoe UI Semibold"/>
                <a:cs typeface="Segoe UI Semibold"/>
              </a:rPr>
              <a:t>S</a:t>
            </a:r>
            <a:r>
              <a:rPr sz="5400" spc="15" dirty="0">
                <a:solidFill>
                  <a:srgbClr val="006FC0"/>
                </a:solidFill>
                <a:latin typeface="Segoe UI Semibold"/>
                <a:cs typeface="Segoe UI Semibold"/>
              </a:rPr>
              <a:t>IF</a:t>
            </a:r>
            <a:r>
              <a:rPr sz="5400" spc="-5" dirty="0">
                <a:solidFill>
                  <a:srgbClr val="006FC0"/>
                </a:solidFill>
                <a:latin typeface="Segoe UI Semibold"/>
                <a:cs typeface="Segoe UI Semibold"/>
              </a:rPr>
              <a:t>I</a:t>
            </a:r>
            <a:r>
              <a:rPr sz="5400" spc="30" dirty="0">
                <a:solidFill>
                  <a:srgbClr val="006FC0"/>
                </a:solidFill>
                <a:latin typeface="Segoe UI Semibold"/>
                <a:cs typeface="Segoe UI Semibold"/>
              </a:rPr>
              <a:t>C</a:t>
            </a:r>
            <a:r>
              <a:rPr sz="5400" spc="-390" dirty="0">
                <a:solidFill>
                  <a:srgbClr val="006FC0"/>
                </a:solidFill>
                <a:latin typeface="Segoe UI Semibold"/>
                <a:cs typeface="Segoe UI Semibold"/>
              </a:rPr>
              <a:t>A</a:t>
            </a:r>
            <a:r>
              <a:rPr sz="5400" spc="25" dirty="0">
                <a:solidFill>
                  <a:srgbClr val="006FC0"/>
                </a:solidFill>
                <a:latin typeface="Segoe UI Semibold"/>
                <a:cs typeface="Segoe UI Semibold"/>
              </a:rPr>
              <a:t>T</a:t>
            </a:r>
            <a:r>
              <a:rPr sz="5400" spc="15" dirty="0">
                <a:solidFill>
                  <a:srgbClr val="006FC0"/>
                </a:solidFill>
                <a:latin typeface="Segoe UI Semibold"/>
                <a:cs typeface="Segoe UI Semibold"/>
              </a:rPr>
              <a:t>I</a:t>
            </a:r>
            <a:r>
              <a:rPr sz="5400" spc="-25" dirty="0">
                <a:solidFill>
                  <a:srgbClr val="006FC0"/>
                </a:solidFill>
                <a:latin typeface="Segoe UI Semibold"/>
                <a:cs typeface="Segoe UI Semibold"/>
              </a:rPr>
              <a:t>O</a:t>
            </a:r>
            <a:r>
              <a:rPr sz="5400" spc="15" dirty="0">
                <a:solidFill>
                  <a:srgbClr val="006FC0"/>
                </a:solidFill>
                <a:latin typeface="Segoe UI Semibold"/>
                <a:cs typeface="Segoe UI Semibold"/>
              </a:rPr>
              <a:t>N</a:t>
            </a:r>
            <a:endParaRPr sz="5400">
              <a:latin typeface="Segoe UI Semibold"/>
              <a:cs typeface="Segoe UI Semibold"/>
            </a:endParaRPr>
          </a:p>
        </p:txBody>
      </p:sp>
      <p:sp>
        <p:nvSpPr>
          <p:cNvPr id="3" name="object 3"/>
          <p:cNvSpPr/>
          <p:nvPr/>
        </p:nvSpPr>
        <p:spPr>
          <a:xfrm>
            <a:off x="4729226" y="576326"/>
            <a:ext cx="2514600" cy="0"/>
          </a:xfrm>
          <a:custGeom>
            <a:avLst/>
            <a:gdLst/>
            <a:ahLst/>
            <a:cxnLst/>
            <a:rect l="l" t="t" r="r" b="b"/>
            <a:pathLst>
              <a:path w="2514600">
                <a:moveTo>
                  <a:pt x="0" y="0"/>
                </a:moveTo>
                <a:lnTo>
                  <a:pt x="2514092" y="0"/>
                </a:lnTo>
              </a:path>
            </a:pathLst>
          </a:custGeom>
          <a:ln w="9534">
            <a:solidFill>
              <a:srgbClr val="BCBCBC"/>
            </a:solidFill>
          </a:ln>
        </p:spPr>
        <p:txBody>
          <a:bodyPr wrap="square" lIns="0" tIns="0" rIns="0" bIns="0" rtlCol="0"/>
          <a:lstStyle/>
          <a:p>
            <a:endParaRPr/>
          </a:p>
        </p:txBody>
      </p:sp>
      <p:sp>
        <p:nvSpPr>
          <p:cNvPr id="4" name="object 4"/>
          <p:cNvSpPr/>
          <p:nvPr/>
        </p:nvSpPr>
        <p:spPr>
          <a:xfrm>
            <a:off x="4714875" y="1695431"/>
            <a:ext cx="2524125" cy="66675"/>
          </a:xfrm>
          <a:custGeom>
            <a:avLst/>
            <a:gdLst/>
            <a:ahLst/>
            <a:cxnLst/>
            <a:rect l="l" t="t" r="r" b="b"/>
            <a:pathLst>
              <a:path w="2524125" h="66675">
                <a:moveTo>
                  <a:pt x="2523871" y="0"/>
                </a:moveTo>
                <a:lnTo>
                  <a:pt x="0" y="0"/>
                </a:lnTo>
                <a:lnTo>
                  <a:pt x="0" y="66313"/>
                </a:lnTo>
                <a:lnTo>
                  <a:pt x="2523871" y="66313"/>
                </a:lnTo>
                <a:lnTo>
                  <a:pt x="2523871" y="0"/>
                </a:lnTo>
                <a:close/>
              </a:path>
            </a:pathLst>
          </a:custGeom>
          <a:solidFill>
            <a:srgbClr val="BCBCBC"/>
          </a:solidFill>
        </p:spPr>
        <p:txBody>
          <a:bodyPr wrap="square" lIns="0" tIns="0" rIns="0" bIns="0" rtlCol="0"/>
          <a:lstStyle/>
          <a:p>
            <a:endParaRPr/>
          </a:p>
        </p:txBody>
      </p:sp>
      <p:sp>
        <p:nvSpPr>
          <p:cNvPr id="5" name="object 5"/>
          <p:cNvSpPr txBox="1"/>
          <p:nvPr/>
        </p:nvSpPr>
        <p:spPr>
          <a:xfrm>
            <a:off x="5271515" y="617601"/>
            <a:ext cx="1093470" cy="1170305"/>
          </a:xfrm>
          <a:prstGeom prst="rect">
            <a:avLst/>
          </a:prstGeom>
        </p:spPr>
        <p:txBody>
          <a:bodyPr vert="horz" wrap="square" lIns="0" tIns="13970" rIns="0" bIns="0" rtlCol="0">
            <a:spAutoFit/>
          </a:bodyPr>
          <a:lstStyle/>
          <a:p>
            <a:pPr marL="12700">
              <a:lnSpc>
                <a:spcPct val="100000"/>
              </a:lnSpc>
              <a:spcBef>
                <a:spcPts val="110"/>
              </a:spcBef>
            </a:pPr>
            <a:r>
              <a:rPr sz="7500" spc="-20" dirty="0">
                <a:solidFill>
                  <a:srgbClr val="BCBCBC"/>
                </a:solidFill>
                <a:latin typeface="Microsoft Sans Serif"/>
                <a:cs typeface="Microsoft Sans Serif"/>
              </a:rPr>
              <a:t>II.I</a:t>
            </a:r>
            <a:endParaRPr sz="7500">
              <a:latin typeface="Microsoft Sans Serif"/>
              <a:cs typeface="Microsoft Sans Serif"/>
            </a:endParaRPr>
          </a:p>
        </p:txBody>
      </p:sp>
      <p:pic>
        <p:nvPicPr>
          <p:cNvPr id="6" name="object 6"/>
          <p:cNvPicPr/>
          <p:nvPr/>
        </p:nvPicPr>
        <p:blipFill>
          <a:blip r:embed="rId2" cstate="print"/>
          <a:stretch>
            <a:fillRect/>
          </a:stretch>
        </p:blipFill>
        <p:spPr>
          <a:xfrm>
            <a:off x="10848975" y="238125"/>
            <a:ext cx="962025" cy="1295400"/>
          </a:xfrm>
          <a:prstGeom prst="rect">
            <a:avLst/>
          </a:prstGeom>
        </p:spPr>
      </p:pic>
      <p:sp>
        <p:nvSpPr>
          <p:cNvPr id="7" name="object 7"/>
          <p:cNvSpPr txBox="1"/>
          <p:nvPr/>
        </p:nvSpPr>
        <p:spPr>
          <a:xfrm>
            <a:off x="10888344" y="1578673"/>
            <a:ext cx="980440" cy="300355"/>
          </a:xfrm>
          <a:prstGeom prst="rect">
            <a:avLst/>
          </a:prstGeom>
        </p:spPr>
        <p:txBody>
          <a:bodyPr vert="horz" wrap="square" lIns="0" tIns="12700" rIns="0" bIns="0" rtlCol="0">
            <a:spAutoFit/>
          </a:bodyPr>
          <a:lstStyle/>
          <a:p>
            <a:pPr marL="12700">
              <a:lnSpc>
                <a:spcPct val="100000"/>
              </a:lnSpc>
              <a:spcBef>
                <a:spcPts val="100"/>
              </a:spcBef>
            </a:pPr>
            <a:r>
              <a:rPr sz="1800" spc="-10" dirty="0">
                <a:solidFill>
                  <a:srgbClr val="BDBDBD"/>
                </a:solidFill>
                <a:latin typeface="Calibri"/>
                <a:cs typeface="Calibri"/>
              </a:rPr>
              <a:t>MultiSpec</a:t>
            </a:r>
            <a:endParaRPr sz="1800">
              <a:latin typeface="Calibri"/>
              <a:cs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5715000" y="819150"/>
            <a:ext cx="6362700" cy="5048250"/>
          </a:xfrm>
          <a:prstGeom prst="rect">
            <a:avLst/>
          </a:prstGeom>
        </p:spPr>
      </p:pic>
      <p:sp>
        <p:nvSpPr>
          <p:cNvPr id="3" name="object 3"/>
          <p:cNvSpPr txBox="1"/>
          <p:nvPr/>
        </p:nvSpPr>
        <p:spPr>
          <a:xfrm>
            <a:off x="294957" y="688974"/>
            <a:ext cx="5225415" cy="4932680"/>
          </a:xfrm>
          <a:prstGeom prst="rect">
            <a:avLst/>
          </a:prstGeom>
        </p:spPr>
        <p:txBody>
          <a:bodyPr vert="horz" wrap="square" lIns="0" tIns="13335" rIns="0" bIns="0" rtlCol="0">
            <a:spAutoFit/>
          </a:bodyPr>
          <a:lstStyle/>
          <a:p>
            <a:pPr marL="469900" indent="-457200">
              <a:lnSpc>
                <a:spcPts val="2870"/>
              </a:lnSpc>
              <a:spcBef>
                <a:spcPts val="105"/>
              </a:spcBef>
              <a:buAutoNum type="arabicPeriod"/>
              <a:tabLst>
                <a:tab pos="469900" algn="l"/>
              </a:tabLst>
            </a:pPr>
            <a:r>
              <a:rPr sz="2400" b="1" dirty="0">
                <a:latin typeface="Calibri"/>
                <a:cs typeface="Calibri"/>
              </a:rPr>
              <a:t>Open</a:t>
            </a:r>
            <a:r>
              <a:rPr sz="2400" b="1" spc="-60" dirty="0">
                <a:latin typeface="Calibri"/>
                <a:cs typeface="Calibri"/>
              </a:rPr>
              <a:t> </a:t>
            </a:r>
            <a:r>
              <a:rPr sz="2400" b="1" spc="-10" dirty="0">
                <a:latin typeface="Calibri"/>
                <a:cs typeface="Calibri"/>
              </a:rPr>
              <a:t>image</a:t>
            </a:r>
            <a:endParaRPr sz="2400">
              <a:latin typeface="Calibri"/>
              <a:cs typeface="Calibri"/>
            </a:endParaRPr>
          </a:p>
          <a:p>
            <a:pPr marL="469900">
              <a:lnSpc>
                <a:spcPts val="2870"/>
              </a:lnSpc>
              <a:tabLst>
                <a:tab pos="1098550" algn="l"/>
                <a:tab pos="1394460" algn="l"/>
                <a:tab pos="2242820" algn="l"/>
              </a:tabLst>
            </a:pPr>
            <a:r>
              <a:rPr sz="2400" i="1" spc="-20" dirty="0">
                <a:solidFill>
                  <a:srgbClr val="FF0000"/>
                </a:solidFill>
                <a:latin typeface="Calibri"/>
                <a:cs typeface="Calibri"/>
              </a:rPr>
              <a:t>File</a:t>
            </a:r>
            <a:r>
              <a:rPr sz="2400" i="1" dirty="0">
                <a:solidFill>
                  <a:srgbClr val="FF0000"/>
                </a:solidFill>
                <a:latin typeface="Calibri"/>
                <a:cs typeface="Calibri"/>
              </a:rPr>
              <a:t>	</a:t>
            </a:r>
            <a:r>
              <a:rPr sz="2400" i="1" spc="-50" dirty="0">
                <a:solidFill>
                  <a:srgbClr val="FF0000"/>
                </a:solidFill>
                <a:latin typeface="Calibri"/>
                <a:cs typeface="Calibri"/>
              </a:rPr>
              <a:t>-</a:t>
            </a:r>
            <a:r>
              <a:rPr sz="2400" i="1" dirty="0">
                <a:solidFill>
                  <a:srgbClr val="FF0000"/>
                </a:solidFill>
                <a:latin typeface="Calibri"/>
                <a:cs typeface="Calibri"/>
              </a:rPr>
              <a:t>	</a:t>
            </a:r>
            <a:r>
              <a:rPr sz="2400" i="1" spc="-20" dirty="0">
                <a:solidFill>
                  <a:srgbClr val="FF0000"/>
                </a:solidFill>
                <a:latin typeface="Calibri"/>
                <a:cs typeface="Calibri"/>
              </a:rPr>
              <a:t>Open</a:t>
            </a:r>
            <a:r>
              <a:rPr sz="2400" i="1" dirty="0">
                <a:solidFill>
                  <a:srgbClr val="FF0000"/>
                </a:solidFill>
                <a:latin typeface="Calibri"/>
                <a:cs typeface="Calibri"/>
              </a:rPr>
              <a:t>	</a:t>
            </a:r>
            <a:r>
              <a:rPr sz="2400" i="1" spc="-10" dirty="0">
                <a:solidFill>
                  <a:srgbClr val="FF0000"/>
                </a:solidFill>
                <a:latin typeface="Calibri"/>
                <a:cs typeface="Calibri"/>
              </a:rPr>
              <a:t>Image</a:t>
            </a:r>
            <a:endParaRPr sz="2400">
              <a:latin typeface="Calibri"/>
              <a:cs typeface="Calibri"/>
            </a:endParaRPr>
          </a:p>
          <a:p>
            <a:pPr>
              <a:lnSpc>
                <a:spcPct val="100000"/>
              </a:lnSpc>
            </a:pPr>
            <a:endParaRPr sz="2400">
              <a:latin typeface="Calibri"/>
              <a:cs typeface="Calibri"/>
            </a:endParaRPr>
          </a:p>
          <a:p>
            <a:pPr>
              <a:lnSpc>
                <a:spcPct val="100000"/>
              </a:lnSpc>
              <a:spcBef>
                <a:spcPts val="1095"/>
              </a:spcBef>
            </a:pPr>
            <a:endParaRPr sz="2400">
              <a:latin typeface="Calibri"/>
              <a:cs typeface="Calibri"/>
            </a:endParaRPr>
          </a:p>
          <a:p>
            <a:pPr marL="392430" indent="-294005">
              <a:lnSpc>
                <a:spcPts val="2865"/>
              </a:lnSpc>
              <a:buAutoNum type="arabicPeriod" startAt="2"/>
              <a:tabLst>
                <a:tab pos="392430" algn="l"/>
              </a:tabLst>
            </a:pPr>
            <a:r>
              <a:rPr sz="2400" b="1" spc="-25" dirty="0">
                <a:latin typeface="Calibri"/>
                <a:cs typeface="Calibri"/>
              </a:rPr>
              <a:t>Write</a:t>
            </a:r>
            <a:r>
              <a:rPr sz="2400" b="1" spc="-110" dirty="0">
                <a:latin typeface="Calibri"/>
                <a:cs typeface="Calibri"/>
              </a:rPr>
              <a:t> </a:t>
            </a:r>
            <a:r>
              <a:rPr sz="2400" b="1" spc="-10" dirty="0">
                <a:latin typeface="Calibri"/>
                <a:cs typeface="Calibri"/>
              </a:rPr>
              <a:t>Cluster</a:t>
            </a:r>
            <a:r>
              <a:rPr sz="2400" b="1" spc="-125" dirty="0">
                <a:latin typeface="Calibri"/>
                <a:cs typeface="Calibri"/>
              </a:rPr>
              <a:t> </a:t>
            </a:r>
            <a:r>
              <a:rPr sz="2400" b="1" dirty="0">
                <a:latin typeface="Calibri"/>
                <a:cs typeface="Calibri"/>
              </a:rPr>
              <a:t>Report/Map</a:t>
            </a:r>
            <a:r>
              <a:rPr sz="2400" b="1" spc="-95" dirty="0">
                <a:latin typeface="Calibri"/>
                <a:cs typeface="Calibri"/>
              </a:rPr>
              <a:t> </a:t>
            </a:r>
            <a:r>
              <a:rPr sz="2400" b="1" spc="-25" dirty="0">
                <a:latin typeface="Calibri"/>
                <a:cs typeface="Calibri"/>
              </a:rPr>
              <a:t>to</a:t>
            </a:r>
            <a:endParaRPr sz="2400">
              <a:latin typeface="Calibri"/>
              <a:cs typeface="Calibri"/>
            </a:endParaRPr>
          </a:p>
          <a:p>
            <a:pPr marL="592455" lvl="1" indent="-160655">
              <a:lnSpc>
                <a:spcPts val="2865"/>
              </a:lnSpc>
              <a:buChar char="-"/>
              <a:tabLst>
                <a:tab pos="592455" algn="l"/>
              </a:tabLst>
            </a:pPr>
            <a:r>
              <a:rPr sz="2400" i="1" dirty="0">
                <a:solidFill>
                  <a:srgbClr val="FF0000"/>
                </a:solidFill>
                <a:latin typeface="Calibri"/>
                <a:cs typeface="Calibri"/>
              </a:rPr>
              <a:t>Cluster</a:t>
            </a:r>
            <a:r>
              <a:rPr sz="2400" i="1" spc="260" dirty="0">
                <a:solidFill>
                  <a:srgbClr val="FF0000"/>
                </a:solidFill>
                <a:latin typeface="Calibri"/>
                <a:cs typeface="Calibri"/>
              </a:rPr>
              <a:t> </a:t>
            </a:r>
            <a:r>
              <a:rPr sz="2400" i="1" dirty="0">
                <a:solidFill>
                  <a:srgbClr val="FF0000"/>
                </a:solidFill>
                <a:latin typeface="Calibri"/>
                <a:cs typeface="Calibri"/>
              </a:rPr>
              <a:t>mask</a:t>
            </a:r>
            <a:r>
              <a:rPr sz="2400" i="1" spc="-80" dirty="0">
                <a:solidFill>
                  <a:srgbClr val="FF0000"/>
                </a:solidFill>
                <a:latin typeface="Calibri"/>
                <a:cs typeface="Calibri"/>
              </a:rPr>
              <a:t> </a:t>
            </a:r>
            <a:r>
              <a:rPr sz="2400" i="1" spc="-20" dirty="0">
                <a:solidFill>
                  <a:srgbClr val="FF0000"/>
                </a:solidFill>
                <a:latin typeface="Calibri"/>
                <a:cs typeface="Calibri"/>
              </a:rPr>
              <a:t>file</a:t>
            </a:r>
            <a:endParaRPr sz="2400">
              <a:latin typeface="Calibri"/>
              <a:cs typeface="Calibri"/>
            </a:endParaRPr>
          </a:p>
          <a:p>
            <a:pPr marL="592455" lvl="1" indent="-160655">
              <a:lnSpc>
                <a:spcPct val="100000"/>
              </a:lnSpc>
              <a:spcBef>
                <a:spcPts val="55"/>
              </a:spcBef>
              <a:buChar char="-"/>
              <a:tabLst>
                <a:tab pos="592455" algn="l"/>
              </a:tabLst>
            </a:pPr>
            <a:r>
              <a:rPr sz="2400" i="1" dirty="0">
                <a:solidFill>
                  <a:srgbClr val="FF0000"/>
                </a:solidFill>
                <a:latin typeface="Calibri"/>
                <a:cs typeface="Calibri"/>
              </a:rPr>
              <a:t>Image</a:t>
            </a:r>
            <a:r>
              <a:rPr sz="2400" i="1" spc="-65" dirty="0">
                <a:solidFill>
                  <a:srgbClr val="FF0000"/>
                </a:solidFill>
                <a:latin typeface="Calibri"/>
                <a:cs typeface="Calibri"/>
              </a:rPr>
              <a:t> </a:t>
            </a:r>
            <a:r>
              <a:rPr sz="2400" i="1" dirty="0">
                <a:solidFill>
                  <a:srgbClr val="FF0000"/>
                </a:solidFill>
                <a:latin typeface="Calibri"/>
                <a:cs typeface="Calibri"/>
              </a:rPr>
              <a:t>Window</a:t>
            </a:r>
            <a:r>
              <a:rPr sz="2400" i="1" spc="-45" dirty="0">
                <a:solidFill>
                  <a:srgbClr val="FF0000"/>
                </a:solidFill>
                <a:latin typeface="Calibri"/>
                <a:cs typeface="Calibri"/>
              </a:rPr>
              <a:t> </a:t>
            </a:r>
            <a:r>
              <a:rPr sz="2400" i="1" spc="-10" dirty="0">
                <a:solidFill>
                  <a:srgbClr val="FF0000"/>
                </a:solidFill>
                <a:latin typeface="Calibri"/>
                <a:cs typeface="Calibri"/>
              </a:rPr>
              <a:t>Overlay</a:t>
            </a:r>
            <a:endParaRPr sz="2400">
              <a:latin typeface="Calibri"/>
              <a:cs typeface="Calibri"/>
            </a:endParaRPr>
          </a:p>
          <a:p>
            <a:pPr lvl="1">
              <a:lnSpc>
                <a:spcPct val="100000"/>
              </a:lnSpc>
              <a:spcBef>
                <a:spcPts val="2820"/>
              </a:spcBef>
              <a:buFont typeface="Calibri"/>
              <a:buChar char="-"/>
            </a:pPr>
            <a:endParaRPr sz="2400">
              <a:latin typeface="Calibri"/>
              <a:cs typeface="Calibri"/>
            </a:endParaRPr>
          </a:p>
          <a:p>
            <a:pPr marL="450850" indent="-438150">
              <a:lnSpc>
                <a:spcPts val="2870"/>
              </a:lnSpc>
              <a:buAutoNum type="arabicPeriod" startAt="2"/>
              <a:tabLst>
                <a:tab pos="450850" algn="l"/>
              </a:tabLst>
            </a:pPr>
            <a:r>
              <a:rPr sz="2400" b="1" dirty="0">
                <a:latin typeface="Calibri"/>
                <a:cs typeface="Calibri"/>
              </a:rPr>
              <a:t>Choose</a:t>
            </a:r>
            <a:r>
              <a:rPr sz="2400" b="1" spc="-65" dirty="0">
                <a:latin typeface="Calibri"/>
                <a:cs typeface="Calibri"/>
              </a:rPr>
              <a:t> </a:t>
            </a:r>
            <a:r>
              <a:rPr sz="2400" b="1" spc="-10" dirty="0">
                <a:latin typeface="Calibri"/>
                <a:cs typeface="Calibri"/>
              </a:rPr>
              <a:t>ussupervised</a:t>
            </a:r>
            <a:r>
              <a:rPr sz="2400" b="1" spc="-65" dirty="0">
                <a:latin typeface="Calibri"/>
                <a:cs typeface="Calibri"/>
              </a:rPr>
              <a:t> </a:t>
            </a:r>
            <a:r>
              <a:rPr sz="2400" b="1" spc="-10" dirty="0">
                <a:latin typeface="Calibri"/>
                <a:cs typeface="Calibri"/>
              </a:rPr>
              <a:t>classification</a:t>
            </a:r>
            <a:endParaRPr sz="2400">
              <a:latin typeface="Calibri"/>
              <a:cs typeface="Calibri"/>
            </a:endParaRPr>
          </a:p>
          <a:p>
            <a:pPr marL="422275">
              <a:lnSpc>
                <a:spcPts val="2870"/>
              </a:lnSpc>
            </a:pPr>
            <a:r>
              <a:rPr sz="2400" b="1" spc="-10" dirty="0">
                <a:latin typeface="Calibri"/>
                <a:cs typeface="Calibri"/>
              </a:rPr>
              <a:t>algorithm:</a:t>
            </a:r>
            <a:endParaRPr sz="2400">
              <a:latin typeface="Calibri"/>
              <a:cs typeface="Calibri"/>
            </a:endParaRPr>
          </a:p>
          <a:p>
            <a:pPr marL="555625">
              <a:lnSpc>
                <a:spcPts val="2865"/>
              </a:lnSpc>
              <a:spcBef>
                <a:spcPts val="50"/>
              </a:spcBef>
            </a:pPr>
            <a:r>
              <a:rPr sz="2400" i="1" dirty="0">
                <a:solidFill>
                  <a:srgbClr val="FF0000"/>
                </a:solidFill>
                <a:latin typeface="Calibri"/>
                <a:cs typeface="Calibri"/>
              </a:rPr>
              <a:t>Processor</a:t>
            </a:r>
            <a:r>
              <a:rPr sz="2400" i="1" spc="350" dirty="0">
                <a:solidFill>
                  <a:srgbClr val="FF0000"/>
                </a:solidFill>
                <a:latin typeface="Calibri"/>
                <a:cs typeface="Calibri"/>
              </a:rPr>
              <a:t> </a:t>
            </a:r>
            <a:r>
              <a:rPr sz="2400" i="1" dirty="0">
                <a:solidFill>
                  <a:srgbClr val="FF0000"/>
                </a:solidFill>
                <a:latin typeface="Calibri"/>
                <a:cs typeface="Calibri"/>
              </a:rPr>
              <a:t>–</a:t>
            </a:r>
            <a:r>
              <a:rPr sz="2400" i="1" spc="315" dirty="0">
                <a:solidFill>
                  <a:srgbClr val="FF0000"/>
                </a:solidFill>
                <a:latin typeface="Calibri"/>
                <a:cs typeface="Calibri"/>
              </a:rPr>
              <a:t> </a:t>
            </a:r>
            <a:r>
              <a:rPr sz="2400" i="1" spc="-30" dirty="0">
                <a:solidFill>
                  <a:srgbClr val="FF0000"/>
                </a:solidFill>
                <a:latin typeface="Calibri"/>
                <a:cs typeface="Calibri"/>
              </a:rPr>
              <a:t>Cluster</a:t>
            </a:r>
            <a:r>
              <a:rPr sz="2400" i="1" spc="-160" dirty="0">
                <a:solidFill>
                  <a:srgbClr val="FF0000"/>
                </a:solidFill>
                <a:latin typeface="Calibri"/>
                <a:cs typeface="Calibri"/>
              </a:rPr>
              <a:t> </a:t>
            </a:r>
            <a:r>
              <a:rPr sz="2400" i="1" dirty="0">
                <a:solidFill>
                  <a:srgbClr val="FF0000"/>
                </a:solidFill>
                <a:latin typeface="Calibri"/>
                <a:cs typeface="Calibri"/>
              </a:rPr>
              <a:t>–</a:t>
            </a:r>
            <a:r>
              <a:rPr sz="2400" i="1" spc="-40" dirty="0">
                <a:solidFill>
                  <a:srgbClr val="FF0000"/>
                </a:solidFill>
                <a:latin typeface="Calibri"/>
                <a:cs typeface="Calibri"/>
              </a:rPr>
              <a:t> </a:t>
            </a:r>
            <a:r>
              <a:rPr sz="2400" dirty="0">
                <a:solidFill>
                  <a:srgbClr val="FF0000"/>
                </a:solidFill>
                <a:latin typeface="Calibri"/>
                <a:cs typeface="Calibri"/>
              </a:rPr>
              <a:t>choose</a:t>
            </a:r>
            <a:r>
              <a:rPr sz="2400" spc="-150" dirty="0">
                <a:solidFill>
                  <a:srgbClr val="FF0000"/>
                </a:solidFill>
                <a:latin typeface="Calibri"/>
                <a:cs typeface="Calibri"/>
              </a:rPr>
              <a:t> </a:t>
            </a:r>
            <a:r>
              <a:rPr sz="2400" spc="-10" dirty="0">
                <a:solidFill>
                  <a:srgbClr val="FF0000"/>
                </a:solidFill>
                <a:latin typeface="Calibri"/>
                <a:cs typeface="Calibri"/>
              </a:rPr>
              <a:t>algoritm</a:t>
            </a:r>
            <a:endParaRPr sz="2400">
              <a:latin typeface="Calibri"/>
              <a:cs typeface="Calibri"/>
            </a:endParaRPr>
          </a:p>
          <a:p>
            <a:pPr marL="792480" lvl="1" indent="-141605">
              <a:lnSpc>
                <a:spcPts val="2865"/>
              </a:lnSpc>
              <a:buChar char="-"/>
              <a:tabLst>
                <a:tab pos="792480" algn="l"/>
              </a:tabLst>
            </a:pPr>
            <a:r>
              <a:rPr sz="2400" spc="-105" dirty="0">
                <a:latin typeface="Calibri"/>
                <a:cs typeface="Calibri"/>
              </a:rPr>
              <a:t>ISODATA</a:t>
            </a:r>
            <a:r>
              <a:rPr sz="2400" spc="-55" dirty="0">
                <a:latin typeface="Calibri"/>
                <a:cs typeface="Calibri"/>
              </a:rPr>
              <a:t> </a:t>
            </a:r>
            <a:r>
              <a:rPr sz="2400" dirty="0">
                <a:latin typeface="Calibri"/>
                <a:cs typeface="Calibri"/>
              </a:rPr>
              <a:t>or</a:t>
            </a:r>
            <a:r>
              <a:rPr sz="2400" spc="-40" dirty="0">
                <a:latin typeface="Calibri"/>
                <a:cs typeface="Calibri"/>
              </a:rPr>
              <a:t> </a:t>
            </a:r>
            <a:r>
              <a:rPr sz="2400" dirty="0">
                <a:latin typeface="Calibri"/>
                <a:cs typeface="Calibri"/>
              </a:rPr>
              <a:t>Single</a:t>
            </a:r>
            <a:r>
              <a:rPr sz="2400" spc="-15" dirty="0">
                <a:latin typeface="Calibri"/>
                <a:cs typeface="Calibri"/>
              </a:rPr>
              <a:t> </a:t>
            </a:r>
            <a:r>
              <a:rPr sz="2400" spc="-20" dirty="0">
                <a:latin typeface="Calibri"/>
                <a:cs typeface="Calibri"/>
              </a:rPr>
              <a:t>pass</a:t>
            </a:r>
            <a:endParaRPr sz="2400">
              <a:latin typeface="Calibri"/>
              <a:cs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8282" y="256857"/>
            <a:ext cx="4647565" cy="391795"/>
          </a:xfrm>
          <a:prstGeom prst="rect">
            <a:avLst/>
          </a:prstGeom>
        </p:spPr>
        <p:txBody>
          <a:bodyPr vert="horz" wrap="square" lIns="0" tIns="12700" rIns="0" bIns="0" rtlCol="0">
            <a:spAutoFit/>
          </a:bodyPr>
          <a:lstStyle/>
          <a:p>
            <a:pPr marL="12700">
              <a:lnSpc>
                <a:spcPct val="100000"/>
              </a:lnSpc>
              <a:spcBef>
                <a:spcPts val="100"/>
              </a:spcBef>
            </a:pPr>
            <a:r>
              <a:rPr sz="2400" b="1" u="heavy" dirty="0">
                <a:solidFill>
                  <a:srgbClr val="000000"/>
                </a:solidFill>
                <a:uFill>
                  <a:solidFill>
                    <a:srgbClr val="000000"/>
                  </a:solidFill>
                </a:uFill>
                <a:latin typeface="Calibri"/>
                <a:cs typeface="Calibri"/>
              </a:rPr>
              <a:t>4.</a:t>
            </a:r>
            <a:r>
              <a:rPr sz="2400" b="1" u="heavy" spc="-10" dirty="0">
                <a:solidFill>
                  <a:srgbClr val="000000"/>
                </a:solidFill>
                <a:uFill>
                  <a:solidFill>
                    <a:srgbClr val="000000"/>
                  </a:solidFill>
                </a:uFill>
                <a:latin typeface="Calibri"/>
                <a:cs typeface="Calibri"/>
              </a:rPr>
              <a:t> </a:t>
            </a:r>
            <a:r>
              <a:rPr sz="2400" b="1" u="heavy" dirty="0">
                <a:solidFill>
                  <a:srgbClr val="000000"/>
                </a:solidFill>
                <a:uFill>
                  <a:solidFill>
                    <a:srgbClr val="000000"/>
                  </a:solidFill>
                </a:uFill>
                <a:latin typeface="Calibri"/>
                <a:cs typeface="Calibri"/>
              </a:rPr>
              <a:t>Set</a:t>
            </a:r>
            <a:r>
              <a:rPr sz="2400" b="1" u="heavy" spc="-45" dirty="0">
                <a:solidFill>
                  <a:srgbClr val="000000"/>
                </a:solidFill>
                <a:uFill>
                  <a:solidFill>
                    <a:srgbClr val="000000"/>
                  </a:solidFill>
                </a:uFill>
                <a:latin typeface="Calibri"/>
                <a:cs typeface="Calibri"/>
              </a:rPr>
              <a:t> </a:t>
            </a:r>
            <a:r>
              <a:rPr sz="2400" b="1" u="heavy" spc="-130" dirty="0">
                <a:solidFill>
                  <a:srgbClr val="000000"/>
                </a:solidFill>
                <a:uFill>
                  <a:solidFill>
                    <a:srgbClr val="000000"/>
                  </a:solidFill>
                </a:uFill>
                <a:latin typeface="Calibri"/>
                <a:cs typeface="Calibri"/>
              </a:rPr>
              <a:t>ISODATA</a:t>
            </a:r>
            <a:r>
              <a:rPr sz="2400" b="1" u="heavy" dirty="0">
                <a:solidFill>
                  <a:srgbClr val="000000"/>
                </a:solidFill>
                <a:uFill>
                  <a:solidFill>
                    <a:srgbClr val="000000"/>
                  </a:solidFill>
                </a:uFill>
                <a:latin typeface="Calibri"/>
                <a:cs typeface="Calibri"/>
              </a:rPr>
              <a:t> </a:t>
            </a:r>
            <a:r>
              <a:rPr sz="2400" b="1" u="heavy" spc="-10" dirty="0">
                <a:solidFill>
                  <a:srgbClr val="000000"/>
                </a:solidFill>
                <a:uFill>
                  <a:solidFill>
                    <a:srgbClr val="000000"/>
                  </a:solidFill>
                </a:uFill>
                <a:latin typeface="Calibri"/>
                <a:cs typeface="Calibri"/>
              </a:rPr>
              <a:t>Cluster</a:t>
            </a:r>
            <a:r>
              <a:rPr sz="2400" b="1" u="heavy" spc="-130" dirty="0">
                <a:solidFill>
                  <a:srgbClr val="000000"/>
                </a:solidFill>
                <a:uFill>
                  <a:solidFill>
                    <a:srgbClr val="000000"/>
                  </a:solidFill>
                </a:uFill>
                <a:latin typeface="Calibri"/>
                <a:cs typeface="Calibri"/>
              </a:rPr>
              <a:t> </a:t>
            </a:r>
            <a:r>
              <a:rPr sz="2400" b="1" u="heavy" spc="-10" dirty="0">
                <a:solidFill>
                  <a:srgbClr val="000000"/>
                </a:solidFill>
                <a:uFill>
                  <a:solidFill>
                    <a:srgbClr val="000000"/>
                  </a:solidFill>
                </a:uFill>
                <a:latin typeface="Calibri"/>
                <a:cs typeface="Calibri"/>
              </a:rPr>
              <a:t>specifications:</a:t>
            </a:r>
            <a:endParaRPr sz="2400">
              <a:latin typeface="Calibri"/>
              <a:cs typeface="Calibri"/>
            </a:endParaRPr>
          </a:p>
        </p:txBody>
      </p:sp>
      <p:sp>
        <p:nvSpPr>
          <p:cNvPr id="3" name="object 3"/>
          <p:cNvSpPr txBox="1"/>
          <p:nvPr/>
        </p:nvSpPr>
        <p:spPr>
          <a:xfrm>
            <a:off x="228282" y="752792"/>
            <a:ext cx="6521450" cy="5809615"/>
          </a:xfrm>
          <a:prstGeom prst="rect">
            <a:avLst/>
          </a:prstGeom>
        </p:spPr>
        <p:txBody>
          <a:bodyPr vert="horz" wrap="square" lIns="0" tIns="15875" rIns="0" bIns="0" rtlCol="0">
            <a:spAutoFit/>
          </a:bodyPr>
          <a:lstStyle/>
          <a:p>
            <a:pPr marL="12700" marR="5080" algn="just">
              <a:lnSpc>
                <a:spcPct val="100000"/>
              </a:lnSpc>
              <a:spcBef>
                <a:spcPts val="125"/>
              </a:spcBef>
            </a:pPr>
            <a:r>
              <a:rPr sz="2000" spc="-10" dirty="0">
                <a:latin typeface="Calibri"/>
                <a:cs typeface="Calibri"/>
              </a:rPr>
              <a:t>Compared</a:t>
            </a:r>
            <a:r>
              <a:rPr sz="2000" spc="-105" dirty="0">
                <a:latin typeface="Calibri"/>
                <a:cs typeface="Calibri"/>
              </a:rPr>
              <a:t> </a:t>
            </a:r>
            <a:r>
              <a:rPr sz="2000" dirty="0">
                <a:latin typeface="Calibri"/>
                <a:cs typeface="Calibri"/>
              </a:rPr>
              <a:t>to</a:t>
            </a:r>
            <a:r>
              <a:rPr sz="2000" spc="-50" dirty="0">
                <a:latin typeface="Calibri"/>
                <a:cs typeface="Calibri"/>
              </a:rPr>
              <a:t> </a:t>
            </a:r>
            <a:r>
              <a:rPr sz="2000" dirty="0">
                <a:latin typeface="Calibri"/>
                <a:cs typeface="Calibri"/>
              </a:rPr>
              <a:t>the</a:t>
            </a:r>
            <a:r>
              <a:rPr sz="2000" spc="-55" dirty="0">
                <a:latin typeface="Calibri"/>
                <a:cs typeface="Calibri"/>
              </a:rPr>
              <a:t> </a:t>
            </a:r>
            <a:r>
              <a:rPr sz="2000" spc="-10" dirty="0">
                <a:latin typeface="Calibri"/>
                <a:cs typeface="Calibri"/>
              </a:rPr>
              <a:t>Single</a:t>
            </a:r>
            <a:r>
              <a:rPr sz="2000" spc="-55" dirty="0">
                <a:latin typeface="Calibri"/>
                <a:cs typeface="Calibri"/>
              </a:rPr>
              <a:t> </a:t>
            </a:r>
            <a:r>
              <a:rPr sz="2000" dirty="0">
                <a:latin typeface="Calibri"/>
                <a:cs typeface="Calibri"/>
              </a:rPr>
              <a:t>pass</a:t>
            </a:r>
            <a:r>
              <a:rPr sz="2000" spc="10" dirty="0">
                <a:latin typeface="Calibri"/>
                <a:cs typeface="Calibri"/>
              </a:rPr>
              <a:t> </a:t>
            </a:r>
            <a:r>
              <a:rPr sz="2000" spc="-20" dirty="0">
                <a:latin typeface="Calibri"/>
                <a:cs typeface="Calibri"/>
              </a:rPr>
              <a:t>algorithm,</a:t>
            </a:r>
            <a:r>
              <a:rPr sz="2000" spc="-75" dirty="0">
                <a:latin typeface="Calibri"/>
                <a:cs typeface="Calibri"/>
              </a:rPr>
              <a:t> </a:t>
            </a:r>
            <a:r>
              <a:rPr sz="2000" dirty="0">
                <a:latin typeface="Calibri"/>
                <a:cs typeface="Calibri"/>
              </a:rPr>
              <a:t>you</a:t>
            </a:r>
            <a:r>
              <a:rPr sz="2000" spc="-40" dirty="0">
                <a:latin typeface="Calibri"/>
                <a:cs typeface="Calibri"/>
              </a:rPr>
              <a:t> </a:t>
            </a:r>
            <a:r>
              <a:rPr sz="2000" spc="-10" dirty="0">
                <a:latin typeface="Calibri"/>
                <a:cs typeface="Calibri"/>
              </a:rPr>
              <a:t>can</a:t>
            </a:r>
            <a:r>
              <a:rPr sz="2000" spc="-40" dirty="0">
                <a:latin typeface="Calibri"/>
                <a:cs typeface="Calibri"/>
              </a:rPr>
              <a:t> </a:t>
            </a:r>
            <a:r>
              <a:rPr sz="2000" dirty="0">
                <a:latin typeface="Calibri"/>
                <a:cs typeface="Calibri"/>
              </a:rPr>
              <a:t>set</a:t>
            </a:r>
            <a:r>
              <a:rPr sz="2000" spc="-100" dirty="0">
                <a:latin typeface="Calibri"/>
                <a:cs typeface="Calibri"/>
              </a:rPr>
              <a:t> </a:t>
            </a:r>
            <a:r>
              <a:rPr sz="2000" dirty="0">
                <a:latin typeface="Calibri"/>
                <a:cs typeface="Calibri"/>
              </a:rPr>
              <a:t>the</a:t>
            </a:r>
            <a:r>
              <a:rPr sz="2000" spc="-60" dirty="0">
                <a:latin typeface="Calibri"/>
                <a:cs typeface="Calibri"/>
              </a:rPr>
              <a:t> </a:t>
            </a:r>
            <a:r>
              <a:rPr sz="2000" spc="-10" dirty="0">
                <a:latin typeface="Calibri"/>
                <a:cs typeface="Calibri"/>
              </a:rPr>
              <a:t>number </a:t>
            </a:r>
            <a:r>
              <a:rPr sz="2000" dirty="0">
                <a:latin typeface="Calibri"/>
                <a:cs typeface="Calibri"/>
              </a:rPr>
              <a:t>of</a:t>
            </a:r>
            <a:r>
              <a:rPr sz="2000" spc="409" dirty="0">
                <a:latin typeface="Calibri"/>
                <a:cs typeface="Calibri"/>
              </a:rPr>
              <a:t> </a:t>
            </a:r>
            <a:r>
              <a:rPr sz="2000" dirty="0">
                <a:latin typeface="Calibri"/>
                <a:cs typeface="Calibri"/>
              </a:rPr>
              <a:t>clusters</a:t>
            </a:r>
            <a:r>
              <a:rPr sz="2000" spc="459" dirty="0">
                <a:latin typeface="Calibri"/>
                <a:cs typeface="Calibri"/>
              </a:rPr>
              <a:t> </a:t>
            </a:r>
            <a:r>
              <a:rPr sz="2000" dirty="0">
                <a:latin typeface="Calibri"/>
                <a:cs typeface="Calibri"/>
              </a:rPr>
              <a:t>(Number</a:t>
            </a:r>
            <a:r>
              <a:rPr sz="2000" spc="405" dirty="0">
                <a:latin typeface="Calibri"/>
                <a:cs typeface="Calibri"/>
              </a:rPr>
              <a:t> </a:t>
            </a:r>
            <a:r>
              <a:rPr sz="2000" dirty="0">
                <a:latin typeface="Calibri"/>
                <a:cs typeface="Calibri"/>
              </a:rPr>
              <a:t>clusters)</a:t>
            </a:r>
            <a:r>
              <a:rPr sz="2000" spc="425" dirty="0">
                <a:latin typeface="Calibri"/>
                <a:cs typeface="Calibri"/>
              </a:rPr>
              <a:t> </a:t>
            </a:r>
            <a:r>
              <a:rPr sz="2000" dirty="0">
                <a:latin typeface="Calibri"/>
                <a:cs typeface="Calibri"/>
              </a:rPr>
              <a:t>and,</a:t>
            </a:r>
            <a:r>
              <a:rPr sz="2000" spc="380" dirty="0">
                <a:latin typeface="Calibri"/>
                <a:cs typeface="Calibri"/>
              </a:rPr>
              <a:t> </a:t>
            </a:r>
            <a:r>
              <a:rPr sz="2000" dirty="0">
                <a:latin typeface="Calibri"/>
                <a:cs typeface="Calibri"/>
              </a:rPr>
              <a:t>similarly</a:t>
            </a:r>
            <a:r>
              <a:rPr sz="2000" spc="420" dirty="0">
                <a:latin typeface="Calibri"/>
                <a:cs typeface="Calibri"/>
              </a:rPr>
              <a:t> </a:t>
            </a:r>
            <a:r>
              <a:rPr sz="2000" dirty="0">
                <a:latin typeface="Calibri"/>
                <a:cs typeface="Calibri"/>
              </a:rPr>
              <a:t>to</a:t>
            </a:r>
            <a:r>
              <a:rPr sz="2000" spc="415" dirty="0">
                <a:latin typeface="Calibri"/>
                <a:cs typeface="Calibri"/>
              </a:rPr>
              <a:t> </a:t>
            </a:r>
            <a:r>
              <a:rPr sz="2000" dirty="0">
                <a:latin typeface="Calibri"/>
                <a:cs typeface="Calibri"/>
              </a:rPr>
              <a:t>the</a:t>
            </a:r>
            <a:r>
              <a:rPr sz="2000" spc="405" dirty="0">
                <a:latin typeface="Calibri"/>
                <a:cs typeface="Calibri"/>
              </a:rPr>
              <a:t> </a:t>
            </a:r>
            <a:r>
              <a:rPr sz="2000" spc="-10" dirty="0">
                <a:latin typeface="Calibri"/>
                <a:cs typeface="Calibri"/>
              </a:rPr>
              <a:t>previous </a:t>
            </a:r>
            <a:r>
              <a:rPr sz="2000" dirty="0">
                <a:latin typeface="Calibri"/>
                <a:cs typeface="Calibri"/>
              </a:rPr>
              <a:t>case,</a:t>
            </a:r>
            <a:r>
              <a:rPr sz="2000" spc="240" dirty="0">
                <a:latin typeface="Calibri"/>
                <a:cs typeface="Calibri"/>
              </a:rPr>
              <a:t> </a:t>
            </a:r>
            <a:r>
              <a:rPr sz="2000" dirty="0">
                <a:latin typeface="Calibri"/>
                <a:cs typeface="Calibri"/>
              </a:rPr>
              <a:t>the</a:t>
            </a:r>
            <a:r>
              <a:rPr sz="2000" spc="265" dirty="0">
                <a:latin typeface="Calibri"/>
                <a:cs typeface="Calibri"/>
              </a:rPr>
              <a:t> </a:t>
            </a:r>
            <a:r>
              <a:rPr sz="2000" dirty="0">
                <a:latin typeface="Calibri"/>
                <a:cs typeface="Calibri"/>
              </a:rPr>
              <a:t>value</a:t>
            </a:r>
            <a:r>
              <a:rPr sz="2000" spc="265" dirty="0">
                <a:latin typeface="Calibri"/>
                <a:cs typeface="Calibri"/>
              </a:rPr>
              <a:t> </a:t>
            </a:r>
            <a:r>
              <a:rPr sz="2000" dirty="0">
                <a:latin typeface="Calibri"/>
                <a:cs typeface="Calibri"/>
              </a:rPr>
              <a:t>of</a:t>
            </a:r>
            <a:r>
              <a:rPr sz="2000" spc="275" dirty="0">
                <a:latin typeface="Calibri"/>
                <a:cs typeface="Calibri"/>
              </a:rPr>
              <a:t> </a:t>
            </a:r>
            <a:r>
              <a:rPr sz="2000" dirty="0">
                <a:latin typeface="Calibri"/>
                <a:cs typeface="Calibri"/>
              </a:rPr>
              <a:t>the</a:t>
            </a:r>
            <a:r>
              <a:rPr sz="2000" spc="200" dirty="0">
                <a:latin typeface="Calibri"/>
                <a:cs typeface="Calibri"/>
              </a:rPr>
              <a:t> </a:t>
            </a:r>
            <a:r>
              <a:rPr sz="2000" dirty="0">
                <a:latin typeface="Calibri"/>
                <a:cs typeface="Calibri"/>
              </a:rPr>
              <a:t>minimum</a:t>
            </a:r>
            <a:r>
              <a:rPr sz="2000" spc="325" dirty="0">
                <a:latin typeface="Calibri"/>
                <a:cs typeface="Calibri"/>
              </a:rPr>
              <a:t> </a:t>
            </a:r>
            <a:r>
              <a:rPr sz="2000" dirty="0">
                <a:latin typeface="Calibri"/>
                <a:cs typeface="Calibri"/>
              </a:rPr>
              <a:t>number</a:t>
            </a:r>
            <a:r>
              <a:rPr sz="2000" spc="265" dirty="0">
                <a:latin typeface="Calibri"/>
                <a:cs typeface="Calibri"/>
              </a:rPr>
              <a:t> </a:t>
            </a:r>
            <a:r>
              <a:rPr sz="2000" dirty="0">
                <a:latin typeface="Calibri"/>
                <a:cs typeface="Calibri"/>
              </a:rPr>
              <a:t>of</a:t>
            </a:r>
            <a:r>
              <a:rPr sz="2000" spc="275" dirty="0">
                <a:latin typeface="Calibri"/>
                <a:cs typeface="Calibri"/>
              </a:rPr>
              <a:t> </a:t>
            </a:r>
            <a:r>
              <a:rPr sz="2000" dirty="0">
                <a:latin typeface="Calibri"/>
                <a:cs typeface="Calibri"/>
              </a:rPr>
              <a:t>pixels</a:t>
            </a:r>
            <a:r>
              <a:rPr sz="2000" spc="320" dirty="0">
                <a:latin typeface="Calibri"/>
                <a:cs typeface="Calibri"/>
              </a:rPr>
              <a:t> </a:t>
            </a:r>
            <a:r>
              <a:rPr sz="2000" dirty="0">
                <a:latin typeface="Calibri"/>
                <a:cs typeface="Calibri"/>
              </a:rPr>
              <a:t>forming</a:t>
            </a:r>
            <a:r>
              <a:rPr sz="2000" spc="250" dirty="0">
                <a:latin typeface="Calibri"/>
                <a:cs typeface="Calibri"/>
              </a:rPr>
              <a:t> </a:t>
            </a:r>
            <a:r>
              <a:rPr sz="2000" spc="-60" dirty="0">
                <a:latin typeface="Calibri"/>
                <a:cs typeface="Calibri"/>
              </a:rPr>
              <a:t>a </a:t>
            </a:r>
            <a:r>
              <a:rPr sz="2000" dirty="0">
                <a:latin typeface="Calibri"/>
                <a:cs typeface="Calibri"/>
              </a:rPr>
              <a:t>cluster</a:t>
            </a:r>
            <a:r>
              <a:rPr sz="2000" spc="-85" dirty="0">
                <a:latin typeface="Calibri"/>
                <a:cs typeface="Calibri"/>
              </a:rPr>
              <a:t> </a:t>
            </a:r>
            <a:r>
              <a:rPr sz="2000" dirty="0">
                <a:latin typeface="Calibri"/>
                <a:cs typeface="Calibri"/>
              </a:rPr>
              <a:t>(Minimum</a:t>
            </a:r>
            <a:r>
              <a:rPr sz="2000" spc="-35" dirty="0">
                <a:latin typeface="Calibri"/>
                <a:cs typeface="Calibri"/>
              </a:rPr>
              <a:t> </a:t>
            </a:r>
            <a:r>
              <a:rPr sz="2000" spc="-20" dirty="0">
                <a:latin typeface="Calibri"/>
                <a:cs typeface="Calibri"/>
              </a:rPr>
              <a:t>cluster</a:t>
            </a:r>
            <a:r>
              <a:rPr sz="2000" spc="-80" dirty="0">
                <a:latin typeface="Calibri"/>
                <a:cs typeface="Calibri"/>
              </a:rPr>
              <a:t> </a:t>
            </a:r>
            <a:r>
              <a:rPr sz="2000" spc="-10" dirty="0">
                <a:latin typeface="Calibri"/>
                <a:cs typeface="Calibri"/>
              </a:rPr>
              <a:t>size).</a:t>
            </a:r>
            <a:r>
              <a:rPr sz="2000" spc="-40" dirty="0">
                <a:latin typeface="Calibri"/>
                <a:cs typeface="Calibri"/>
              </a:rPr>
              <a:t> </a:t>
            </a:r>
            <a:r>
              <a:rPr sz="2000" dirty="0">
                <a:latin typeface="Calibri"/>
                <a:cs typeface="Calibri"/>
              </a:rPr>
              <a:t>The</a:t>
            </a:r>
            <a:r>
              <a:rPr sz="2000" spc="-90" dirty="0">
                <a:latin typeface="Calibri"/>
                <a:cs typeface="Calibri"/>
              </a:rPr>
              <a:t> </a:t>
            </a:r>
            <a:r>
              <a:rPr sz="2000" spc="-20" dirty="0">
                <a:latin typeface="Calibri"/>
                <a:cs typeface="Calibri"/>
              </a:rPr>
              <a:t>Convergence</a:t>
            </a:r>
            <a:r>
              <a:rPr sz="2000" spc="-90" dirty="0">
                <a:latin typeface="Calibri"/>
                <a:cs typeface="Calibri"/>
              </a:rPr>
              <a:t> </a:t>
            </a:r>
            <a:r>
              <a:rPr sz="2000" dirty="0">
                <a:latin typeface="Calibri"/>
                <a:cs typeface="Calibri"/>
              </a:rPr>
              <a:t>(%)</a:t>
            </a:r>
            <a:r>
              <a:rPr sz="2000" spc="-65" dirty="0">
                <a:latin typeface="Calibri"/>
                <a:cs typeface="Calibri"/>
              </a:rPr>
              <a:t> </a:t>
            </a:r>
            <a:r>
              <a:rPr sz="2000" spc="-10" dirty="0">
                <a:latin typeface="Calibri"/>
                <a:cs typeface="Calibri"/>
              </a:rPr>
              <a:t>parameter </a:t>
            </a:r>
            <a:r>
              <a:rPr sz="2000" dirty="0">
                <a:latin typeface="Calibri"/>
                <a:cs typeface="Calibri"/>
              </a:rPr>
              <a:t>affects</a:t>
            </a:r>
            <a:r>
              <a:rPr sz="2000" spc="75" dirty="0">
                <a:latin typeface="Calibri"/>
                <a:cs typeface="Calibri"/>
              </a:rPr>
              <a:t> </a:t>
            </a:r>
            <a:r>
              <a:rPr sz="2000" dirty="0">
                <a:latin typeface="Calibri"/>
                <a:cs typeface="Calibri"/>
              </a:rPr>
              <a:t>the</a:t>
            </a:r>
            <a:r>
              <a:rPr sz="2000" spc="25" dirty="0">
                <a:latin typeface="Calibri"/>
                <a:cs typeface="Calibri"/>
              </a:rPr>
              <a:t> </a:t>
            </a:r>
            <a:r>
              <a:rPr sz="2000" dirty="0">
                <a:latin typeface="Calibri"/>
                <a:cs typeface="Calibri"/>
              </a:rPr>
              <a:t>number</a:t>
            </a:r>
            <a:r>
              <a:rPr sz="2000" spc="25" dirty="0">
                <a:latin typeface="Calibri"/>
                <a:cs typeface="Calibri"/>
              </a:rPr>
              <a:t> </a:t>
            </a:r>
            <a:r>
              <a:rPr sz="2000" dirty="0">
                <a:latin typeface="Calibri"/>
                <a:cs typeface="Calibri"/>
              </a:rPr>
              <a:t>of</a:t>
            </a:r>
            <a:r>
              <a:rPr sz="2000" spc="-25" dirty="0">
                <a:latin typeface="Calibri"/>
                <a:cs typeface="Calibri"/>
              </a:rPr>
              <a:t> </a:t>
            </a:r>
            <a:r>
              <a:rPr sz="2000" dirty="0">
                <a:latin typeface="Calibri"/>
                <a:cs typeface="Calibri"/>
              </a:rPr>
              <a:t>successive</a:t>
            </a:r>
            <a:r>
              <a:rPr sz="2000" spc="20" dirty="0">
                <a:latin typeface="Calibri"/>
                <a:cs typeface="Calibri"/>
              </a:rPr>
              <a:t> </a:t>
            </a:r>
            <a:r>
              <a:rPr sz="2000" dirty="0">
                <a:latin typeface="Calibri"/>
                <a:cs typeface="Calibri"/>
              </a:rPr>
              <a:t>repeated</a:t>
            </a:r>
            <a:r>
              <a:rPr sz="2000" spc="45" dirty="0">
                <a:latin typeface="Calibri"/>
                <a:cs typeface="Calibri"/>
              </a:rPr>
              <a:t> </a:t>
            </a:r>
            <a:r>
              <a:rPr sz="2000" spc="-10" dirty="0">
                <a:latin typeface="Calibri"/>
                <a:cs typeface="Calibri"/>
              </a:rPr>
              <a:t>calculations</a:t>
            </a:r>
            <a:r>
              <a:rPr sz="2000" spc="85" dirty="0">
                <a:latin typeface="Calibri"/>
                <a:cs typeface="Calibri"/>
              </a:rPr>
              <a:t> </a:t>
            </a:r>
            <a:r>
              <a:rPr sz="2000" dirty="0">
                <a:latin typeface="Calibri"/>
                <a:cs typeface="Calibri"/>
              </a:rPr>
              <a:t>of</a:t>
            </a:r>
            <a:r>
              <a:rPr sz="2000" spc="40" dirty="0">
                <a:latin typeface="Calibri"/>
                <a:cs typeface="Calibri"/>
              </a:rPr>
              <a:t> </a:t>
            </a:r>
            <a:r>
              <a:rPr sz="2000" spc="-25" dirty="0">
                <a:latin typeface="Calibri"/>
                <a:cs typeface="Calibri"/>
              </a:rPr>
              <a:t>new </a:t>
            </a:r>
            <a:r>
              <a:rPr sz="2000" dirty="0">
                <a:latin typeface="Calibri"/>
                <a:cs typeface="Calibri"/>
              </a:rPr>
              <a:t>cluster</a:t>
            </a:r>
            <a:r>
              <a:rPr sz="2000" spc="40" dirty="0">
                <a:latin typeface="Calibri"/>
                <a:cs typeface="Calibri"/>
              </a:rPr>
              <a:t> </a:t>
            </a:r>
            <a:r>
              <a:rPr sz="2000" dirty="0">
                <a:latin typeface="Calibri"/>
                <a:cs typeface="Calibri"/>
              </a:rPr>
              <a:t>centers</a:t>
            </a:r>
            <a:r>
              <a:rPr sz="2000" spc="90" dirty="0">
                <a:latin typeface="Calibri"/>
                <a:cs typeface="Calibri"/>
              </a:rPr>
              <a:t> </a:t>
            </a:r>
            <a:r>
              <a:rPr sz="2000" dirty="0">
                <a:latin typeface="Calibri"/>
                <a:cs typeface="Calibri"/>
              </a:rPr>
              <a:t>-</a:t>
            </a:r>
            <a:r>
              <a:rPr sz="2000" spc="50" dirty="0">
                <a:latin typeface="Calibri"/>
                <a:cs typeface="Calibri"/>
              </a:rPr>
              <a:t> </a:t>
            </a:r>
            <a:r>
              <a:rPr sz="2000" spc="-10" dirty="0">
                <a:latin typeface="Calibri"/>
                <a:cs typeface="Calibri"/>
              </a:rPr>
              <a:t>iterations.</a:t>
            </a:r>
            <a:r>
              <a:rPr sz="2000" spc="80" dirty="0">
                <a:latin typeface="Calibri"/>
                <a:cs typeface="Calibri"/>
              </a:rPr>
              <a:t> </a:t>
            </a:r>
            <a:r>
              <a:rPr sz="2000" dirty="0">
                <a:latin typeface="Calibri"/>
                <a:cs typeface="Calibri"/>
              </a:rPr>
              <a:t>If</a:t>
            </a:r>
            <a:r>
              <a:rPr sz="2000" spc="-15" dirty="0">
                <a:latin typeface="Calibri"/>
                <a:cs typeface="Calibri"/>
              </a:rPr>
              <a:t> </a:t>
            </a:r>
            <a:r>
              <a:rPr sz="2000" dirty="0">
                <a:latin typeface="Calibri"/>
                <a:cs typeface="Calibri"/>
              </a:rPr>
              <a:t>the</a:t>
            </a:r>
            <a:r>
              <a:rPr sz="2000" spc="40" dirty="0">
                <a:latin typeface="Calibri"/>
                <a:cs typeface="Calibri"/>
              </a:rPr>
              <a:t> </a:t>
            </a:r>
            <a:r>
              <a:rPr sz="2000" dirty="0">
                <a:latin typeface="Calibri"/>
                <a:cs typeface="Calibri"/>
              </a:rPr>
              <a:t>number</a:t>
            </a:r>
            <a:r>
              <a:rPr sz="2000" spc="45" dirty="0">
                <a:latin typeface="Calibri"/>
                <a:cs typeface="Calibri"/>
              </a:rPr>
              <a:t> </a:t>
            </a:r>
            <a:r>
              <a:rPr sz="2000" dirty="0">
                <a:latin typeface="Calibri"/>
                <a:cs typeface="Calibri"/>
              </a:rPr>
              <a:t>of</a:t>
            </a:r>
            <a:r>
              <a:rPr sz="2000" spc="50" dirty="0">
                <a:latin typeface="Calibri"/>
                <a:cs typeface="Calibri"/>
              </a:rPr>
              <a:t> </a:t>
            </a:r>
            <a:r>
              <a:rPr sz="2000" dirty="0">
                <a:latin typeface="Calibri"/>
                <a:cs typeface="Calibri"/>
              </a:rPr>
              <a:t>pixels</a:t>
            </a:r>
            <a:r>
              <a:rPr sz="2000" spc="100" dirty="0">
                <a:latin typeface="Calibri"/>
                <a:cs typeface="Calibri"/>
              </a:rPr>
              <a:t> </a:t>
            </a:r>
            <a:r>
              <a:rPr sz="2000" dirty="0">
                <a:latin typeface="Calibri"/>
                <a:cs typeface="Calibri"/>
              </a:rPr>
              <a:t>that</a:t>
            </a:r>
            <a:r>
              <a:rPr sz="2000" spc="65" dirty="0">
                <a:latin typeface="Calibri"/>
                <a:cs typeface="Calibri"/>
              </a:rPr>
              <a:t> </a:t>
            </a:r>
            <a:r>
              <a:rPr sz="2000" dirty="0">
                <a:latin typeface="Calibri"/>
                <a:cs typeface="Calibri"/>
              </a:rPr>
              <a:t>do</a:t>
            </a:r>
            <a:r>
              <a:rPr sz="2000" spc="55" dirty="0">
                <a:latin typeface="Calibri"/>
                <a:cs typeface="Calibri"/>
              </a:rPr>
              <a:t> </a:t>
            </a:r>
            <a:r>
              <a:rPr sz="2000" spc="-25" dirty="0">
                <a:latin typeface="Calibri"/>
                <a:cs typeface="Calibri"/>
              </a:rPr>
              <a:t>not </a:t>
            </a:r>
            <a:r>
              <a:rPr sz="2000" dirty="0">
                <a:latin typeface="Calibri"/>
                <a:cs typeface="Calibri"/>
              </a:rPr>
              <a:t>change</a:t>
            </a:r>
            <a:r>
              <a:rPr sz="2000" spc="-25" dirty="0">
                <a:latin typeface="Calibri"/>
                <a:cs typeface="Calibri"/>
              </a:rPr>
              <a:t> </a:t>
            </a:r>
            <a:r>
              <a:rPr sz="2000" dirty="0">
                <a:latin typeface="Calibri"/>
                <a:cs typeface="Calibri"/>
              </a:rPr>
              <a:t>their</a:t>
            </a:r>
            <a:r>
              <a:rPr sz="2000" spc="35" dirty="0">
                <a:latin typeface="Calibri"/>
                <a:cs typeface="Calibri"/>
              </a:rPr>
              <a:t> </a:t>
            </a:r>
            <a:r>
              <a:rPr sz="2000" dirty="0">
                <a:latin typeface="Calibri"/>
                <a:cs typeface="Calibri"/>
              </a:rPr>
              <a:t>belonging</a:t>
            </a:r>
            <a:r>
              <a:rPr sz="2000" spc="25" dirty="0">
                <a:latin typeface="Calibri"/>
                <a:cs typeface="Calibri"/>
              </a:rPr>
              <a:t> </a:t>
            </a:r>
            <a:r>
              <a:rPr sz="2000" dirty="0">
                <a:latin typeface="Calibri"/>
                <a:cs typeface="Calibri"/>
              </a:rPr>
              <a:t>to</a:t>
            </a:r>
            <a:r>
              <a:rPr sz="2000" spc="-15" dirty="0">
                <a:latin typeface="Calibri"/>
                <a:cs typeface="Calibri"/>
              </a:rPr>
              <a:t> </a:t>
            </a:r>
            <a:r>
              <a:rPr sz="2000" dirty="0">
                <a:latin typeface="Calibri"/>
                <a:cs typeface="Calibri"/>
              </a:rPr>
              <a:t>a</a:t>
            </a:r>
            <a:r>
              <a:rPr sz="2000" spc="65" dirty="0">
                <a:latin typeface="Calibri"/>
                <a:cs typeface="Calibri"/>
              </a:rPr>
              <a:t> </a:t>
            </a:r>
            <a:r>
              <a:rPr sz="2000" dirty="0">
                <a:latin typeface="Calibri"/>
                <a:cs typeface="Calibri"/>
              </a:rPr>
              <a:t>certain</a:t>
            </a:r>
            <a:r>
              <a:rPr sz="2000" spc="55" dirty="0">
                <a:latin typeface="Calibri"/>
                <a:cs typeface="Calibri"/>
              </a:rPr>
              <a:t> </a:t>
            </a:r>
            <a:r>
              <a:rPr sz="2000" dirty="0">
                <a:latin typeface="Calibri"/>
                <a:cs typeface="Calibri"/>
              </a:rPr>
              <a:t>cluster</a:t>
            </a:r>
            <a:r>
              <a:rPr sz="2000" spc="45" dirty="0">
                <a:latin typeface="Calibri"/>
                <a:cs typeface="Calibri"/>
              </a:rPr>
              <a:t> </a:t>
            </a:r>
            <a:r>
              <a:rPr sz="2000" dirty="0">
                <a:latin typeface="Calibri"/>
                <a:cs typeface="Calibri"/>
              </a:rPr>
              <a:t>during</a:t>
            </a:r>
            <a:r>
              <a:rPr sz="2000" spc="15" dirty="0">
                <a:latin typeface="Calibri"/>
                <a:cs typeface="Calibri"/>
              </a:rPr>
              <a:t> </a:t>
            </a:r>
            <a:r>
              <a:rPr sz="2000" dirty="0">
                <a:latin typeface="Calibri"/>
                <a:cs typeface="Calibri"/>
              </a:rPr>
              <a:t>the</a:t>
            </a:r>
            <a:r>
              <a:rPr sz="2000" spc="35" dirty="0">
                <a:latin typeface="Calibri"/>
                <a:cs typeface="Calibri"/>
              </a:rPr>
              <a:t> </a:t>
            </a:r>
            <a:r>
              <a:rPr sz="2000" spc="-10" dirty="0">
                <a:latin typeface="Calibri"/>
                <a:cs typeface="Calibri"/>
              </a:rPr>
              <a:t>iteration exceeds</a:t>
            </a:r>
            <a:r>
              <a:rPr sz="2000" spc="-50" dirty="0">
                <a:latin typeface="Calibri"/>
                <a:cs typeface="Calibri"/>
              </a:rPr>
              <a:t> </a:t>
            </a:r>
            <a:r>
              <a:rPr sz="2000" dirty="0">
                <a:latin typeface="Calibri"/>
                <a:cs typeface="Calibri"/>
              </a:rPr>
              <a:t>the</a:t>
            </a:r>
            <a:r>
              <a:rPr sz="2000" spc="-75" dirty="0">
                <a:latin typeface="Calibri"/>
                <a:cs typeface="Calibri"/>
              </a:rPr>
              <a:t> </a:t>
            </a:r>
            <a:r>
              <a:rPr sz="2000" spc="-10" dirty="0">
                <a:latin typeface="Calibri"/>
                <a:cs typeface="Calibri"/>
              </a:rPr>
              <a:t>specified</a:t>
            </a:r>
            <a:r>
              <a:rPr sz="2000" spc="-60" dirty="0">
                <a:latin typeface="Calibri"/>
                <a:cs typeface="Calibri"/>
              </a:rPr>
              <a:t> </a:t>
            </a:r>
            <a:r>
              <a:rPr sz="2000" dirty="0">
                <a:latin typeface="Calibri"/>
                <a:cs typeface="Calibri"/>
              </a:rPr>
              <a:t>value,</a:t>
            </a:r>
            <a:r>
              <a:rPr sz="2000" spc="-30" dirty="0">
                <a:latin typeface="Calibri"/>
                <a:cs typeface="Calibri"/>
              </a:rPr>
              <a:t> </a:t>
            </a:r>
            <a:r>
              <a:rPr sz="2000" spc="-10" dirty="0">
                <a:latin typeface="Calibri"/>
                <a:cs typeface="Calibri"/>
              </a:rPr>
              <a:t>then</a:t>
            </a:r>
            <a:r>
              <a:rPr sz="2000" spc="-105" dirty="0">
                <a:latin typeface="Calibri"/>
                <a:cs typeface="Calibri"/>
              </a:rPr>
              <a:t> </a:t>
            </a:r>
            <a:r>
              <a:rPr sz="2000" dirty="0">
                <a:latin typeface="Calibri"/>
                <a:cs typeface="Calibri"/>
              </a:rPr>
              <a:t>so-</a:t>
            </a:r>
            <a:r>
              <a:rPr sz="2000" spc="-10" dirty="0">
                <a:latin typeface="Calibri"/>
                <a:cs typeface="Calibri"/>
              </a:rPr>
              <a:t>called</a:t>
            </a:r>
            <a:r>
              <a:rPr sz="2000" spc="-65" dirty="0">
                <a:latin typeface="Calibri"/>
                <a:cs typeface="Calibri"/>
              </a:rPr>
              <a:t> </a:t>
            </a:r>
            <a:r>
              <a:rPr sz="2000" spc="-20" dirty="0">
                <a:latin typeface="Calibri"/>
                <a:cs typeface="Calibri"/>
              </a:rPr>
              <a:t>clusters</a:t>
            </a:r>
            <a:r>
              <a:rPr sz="2000" spc="-25" dirty="0">
                <a:latin typeface="Calibri"/>
                <a:cs typeface="Calibri"/>
              </a:rPr>
              <a:t> </a:t>
            </a:r>
            <a:r>
              <a:rPr sz="2000" dirty="0">
                <a:latin typeface="Calibri"/>
                <a:cs typeface="Calibri"/>
              </a:rPr>
              <a:t>are</a:t>
            </a:r>
            <a:r>
              <a:rPr sz="2000" spc="-80" dirty="0">
                <a:latin typeface="Calibri"/>
                <a:cs typeface="Calibri"/>
              </a:rPr>
              <a:t> </a:t>
            </a:r>
            <a:r>
              <a:rPr sz="2000" spc="-10" dirty="0">
                <a:latin typeface="Calibri"/>
                <a:cs typeface="Calibri"/>
              </a:rPr>
              <a:t>created. </a:t>
            </a:r>
            <a:r>
              <a:rPr sz="2000" dirty="0">
                <a:latin typeface="Calibri"/>
                <a:cs typeface="Calibri"/>
              </a:rPr>
              <a:t>stable</a:t>
            </a:r>
            <a:r>
              <a:rPr sz="2000" spc="-170" dirty="0">
                <a:latin typeface="Calibri"/>
                <a:cs typeface="Calibri"/>
              </a:rPr>
              <a:t> </a:t>
            </a:r>
            <a:r>
              <a:rPr sz="2000" dirty="0">
                <a:latin typeface="Calibri"/>
                <a:cs typeface="Calibri"/>
              </a:rPr>
              <a:t>and</a:t>
            </a:r>
            <a:r>
              <a:rPr sz="2000" spc="5" dirty="0">
                <a:latin typeface="Calibri"/>
                <a:cs typeface="Calibri"/>
              </a:rPr>
              <a:t> </a:t>
            </a:r>
            <a:r>
              <a:rPr sz="2000" spc="-10" dirty="0">
                <a:latin typeface="Calibri"/>
                <a:cs typeface="Calibri"/>
              </a:rPr>
              <a:t>the</a:t>
            </a:r>
            <a:r>
              <a:rPr sz="2000" spc="-95" dirty="0">
                <a:latin typeface="Calibri"/>
                <a:cs typeface="Calibri"/>
              </a:rPr>
              <a:t> </a:t>
            </a:r>
            <a:r>
              <a:rPr sz="2000" spc="-20" dirty="0">
                <a:latin typeface="Calibri"/>
                <a:cs typeface="Calibri"/>
              </a:rPr>
              <a:t>calculation</a:t>
            </a:r>
            <a:r>
              <a:rPr sz="2000" spc="-75" dirty="0">
                <a:latin typeface="Calibri"/>
                <a:cs typeface="Calibri"/>
              </a:rPr>
              <a:t> </a:t>
            </a:r>
            <a:r>
              <a:rPr sz="2000" dirty="0">
                <a:latin typeface="Calibri"/>
                <a:cs typeface="Calibri"/>
              </a:rPr>
              <a:t>is</a:t>
            </a:r>
            <a:r>
              <a:rPr sz="2000" spc="-20" dirty="0">
                <a:latin typeface="Calibri"/>
                <a:cs typeface="Calibri"/>
              </a:rPr>
              <a:t> </a:t>
            </a:r>
            <a:r>
              <a:rPr sz="2000" spc="-10" dirty="0">
                <a:latin typeface="Calibri"/>
                <a:cs typeface="Calibri"/>
              </a:rPr>
              <a:t>finished.</a:t>
            </a:r>
            <a:endParaRPr sz="2000">
              <a:latin typeface="Calibri"/>
              <a:cs typeface="Calibri"/>
            </a:endParaRPr>
          </a:p>
          <a:p>
            <a:pPr marL="12700" marR="5080" algn="just">
              <a:lnSpc>
                <a:spcPct val="100000"/>
              </a:lnSpc>
              <a:spcBef>
                <a:spcPts val="2285"/>
              </a:spcBef>
            </a:pPr>
            <a:r>
              <a:rPr sz="2000" dirty="0">
                <a:latin typeface="Calibri"/>
                <a:cs typeface="Calibri"/>
              </a:rPr>
              <a:t>The method</a:t>
            </a:r>
            <a:r>
              <a:rPr sz="2000" spc="-45" dirty="0">
                <a:latin typeface="Calibri"/>
                <a:cs typeface="Calibri"/>
              </a:rPr>
              <a:t> </a:t>
            </a:r>
            <a:r>
              <a:rPr sz="2000" dirty="0">
                <a:latin typeface="Calibri"/>
                <a:cs typeface="Calibri"/>
              </a:rPr>
              <a:t>of</a:t>
            </a:r>
            <a:r>
              <a:rPr sz="2000" spc="20" dirty="0">
                <a:latin typeface="Calibri"/>
                <a:cs typeface="Calibri"/>
              </a:rPr>
              <a:t> </a:t>
            </a:r>
            <a:r>
              <a:rPr sz="2000" dirty="0">
                <a:latin typeface="Calibri"/>
                <a:cs typeface="Calibri"/>
              </a:rPr>
              <a:t>cluster</a:t>
            </a:r>
            <a:r>
              <a:rPr sz="2000" spc="5" dirty="0">
                <a:latin typeface="Calibri"/>
                <a:cs typeface="Calibri"/>
              </a:rPr>
              <a:t> </a:t>
            </a:r>
            <a:r>
              <a:rPr sz="2000" spc="-10" dirty="0">
                <a:latin typeface="Calibri"/>
                <a:cs typeface="Calibri"/>
              </a:rPr>
              <a:t>initialization,</a:t>
            </a:r>
            <a:r>
              <a:rPr sz="2000" spc="-25" dirty="0">
                <a:latin typeface="Calibri"/>
                <a:cs typeface="Calibri"/>
              </a:rPr>
              <a:t> </a:t>
            </a:r>
            <a:r>
              <a:rPr sz="2000" dirty="0">
                <a:latin typeface="Calibri"/>
                <a:cs typeface="Calibri"/>
              </a:rPr>
              <a:t>which</a:t>
            </a:r>
            <a:r>
              <a:rPr sz="2000" spc="15" dirty="0">
                <a:latin typeface="Calibri"/>
                <a:cs typeface="Calibri"/>
              </a:rPr>
              <a:t> </a:t>
            </a:r>
            <a:r>
              <a:rPr sz="2000" dirty="0">
                <a:latin typeface="Calibri"/>
                <a:cs typeface="Calibri"/>
              </a:rPr>
              <a:t>you</a:t>
            </a:r>
            <a:r>
              <a:rPr sz="2000" spc="-50" dirty="0">
                <a:latin typeface="Calibri"/>
                <a:cs typeface="Calibri"/>
              </a:rPr>
              <a:t> </a:t>
            </a:r>
            <a:r>
              <a:rPr sz="2000" dirty="0">
                <a:latin typeface="Calibri"/>
                <a:cs typeface="Calibri"/>
              </a:rPr>
              <a:t>set</a:t>
            </a:r>
            <a:r>
              <a:rPr sz="2000" spc="30" dirty="0">
                <a:latin typeface="Calibri"/>
                <a:cs typeface="Calibri"/>
              </a:rPr>
              <a:t> </a:t>
            </a:r>
            <a:r>
              <a:rPr sz="2000" dirty="0">
                <a:latin typeface="Calibri"/>
                <a:cs typeface="Calibri"/>
              </a:rPr>
              <a:t>in</a:t>
            </a:r>
            <a:r>
              <a:rPr sz="2000" spc="-50" dirty="0">
                <a:latin typeface="Calibri"/>
                <a:cs typeface="Calibri"/>
              </a:rPr>
              <a:t> </a:t>
            </a:r>
            <a:r>
              <a:rPr sz="2000" dirty="0">
                <a:latin typeface="Calibri"/>
                <a:cs typeface="Calibri"/>
              </a:rPr>
              <a:t>the</a:t>
            </a:r>
            <a:r>
              <a:rPr sz="2000" spc="5" dirty="0">
                <a:latin typeface="Calibri"/>
                <a:cs typeface="Calibri"/>
              </a:rPr>
              <a:t> </a:t>
            </a:r>
            <a:r>
              <a:rPr sz="2000" spc="-10" dirty="0">
                <a:latin typeface="Calibri"/>
                <a:cs typeface="Calibri"/>
              </a:rPr>
              <a:t>upper </a:t>
            </a:r>
            <a:r>
              <a:rPr sz="2000" dirty="0">
                <a:latin typeface="Calibri"/>
                <a:cs typeface="Calibri"/>
              </a:rPr>
              <a:t>left</a:t>
            </a:r>
            <a:r>
              <a:rPr sz="2000" spc="-50" dirty="0">
                <a:latin typeface="Calibri"/>
                <a:cs typeface="Calibri"/>
              </a:rPr>
              <a:t> </a:t>
            </a:r>
            <a:r>
              <a:rPr sz="2000" dirty="0">
                <a:latin typeface="Calibri"/>
                <a:cs typeface="Calibri"/>
              </a:rPr>
              <a:t>part</a:t>
            </a:r>
            <a:r>
              <a:rPr sz="2000" spc="-50" dirty="0">
                <a:latin typeface="Calibri"/>
                <a:cs typeface="Calibri"/>
              </a:rPr>
              <a:t> </a:t>
            </a:r>
            <a:r>
              <a:rPr sz="2000" dirty="0">
                <a:latin typeface="Calibri"/>
                <a:cs typeface="Calibri"/>
              </a:rPr>
              <a:t>of</a:t>
            </a:r>
            <a:r>
              <a:rPr sz="2000" spc="-70" dirty="0">
                <a:latin typeface="Calibri"/>
                <a:cs typeface="Calibri"/>
              </a:rPr>
              <a:t> </a:t>
            </a:r>
            <a:r>
              <a:rPr sz="2000" dirty="0">
                <a:latin typeface="Calibri"/>
                <a:cs typeface="Calibri"/>
              </a:rPr>
              <a:t>the</a:t>
            </a:r>
            <a:r>
              <a:rPr sz="2000" spc="-75" dirty="0">
                <a:latin typeface="Calibri"/>
                <a:cs typeface="Calibri"/>
              </a:rPr>
              <a:t> </a:t>
            </a:r>
            <a:r>
              <a:rPr sz="2000" dirty="0">
                <a:latin typeface="Calibri"/>
                <a:cs typeface="Calibri"/>
              </a:rPr>
              <a:t>window</a:t>
            </a:r>
            <a:r>
              <a:rPr sz="2000" spc="-70" dirty="0">
                <a:latin typeface="Calibri"/>
                <a:cs typeface="Calibri"/>
              </a:rPr>
              <a:t> </a:t>
            </a:r>
            <a:r>
              <a:rPr sz="2000" spc="-20" dirty="0">
                <a:latin typeface="Calibri"/>
                <a:cs typeface="Calibri"/>
              </a:rPr>
              <a:t>(Initialization</a:t>
            </a:r>
            <a:r>
              <a:rPr sz="2000" spc="-60" dirty="0">
                <a:latin typeface="Calibri"/>
                <a:cs typeface="Calibri"/>
              </a:rPr>
              <a:t> </a:t>
            </a:r>
            <a:r>
              <a:rPr sz="2000" dirty="0">
                <a:latin typeface="Calibri"/>
                <a:cs typeface="Calibri"/>
              </a:rPr>
              <a:t>options),</a:t>
            </a:r>
            <a:r>
              <a:rPr sz="2000" spc="-25" dirty="0">
                <a:latin typeface="Calibri"/>
                <a:cs typeface="Calibri"/>
              </a:rPr>
              <a:t> </a:t>
            </a:r>
            <a:r>
              <a:rPr sz="2000" dirty="0">
                <a:latin typeface="Calibri"/>
                <a:cs typeface="Calibri"/>
              </a:rPr>
              <a:t>is</a:t>
            </a:r>
            <a:r>
              <a:rPr sz="2000" spc="-15" dirty="0">
                <a:latin typeface="Calibri"/>
                <a:cs typeface="Calibri"/>
              </a:rPr>
              <a:t> </a:t>
            </a:r>
            <a:r>
              <a:rPr sz="2000" dirty="0">
                <a:latin typeface="Calibri"/>
                <a:cs typeface="Calibri"/>
              </a:rPr>
              <a:t>also</a:t>
            </a:r>
            <a:r>
              <a:rPr sz="2000" spc="-65" dirty="0">
                <a:latin typeface="Calibri"/>
                <a:cs typeface="Calibri"/>
              </a:rPr>
              <a:t> </a:t>
            </a:r>
            <a:r>
              <a:rPr sz="2000" spc="-10" dirty="0">
                <a:latin typeface="Calibri"/>
                <a:cs typeface="Calibri"/>
              </a:rPr>
              <a:t>important </a:t>
            </a:r>
            <a:r>
              <a:rPr sz="2000" dirty="0">
                <a:latin typeface="Calibri"/>
                <a:cs typeface="Calibri"/>
              </a:rPr>
              <a:t>for</a:t>
            </a:r>
            <a:r>
              <a:rPr sz="2000" spc="-15" dirty="0">
                <a:latin typeface="Calibri"/>
                <a:cs typeface="Calibri"/>
              </a:rPr>
              <a:t> </a:t>
            </a:r>
            <a:r>
              <a:rPr sz="2000" dirty="0">
                <a:latin typeface="Calibri"/>
                <a:cs typeface="Calibri"/>
              </a:rPr>
              <a:t>the</a:t>
            </a:r>
            <a:r>
              <a:rPr sz="2000" spc="-15" dirty="0">
                <a:latin typeface="Calibri"/>
                <a:cs typeface="Calibri"/>
              </a:rPr>
              <a:t> </a:t>
            </a:r>
            <a:r>
              <a:rPr sz="2000" dirty="0">
                <a:latin typeface="Calibri"/>
                <a:cs typeface="Calibri"/>
              </a:rPr>
              <a:t>classification</a:t>
            </a:r>
            <a:r>
              <a:rPr sz="2000" spc="-15" dirty="0">
                <a:latin typeface="Calibri"/>
                <a:cs typeface="Calibri"/>
              </a:rPr>
              <a:t> </a:t>
            </a:r>
            <a:r>
              <a:rPr sz="2000" spc="-10" dirty="0">
                <a:latin typeface="Calibri"/>
                <a:cs typeface="Calibri"/>
              </a:rPr>
              <a:t>result.</a:t>
            </a:r>
            <a:r>
              <a:rPr sz="2000" spc="30" dirty="0">
                <a:latin typeface="Calibri"/>
                <a:cs typeface="Calibri"/>
              </a:rPr>
              <a:t> </a:t>
            </a:r>
            <a:r>
              <a:rPr sz="2000" dirty="0">
                <a:latin typeface="Calibri"/>
                <a:cs typeface="Calibri"/>
              </a:rPr>
              <a:t>Here</a:t>
            </a:r>
            <a:r>
              <a:rPr sz="2000" spc="-10" dirty="0">
                <a:latin typeface="Calibri"/>
                <a:cs typeface="Calibri"/>
              </a:rPr>
              <a:t> </a:t>
            </a:r>
            <a:r>
              <a:rPr sz="2000" dirty="0">
                <a:latin typeface="Calibri"/>
                <a:cs typeface="Calibri"/>
              </a:rPr>
              <a:t>you</a:t>
            </a:r>
            <a:r>
              <a:rPr sz="2000" spc="10" dirty="0">
                <a:latin typeface="Calibri"/>
                <a:cs typeface="Calibri"/>
              </a:rPr>
              <a:t> </a:t>
            </a:r>
            <a:r>
              <a:rPr sz="2000" spc="-10" dirty="0">
                <a:latin typeface="Calibri"/>
                <a:cs typeface="Calibri"/>
              </a:rPr>
              <a:t>determine </a:t>
            </a:r>
            <a:r>
              <a:rPr sz="2000" dirty="0">
                <a:latin typeface="Calibri"/>
                <a:cs typeface="Calibri"/>
              </a:rPr>
              <a:t>how</a:t>
            </a:r>
            <a:r>
              <a:rPr sz="2000" spc="5" dirty="0">
                <a:latin typeface="Calibri"/>
                <a:cs typeface="Calibri"/>
              </a:rPr>
              <a:t> </a:t>
            </a:r>
            <a:r>
              <a:rPr sz="2000" dirty="0">
                <a:latin typeface="Calibri"/>
                <a:cs typeface="Calibri"/>
              </a:rPr>
              <a:t>the</a:t>
            </a:r>
            <a:r>
              <a:rPr sz="2000" spc="-10" dirty="0">
                <a:latin typeface="Calibri"/>
                <a:cs typeface="Calibri"/>
              </a:rPr>
              <a:t> initial </a:t>
            </a:r>
            <a:r>
              <a:rPr sz="2000" dirty="0">
                <a:latin typeface="Calibri"/>
                <a:cs typeface="Calibri"/>
              </a:rPr>
              <a:t>positions</a:t>
            </a:r>
            <a:r>
              <a:rPr sz="2000" spc="280" dirty="0">
                <a:latin typeface="Calibri"/>
                <a:cs typeface="Calibri"/>
              </a:rPr>
              <a:t>  </a:t>
            </a:r>
            <a:r>
              <a:rPr sz="2000" dirty="0">
                <a:latin typeface="Calibri"/>
                <a:cs typeface="Calibri"/>
              </a:rPr>
              <a:t>of</a:t>
            </a:r>
            <a:r>
              <a:rPr sz="2000" spc="260" dirty="0">
                <a:latin typeface="Calibri"/>
                <a:cs typeface="Calibri"/>
              </a:rPr>
              <a:t>  </a:t>
            </a:r>
            <a:r>
              <a:rPr sz="2000" dirty="0">
                <a:latin typeface="Calibri"/>
                <a:cs typeface="Calibri"/>
              </a:rPr>
              <a:t>the</a:t>
            </a:r>
            <a:r>
              <a:rPr sz="2000" spc="254" dirty="0">
                <a:latin typeface="Calibri"/>
                <a:cs typeface="Calibri"/>
              </a:rPr>
              <a:t>  </a:t>
            </a:r>
            <a:r>
              <a:rPr sz="2000" dirty="0">
                <a:latin typeface="Calibri"/>
                <a:cs typeface="Calibri"/>
              </a:rPr>
              <a:t>clusters</a:t>
            </a:r>
            <a:r>
              <a:rPr sz="2000" spc="245" dirty="0">
                <a:latin typeface="Calibri"/>
                <a:cs typeface="Calibri"/>
              </a:rPr>
              <a:t>  </a:t>
            </a:r>
            <a:r>
              <a:rPr sz="2000" dirty="0">
                <a:latin typeface="Calibri"/>
                <a:cs typeface="Calibri"/>
              </a:rPr>
              <a:t>are</a:t>
            </a:r>
            <a:r>
              <a:rPr sz="2000" spc="254" dirty="0">
                <a:latin typeface="Calibri"/>
                <a:cs typeface="Calibri"/>
              </a:rPr>
              <a:t>  </a:t>
            </a:r>
            <a:r>
              <a:rPr sz="2000" dirty="0">
                <a:latin typeface="Calibri"/>
                <a:cs typeface="Calibri"/>
              </a:rPr>
              <a:t>to</a:t>
            </a:r>
            <a:r>
              <a:rPr sz="2000" spc="254" dirty="0">
                <a:latin typeface="Calibri"/>
                <a:cs typeface="Calibri"/>
              </a:rPr>
              <a:t>  </a:t>
            </a:r>
            <a:r>
              <a:rPr sz="2000" dirty="0">
                <a:latin typeface="Calibri"/>
                <a:cs typeface="Calibri"/>
              </a:rPr>
              <a:t>be</a:t>
            </a:r>
            <a:r>
              <a:rPr sz="2000" spc="250" dirty="0">
                <a:latin typeface="Calibri"/>
                <a:cs typeface="Calibri"/>
              </a:rPr>
              <a:t>  </a:t>
            </a:r>
            <a:r>
              <a:rPr sz="2000" dirty="0">
                <a:latin typeface="Calibri"/>
                <a:cs typeface="Calibri"/>
              </a:rPr>
              <a:t>established</a:t>
            </a:r>
            <a:r>
              <a:rPr sz="2000" spc="260" dirty="0">
                <a:latin typeface="Calibri"/>
                <a:cs typeface="Calibri"/>
              </a:rPr>
              <a:t>  </a:t>
            </a:r>
            <a:r>
              <a:rPr sz="2000" dirty="0">
                <a:latin typeface="Calibri"/>
                <a:cs typeface="Calibri"/>
              </a:rPr>
              <a:t>in</a:t>
            </a:r>
            <a:r>
              <a:rPr sz="2000" spc="260" dirty="0">
                <a:latin typeface="Calibri"/>
                <a:cs typeface="Calibri"/>
              </a:rPr>
              <a:t>  </a:t>
            </a:r>
            <a:r>
              <a:rPr sz="2000" spc="-25" dirty="0">
                <a:latin typeface="Calibri"/>
                <a:cs typeface="Calibri"/>
              </a:rPr>
              <a:t>the </a:t>
            </a:r>
            <a:r>
              <a:rPr sz="2000" dirty="0">
                <a:latin typeface="Calibri"/>
                <a:cs typeface="Calibri"/>
              </a:rPr>
              <a:t>multidimensional</a:t>
            </a:r>
            <a:r>
              <a:rPr sz="2000" spc="60" dirty="0">
                <a:latin typeface="Calibri"/>
                <a:cs typeface="Calibri"/>
              </a:rPr>
              <a:t> </a:t>
            </a:r>
            <a:r>
              <a:rPr sz="2000" dirty="0">
                <a:latin typeface="Calibri"/>
                <a:cs typeface="Calibri"/>
              </a:rPr>
              <a:t>space</a:t>
            </a:r>
            <a:r>
              <a:rPr sz="2000" spc="35" dirty="0">
                <a:latin typeface="Calibri"/>
                <a:cs typeface="Calibri"/>
              </a:rPr>
              <a:t> </a:t>
            </a:r>
            <a:r>
              <a:rPr sz="2000" dirty="0">
                <a:latin typeface="Calibri"/>
                <a:cs typeface="Calibri"/>
              </a:rPr>
              <a:t>defined</a:t>
            </a:r>
            <a:r>
              <a:rPr sz="2000" spc="55" dirty="0">
                <a:latin typeface="Calibri"/>
                <a:cs typeface="Calibri"/>
              </a:rPr>
              <a:t> </a:t>
            </a:r>
            <a:r>
              <a:rPr sz="2000" dirty="0">
                <a:latin typeface="Calibri"/>
                <a:cs typeface="Calibri"/>
              </a:rPr>
              <a:t>by</a:t>
            </a:r>
            <a:r>
              <a:rPr sz="2000" spc="50" dirty="0">
                <a:latin typeface="Calibri"/>
                <a:cs typeface="Calibri"/>
              </a:rPr>
              <a:t> </a:t>
            </a:r>
            <a:r>
              <a:rPr sz="2000" dirty="0">
                <a:latin typeface="Calibri"/>
                <a:cs typeface="Calibri"/>
              </a:rPr>
              <a:t>the</a:t>
            </a:r>
            <a:r>
              <a:rPr sz="2000" spc="35" dirty="0">
                <a:latin typeface="Calibri"/>
                <a:cs typeface="Calibri"/>
              </a:rPr>
              <a:t> </a:t>
            </a:r>
            <a:r>
              <a:rPr sz="2000" dirty="0">
                <a:latin typeface="Calibri"/>
                <a:cs typeface="Calibri"/>
              </a:rPr>
              <a:t>individual</a:t>
            </a:r>
            <a:r>
              <a:rPr sz="2000" spc="55" dirty="0">
                <a:latin typeface="Calibri"/>
                <a:cs typeface="Calibri"/>
              </a:rPr>
              <a:t> </a:t>
            </a:r>
            <a:r>
              <a:rPr sz="2000" dirty="0">
                <a:latin typeface="Calibri"/>
                <a:cs typeface="Calibri"/>
              </a:rPr>
              <a:t>input</a:t>
            </a:r>
            <a:r>
              <a:rPr sz="2000" spc="60" dirty="0">
                <a:latin typeface="Calibri"/>
                <a:cs typeface="Calibri"/>
              </a:rPr>
              <a:t> </a:t>
            </a:r>
            <a:r>
              <a:rPr sz="2000" spc="-10" dirty="0">
                <a:latin typeface="Calibri"/>
                <a:cs typeface="Calibri"/>
              </a:rPr>
              <a:t>bands. </a:t>
            </a:r>
            <a:r>
              <a:rPr sz="2000" dirty="0">
                <a:latin typeface="Calibri"/>
                <a:cs typeface="Calibri"/>
              </a:rPr>
              <a:t>The</a:t>
            </a:r>
            <a:r>
              <a:rPr sz="2000" spc="430" dirty="0">
                <a:latin typeface="Calibri"/>
                <a:cs typeface="Calibri"/>
              </a:rPr>
              <a:t> </a:t>
            </a:r>
            <a:r>
              <a:rPr sz="2000" dirty="0">
                <a:latin typeface="Calibri"/>
                <a:cs typeface="Calibri"/>
              </a:rPr>
              <a:t>first</a:t>
            </a:r>
            <a:r>
              <a:rPr sz="2000" spc="459" dirty="0">
                <a:latin typeface="Calibri"/>
                <a:cs typeface="Calibri"/>
              </a:rPr>
              <a:t> </a:t>
            </a:r>
            <a:r>
              <a:rPr sz="2000" dirty="0">
                <a:latin typeface="Calibri"/>
                <a:cs typeface="Calibri"/>
              </a:rPr>
              <a:t>two</a:t>
            </a:r>
            <a:r>
              <a:rPr sz="2000" spc="445" dirty="0">
                <a:latin typeface="Calibri"/>
                <a:cs typeface="Calibri"/>
              </a:rPr>
              <a:t> </a:t>
            </a:r>
            <a:r>
              <a:rPr sz="2000" dirty="0">
                <a:latin typeface="Calibri"/>
                <a:cs typeface="Calibri"/>
              </a:rPr>
              <a:t>options</a:t>
            </a:r>
            <a:r>
              <a:rPr sz="2000" spc="490" dirty="0">
                <a:latin typeface="Calibri"/>
                <a:cs typeface="Calibri"/>
              </a:rPr>
              <a:t> </a:t>
            </a:r>
            <a:r>
              <a:rPr sz="2000" dirty="0">
                <a:latin typeface="Calibri"/>
                <a:cs typeface="Calibri"/>
              </a:rPr>
              <a:t>mean</a:t>
            </a:r>
            <a:r>
              <a:rPr sz="2000" spc="455" dirty="0">
                <a:latin typeface="Calibri"/>
                <a:cs typeface="Calibri"/>
              </a:rPr>
              <a:t> </a:t>
            </a:r>
            <a:r>
              <a:rPr sz="2000" dirty="0">
                <a:latin typeface="Calibri"/>
                <a:cs typeface="Calibri"/>
              </a:rPr>
              <a:t>that</a:t>
            </a:r>
            <a:r>
              <a:rPr sz="2000" spc="459" dirty="0">
                <a:latin typeface="Calibri"/>
                <a:cs typeface="Calibri"/>
              </a:rPr>
              <a:t> </a:t>
            </a:r>
            <a:r>
              <a:rPr sz="2000" dirty="0">
                <a:latin typeface="Calibri"/>
                <a:cs typeface="Calibri"/>
              </a:rPr>
              <a:t>the</a:t>
            </a:r>
            <a:r>
              <a:rPr sz="2000" spc="434" dirty="0">
                <a:latin typeface="Calibri"/>
                <a:cs typeface="Calibri"/>
              </a:rPr>
              <a:t> </a:t>
            </a:r>
            <a:r>
              <a:rPr sz="2000" dirty="0">
                <a:latin typeface="Calibri"/>
                <a:cs typeface="Calibri"/>
              </a:rPr>
              <a:t>initial</a:t>
            </a:r>
            <a:r>
              <a:rPr sz="2000" spc="450" dirty="0">
                <a:latin typeface="Calibri"/>
                <a:cs typeface="Calibri"/>
              </a:rPr>
              <a:t> </a:t>
            </a:r>
            <a:r>
              <a:rPr sz="2000" dirty="0">
                <a:latin typeface="Calibri"/>
                <a:cs typeface="Calibri"/>
              </a:rPr>
              <a:t>position</a:t>
            </a:r>
            <a:r>
              <a:rPr sz="2000" spc="440" dirty="0">
                <a:latin typeface="Calibri"/>
                <a:cs typeface="Calibri"/>
              </a:rPr>
              <a:t> </a:t>
            </a:r>
            <a:r>
              <a:rPr sz="2000" dirty="0">
                <a:latin typeface="Calibri"/>
                <a:cs typeface="Calibri"/>
              </a:rPr>
              <a:t>of</a:t>
            </a:r>
            <a:r>
              <a:rPr sz="2000" spc="445" dirty="0">
                <a:latin typeface="Calibri"/>
                <a:cs typeface="Calibri"/>
              </a:rPr>
              <a:t> </a:t>
            </a:r>
            <a:r>
              <a:rPr sz="2000" spc="-25" dirty="0">
                <a:latin typeface="Calibri"/>
                <a:cs typeface="Calibri"/>
              </a:rPr>
              <a:t>the </a:t>
            </a:r>
            <a:r>
              <a:rPr sz="2000" dirty="0">
                <a:latin typeface="Calibri"/>
                <a:cs typeface="Calibri"/>
              </a:rPr>
              <a:t>clusters</a:t>
            </a:r>
            <a:r>
              <a:rPr sz="2000" spc="25" dirty="0">
                <a:latin typeface="Calibri"/>
                <a:cs typeface="Calibri"/>
              </a:rPr>
              <a:t>  </a:t>
            </a:r>
            <a:r>
              <a:rPr sz="2000" dirty="0">
                <a:latin typeface="Calibri"/>
                <a:cs typeface="Calibri"/>
              </a:rPr>
              <a:t>is</a:t>
            </a:r>
            <a:r>
              <a:rPr sz="2000" spc="445" dirty="0">
                <a:latin typeface="Calibri"/>
                <a:cs typeface="Calibri"/>
              </a:rPr>
              <a:t> </a:t>
            </a:r>
            <a:r>
              <a:rPr sz="2000" dirty="0">
                <a:latin typeface="Calibri"/>
                <a:cs typeface="Calibri"/>
              </a:rPr>
              <a:t>determined</a:t>
            </a:r>
            <a:r>
              <a:rPr sz="2000" spc="465" dirty="0">
                <a:latin typeface="Calibri"/>
                <a:cs typeface="Calibri"/>
              </a:rPr>
              <a:t> </a:t>
            </a:r>
            <a:r>
              <a:rPr sz="2000" dirty="0">
                <a:latin typeface="Calibri"/>
                <a:cs typeface="Calibri"/>
              </a:rPr>
              <a:t>by</a:t>
            </a:r>
            <a:r>
              <a:rPr sz="2000" spc="390" dirty="0">
                <a:latin typeface="Calibri"/>
                <a:cs typeface="Calibri"/>
              </a:rPr>
              <a:t> </a:t>
            </a:r>
            <a:r>
              <a:rPr sz="2000" dirty="0">
                <a:latin typeface="Calibri"/>
                <a:cs typeface="Calibri"/>
              </a:rPr>
              <a:t>the</a:t>
            </a:r>
            <a:r>
              <a:rPr sz="2000" spc="380" dirty="0">
                <a:latin typeface="Calibri"/>
                <a:cs typeface="Calibri"/>
              </a:rPr>
              <a:t> </a:t>
            </a:r>
            <a:r>
              <a:rPr sz="2000" dirty="0">
                <a:latin typeface="Calibri"/>
                <a:cs typeface="Calibri"/>
              </a:rPr>
              <a:t>principal</a:t>
            </a:r>
            <a:r>
              <a:rPr sz="2000" spc="465" dirty="0">
                <a:latin typeface="Calibri"/>
                <a:cs typeface="Calibri"/>
              </a:rPr>
              <a:t> </a:t>
            </a:r>
            <a:r>
              <a:rPr sz="2000" dirty="0">
                <a:latin typeface="Calibri"/>
                <a:cs typeface="Calibri"/>
              </a:rPr>
              <a:t>component</a:t>
            </a:r>
            <a:r>
              <a:rPr sz="2000" spc="395" dirty="0">
                <a:latin typeface="Calibri"/>
                <a:cs typeface="Calibri"/>
              </a:rPr>
              <a:t> </a:t>
            </a:r>
            <a:r>
              <a:rPr sz="2000" spc="-10" dirty="0">
                <a:latin typeface="Calibri"/>
                <a:cs typeface="Calibri"/>
              </a:rPr>
              <a:t>analysis </a:t>
            </a:r>
            <a:r>
              <a:rPr sz="2000" dirty="0">
                <a:latin typeface="Calibri"/>
                <a:cs typeface="Calibri"/>
              </a:rPr>
              <a:t>method,</a:t>
            </a:r>
            <a:r>
              <a:rPr sz="2000" spc="265" dirty="0">
                <a:latin typeface="Calibri"/>
                <a:cs typeface="Calibri"/>
              </a:rPr>
              <a:t> </a:t>
            </a:r>
            <a:r>
              <a:rPr sz="2000" dirty="0">
                <a:latin typeface="Calibri"/>
                <a:cs typeface="Calibri"/>
              </a:rPr>
              <a:t>the</a:t>
            </a:r>
            <a:r>
              <a:rPr sz="2000" spc="210" dirty="0">
                <a:latin typeface="Calibri"/>
                <a:cs typeface="Calibri"/>
              </a:rPr>
              <a:t> </a:t>
            </a:r>
            <a:r>
              <a:rPr sz="2000" dirty="0">
                <a:latin typeface="Calibri"/>
                <a:cs typeface="Calibri"/>
              </a:rPr>
              <a:t>third</a:t>
            </a:r>
            <a:r>
              <a:rPr sz="2000" spc="225" dirty="0">
                <a:latin typeface="Calibri"/>
                <a:cs typeface="Calibri"/>
              </a:rPr>
              <a:t> </a:t>
            </a:r>
            <a:r>
              <a:rPr sz="2000" dirty="0">
                <a:latin typeface="Calibri"/>
                <a:cs typeface="Calibri"/>
              </a:rPr>
              <a:t>option</a:t>
            </a:r>
            <a:r>
              <a:rPr sz="2000" spc="220" dirty="0">
                <a:latin typeface="Calibri"/>
                <a:cs typeface="Calibri"/>
              </a:rPr>
              <a:t> </a:t>
            </a:r>
            <a:r>
              <a:rPr sz="2000" dirty="0">
                <a:latin typeface="Calibri"/>
                <a:cs typeface="Calibri"/>
              </a:rPr>
              <a:t>takes</a:t>
            </a:r>
            <a:r>
              <a:rPr sz="2000" spc="270" dirty="0">
                <a:latin typeface="Calibri"/>
                <a:cs typeface="Calibri"/>
              </a:rPr>
              <a:t> </a:t>
            </a:r>
            <a:r>
              <a:rPr sz="2000" dirty="0">
                <a:latin typeface="Calibri"/>
                <a:cs typeface="Calibri"/>
              </a:rPr>
              <a:t>over</a:t>
            </a:r>
            <a:r>
              <a:rPr sz="2000" spc="215" dirty="0">
                <a:latin typeface="Calibri"/>
                <a:cs typeface="Calibri"/>
              </a:rPr>
              <a:t> </a:t>
            </a:r>
            <a:r>
              <a:rPr sz="2000" dirty="0">
                <a:latin typeface="Calibri"/>
                <a:cs typeface="Calibri"/>
              </a:rPr>
              <a:t>the</a:t>
            </a:r>
            <a:r>
              <a:rPr sz="2000" spc="210" dirty="0">
                <a:latin typeface="Calibri"/>
                <a:cs typeface="Calibri"/>
              </a:rPr>
              <a:t> </a:t>
            </a:r>
            <a:r>
              <a:rPr sz="2000" dirty="0">
                <a:latin typeface="Calibri"/>
                <a:cs typeface="Calibri"/>
              </a:rPr>
              <a:t>result</a:t>
            </a:r>
            <a:r>
              <a:rPr sz="2000" spc="240" dirty="0">
                <a:latin typeface="Calibri"/>
                <a:cs typeface="Calibri"/>
              </a:rPr>
              <a:t> </a:t>
            </a:r>
            <a:r>
              <a:rPr sz="2000" dirty="0">
                <a:latin typeface="Calibri"/>
                <a:cs typeface="Calibri"/>
              </a:rPr>
              <a:t>of</a:t>
            </a:r>
            <a:r>
              <a:rPr sz="2000" spc="225" dirty="0">
                <a:latin typeface="Calibri"/>
                <a:cs typeface="Calibri"/>
              </a:rPr>
              <a:t> </a:t>
            </a:r>
            <a:r>
              <a:rPr sz="2000" dirty="0">
                <a:latin typeface="Calibri"/>
                <a:cs typeface="Calibri"/>
              </a:rPr>
              <a:t>the</a:t>
            </a:r>
            <a:r>
              <a:rPr sz="2000" spc="215" dirty="0">
                <a:latin typeface="Calibri"/>
                <a:cs typeface="Calibri"/>
              </a:rPr>
              <a:t> </a:t>
            </a:r>
            <a:r>
              <a:rPr sz="2000" spc="-10" dirty="0">
                <a:latin typeface="Calibri"/>
                <a:cs typeface="Calibri"/>
              </a:rPr>
              <a:t>single- </a:t>
            </a:r>
            <a:r>
              <a:rPr sz="2000" dirty="0">
                <a:latin typeface="Calibri"/>
                <a:cs typeface="Calibri"/>
              </a:rPr>
              <a:t>pass</a:t>
            </a:r>
            <a:r>
              <a:rPr sz="2000" spc="-105" dirty="0">
                <a:latin typeface="Calibri"/>
                <a:cs typeface="Calibri"/>
              </a:rPr>
              <a:t> </a:t>
            </a:r>
            <a:r>
              <a:rPr sz="2000" spc="-10" dirty="0">
                <a:latin typeface="Calibri"/>
                <a:cs typeface="Calibri"/>
              </a:rPr>
              <a:t>algorithm</a:t>
            </a:r>
            <a:endParaRPr sz="2000">
              <a:latin typeface="Calibri"/>
              <a:cs typeface="Calibri"/>
            </a:endParaRPr>
          </a:p>
        </p:txBody>
      </p:sp>
      <p:pic>
        <p:nvPicPr>
          <p:cNvPr id="4" name="object 4"/>
          <p:cNvPicPr/>
          <p:nvPr/>
        </p:nvPicPr>
        <p:blipFill>
          <a:blip r:embed="rId2" cstate="print"/>
          <a:stretch>
            <a:fillRect/>
          </a:stretch>
        </p:blipFill>
        <p:spPr>
          <a:xfrm>
            <a:off x="6886575" y="895350"/>
            <a:ext cx="5181600" cy="490537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323976" rIns="0" bIns="0" rtlCol="0">
            <a:spAutoFit/>
          </a:bodyPr>
          <a:lstStyle/>
          <a:p>
            <a:pPr marL="81280">
              <a:lnSpc>
                <a:spcPct val="100000"/>
              </a:lnSpc>
              <a:spcBef>
                <a:spcPts val="100"/>
              </a:spcBef>
            </a:pPr>
            <a:r>
              <a:rPr sz="2400" b="1" dirty="0">
                <a:solidFill>
                  <a:srgbClr val="000000"/>
                </a:solidFill>
                <a:latin typeface="Calibri"/>
                <a:cs typeface="Calibri"/>
              </a:rPr>
              <a:t>5.</a:t>
            </a:r>
            <a:r>
              <a:rPr sz="2400" b="1" spc="-90" dirty="0">
                <a:solidFill>
                  <a:srgbClr val="000000"/>
                </a:solidFill>
                <a:latin typeface="Calibri"/>
                <a:cs typeface="Calibri"/>
              </a:rPr>
              <a:t> </a:t>
            </a:r>
            <a:r>
              <a:rPr sz="2400" b="1" spc="-10" dirty="0">
                <a:solidFill>
                  <a:srgbClr val="000000"/>
                </a:solidFill>
                <a:latin typeface="Calibri"/>
                <a:cs typeface="Calibri"/>
              </a:rPr>
              <a:t>Editing</a:t>
            </a:r>
            <a:r>
              <a:rPr sz="2400" b="1" spc="-125" dirty="0">
                <a:solidFill>
                  <a:srgbClr val="000000"/>
                </a:solidFill>
                <a:latin typeface="Calibri"/>
                <a:cs typeface="Calibri"/>
              </a:rPr>
              <a:t> </a:t>
            </a:r>
            <a:r>
              <a:rPr sz="2400" b="1" dirty="0">
                <a:solidFill>
                  <a:srgbClr val="000000"/>
                </a:solidFill>
                <a:latin typeface="Calibri"/>
                <a:cs typeface="Calibri"/>
              </a:rPr>
              <a:t>the</a:t>
            </a:r>
            <a:r>
              <a:rPr sz="2400" b="1" spc="-45" dirty="0">
                <a:solidFill>
                  <a:srgbClr val="000000"/>
                </a:solidFill>
                <a:latin typeface="Calibri"/>
                <a:cs typeface="Calibri"/>
              </a:rPr>
              <a:t> </a:t>
            </a:r>
            <a:r>
              <a:rPr sz="2400" b="1" dirty="0">
                <a:solidFill>
                  <a:srgbClr val="000000"/>
                </a:solidFill>
                <a:latin typeface="Calibri"/>
                <a:cs typeface="Calibri"/>
              </a:rPr>
              <a:t>result</a:t>
            </a:r>
            <a:r>
              <a:rPr sz="2400" b="1" spc="-40" dirty="0">
                <a:solidFill>
                  <a:srgbClr val="000000"/>
                </a:solidFill>
                <a:latin typeface="Calibri"/>
                <a:cs typeface="Calibri"/>
              </a:rPr>
              <a:t> </a:t>
            </a:r>
            <a:r>
              <a:rPr sz="2400" b="1" dirty="0">
                <a:solidFill>
                  <a:srgbClr val="000000"/>
                </a:solidFill>
                <a:latin typeface="Calibri"/>
                <a:cs typeface="Calibri"/>
              </a:rPr>
              <a:t>of</a:t>
            </a:r>
            <a:r>
              <a:rPr sz="2400" b="1" spc="-50" dirty="0">
                <a:solidFill>
                  <a:srgbClr val="000000"/>
                </a:solidFill>
                <a:latin typeface="Calibri"/>
                <a:cs typeface="Calibri"/>
              </a:rPr>
              <a:t> </a:t>
            </a:r>
            <a:r>
              <a:rPr sz="2400" b="1" spc="-10" dirty="0">
                <a:solidFill>
                  <a:srgbClr val="000000"/>
                </a:solidFill>
                <a:latin typeface="Calibri"/>
                <a:cs typeface="Calibri"/>
              </a:rPr>
              <a:t>unsupervised</a:t>
            </a:r>
            <a:r>
              <a:rPr sz="2400" b="1" spc="-80" dirty="0">
                <a:solidFill>
                  <a:srgbClr val="000000"/>
                </a:solidFill>
                <a:latin typeface="Calibri"/>
                <a:cs typeface="Calibri"/>
              </a:rPr>
              <a:t> </a:t>
            </a:r>
            <a:r>
              <a:rPr sz="2400" b="1" spc="-10" dirty="0">
                <a:solidFill>
                  <a:srgbClr val="000000"/>
                </a:solidFill>
                <a:latin typeface="Calibri"/>
                <a:cs typeface="Calibri"/>
              </a:rPr>
              <a:t>classification</a:t>
            </a:r>
            <a:endParaRPr sz="2400">
              <a:latin typeface="Calibri"/>
              <a:cs typeface="Calibri"/>
            </a:endParaRPr>
          </a:p>
        </p:txBody>
      </p:sp>
      <p:sp>
        <p:nvSpPr>
          <p:cNvPr id="3" name="object 3"/>
          <p:cNvSpPr txBox="1"/>
          <p:nvPr/>
        </p:nvSpPr>
        <p:spPr>
          <a:xfrm>
            <a:off x="351472" y="1296987"/>
            <a:ext cx="7066915" cy="1397000"/>
          </a:xfrm>
          <a:prstGeom prst="rect">
            <a:avLst/>
          </a:prstGeom>
        </p:spPr>
        <p:txBody>
          <a:bodyPr vert="horz" wrap="square" lIns="0" tIns="13335" rIns="0" bIns="0" rtlCol="0">
            <a:spAutoFit/>
          </a:bodyPr>
          <a:lstStyle/>
          <a:p>
            <a:pPr marL="12700" marR="5080" algn="just">
              <a:lnSpc>
                <a:spcPct val="99900"/>
              </a:lnSpc>
              <a:spcBef>
                <a:spcPts val="105"/>
              </a:spcBef>
            </a:pPr>
            <a:r>
              <a:rPr sz="1800" dirty="0">
                <a:latin typeface="Calibri"/>
                <a:cs typeface="Calibri"/>
              </a:rPr>
              <a:t>The</a:t>
            </a:r>
            <a:r>
              <a:rPr sz="1800" spc="125" dirty="0">
                <a:latin typeface="Calibri"/>
                <a:cs typeface="Calibri"/>
              </a:rPr>
              <a:t> </a:t>
            </a:r>
            <a:r>
              <a:rPr sz="1800" dirty="0">
                <a:latin typeface="Calibri"/>
                <a:cs typeface="Calibri"/>
              </a:rPr>
              <a:t>clustering</a:t>
            </a:r>
            <a:r>
              <a:rPr sz="1800" spc="110" dirty="0">
                <a:latin typeface="Calibri"/>
                <a:cs typeface="Calibri"/>
              </a:rPr>
              <a:t> </a:t>
            </a:r>
            <a:r>
              <a:rPr sz="1800" dirty="0">
                <a:latin typeface="Calibri"/>
                <a:cs typeface="Calibri"/>
              </a:rPr>
              <a:t>result</a:t>
            </a:r>
            <a:r>
              <a:rPr sz="1800" spc="114" dirty="0">
                <a:latin typeface="Calibri"/>
                <a:cs typeface="Calibri"/>
              </a:rPr>
              <a:t> </a:t>
            </a:r>
            <a:r>
              <a:rPr sz="1800" dirty="0">
                <a:latin typeface="Calibri"/>
                <a:cs typeface="Calibri"/>
              </a:rPr>
              <a:t>is</a:t>
            </a:r>
            <a:r>
              <a:rPr sz="1800" spc="90" dirty="0">
                <a:latin typeface="Calibri"/>
                <a:cs typeface="Calibri"/>
              </a:rPr>
              <a:t> </a:t>
            </a:r>
            <a:r>
              <a:rPr sz="1800" dirty="0">
                <a:latin typeface="Calibri"/>
                <a:cs typeface="Calibri"/>
              </a:rPr>
              <a:t>a</a:t>
            </a:r>
            <a:r>
              <a:rPr sz="1800" spc="150" dirty="0">
                <a:latin typeface="Calibri"/>
                <a:cs typeface="Calibri"/>
              </a:rPr>
              <a:t> </a:t>
            </a:r>
            <a:r>
              <a:rPr sz="1800" dirty="0">
                <a:latin typeface="Calibri"/>
                <a:cs typeface="Calibri"/>
              </a:rPr>
              <a:t>thematic</a:t>
            </a:r>
            <a:r>
              <a:rPr sz="1800" spc="105" dirty="0">
                <a:latin typeface="Calibri"/>
                <a:cs typeface="Calibri"/>
              </a:rPr>
              <a:t> </a:t>
            </a:r>
            <a:r>
              <a:rPr sz="1800" dirty="0">
                <a:latin typeface="Calibri"/>
                <a:cs typeface="Calibri"/>
              </a:rPr>
              <a:t>map</a:t>
            </a:r>
            <a:r>
              <a:rPr sz="1800" spc="145" dirty="0">
                <a:latin typeface="Calibri"/>
                <a:cs typeface="Calibri"/>
              </a:rPr>
              <a:t> </a:t>
            </a:r>
            <a:r>
              <a:rPr sz="1800" dirty="0">
                <a:latin typeface="Calibri"/>
                <a:cs typeface="Calibri"/>
              </a:rPr>
              <a:t>stored</a:t>
            </a:r>
            <a:r>
              <a:rPr sz="1800" spc="155" dirty="0">
                <a:latin typeface="Calibri"/>
                <a:cs typeface="Calibri"/>
              </a:rPr>
              <a:t> </a:t>
            </a:r>
            <a:r>
              <a:rPr sz="1800" dirty="0">
                <a:latin typeface="Calibri"/>
                <a:cs typeface="Calibri"/>
              </a:rPr>
              <a:t>in</a:t>
            </a:r>
            <a:r>
              <a:rPr sz="1800" spc="155" dirty="0">
                <a:latin typeface="Calibri"/>
                <a:cs typeface="Calibri"/>
              </a:rPr>
              <a:t> </a:t>
            </a:r>
            <a:r>
              <a:rPr sz="1800" dirty="0">
                <a:latin typeface="Calibri"/>
                <a:cs typeface="Calibri"/>
              </a:rPr>
              <a:t>the</a:t>
            </a:r>
            <a:r>
              <a:rPr sz="1800" spc="125" dirty="0">
                <a:latin typeface="Calibri"/>
                <a:cs typeface="Calibri"/>
              </a:rPr>
              <a:t> </a:t>
            </a:r>
            <a:r>
              <a:rPr sz="1800" b="1" dirty="0">
                <a:latin typeface="Calibri"/>
                <a:cs typeface="Calibri"/>
              </a:rPr>
              <a:t>*.clu</a:t>
            </a:r>
            <a:r>
              <a:rPr sz="1800" b="1" spc="130" dirty="0">
                <a:latin typeface="Calibri"/>
                <a:cs typeface="Calibri"/>
              </a:rPr>
              <a:t> </a:t>
            </a:r>
            <a:r>
              <a:rPr sz="1800" b="1" dirty="0">
                <a:latin typeface="Calibri"/>
                <a:cs typeface="Calibri"/>
              </a:rPr>
              <a:t>fil</a:t>
            </a:r>
            <a:r>
              <a:rPr sz="1800" dirty="0">
                <a:latin typeface="Calibri"/>
                <a:cs typeface="Calibri"/>
              </a:rPr>
              <a:t>e.</a:t>
            </a:r>
            <a:r>
              <a:rPr sz="1800" spc="110" dirty="0">
                <a:latin typeface="Calibri"/>
                <a:cs typeface="Calibri"/>
              </a:rPr>
              <a:t> </a:t>
            </a:r>
            <a:r>
              <a:rPr sz="1800" dirty="0">
                <a:latin typeface="Calibri"/>
                <a:cs typeface="Calibri"/>
              </a:rPr>
              <a:t>In</a:t>
            </a:r>
            <a:r>
              <a:rPr sz="1800" spc="150" dirty="0">
                <a:latin typeface="Calibri"/>
                <a:cs typeface="Calibri"/>
              </a:rPr>
              <a:t> </a:t>
            </a:r>
            <a:r>
              <a:rPr sz="1800" dirty="0">
                <a:latin typeface="Calibri"/>
                <a:cs typeface="Calibri"/>
              </a:rPr>
              <a:t>the</a:t>
            </a:r>
            <a:r>
              <a:rPr sz="1800" spc="204" dirty="0">
                <a:latin typeface="Calibri"/>
                <a:cs typeface="Calibri"/>
              </a:rPr>
              <a:t> </a:t>
            </a:r>
            <a:r>
              <a:rPr sz="1800" spc="-20" dirty="0">
                <a:latin typeface="Calibri"/>
                <a:cs typeface="Calibri"/>
              </a:rPr>
              <a:t>text </a:t>
            </a:r>
            <a:r>
              <a:rPr sz="1800" dirty="0">
                <a:latin typeface="Calibri"/>
                <a:cs typeface="Calibri"/>
              </a:rPr>
              <a:t>window</a:t>
            </a:r>
            <a:r>
              <a:rPr sz="1800" spc="345" dirty="0">
                <a:latin typeface="Calibri"/>
                <a:cs typeface="Calibri"/>
              </a:rPr>
              <a:t> </a:t>
            </a:r>
            <a:r>
              <a:rPr sz="1800" dirty="0">
                <a:latin typeface="Calibri"/>
                <a:cs typeface="Calibri"/>
              </a:rPr>
              <a:t>of</a:t>
            </a:r>
            <a:r>
              <a:rPr sz="1800" spc="330" dirty="0">
                <a:latin typeface="Calibri"/>
                <a:cs typeface="Calibri"/>
              </a:rPr>
              <a:t> </a:t>
            </a:r>
            <a:r>
              <a:rPr sz="1800" dirty="0">
                <a:latin typeface="Calibri"/>
                <a:cs typeface="Calibri"/>
              </a:rPr>
              <a:t>the</a:t>
            </a:r>
            <a:r>
              <a:rPr sz="1800" spc="360" dirty="0">
                <a:latin typeface="Calibri"/>
                <a:cs typeface="Calibri"/>
              </a:rPr>
              <a:t> </a:t>
            </a:r>
            <a:r>
              <a:rPr sz="1800" dirty="0">
                <a:latin typeface="Calibri"/>
                <a:cs typeface="Calibri"/>
              </a:rPr>
              <a:t>Multispec</a:t>
            </a:r>
            <a:r>
              <a:rPr sz="1800" spc="355" dirty="0">
                <a:latin typeface="Calibri"/>
                <a:cs typeface="Calibri"/>
              </a:rPr>
              <a:t> </a:t>
            </a:r>
            <a:r>
              <a:rPr sz="1800" dirty="0">
                <a:latin typeface="Calibri"/>
                <a:cs typeface="Calibri"/>
              </a:rPr>
              <a:t>program,</a:t>
            </a:r>
            <a:r>
              <a:rPr sz="1800" spc="365" dirty="0">
                <a:latin typeface="Calibri"/>
                <a:cs typeface="Calibri"/>
              </a:rPr>
              <a:t> </a:t>
            </a:r>
            <a:r>
              <a:rPr sz="1800" dirty="0">
                <a:latin typeface="Calibri"/>
                <a:cs typeface="Calibri"/>
              </a:rPr>
              <a:t>you</a:t>
            </a:r>
            <a:r>
              <a:rPr sz="1800" spc="385" dirty="0">
                <a:latin typeface="Calibri"/>
                <a:cs typeface="Calibri"/>
              </a:rPr>
              <a:t> </a:t>
            </a:r>
            <a:r>
              <a:rPr sz="1800" dirty="0">
                <a:latin typeface="Calibri"/>
                <a:cs typeface="Calibri"/>
              </a:rPr>
              <a:t>will</a:t>
            </a:r>
            <a:r>
              <a:rPr sz="1800" spc="390" dirty="0">
                <a:latin typeface="Calibri"/>
                <a:cs typeface="Calibri"/>
              </a:rPr>
              <a:t> </a:t>
            </a:r>
            <a:r>
              <a:rPr sz="1800" dirty="0">
                <a:latin typeface="Calibri"/>
                <a:cs typeface="Calibri"/>
              </a:rPr>
              <a:t>also</a:t>
            </a:r>
            <a:r>
              <a:rPr sz="1800" spc="385" dirty="0">
                <a:latin typeface="Calibri"/>
                <a:cs typeface="Calibri"/>
              </a:rPr>
              <a:t> </a:t>
            </a:r>
            <a:r>
              <a:rPr sz="1800" dirty="0">
                <a:latin typeface="Calibri"/>
                <a:cs typeface="Calibri"/>
              </a:rPr>
              <a:t>see</a:t>
            </a:r>
            <a:r>
              <a:rPr sz="1800" spc="360" dirty="0">
                <a:latin typeface="Calibri"/>
                <a:cs typeface="Calibri"/>
              </a:rPr>
              <a:t> </a:t>
            </a:r>
            <a:r>
              <a:rPr sz="1800" dirty="0">
                <a:latin typeface="Calibri"/>
                <a:cs typeface="Calibri"/>
              </a:rPr>
              <a:t>the</a:t>
            </a:r>
            <a:r>
              <a:rPr sz="1800" spc="430" dirty="0">
                <a:latin typeface="Calibri"/>
                <a:cs typeface="Calibri"/>
              </a:rPr>
              <a:t> </a:t>
            </a:r>
            <a:r>
              <a:rPr sz="1800" dirty="0">
                <a:latin typeface="Calibri"/>
                <a:cs typeface="Calibri"/>
              </a:rPr>
              <a:t>results</a:t>
            </a:r>
            <a:r>
              <a:rPr sz="1800" spc="320" dirty="0">
                <a:latin typeface="Calibri"/>
                <a:cs typeface="Calibri"/>
              </a:rPr>
              <a:t> </a:t>
            </a:r>
            <a:r>
              <a:rPr sz="1800" dirty="0">
                <a:latin typeface="Calibri"/>
                <a:cs typeface="Calibri"/>
              </a:rPr>
              <a:t>of</a:t>
            </a:r>
            <a:r>
              <a:rPr sz="1800" spc="405" dirty="0">
                <a:latin typeface="Calibri"/>
                <a:cs typeface="Calibri"/>
              </a:rPr>
              <a:t> </a:t>
            </a:r>
            <a:r>
              <a:rPr sz="1800" spc="-25" dirty="0">
                <a:latin typeface="Calibri"/>
                <a:cs typeface="Calibri"/>
              </a:rPr>
              <a:t>the </a:t>
            </a:r>
            <a:r>
              <a:rPr sz="1800" dirty="0">
                <a:latin typeface="Calibri"/>
                <a:cs typeface="Calibri"/>
              </a:rPr>
              <a:t>classification</a:t>
            </a:r>
            <a:r>
              <a:rPr sz="1800" spc="455" dirty="0">
                <a:latin typeface="Calibri"/>
                <a:cs typeface="Calibri"/>
              </a:rPr>
              <a:t> </a:t>
            </a:r>
            <a:r>
              <a:rPr sz="1800" dirty="0">
                <a:latin typeface="Calibri"/>
                <a:cs typeface="Calibri"/>
              </a:rPr>
              <a:t>in</a:t>
            </a:r>
            <a:r>
              <a:rPr sz="1800" spc="440" dirty="0">
                <a:latin typeface="Calibri"/>
                <a:cs typeface="Calibri"/>
              </a:rPr>
              <a:t> </a:t>
            </a:r>
            <a:r>
              <a:rPr sz="1800" dirty="0">
                <a:latin typeface="Calibri"/>
                <a:cs typeface="Calibri"/>
              </a:rPr>
              <a:t>a</a:t>
            </a:r>
            <a:r>
              <a:rPr sz="1800" spc="445" dirty="0">
                <a:latin typeface="Calibri"/>
                <a:cs typeface="Calibri"/>
              </a:rPr>
              <a:t> </a:t>
            </a:r>
            <a:r>
              <a:rPr sz="1800" dirty="0">
                <a:latin typeface="Calibri"/>
                <a:cs typeface="Calibri"/>
              </a:rPr>
              <a:t>clear</a:t>
            </a:r>
            <a:r>
              <a:rPr sz="1800" spc="385" dirty="0">
                <a:latin typeface="Calibri"/>
                <a:cs typeface="Calibri"/>
              </a:rPr>
              <a:t> </a:t>
            </a:r>
            <a:r>
              <a:rPr sz="1800" dirty="0">
                <a:latin typeface="Calibri"/>
                <a:cs typeface="Calibri"/>
              </a:rPr>
              <a:t>tabular</a:t>
            </a:r>
            <a:r>
              <a:rPr sz="1800" spc="380" dirty="0">
                <a:latin typeface="Calibri"/>
                <a:cs typeface="Calibri"/>
              </a:rPr>
              <a:t> </a:t>
            </a:r>
            <a:r>
              <a:rPr sz="1800" dirty="0">
                <a:latin typeface="Calibri"/>
                <a:cs typeface="Calibri"/>
              </a:rPr>
              <a:t>form.</a:t>
            </a:r>
            <a:r>
              <a:rPr sz="1800" spc="405" dirty="0">
                <a:latin typeface="Calibri"/>
                <a:cs typeface="Calibri"/>
              </a:rPr>
              <a:t> </a:t>
            </a:r>
            <a:r>
              <a:rPr sz="1800" dirty="0">
                <a:latin typeface="Calibri"/>
                <a:cs typeface="Calibri"/>
              </a:rPr>
              <a:t>Above</a:t>
            </a:r>
            <a:r>
              <a:rPr sz="1800" spc="420" dirty="0">
                <a:latin typeface="Calibri"/>
                <a:cs typeface="Calibri"/>
              </a:rPr>
              <a:t> </a:t>
            </a:r>
            <a:r>
              <a:rPr sz="1800" dirty="0">
                <a:latin typeface="Calibri"/>
                <a:cs typeface="Calibri"/>
              </a:rPr>
              <a:t>all,</a:t>
            </a:r>
            <a:r>
              <a:rPr sz="1800" spc="420" dirty="0">
                <a:latin typeface="Calibri"/>
                <a:cs typeface="Calibri"/>
              </a:rPr>
              <a:t> </a:t>
            </a:r>
            <a:r>
              <a:rPr sz="1800" dirty="0">
                <a:latin typeface="Calibri"/>
                <a:cs typeface="Calibri"/>
              </a:rPr>
              <a:t>you</a:t>
            </a:r>
            <a:r>
              <a:rPr sz="1800" spc="434" dirty="0">
                <a:latin typeface="Calibri"/>
                <a:cs typeface="Calibri"/>
              </a:rPr>
              <a:t> </a:t>
            </a:r>
            <a:r>
              <a:rPr sz="1800" dirty="0">
                <a:latin typeface="Calibri"/>
                <a:cs typeface="Calibri"/>
              </a:rPr>
              <a:t>will</a:t>
            </a:r>
            <a:r>
              <a:rPr sz="1800" spc="445" dirty="0">
                <a:latin typeface="Calibri"/>
                <a:cs typeface="Calibri"/>
              </a:rPr>
              <a:t> </a:t>
            </a:r>
            <a:r>
              <a:rPr sz="1800" dirty="0">
                <a:latin typeface="Calibri"/>
                <a:cs typeface="Calibri"/>
              </a:rPr>
              <a:t>find</a:t>
            </a:r>
            <a:r>
              <a:rPr sz="1800" spc="434" dirty="0">
                <a:latin typeface="Calibri"/>
                <a:cs typeface="Calibri"/>
              </a:rPr>
              <a:t> </a:t>
            </a:r>
            <a:r>
              <a:rPr sz="1800" dirty="0">
                <a:latin typeface="Calibri"/>
                <a:cs typeface="Calibri"/>
              </a:rPr>
              <a:t>here</a:t>
            </a:r>
            <a:r>
              <a:rPr sz="1800" spc="415" dirty="0">
                <a:latin typeface="Calibri"/>
                <a:cs typeface="Calibri"/>
              </a:rPr>
              <a:t> </a:t>
            </a:r>
            <a:r>
              <a:rPr sz="1800" spc="-25" dirty="0">
                <a:latin typeface="Calibri"/>
                <a:cs typeface="Calibri"/>
              </a:rPr>
              <a:t>the </a:t>
            </a:r>
            <a:r>
              <a:rPr sz="1800" dirty="0">
                <a:latin typeface="Calibri"/>
                <a:cs typeface="Calibri"/>
              </a:rPr>
              <a:t>resulting</a:t>
            </a:r>
            <a:r>
              <a:rPr sz="1800" spc="105" dirty="0">
                <a:latin typeface="Calibri"/>
                <a:cs typeface="Calibri"/>
              </a:rPr>
              <a:t> </a:t>
            </a:r>
            <a:r>
              <a:rPr sz="1800" dirty="0">
                <a:latin typeface="Calibri"/>
                <a:cs typeface="Calibri"/>
              </a:rPr>
              <a:t>number</a:t>
            </a:r>
            <a:r>
              <a:rPr sz="1800" spc="110" dirty="0">
                <a:latin typeface="Calibri"/>
                <a:cs typeface="Calibri"/>
              </a:rPr>
              <a:t> </a:t>
            </a:r>
            <a:r>
              <a:rPr sz="1800" dirty="0">
                <a:latin typeface="Calibri"/>
                <a:cs typeface="Calibri"/>
              </a:rPr>
              <a:t>of</a:t>
            </a:r>
            <a:r>
              <a:rPr sz="1800" spc="95" dirty="0">
                <a:latin typeface="Calibri"/>
                <a:cs typeface="Calibri"/>
              </a:rPr>
              <a:t> </a:t>
            </a:r>
            <a:r>
              <a:rPr sz="1800" dirty="0">
                <a:latin typeface="Calibri"/>
                <a:cs typeface="Calibri"/>
              </a:rPr>
              <a:t>clusters</a:t>
            </a:r>
            <a:r>
              <a:rPr sz="1800" spc="100" dirty="0">
                <a:latin typeface="Calibri"/>
                <a:cs typeface="Calibri"/>
              </a:rPr>
              <a:t> </a:t>
            </a:r>
            <a:r>
              <a:rPr sz="1800" dirty="0">
                <a:latin typeface="Calibri"/>
                <a:cs typeface="Calibri"/>
              </a:rPr>
              <a:t>and</a:t>
            </a:r>
            <a:r>
              <a:rPr sz="1800" spc="155" dirty="0">
                <a:latin typeface="Calibri"/>
                <a:cs typeface="Calibri"/>
              </a:rPr>
              <a:t> </a:t>
            </a:r>
            <a:r>
              <a:rPr sz="1800" dirty="0">
                <a:latin typeface="Calibri"/>
                <a:cs typeface="Calibri"/>
              </a:rPr>
              <a:t>the</a:t>
            </a:r>
            <a:r>
              <a:rPr sz="1800" spc="130" dirty="0">
                <a:latin typeface="Calibri"/>
                <a:cs typeface="Calibri"/>
              </a:rPr>
              <a:t> </a:t>
            </a:r>
            <a:r>
              <a:rPr sz="1800" dirty="0">
                <a:latin typeface="Calibri"/>
                <a:cs typeface="Calibri"/>
              </a:rPr>
              <a:t>number</a:t>
            </a:r>
            <a:r>
              <a:rPr sz="1800" spc="100" dirty="0">
                <a:latin typeface="Calibri"/>
                <a:cs typeface="Calibri"/>
              </a:rPr>
              <a:t> </a:t>
            </a:r>
            <a:r>
              <a:rPr sz="1800" dirty="0">
                <a:latin typeface="Calibri"/>
                <a:cs typeface="Calibri"/>
              </a:rPr>
              <a:t>of</a:t>
            </a:r>
            <a:r>
              <a:rPr sz="1800" spc="105" dirty="0">
                <a:latin typeface="Calibri"/>
                <a:cs typeface="Calibri"/>
              </a:rPr>
              <a:t> </a:t>
            </a:r>
            <a:r>
              <a:rPr sz="1800" dirty="0">
                <a:latin typeface="Calibri"/>
                <a:cs typeface="Calibri"/>
              </a:rPr>
              <a:t>pixels</a:t>
            </a:r>
            <a:r>
              <a:rPr sz="1800" spc="100" dirty="0">
                <a:latin typeface="Calibri"/>
                <a:cs typeface="Calibri"/>
              </a:rPr>
              <a:t> </a:t>
            </a:r>
            <a:r>
              <a:rPr sz="1800" dirty="0">
                <a:latin typeface="Calibri"/>
                <a:cs typeface="Calibri"/>
              </a:rPr>
              <a:t>included</a:t>
            </a:r>
            <a:r>
              <a:rPr sz="1800" spc="160" dirty="0">
                <a:latin typeface="Calibri"/>
                <a:cs typeface="Calibri"/>
              </a:rPr>
              <a:t> </a:t>
            </a:r>
            <a:r>
              <a:rPr sz="1800" dirty="0">
                <a:latin typeface="Calibri"/>
                <a:cs typeface="Calibri"/>
              </a:rPr>
              <a:t>in</a:t>
            </a:r>
            <a:r>
              <a:rPr sz="1800" spc="160" dirty="0">
                <a:latin typeface="Calibri"/>
                <a:cs typeface="Calibri"/>
              </a:rPr>
              <a:t> </a:t>
            </a:r>
            <a:r>
              <a:rPr sz="1800" dirty="0">
                <a:latin typeface="Calibri"/>
                <a:cs typeface="Calibri"/>
              </a:rPr>
              <a:t>each</a:t>
            </a:r>
            <a:r>
              <a:rPr sz="1800" spc="155" dirty="0">
                <a:latin typeface="Calibri"/>
                <a:cs typeface="Calibri"/>
              </a:rPr>
              <a:t> </a:t>
            </a:r>
            <a:r>
              <a:rPr sz="1800" spc="-25" dirty="0">
                <a:latin typeface="Calibri"/>
                <a:cs typeface="Calibri"/>
              </a:rPr>
              <a:t>of </a:t>
            </a:r>
            <a:r>
              <a:rPr sz="1800" dirty="0">
                <a:latin typeface="Calibri"/>
                <a:cs typeface="Calibri"/>
              </a:rPr>
              <a:t>them.</a:t>
            </a:r>
            <a:r>
              <a:rPr sz="1800" spc="-40" dirty="0">
                <a:latin typeface="Calibri"/>
                <a:cs typeface="Calibri"/>
              </a:rPr>
              <a:t> </a:t>
            </a:r>
            <a:r>
              <a:rPr sz="1800" dirty="0">
                <a:latin typeface="Calibri"/>
                <a:cs typeface="Calibri"/>
              </a:rPr>
              <a:t>Open</a:t>
            </a:r>
            <a:r>
              <a:rPr sz="1800" spc="10" dirty="0">
                <a:latin typeface="Calibri"/>
                <a:cs typeface="Calibri"/>
              </a:rPr>
              <a:t> </a:t>
            </a:r>
            <a:r>
              <a:rPr sz="1800" dirty="0">
                <a:latin typeface="Calibri"/>
                <a:cs typeface="Calibri"/>
              </a:rPr>
              <a:t>the</a:t>
            </a:r>
            <a:r>
              <a:rPr sz="1800" spc="-25" dirty="0">
                <a:latin typeface="Calibri"/>
                <a:cs typeface="Calibri"/>
              </a:rPr>
              <a:t> </a:t>
            </a:r>
            <a:r>
              <a:rPr sz="1800" dirty="0">
                <a:latin typeface="Calibri"/>
                <a:cs typeface="Calibri"/>
              </a:rPr>
              <a:t>saved</a:t>
            </a:r>
            <a:r>
              <a:rPr sz="1800" spc="-65" dirty="0">
                <a:latin typeface="Calibri"/>
                <a:cs typeface="Calibri"/>
              </a:rPr>
              <a:t> </a:t>
            </a:r>
            <a:r>
              <a:rPr sz="1800" dirty="0">
                <a:latin typeface="Calibri"/>
                <a:cs typeface="Calibri"/>
              </a:rPr>
              <a:t>classification</a:t>
            </a:r>
            <a:r>
              <a:rPr sz="1800" spc="-130" dirty="0">
                <a:latin typeface="Calibri"/>
                <a:cs typeface="Calibri"/>
              </a:rPr>
              <a:t> </a:t>
            </a:r>
            <a:r>
              <a:rPr sz="1800" dirty="0">
                <a:latin typeface="Calibri"/>
                <a:cs typeface="Calibri"/>
              </a:rPr>
              <a:t>file</a:t>
            </a:r>
            <a:r>
              <a:rPr sz="1800" spc="-25" dirty="0">
                <a:latin typeface="Calibri"/>
                <a:cs typeface="Calibri"/>
              </a:rPr>
              <a:t> </a:t>
            </a:r>
            <a:r>
              <a:rPr sz="1800" dirty="0">
                <a:latin typeface="Calibri"/>
                <a:cs typeface="Calibri"/>
              </a:rPr>
              <a:t>using</a:t>
            </a:r>
            <a:r>
              <a:rPr sz="1800" spc="-50" dirty="0">
                <a:latin typeface="Calibri"/>
                <a:cs typeface="Calibri"/>
              </a:rPr>
              <a:t> </a:t>
            </a:r>
            <a:r>
              <a:rPr sz="1800" dirty="0">
                <a:latin typeface="Calibri"/>
                <a:cs typeface="Calibri"/>
              </a:rPr>
              <a:t>the</a:t>
            </a:r>
            <a:r>
              <a:rPr sz="1800" spc="-20" dirty="0">
                <a:latin typeface="Calibri"/>
                <a:cs typeface="Calibri"/>
              </a:rPr>
              <a:t> </a:t>
            </a:r>
            <a:r>
              <a:rPr sz="1800" b="1" dirty="0">
                <a:latin typeface="Calibri"/>
                <a:cs typeface="Calibri"/>
              </a:rPr>
              <a:t>File</a:t>
            </a:r>
            <a:r>
              <a:rPr sz="1800" b="1" spc="-35" dirty="0">
                <a:latin typeface="Calibri"/>
                <a:cs typeface="Calibri"/>
              </a:rPr>
              <a:t> </a:t>
            </a:r>
            <a:r>
              <a:rPr sz="1800" b="1" dirty="0">
                <a:latin typeface="Calibri"/>
                <a:cs typeface="Calibri"/>
              </a:rPr>
              <a:t>–</a:t>
            </a:r>
            <a:r>
              <a:rPr sz="1800" b="1" spc="50" dirty="0">
                <a:latin typeface="Calibri"/>
                <a:cs typeface="Calibri"/>
              </a:rPr>
              <a:t> </a:t>
            </a:r>
            <a:r>
              <a:rPr sz="1800" b="1" dirty="0">
                <a:latin typeface="Calibri"/>
                <a:cs typeface="Calibri"/>
              </a:rPr>
              <a:t>Open</a:t>
            </a:r>
            <a:r>
              <a:rPr sz="1800" b="1" spc="-20" dirty="0">
                <a:latin typeface="Calibri"/>
                <a:cs typeface="Calibri"/>
              </a:rPr>
              <a:t> </a:t>
            </a:r>
            <a:r>
              <a:rPr sz="1800" b="1" dirty="0">
                <a:latin typeface="Calibri"/>
                <a:cs typeface="Calibri"/>
              </a:rPr>
              <a:t>Image</a:t>
            </a:r>
            <a:r>
              <a:rPr sz="1800" b="1" spc="-40" dirty="0">
                <a:latin typeface="Calibri"/>
                <a:cs typeface="Calibri"/>
              </a:rPr>
              <a:t> </a:t>
            </a:r>
            <a:r>
              <a:rPr sz="1800" b="1" spc="-10" dirty="0">
                <a:latin typeface="Calibri"/>
                <a:cs typeface="Calibri"/>
              </a:rPr>
              <a:t>menu.</a:t>
            </a:r>
            <a:endParaRPr sz="1800">
              <a:latin typeface="Calibri"/>
              <a:cs typeface="Calibri"/>
            </a:endParaRPr>
          </a:p>
        </p:txBody>
      </p:sp>
      <p:pic>
        <p:nvPicPr>
          <p:cNvPr id="4" name="object 4"/>
          <p:cNvPicPr/>
          <p:nvPr/>
        </p:nvPicPr>
        <p:blipFill>
          <a:blip r:embed="rId2" cstate="print"/>
          <a:stretch>
            <a:fillRect/>
          </a:stretch>
        </p:blipFill>
        <p:spPr>
          <a:xfrm>
            <a:off x="7705725" y="314325"/>
            <a:ext cx="4171950" cy="6219825"/>
          </a:xfrm>
          <a:prstGeom prst="rect">
            <a:avLst/>
          </a:prstGeom>
        </p:spPr>
      </p:pic>
      <p:sp>
        <p:nvSpPr>
          <p:cNvPr id="5" name="object 5"/>
          <p:cNvSpPr txBox="1"/>
          <p:nvPr/>
        </p:nvSpPr>
        <p:spPr>
          <a:xfrm>
            <a:off x="442912" y="3445192"/>
            <a:ext cx="6881495" cy="2780665"/>
          </a:xfrm>
          <a:prstGeom prst="rect">
            <a:avLst/>
          </a:prstGeom>
        </p:spPr>
        <p:txBody>
          <a:bodyPr vert="horz" wrap="square" lIns="0" tIns="12065" rIns="0" bIns="0" rtlCol="0">
            <a:spAutoFit/>
          </a:bodyPr>
          <a:lstStyle/>
          <a:p>
            <a:pPr marL="12700" marR="10160" algn="just">
              <a:lnSpc>
                <a:spcPct val="100200"/>
              </a:lnSpc>
              <a:spcBef>
                <a:spcPts val="95"/>
              </a:spcBef>
            </a:pPr>
            <a:r>
              <a:rPr sz="1800" dirty="0">
                <a:latin typeface="Calibri"/>
                <a:cs typeface="Calibri"/>
              </a:rPr>
              <a:t>With</a:t>
            </a:r>
            <a:r>
              <a:rPr sz="1800" spc="145" dirty="0">
                <a:latin typeface="Calibri"/>
                <a:cs typeface="Calibri"/>
              </a:rPr>
              <a:t> </a:t>
            </a:r>
            <a:r>
              <a:rPr sz="1800" dirty="0">
                <a:latin typeface="Calibri"/>
                <a:cs typeface="Calibri"/>
              </a:rPr>
              <a:t>a</a:t>
            </a:r>
            <a:r>
              <a:rPr sz="1800" spc="150" dirty="0">
                <a:latin typeface="Calibri"/>
                <a:cs typeface="Calibri"/>
              </a:rPr>
              <a:t> </a:t>
            </a:r>
            <a:r>
              <a:rPr sz="1800" dirty="0">
                <a:latin typeface="Calibri"/>
                <a:cs typeface="Calibri"/>
              </a:rPr>
              <a:t>larger</a:t>
            </a:r>
            <a:r>
              <a:rPr sz="1800" spc="90" dirty="0">
                <a:latin typeface="Calibri"/>
                <a:cs typeface="Calibri"/>
              </a:rPr>
              <a:t> </a:t>
            </a:r>
            <a:r>
              <a:rPr sz="1800" dirty="0">
                <a:latin typeface="Calibri"/>
                <a:cs typeface="Calibri"/>
              </a:rPr>
              <a:t>number</a:t>
            </a:r>
            <a:r>
              <a:rPr sz="1800" spc="100" dirty="0">
                <a:latin typeface="Calibri"/>
                <a:cs typeface="Calibri"/>
              </a:rPr>
              <a:t> </a:t>
            </a:r>
            <a:r>
              <a:rPr sz="1800" dirty="0">
                <a:latin typeface="Calibri"/>
                <a:cs typeface="Calibri"/>
              </a:rPr>
              <a:t>of</a:t>
            </a:r>
            <a:r>
              <a:rPr sz="1800" spc="90" dirty="0">
                <a:latin typeface="Calibri"/>
                <a:cs typeface="Calibri"/>
              </a:rPr>
              <a:t> </a:t>
            </a:r>
            <a:r>
              <a:rPr sz="1800" dirty="0">
                <a:latin typeface="Calibri"/>
                <a:cs typeface="Calibri"/>
              </a:rPr>
              <a:t>clusters</a:t>
            </a:r>
            <a:r>
              <a:rPr sz="1800" spc="90" dirty="0">
                <a:latin typeface="Calibri"/>
                <a:cs typeface="Calibri"/>
              </a:rPr>
              <a:t> </a:t>
            </a:r>
            <a:r>
              <a:rPr sz="1800" dirty="0">
                <a:latin typeface="Calibri"/>
                <a:cs typeface="Calibri"/>
              </a:rPr>
              <a:t>and</a:t>
            </a:r>
            <a:r>
              <a:rPr sz="1800" spc="145" dirty="0">
                <a:latin typeface="Calibri"/>
                <a:cs typeface="Calibri"/>
              </a:rPr>
              <a:t> </a:t>
            </a:r>
            <a:r>
              <a:rPr sz="1800" dirty="0">
                <a:latin typeface="Calibri"/>
                <a:cs typeface="Calibri"/>
              </a:rPr>
              <a:t>thus</a:t>
            </a:r>
            <a:r>
              <a:rPr sz="1800" spc="90" dirty="0">
                <a:latin typeface="Calibri"/>
                <a:cs typeface="Calibri"/>
              </a:rPr>
              <a:t> </a:t>
            </a:r>
            <a:r>
              <a:rPr sz="1800" dirty="0">
                <a:latin typeface="Calibri"/>
                <a:cs typeface="Calibri"/>
              </a:rPr>
              <a:t>resulting</a:t>
            </a:r>
            <a:r>
              <a:rPr sz="1800" spc="105" dirty="0">
                <a:latin typeface="Calibri"/>
                <a:cs typeface="Calibri"/>
              </a:rPr>
              <a:t> </a:t>
            </a:r>
            <a:r>
              <a:rPr sz="1800" dirty="0">
                <a:latin typeface="Calibri"/>
                <a:cs typeface="Calibri"/>
              </a:rPr>
              <a:t>spectral</a:t>
            </a:r>
            <a:r>
              <a:rPr sz="1800" spc="160" dirty="0">
                <a:latin typeface="Calibri"/>
                <a:cs typeface="Calibri"/>
              </a:rPr>
              <a:t> </a:t>
            </a:r>
            <a:r>
              <a:rPr sz="1800" dirty="0">
                <a:latin typeface="Calibri"/>
                <a:cs typeface="Calibri"/>
              </a:rPr>
              <a:t>classes,</a:t>
            </a:r>
            <a:r>
              <a:rPr sz="1800" spc="120" dirty="0">
                <a:latin typeface="Calibri"/>
                <a:cs typeface="Calibri"/>
              </a:rPr>
              <a:t> </a:t>
            </a:r>
            <a:r>
              <a:rPr sz="1800" spc="-25" dirty="0">
                <a:latin typeface="Calibri"/>
                <a:cs typeface="Calibri"/>
              </a:rPr>
              <a:t>the </a:t>
            </a:r>
            <a:r>
              <a:rPr sz="1800" dirty="0">
                <a:latin typeface="Calibri"/>
                <a:cs typeface="Calibri"/>
              </a:rPr>
              <a:t>classified</a:t>
            </a:r>
            <a:r>
              <a:rPr sz="1800" spc="-15" dirty="0">
                <a:latin typeface="Calibri"/>
                <a:cs typeface="Calibri"/>
              </a:rPr>
              <a:t> </a:t>
            </a:r>
            <a:r>
              <a:rPr sz="1800" dirty="0">
                <a:latin typeface="Calibri"/>
                <a:cs typeface="Calibri"/>
              </a:rPr>
              <a:t>image</a:t>
            </a:r>
            <a:r>
              <a:rPr sz="1800" spc="20" dirty="0">
                <a:latin typeface="Calibri"/>
                <a:cs typeface="Calibri"/>
              </a:rPr>
              <a:t> </a:t>
            </a:r>
            <a:r>
              <a:rPr sz="1800" dirty="0">
                <a:latin typeface="Calibri"/>
                <a:cs typeface="Calibri"/>
              </a:rPr>
              <a:t>is</a:t>
            </a:r>
            <a:r>
              <a:rPr sz="1800" spc="-15" dirty="0">
                <a:latin typeface="Calibri"/>
                <a:cs typeface="Calibri"/>
              </a:rPr>
              <a:t> </a:t>
            </a:r>
            <a:r>
              <a:rPr sz="1800" dirty="0">
                <a:latin typeface="Calibri"/>
                <a:cs typeface="Calibri"/>
              </a:rPr>
              <a:t>difficult</a:t>
            </a:r>
            <a:r>
              <a:rPr sz="1800" spc="20" dirty="0">
                <a:latin typeface="Calibri"/>
                <a:cs typeface="Calibri"/>
              </a:rPr>
              <a:t> </a:t>
            </a:r>
            <a:r>
              <a:rPr sz="1800" dirty="0">
                <a:latin typeface="Calibri"/>
                <a:cs typeface="Calibri"/>
              </a:rPr>
              <a:t>to</a:t>
            </a:r>
            <a:r>
              <a:rPr sz="1800" spc="-35" dirty="0">
                <a:latin typeface="Calibri"/>
                <a:cs typeface="Calibri"/>
              </a:rPr>
              <a:t> </a:t>
            </a:r>
            <a:r>
              <a:rPr sz="1800" dirty="0">
                <a:latin typeface="Calibri"/>
                <a:cs typeface="Calibri"/>
              </a:rPr>
              <a:t>interpret.</a:t>
            </a:r>
            <a:r>
              <a:rPr sz="1800" spc="15" dirty="0">
                <a:latin typeface="Calibri"/>
                <a:cs typeface="Calibri"/>
              </a:rPr>
              <a:t> </a:t>
            </a:r>
            <a:r>
              <a:rPr sz="1800" dirty="0">
                <a:latin typeface="Calibri"/>
                <a:cs typeface="Calibri"/>
              </a:rPr>
              <a:t>The</a:t>
            </a:r>
            <a:r>
              <a:rPr sz="1800" spc="20" dirty="0">
                <a:latin typeface="Calibri"/>
                <a:cs typeface="Calibri"/>
              </a:rPr>
              <a:t> </a:t>
            </a:r>
            <a:r>
              <a:rPr sz="1800" dirty="0">
                <a:latin typeface="Calibri"/>
                <a:cs typeface="Calibri"/>
              </a:rPr>
              <a:t>colors</a:t>
            </a:r>
            <a:r>
              <a:rPr sz="1800" spc="-5" dirty="0">
                <a:latin typeface="Calibri"/>
                <a:cs typeface="Calibri"/>
              </a:rPr>
              <a:t> </a:t>
            </a:r>
            <a:r>
              <a:rPr sz="1800" dirty="0">
                <a:latin typeface="Calibri"/>
                <a:cs typeface="Calibri"/>
              </a:rPr>
              <a:t>of</a:t>
            </a:r>
            <a:r>
              <a:rPr sz="1800" spc="-80" dirty="0">
                <a:latin typeface="Calibri"/>
                <a:cs typeface="Calibri"/>
              </a:rPr>
              <a:t> </a:t>
            </a:r>
            <a:r>
              <a:rPr sz="1800" dirty="0">
                <a:latin typeface="Calibri"/>
                <a:cs typeface="Calibri"/>
              </a:rPr>
              <a:t>individual</a:t>
            </a:r>
            <a:r>
              <a:rPr sz="1800" spc="65" dirty="0">
                <a:latin typeface="Calibri"/>
                <a:cs typeface="Calibri"/>
              </a:rPr>
              <a:t> </a:t>
            </a:r>
            <a:r>
              <a:rPr sz="1800" dirty="0">
                <a:latin typeface="Calibri"/>
                <a:cs typeface="Calibri"/>
              </a:rPr>
              <a:t>clusters</a:t>
            </a:r>
            <a:r>
              <a:rPr sz="1800" spc="-5" dirty="0">
                <a:latin typeface="Calibri"/>
                <a:cs typeface="Calibri"/>
              </a:rPr>
              <a:t> </a:t>
            </a:r>
            <a:r>
              <a:rPr sz="1800" spc="-25" dirty="0">
                <a:latin typeface="Calibri"/>
                <a:cs typeface="Calibri"/>
              </a:rPr>
              <a:t>in </a:t>
            </a:r>
            <a:r>
              <a:rPr sz="1800" dirty="0">
                <a:latin typeface="Calibri"/>
                <a:cs typeface="Calibri"/>
              </a:rPr>
              <a:t>the</a:t>
            </a:r>
            <a:r>
              <a:rPr sz="1800" spc="204" dirty="0">
                <a:latin typeface="Calibri"/>
                <a:cs typeface="Calibri"/>
              </a:rPr>
              <a:t> </a:t>
            </a:r>
            <a:r>
              <a:rPr sz="1800" dirty="0">
                <a:latin typeface="Calibri"/>
                <a:cs typeface="Calibri"/>
              </a:rPr>
              <a:t>image</a:t>
            </a:r>
            <a:r>
              <a:rPr sz="1800" spc="204" dirty="0">
                <a:latin typeface="Calibri"/>
                <a:cs typeface="Calibri"/>
              </a:rPr>
              <a:t> </a:t>
            </a:r>
            <a:r>
              <a:rPr sz="1800" dirty="0">
                <a:latin typeface="Calibri"/>
                <a:cs typeface="Calibri"/>
              </a:rPr>
              <a:t>can</a:t>
            </a:r>
            <a:r>
              <a:rPr sz="1800" spc="229" dirty="0">
                <a:latin typeface="Calibri"/>
                <a:cs typeface="Calibri"/>
              </a:rPr>
              <a:t> </a:t>
            </a:r>
            <a:r>
              <a:rPr sz="1800" dirty="0">
                <a:latin typeface="Calibri"/>
                <a:cs typeface="Calibri"/>
              </a:rPr>
              <a:t>be</a:t>
            </a:r>
            <a:r>
              <a:rPr sz="1800" spc="200" dirty="0">
                <a:latin typeface="Calibri"/>
                <a:cs typeface="Calibri"/>
              </a:rPr>
              <a:t> </a:t>
            </a:r>
            <a:r>
              <a:rPr sz="1800" dirty="0">
                <a:latin typeface="Calibri"/>
                <a:cs typeface="Calibri"/>
              </a:rPr>
              <a:t>changed</a:t>
            </a:r>
            <a:r>
              <a:rPr sz="1800" spc="245" dirty="0">
                <a:latin typeface="Calibri"/>
                <a:cs typeface="Calibri"/>
              </a:rPr>
              <a:t> </a:t>
            </a:r>
            <a:r>
              <a:rPr sz="1800" dirty="0">
                <a:latin typeface="Calibri"/>
                <a:cs typeface="Calibri"/>
              </a:rPr>
              <a:t>by</a:t>
            </a:r>
            <a:r>
              <a:rPr sz="1800" spc="210" dirty="0">
                <a:latin typeface="Calibri"/>
                <a:cs typeface="Calibri"/>
              </a:rPr>
              <a:t> </a:t>
            </a:r>
            <a:r>
              <a:rPr sz="1800" spc="-10" dirty="0">
                <a:latin typeface="Calibri"/>
                <a:cs typeface="Calibri"/>
              </a:rPr>
              <a:t>double-</a:t>
            </a:r>
            <a:r>
              <a:rPr sz="1800" dirty="0">
                <a:latin typeface="Calibri"/>
                <a:cs typeface="Calibri"/>
              </a:rPr>
              <a:t>clicking</a:t>
            </a:r>
            <a:r>
              <a:rPr sz="1800" spc="185" dirty="0">
                <a:latin typeface="Calibri"/>
                <a:cs typeface="Calibri"/>
              </a:rPr>
              <a:t> </a:t>
            </a:r>
            <a:r>
              <a:rPr sz="1800" dirty="0">
                <a:latin typeface="Calibri"/>
                <a:cs typeface="Calibri"/>
              </a:rPr>
              <a:t>on</a:t>
            </a:r>
            <a:r>
              <a:rPr sz="1800" spc="225" dirty="0">
                <a:latin typeface="Calibri"/>
                <a:cs typeface="Calibri"/>
              </a:rPr>
              <a:t> </a:t>
            </a:r>
            <a:r>
              <a:rPr sz="1800" dirty="0">
                <a:latin typeface="Calibri"/>
                <a:cs typeface="Calibri"/>
              </a:rPr>
              <a:t>the</a:t>
            </a:r>
            <a:r>
              <a:rPr sz="1800" spc="200" dirty="0">
                <a:latin typeface="Calibri"/>
                <a:cs typeface="Calibri"/>
              </a:rPr>
              <a:t> </a:t>
            </a:r>
            <a:r>
              <a:rPr sz="1800" dirty="0">
                <a:latin typeface="Calibri"/>
                <a:cs typeface="Calibri"/>
              </a:rPr>
              <a:t>color</a:t>
            </a:r>
            <a:r>
              <a:rPr sz="1800" spc="180" dirty="0">
                <a:latin typeface="Calibri"/>
                <a:cs typeface="Calibri"/>
              </a:rPr>
              <a:t> </a:t>
            </a:r>
            <a:r>
              <a:rPr sz="1800" dirty="0">
                <a:latin typeface="Calibri"/>
                <a:cs typeface="Calibri"/>
              </a:rPr>
              <a:t>icon</a:t>
            </a:r>
            <a:r>
              <a:rPr sz="1800" spc="229" dirty="0">
                <a:latin typeface="Calibri"/>
                <a:cs typeface="Calibri"/>
              </a:rPr>
              <a:t> </a:t>
            </a:r>
            <a:r>
              <a:rPr sz="1800" dirty="0">
                <a:latin typeface="Calibri"/>
                <a:cs typeface="Calibri"/>
              </a:rPr>
              <a:t>next</a:t>
            </a:r>
            <a:r>
              <a:rPr sz="1800" spc="204" dirty="0">
                <a:latin typeface="Calibri"/>
                <a:cs typeface="Calibri"/>
              </a:rPr>
              <a:t> </a:t>
            </a:r>
            <a:r>
              <a:rPr sz="1800" spc="-25" dirty="0">
                <a:latin typeface="Calibri"/>
                <a:cs typeface="Calibri"/>
              </a:rPr>
              <a:t>to </a:t>
            </a:r>
            <a:r>
              <a:rPr sz="1800" dirty="0">
                <a:latin typeface="Calibri"/>
                <a:cs typeface="Calibri"/>
              </a:rPr>
              <a:t>the</a:t>
            </a:r>
            <a:r>
              <a:rPr sz="1800" spc="185" dirty="0">
                <a:latin typeface="Calibri"/>
                <a:cs typeface="Calibri"/>
              </a:rPr>
              <a:t> </a:t>
            </a:r>
            <a:r>
              <a:rPr sz="1800" dirty="0">
                <a:latin typeface="Calibri"/>
                <a:cs typeface="Calibri"/>
              </a:rPr>
              <a:t>cluster</a:t>
            </a:r>
            <a:r>
              <a:rPr sz="1800" spc="150" dirty="0">
                <a:latin typeface="Calibri"/>
                <a:cs typeface="Calibri"/>
              </a:rPr>
              <a:t> </a:t>
            </a:r>
            <a:r>
              <a:rPr sz="1800" dirty="0">
                <a:latin typeface="Calibri"/>
                <a:cs typeface="Calibri"/>
              </a:rPr>
              <a:t>so</a:t>
            </a:r>
            <a:r>
              <a:rPr sz="1800" spc="204" dirty="0">
                <a:latin typeface="Calibri"/>
                <a:cs typeface="Calibri"/>
              </a:rPr>
              <a:t> </a:t>
            </a:r>
            <a:r>
              <a:rPr sz="1800" dirty="0">
                <a:latin typeface="Calibri"/>
                <a:cs typeface="Calibri"/>
              </a:rPr>
              <a:t>that</a:t>
            </a:r>
            <a:r>
              <a:rPr sz="1800" spc="180" dirty="0">
                <a:latin typeface="Calibri"/>
                <a:cs typeface="Calibri"/>
              </a:rPr>
              <a:t> </a:t>
            </a:r>
            <a:r>
              <a:rPr sz="1800" dirty="0">
                <a:latin typeface="Calibri"/>
                <a:cs typeface="Calibri"/>
              </a:rPr>
              <a:t>they</a:t>
            </a:r>
            <a:r>
              <a:rPr sz="1800" spc="195" dirty="0">
                <a:latin typeface="Calibri"/>
                <a:cs typeface="Calibri"/>
              </a:rPr>
              <a:t> </a:t>
            </a:r>
            <a:r>
              <a:rPr sz="1800" dirty="0">
                <a:latin typeface="Calibri"/>
                <a:cs typeface="Calibri"/>
              </a:rPr>
              <a:t>simulate</a:t>
            </a:r>
            <a:r>
              <a:rPr sz="1800" spc="170" dirty="0">
                <a:latin typeface="Calibri"/>
                <a:cs typeface="Calibri"/>
              </a:rPr>
              <a:t> </a:t>
            </a:r>
            <a:r>
              <a:rPr sz="1800" dirty="0">
                <a:latin typeface="Calibri"/>
                <a:cs typeface="Calibri"/>
              </a:rPr>
              <a:t>the</a:t>
            </a:r>
            <a:r>
              <a:rPr sz="1800" spc="185" dirty="0">
                <a:latin typeface="Calibri"/>
                <a:cs typeface="Calibri"/>
              </a:rPr>
              <a:t> </a:t>
            </a:r>
            <a:r>
              <a:rPr sz="1800" dirty="0">
                <a:latin typeface="Calibri"/>
                <a:cs typeface="Calibri"/>
              </a:rPr>
              <a:t>color</a:t>
            </a:r>
            <a:r>
              <a:rPr sz="1800" spc="160" dirty="0">
                <a:latin typeface="Calibri"/>
                <a:cs typeface="Calibri"/>
              </a:rPr>
              <a:t> </a:t>
            </a:r>
            <a:r>
              <a:rPr sz="1800" dirty="0">
                <a:latin typeface="Calibri"/>
                <a:cs typeface="Calibri"/>
              </a:rPr>
              <a:t>presentation</a:t>
            </a:r>
            <a:r>
              <a:rPr sz="1800" spc="220" dirty="0">
                <a:latin typeface="Calibri"/>
                <a:cs typeface="Calibri"/>
              </a:rPr>
              <a:t> </a:t>
            </a:r>
            <a:r>
              <a:rPr sz="1800" dirty="0">
                <a:latin typeface="Calibri"/>
                <a:cs typeface="Calibri"/>
              </a:rPr>
              <a:t>of</a:t>
            </a:r>
            <a:r>
              <a:rPr sz="1800" spc="155" dirty="0">
                <a:latin typeface="Calibri"/>
                <a:cs typeface="Calibri"/>
              </a:rPr>
              <a:t> </a:t>
            </a:r>
            <a:r>
              <a:rPr sz="1800" dirty="0">
                <a:latin typeface="Calibri"/>
                <a:cs typeface="Calibri"/>
              </a:rPr>
              <a:t>the</a:t>
            </a:r>
            <a:r>
              <a:rPr sz="1800" spc="185" dirty="0">
                <a:latin typeface="Calibri"/>
                <a:cs typeface="Calibri"/>
              </a:rPr>
              <a:t> </a:t>
            </a:r>
            <a:r>
              <a:rPr sz="1800" spc="-10" dirty="0">
                <a:latin typeface="Calibri"/>
                <a:cs typeface="Calibri"/>
              </a:rPr>
              <a:t>selected </a:t>
            </a:r>
            <a:r>
              <a:rPr sz="1800" dirty="0">
                <a:latin typeface="Calibri"/>
                <a:cs typeface="Calibri"/>
              </a:rPr>
              <a:t>synthesis.</a:t>
            </a:r>
            <a:r>
              <a:rPr sz="1800" spc="254" dirty="0">
                <a:latin typeface="Calibri"/>
                <a:cs typeface="Calibri"/>
              </a:rPr>
              <a:t> </a:t>
            </a:r>
            <a:r>
              <a:rPr sz="1800" dirty="0">
                <a:latin typeface="Calibri"/>
                <a:cs typeface="Calibri"/>
              </a:rPr>
              <a:t>This</a:t>
            </a:r>
            <a:r>
              <a:rPr sz="1800" spc="240" dirty="0">
                <a:latin typeface="Calibri"/>
                <a:cs typeface="Calibri"/>
              </a:rPr>
              <a:t> </a:t>
            </a:r>
            <a:r>
              <a:rPr sz="1800" dirty="0">
                <a:latin typeface="Calibri"/>
                <a:cs typeface="Calibri"/>
              </a:rPr>
              <a:t>will</a:t>
            </a:r>
            <a:r>
              <a:rPr sz="1800" spc="300" dirty="0">
                <a:latin typeface="Calibri"/>
                <a:cs typeface="Calibri"/>
              </a:rPr>
              <a:t> </a:t>
            </a:r>
            <a:r>
              <a:rPr sz="1800" dirty="0">
                <a:latin typeface="Calibri"/>
                <a:cs typeface="Calibri"/>
              </a:rPr>
              <a:t>make</a:t>
            </a:r>
            <a:r>
              <a:rPr sz="1800" spc="260" dirty="0">
                <a:latin typeface="Calibri"/>
                <a:cs typeface="Calibri"/>
              </a:rPr>
              <a:t> </a:t>
            </a:r>
            <a:r>
              <a:rPr sz="1800" dirty="0">
                <a:latin typeface="Calibri"/>
                <a:cs typeface="Calibri"/>
              </a:rPr>
              <a:t>it</a:t>
            </a:r>
            <a:r>
              <a:rPr sz="1800" spc="260" dirty="0">
                <a:latin typeface="Calibri"/>
                <a:cs typeface="Calibri"/>
              </a:rPr>
              <a:t> </a:t>
            </a:r>
            <a:r>
              <a:rPr sz="1800" dirty="0">
                <a:latin typeface="Calibri"/>
                <a:cs typeface="Calibri"/>
              </a:rPr>
              <a:t>much</a:t>
            </a:r>
            <a:r>
              <a:rPr sz="1800" spc="295" dirty="0">
                <a:latin typeface="Calibri"/>
                <a:cs typeface="Calibri"/>
              </a:rPr>
              <a:t> </a:t>
            </a:r>
            <a:r>
              <a:rPr sz="1800" dirty="0">
                <a:latin typeface="Calibri"/>
                <a:cs typeface="Calibri"/>
              </a:rPr>
              <a:t>easier</a:t>
            </a:r>
            <a:r>
              <a:rPr sz="1800" spc="245" dirty="0">
                <a:latin typeface="Calibri"/>
                <a:cs typeface="Calibri"/>
              </a:rPr>
              <a:t> </a:t>
            </a:r>
            <a:r>
              <a:rPr sz="1800" dirty="0">
                <a:latin typeface="Calibri"/>
                <a:cs typeface="Calibri"/>
              </a:rPr>
              <a:t>for</a:t>
            </a:r>
            <a:r>
              <a:rPr sz="1800" spc="305" dirty="0">
                <a:latin typeface="Calibri"/>
                <a:cs typeface="Calibri"/>
              </a:rPr>
              <a:t> </a:t>
            </a:r>
            <a:r>
              <a:rPr sz="1800" dirty="0">
                <a:latin typeface="Calibri"/>
                <a:cs typeface="Calibri"/>
              </a:rPr>
              <a:t>you</a:t>
            </a:r>
            <a:r>
              <a:rPr sz="1800" spc="295" dirty="0">
                <a:latin typeface="Calibri"/>
                <a:cs typeface="Calibri"/>
              </a:rPr>
              <a:t> </a:t>
            </a:r>
            <a:r>
              <a:rPr sz="1800" dirty="0">
                <a:latin typeface="Calibri"/>
                <a:cs typeface="Calibri"/>
              </a:rPr>
              <a:t>to</a:t>
            </a:r>
            <a:r>
              <a:rPr sz="1800" spc="290" dirty="0">
                <a:latin typeface="Calibri"/>
                <a:cs typeface="Calibri"/>
              </a:rPr>
              <a:t> </a:t>
            </a:r>
            <a:r>
              <a:rPr sz="1800" dirty="0">
                <a:latin typeface="Calibri"/>
                <a:cs typeface="Calibri"/>
              </a:rPr>
              <a:t>interpret</a:t>
            </a:r>
            <a:r>
              <a:rPr sz="1800" spc="270" dirty="0">
                <a:latin typeface="Calibri"/>
                <a:cs typeface="Calibri"/>
              </a:rPr>
              <a:t> </a:t>
            </a:r>
            <a:r>
              <a:rPr sz="1800" spc="-10" dirty="0">
                <a:latin typeface="Calibri"/>
                <a:cs typeface="Calibri"/>
              </a:rPr>
              <a:t>individual </a:t>
            </a:r>
            <a:r>
              <a:rPr sz="1800" dirty="0">
                <a:latin typeface="Calibri"/>
                <a:cs typeface="Calibri"/>
              </a:rPr>
              <a:t>classes,</a:t>
            </a:r>
            <a:r>
              <a:rPr sz="1800" spc="135" dirty="0">
                <a:latin typeface="Calibri"/>
                <a:cs typeface="Calibri"/>
              </a:rPr>
              <a:t>  </a:t>
            </a:r>
            <a:r>
              <a:rPr sz="1800" dirty="0">
                <a:latin typeface="Calibri"/>
                <a:cs typeface="Calibri"/>
              </a:rPr>
              <a:t>recognize</a:t>
            </a:r>
            <a:r>
              <a:rPr sz="1800" spc="140" dirty="0">
                <a:latin typeface="Calibri"/>
                <a:cs typeface="Calibri"/>
              </a:rPr>
              <a:t>  </a:t>
            </a:r>
            <a:r>
              <a:rPr sz="1800" dirty="0">
                <a:latin typeface="Calibri"/>
                <a:cs typeface="Calibri"/>
              </a:rPr>
              <a:t>them,</a:t>
            </a:r>
            <a:r>
              <a:rPr sz="1800" spc="135" dirty="0">
                <a:latin typeface="Calibri"/>
                <a:cs typeface="Calibri"/>
              </a:rPr>
              <a:t>  </a:t>
            </a:r>
            <a:r>
              <a:rPr sz="1800" dirty="0">
                <a:latin typeface="Calibri"/>
                <a:cs typeface="Calibri"/>
              </a:rPr>
              <a:t>or</a:t>
            </a:r>
            <a:r>
              <a:rPr sz="1800" spc="160" dirty="0">
                <a:latin typeface="Calibri"/>
                <a:cs typeface="Calibri"/>
              </a:rPr>
              <a:t>  </a:t>
            </a:r>
            <a:r>
              <a:rPr sz="1800" dirty="0">
                <a:latin typeface="Calibri"/>
                <a:cs typeface="Calibri"/>
              </a:rPr>
              <a:t>eventually</a:t>
            </a:r>
            <a:r>
              <a:rPr sz="1800" spc="145" dirty="0">
                <a:latin typeface="Calibri"/>
                <a:cs typeface="Calibri"/>
              </a:rPr>
              <a:t>  </a:t>
            </a:r>
            <a:r>
              <a:rPr sz="1800" dirty="0">
                <a:latin typeface="Calibri"/>
                <a:cs typeface="Calibri"/>
              </a:rPr>
              <a:t>combine</a:t>
            </a:r>
            <a:r>
              <a:rPr sz="1800" spc="140" dirty="0">
                <a:latin typeface="Calibri"/>
                <a:cs typeface="Calibri"/>
              </a:rPr>
              <a:t>  </a:t>
            </a:r>
            <a:r>
              <a:rPr sz="1800" dirty="0">
                <a:latin typeface="Calibri"/>
                <a:cs typeface="Calibri"/>
              </a:rPr>
              <a:t>(aggregate)</a:t>
            </a:r>
            <a:r>
              <a:rPr sz="1800" spc="125" dirty="0">
                <a:latin typeface="Calibri"/>
                <a:cs typeface="Calibri"/>
              </a:rPr>
              <a:t>  </a:t>
            </a:r>
            <a:r>
              <a:rPr sz="1800" spc="-10" dirty="0">
                <a:latin typeface="Calibri"/>
                <a:cs typeface="Calibri"/>
              </a:rPr>
              <a:t>several </a:t>
            </a:r>
            <a:r>
              <a:rPr sz="1800" dirty="0">
                <a:latin typeface="Calibri"/>
                <a:cs typeface="Calibri"/>
              </a:rPr>
              <a:t>spectral</a:t>
            </a:r>
            <a:r>
              <a:rPr sz="1800" spc="10" dirty="0">
                <a:latin typeface="Calibri"/>
                <a:cs typeface="Calibri"/>
              </a:rPr>
              <a:t> </a:t>
            </a:r>
            <a:r>
              <a:rPr sz="1800" dirty="0">
                <a:latin typeface="Calibri"/>
                <a:cs typeface="Calibri"/>
              </a:rPr>
              <a:t>classes</a:t>
            </a:r>
            <a:r>
              <a:rPr sz="1800" spc="-50" dirty="0">
                <a:latin typeface="Calibri"/>
                <a:cs typeface="Calibri"/>
              </a:rPr>
              <a:t> </a:t>
            </a:r>
            <a:r>
              <a:rPr sz="1800" dirty="0">
                <a:latin typeface="Calibri"/>
                <a:cs typeface="Calibri"/>
              </a:rPr>
              <a:t>(clusters)</a:t>
            </a:r>
            <a:r>
              <a:rPr sz="1800" spc="20" dirty="0">
                <a:latin typeface="Calibri"/>
                <a:cs typeface="Calibri"/>
              </a:rPr>
              <a:t> </a:t>
            </a:r>
            <a:r>
              <a:rPr sz="1800" dirty="0">
                <a:latin typeface="Calibri"/>
                <a:cs typeface="Calibri"/>
              </a:rPr>
              <a:t>into</a:t>
            </a:r>
            <a:r>
              <a:rPr sz="1800" spc="-75" dirty="0">
                <a:latin typeface="Calibri"/>
                <a:cs typeface="Calibri"/>
              </a:rPr>
              <a:t> </a:t>
            </a:r>
            <a:r>
              <a:rPr sz="1800" spc="-10" dirty="0">
                <a:latin typeface="Calibri"/>
                <a:cs typeface="Calibri"/>
              </a:rPr>
              <a:t>categories</a:t>
            </a:r>
            <a:r>
              <a:rPr sz="1800" spc="-125" dirty="0">
                <a:latin typeface="Calibri"/>
                <a:cs typeface="Calibri"/>
              </a:rPr>
              <a:t> </a:t>
            </a:r>
            <a:r>
              <a:rPr sz="1800" dirty="0">
                <a:latin typeface="Calibri"/>
                <a:cs typeface="Calibri"/>
              </a:rPr>
              <a:t>of</a:t>
            </a:r>
            <a:r>
              <a:rPr sz="1800" spc="25" dirty="0">
                <a:latin typeface="Calibri"/>
                <a:cs typeface="Calibri"/>
              </a:rPr>
              <a:t> </a:t>
            </a:r>
            <a:r>
              <a:rPr sz="1800" dirty="0">
                <a:latin typeface="Calibri"/>
                <a:cs typeface="Calibri"/>
              </a:rPr>
              <a:t>basic</a:t>
            </a:r>
            <a:r>
              <a:rPr sz="1800" spc="-114" dirty="0">
                <a:latin typeface="Calibri"/>
                <a:cs typeface="Calibri"/>
              </a:rPr>
              <a:t> </a:t>
            </a:r>
            <a:r>
              <a:rPr sz="1800" dirty="0">
                <a:latin typeface="Calibri"/>
                <a:cs typeface="Calibri"/>
              </a:rPr>
              <a:t>types</a:t>
            </a:r>
            <a:r>
              <a:rPr sz="1800" spc="25" dirty="0">
                <a:latin typeface="Calibri"/>
                <a:cs typeface="Calibri"/>
              </a:rPr>
              <a:t> </a:t>
            </a:r>
            <a:r>
              <a:rPr sz="1800" dirty="0">
                <a:latin typeface="Calibri"/>
                <a:cs typeface="Calibri"/>
              </a:rPr>
              <a:t>of</a:t>
            </a:r>
            <a:r>
              <a:rPr sz="1800" spc="-55" dirty="0">
                <a:latin typeface="Calibri"/>
                <a:cs typeface="Calibri"/>
              </a:rPr>
              <a:t> </a:t>
            </a:r>
            <a:r>
              <a:rPr sz="1800" spc="-10" dirty="0">
                <a:latin typeface="Calibri"/>
                <a:cs typeface="Calibri"/>
              </a:rPr>
              <a:t>surfaces.</a:t>
            </a:r>
            <a:endParaRPr sz="1800">
              <a:latin typeface="Calibri"/>
              <a:cs typeface="Calibri"/>
            </a:endParaRPr>
          </a:p>
          <a:p>
            <a:pPr marL="12700" marR="5080" algn="just">
              <a:lnSpc>
                <a:spcPct val="100800"/>
              </a:lnSpc>
              <a:spcBef>
                <a:spcPts val="2180"/>
              </a:spcBef>
            </a:pPr>
            <a:r>
              <a:rPr sz="1800" spc="-10" dirty="0">
                <a:latin typeface="Calibri"/>
                <a:cs typeface="Calibri"/>
              </a:rPr>
              <a:t>Analogously,</a:t>
            </a:r>
            <a:r>
              <a:rPr sz="1800" spc="-15" dirty="0">
                <a:latin typeface="Calibri"/>
                <a:cs typeface="Calibri"/>
              </a:rPr>
              <a:t> </a:t>
            </a:r>
            <a:r>
              <a:rPr sz="1800" dirty="0">
                <a:latin typeface="Calibri"/>
                <a:cs typeface="Calibri"/>
              </a:rPr>
              <a:t>you</a:t>
            </a:r>
            <a:r>
              <a:rPr sz="1800" spc="20" dirty="0">
                <a:latin typeface="Calibri"/>
                <a:cs typeface="Calibri"/>
              </a:rPr>
              <a:t> </a:t>
            </a:r>
            <a:r>
              <a:rPr sz="1800" dirty="0">
                <a:latin typeface="Calibri"/>
                <a:cs typeface="Calibri"/>
              </a:rPr>
              <a:t>change</a:t>
            </a:r>
            <a:r>
              <a:rPr sz="1800" spc="-10" dirty="0">
                <a:latin typeface="Calibri"/>
                <a:cs typeface="Calibri"/>
              </a:rPr>
              <a:t> </a:t>
            </a:r>
            <a:r>
              <a:rPr sz="1800" dirty="0">
                <a:latin typeface="Calibri"/>
                <a:cs typeface="Calibri"/>
              </a:rPr>
              <a:t>the</a:t>
            </a:r>
            <a:r>
              <a:rPr sz="1800" spc="-10" dirty="0">
                <a:latin typeface="Calibri"/>
                <a:cs typeface="Calibri"/>
              </a:rPr>
              <a:t> </a:t>
            </a:r>
            <a:r>
              <a:rPr sz="1800" dirty="0">
                <a:latin typeface="Calibri"/>
                <a:cs typeface="Calibri"/>
              </a:rPr>
              <a:t>name</a:t>
            </a:r>
            <a:r>
              <a:rPr sz="1800" spc="-15" dirty="0">
                <a:latin typeface="Calibri"/>
                <a:cs typeface="Calibri"/>
              </a:rPr>
              <a:t> </a:t>
            </a:r>
            <a:r>
              <a:rPr sz="1800" dirty="0">
                <a:latin typeface="Calibri"/>
                <a:cs typeface="Calibri"/>
              </a:rPr>
              <a:t>of</a:t>
            </a:r>
            <a:r>
              <a:rPr sz="1800" spc="-45" dirty="0">
                <a:latin typeface="Calibri"/>
                <a:cs typeface="Calibri"/>
              </a:rPr>
              <a:t> </a:t>
            </a:r>
            <a:r>
              <a:rPr sz="1800" dirty="0">
                <a:latin typeface="Calibri"/>
                <a:cs typeface="Calibri"/>
              </a:rPr>
              <a:t>individual</a:t>
            </a:r>
            <a:r>
              <a:rPr sz="1800" spc="25" dirty="0">
                <a:latin typeface="Calibri"/>
                <a:cs typeface="Calibri"/>
              </a:rPr>
              <a:t> </a:t>
            </a:r>
            <a:r>
              <a:rPr sz="1800" spc="-10" dirty="0">
                <a:latin typeface="Calibri"/>
                <a:cs typeface="Calibri"/>
              </a:rPr>
              <a:t>classes</a:t>
            </a:r>
            <a:r>
              <a:rPr sz="1800" spc="-40" dirty="0">
                <a:latin typeface="Calibri"/>
                <a:cs typeface="Calibri"/>
              </a:rPr>
              <a:t> </a:t>
            </a:r>
            <a:r>
              <a:rPr sz="1800" dirty="0">
                <a:latin typeface="Calibri"/>
                <a:cs typeface="Calibri"/>
              </a:rPr>
              <a:t>by</a:t>
            </a:r>
            <a:r>
              <a:rPr sz="1800" spc="-5" dirty="0">
                <a:latin typeface="Calibri"/>
                <a:cs typeface="Calibri"/>
              </a:rPr>
              <a:t> </a:t>
            </a:r>
            <a:r>
              <a:rPr sz="1800" dirty="0">
                <a:latin typeface="Calibri"/>
                <a:cs typeface="Calibri"/>
              </a:rPr>
              <a:t>double</a:t>
            </a:r>
            <a:r>
              <a:rPr sz="1800" spc="-5" dirty="0">
                <a:latin typeface="Calibri"/>
                <a:cs typeface="Calibri"/>
              </a:rPr>
              <a:t> </a:t>
            </a:r>
            <a:r>
              <a:rPr sz="1800" spc="-10" dirty="0">
                <a:latin typeface="Calibri"/>
                <a:cs typeface="Calibri"/>
              </a:rPr>
              <a:t>clicking </a:t>
            </a:r>
            <a:r>
              <a:rPr sz="1800" dirty="0">
                <a:latin typeface="Calibri"/>
                <a:cs typeface="Calibri"/>
              </a:rPr>
              <a:t>on</a:t>
            </a:r>
            <a:r>
              <a:rPr sz="1800" spc="-5" dirty="0">
                <a:latin typeface="Calibri"/>
                <a:cs typeface="Calibri"/>
              </a:rPr>
              <a:t> </a:t>
            </a:r>
            <a:r>
              <a:rPr sz="1800" dirty="0">
                <a:latin typeface="Calibri"/>
                <a:cs typeface="Calibri"/>
              </a:rPr>
              <a:t>the</a:t>
            </a:r>
            <a:r>
              <a:rPr sz="1800" spc="-25" dirty="0">
                <a:latin typeface="Calibri"/>
                <a:cs typeface="Calibri"/>
              </a:rPr>
              <a:t> </a:t>
            </a:r>
            <a:r>
              <a:rPr sz="1800" dirty="0">
                <a:latin typeface="Calibri"/>
                <a:cs typeface="Calibri"/>
              </a:rPr>
              <a:t>text</a:t>
            </a:r>
            <a:r>
              <a:rPr sz="1800" spc="-35" dirty="0">
                <a:latin typeface="Calibri"/>
                <a:cs typeface="Calibri"/>
              </a:rPr>
              <a:t> </a:t>
            </a:r>
            <a:r>
              <a:rPr sz="1800" dirty="0">
                <a:latin typeface="Calibri"/>
                <a:cs typeface="Calibri"/>
              </a:rPr>
              <a:t>next</a:t>
            </a:r>
            <a:r>
              <a:rPr sz="1800" spc="-40" dirty="0">
                <a:latin typeface="Calibri"/>
                <a:cs typeface="Calibri"/>
              </a:rPr>
              <a:t> </a:t>
            </a:r>
            <a:r>
              <a:rPr sz="1800" dirty="0">
                <a:latin typeface="Calibri"/>
                <a:cs typeface="Calibri"/>
              </a:rPr>
              <a:t>to</a:t>
            </a:r>
            <a:r>
              <a:rPr sz="1800" spc="-5" dirty="0">
                <a:latin typeface="Calibri"/>
                <a:cs typeface="Calibri"/>
              </a:rPr>
              <a:t> </a:t>
            </a:r>
            <a:r>
              <a:rPr sz="1800" dirty="0">
                <a:latin typeface="Calibri"/>
                <a:cs typeface="Calibri"/>
              </a:rPr>
              <a:t>the</a:t>
            </a:r>
            <a:r>
              <a:rPr sz="1800" spc="55" dirty="0">
                <a:latin typeface="Calibri"/>
                <a:cs typeface="Calibri"/>
              </a:rPr>
              <a:t> </a:t>
            </a:r>
            <a:r>
              <a:rPr sz="1800" dirty="0">
                <a:latin typeface="Calibri"/>
                <a:cs typeface="Calibri"/>
              </a:rPr>
              <a:t>colored</a:t>
            </a:r>
            <a:r>
              <a:rPr sz="1800" spc="-65" dirty="0">
                <a:latin typeface="Calibri"/>
                <a:cs typeface="Calibri"/>
              </a:rPr>
              <a:t> </a:t>
            </a:r>
            <a:r>
              <a:rPr sz="1800" spc="-10" dirty="0">
                <a:latin typeface="Calibri"/>
                <a:cs typeface="Calibri"/>
              </a:rPr>
              <a:t>square</a:t>
            </a:r>
            <a:r>
              <a:rPr sz="1800" spc="-95" dirty="0">
                <a:latin typeface="Calibri"/>
                <a:cs typeface="Calibri"/>
              </a:rPr>
              <a:t> </a:t>
            </a:r>
            <a:r>
              <a:rPr sz="1800" dirty="0">
                <a:latin typeface="Calibri"/>
                <a:cs typeface="Calibri"/>
              </a:rPr>
              <a:t>of</a:t>
            </a:r>
            <a:r>
              <a:rPr sz="1800" spc="20" dirty="0">
                <a:latin typeface="Calibri"/>
                <a:cs typeface="Calibri"/>
              </a:rPr>
              <a:t> </a:t>
            </a:r>
            <a:r>
              <a:rPr sz="1800" dirty="0">
                <a:latin typeface="Calibri"/>
                <a:cs typeface="Calibri"/>
              </a:rPr>
              <a:t>the</a:t>
            </a:r>
            <a:r>
              <a:rPr sz="1800" spc="-20" dirty="0">
                <a:latin typeface="Calibri"/>
                <a:cs typeface="Calibri"/>
              </a:rPr>
              <a:t> </a:t>
            </a:r>
            <a:r>
              <a:rPr sz="1800" spc="-10" dirty="0">
                <a:latin typeface="Calibri"/>
                <a:cs typeface="Calibri"/>
              </a:rPr>
              <a:t>legend.</a:t>
            </a:r>
            <a:endParaRPr sz="1800">
              <a:latin typeface="Calibri"/>
              <a:cs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5819775" y="895350"/>
            <a:ext cx="6372224" cy="5800725"/>
          </a:xfrm>
          <a:prstGeom prst="rect">
            <a:avLst/>
          </a:prstGeom>
        </p:spPr>
      </p:pic>
      <p:grpSp>
        <p:nvGrpSpPr>
          <p:cNvPr id="3" name="object 3"/>
          <p:cNvGrpSpPr/>
          <p:nvPr/>
        </p:nvGrpSpPr>
        <p:grpSpPr>
          <a:xfrm>
            <a:off x="114300" y="1361864"/>
            <a:ext cx="5624830" cy="2062480"/>
            <a:chOff x="114300" y="1361864"/>
            <a:chExt cx="5624830" cy="2062480"/>
          </a:xfrm>
        </p:grpSpPr>
        <p:pic>
          <p:nvPicPr>
            <p:cNvPr id="4" name="object 4"/>
            <p:cNvPicPr/>
            <p:nvPr/>
          </p:nvPicPr>
          <p:blipFill>
            <a:blip r:embed="rId3" cstate="print"/>
            <a:stretch>
              <a:fillRect/>
            </a:stretch>
          </p:blipFill>
          <p:spPr>
            <a:xfrm>
              <a:off x="142819" y="1361864"/>
              <a:ext cx="5596079" cy="2062393"/>
            </a:xfrm>
            <a:prstGeom prst="rect">
              <a:avLst/>
            </a:prstGeom>
          </p:spPr>
        </p:pic>
        <p:pic>
          <p:nvPicPr>
            <p:cNvPr id="5" name="object 5"/>
            <p:cNvPicPr/>
            <p:nvPr/>
          </p:nvPicPr>
          <p:blipFill>
            <a:blip r:embed="rId4" cstate="print"/>
            <a:stretch>
              <a:fillRect/>
            </a:stretch>
          </p:blipFill>
          <p:spPr>
            <a:xfrm>
              <a:off x="114300" y="1362074"/>
              <a:ext cx="5562600" cy="2009775"/>
            </a:xfrm>
            <a:prstGeom prst="rect">
              <a:avLst/>
            </a:prstGeom>
          </p:spPr>
        </p:pic>
      </p:grpSp>
      <p:sp>
        <p:nvSpPr>
          <p:cNvPr id="6" name="object 6"/>
          <p:cNvSpPr txBox="1"/>
          <p:nvPr/>
        </p:nvSpPr>
        <p:spPr>
          <a:xfrm>
            <a:off x="209550" y="1381125"/>
            <a:ext cx="5467350" cy="1971675"/>
          </a:xfrm>
          <a:prstGeom prst="rect">
            <a:avLst/>
          </a:prstGeom>
          <a:solidFill>
            <a:srgbClr val="FFFFFF"/>
          </a:solidFill>
        </p:spPr>
        <p:txBody>
          <a:bodyPr vert="horz" wrap="square" lIns="0" tIns="125730" rIns="0" bIns="0" rtlCol="0">
            <a:spAutoFit/>
          </a:bodyPr>
          <a:lstStyle/>
          <a:p>
            <a:pPr marL="452755" marR="273685" indent="-343535">
              <a:lnSpc>
                <a:spcPct val="100899"/>
              </a:lnSpc>
              <a:spcBef>
                <a:spcPts val="990"/>
              </a:spcBef>
              <a:buClr>
                <a:srgbClr val="006C9F"/>
              </a:buClr>
              <a:buFont typeface="Wingdings"/>
              <a:buChar char=""/>
              <a:tabLst>
                <a:tab pos="452755" algn="l"/>
              </a:tabLst>
            </a:pPr>
            <a:r>
              <a:rPr sz="1800" dirty="0">
                <a:latin typeface="Segoe UI Light"/>
                <a:cs typeface="Segoe UI Light"/>
              </a:rPr>
              <a:t>The</a:t>
            </a:r>
            <a:r>
              <a:rPr sz="1800" spc="-25" dirty="0">
                <a:latin typeface="Segoe UI Light"/>
                <a:cs typeface="Segoe UI Light"/>
              </a:rPr>
              <a:t> </a:t>
            </a:r>
            <a:r>
              <a:rPr sz="1800" spc="-30" dirty="0">
                <a:latin typeface="Segoe UI Light"/>
                <a:cs typeface="Segoe UI Light"/>
              </a:rPr>
              <a:t>process</a:t>
            </a:r>
            <a:r>
              <a:rPr sz="1800" spc="-120" dirty="0">
                <a:latin typeface="Segoe UI Light"/>
                <a:cs typeface="Segoe UI Light"/>
              </a:rPr>
              <a:t> </a:t>
            </a:r>
            <a:r>
              <a:rPr sz="1800" spc="-20" dirty="0">
                <a:latin typeface="Segoe UI Light"/>
                <a:cs typeface="Segoe UI Light"/>
              </a:rPr>
              <a:t>of</a:t>
            </a:r>
            <a:r>
              <a:rPr sz="1800" spc="25" dirty="0">
                <a:latin typeface="Segoe UI Light"/>
                <a:cs typeface="Segoe UI Light"/>
              </a:rPr>
              <a:t> </a:t>
            </a:r>
            <a:r>
              <a:rPr sz="1800" dirty="0">
                <a:latin typeface="Segoe UI Light"/>
                <a:cs typeface="Segoe UI Light"/>
              </a:rPr>
              <a:t>sorting</a:t>
            </a:r>
            <a:r>
              <a:rPr sz="1800" spc="-125" dirty="0">
                <a:latin typeface="Segoe UI Light"/>
                <a:cs typeface="Segoe UI Light"/>
              </a:rPr>
              <a:t> </a:t>
            </a:r>
            <a:r>
              <a:rPr sz="1800" spc="-10" dirty="0">
                <a:latin typeface="Segoe UI Light"/>
                <a:cs typeface="Segoe UI Light"/>
              </a:rPr>
              <a:t>pixels</a:t>
            </a:r>
            <a:r>
              <a:rPr sz="1800" spc="-114" dirty="0">
                <a:latin typeface="Segoe UI Light"/>
                <a:cs typeface="Segoe UI Light"/>
              </a:rPr>
              <a:t> </a:t>
            </a:r>
            <a:r>
              <a:rPr sz="1800" spc="-10" dirty="0">
                <a:latin typeface="Segoe UI Light"/>
                <a:cs typeface="Segoe UI Light"/>
              </a:rPr>
              <a:t>into</a:t>
            </a:r>
            <a:r>
              <a:rPr sz="1800" spc="-210" dirty="0">
                <a:latin typeface="Segoe UI Light"/>
                <a:cs typeface="Segoe UI Light"/>
              </a:rPr>
              <a:t> </a:t>
            </a:r>
            <a:r>
              <a:rPr sz="1800" dirty="0">
                <a:latin typeface="Segoe UI Light"/>
                <a:cs typeface="Segoe UI Light"/>
              </a:rPr>
              <a:t>a</a:t>
            </a:r>
            <a:r>
              <a:rPr sz="1800" spc="-10" dirty="0">
                <a:latin typeface="Segoe UI Light"/>
                <a:cs typeface="Segoe UI Light"/>
              </a:rPr>
              <a:t> </a:t>
            </a:r>
            <a:r>
              <a:rPr sz="1800" dirty="0">
                <a:latin typeface="Segoe UI Light"/>
                <a:cs typeface="Segoe UI Light"/>
              </a:rPr>
              <a:t>certain</a:t>
            </a:r>
            <a:r>
              <a:rPr sz="1800" spc="-165" dirty="0">
                <a:latin typeface="Segoe UI Light"/>
                <a:cs typeface="Segoe UI Light"/>
              </a:rPr>
              <a:t> </a:t>
            </a:r>
            <a:r>
              <a:rPr sz="1800" spc="-10" dirty="0">
                <a:latin typeface="Segoe UI Light"/>
                <a:cs typeface="Segoe UI Light"/>
              </a:rPr>
              <a:t>number </a:t>
            </a:r>
            <a:r>
              <a:rPr sz="1800" spc="-30" dirty="0">
                <a:latin typeface="Segoe UI Light"/>
                <a:cs typeface="Segoe UI Light"/>
              </a:rPr>
              <a:t>of </a:t>
            </a:r>
            <a:r>
              <a:rPr sz="1800" spc="-20" dirty="0">
                <a:latin typeface="Segoe UI Light"/>
                <a:cs typeface="Segoe UI Light"/>
              </a:rPr>
              <a:t>classes</a:t>
            </a:r>
            <a:r>
              <a:rPr sz="1800" spc="-145" dirty="0">
                <a:latin typeface="Segoe UI Light"/>
                <a:cs typeface="Segoe UI Light"/>
              </a:rPr>
              <a:t> </a:t>
            </a:r>
            <a:r>
              <a:rPr sz="1800" spc="-20" dirty="0">
                <a:latin typeface="Segoe UI Light"/>
                <a:cs typeface="Segoe UI Light"/>
              </a:rPr>
              <a:t>based</a:t>
            </a:r>
            <a:r>
              <a:rPr sz="1800" spc="-85" dirty="0">
                <a:latin typeface="Segoe UI Light"/>
                <a:cs typeface="Segoe UI Light"/>
              </a:rPr>
              <a:t> </a:t>
            </a:r>
            <a:r>
              <a:rPr sz="1800" dirty="0">
                <a:latin typeface="Segoe UI Light"/>
                <a:cs typeface="Segoe UI Light"/>
              </a:rPr>
              <a:t>on</a:t>
            </a:r>
            <a:r>
              <a:rPr sz="1800" spc="35" dirty="0">
                <a:latin typeface="Segoe UI Light"/>
                <a:cs typeface="Segoe UI Light"/>
              </a:rPr>
              <a:t> </a:t>
            </a:r>
            <a:r>
              <a:rPr sz="1800" spc="-20" dirty="0">
                <a:latin typeface="Segoe UI Light"/>
                <a:cs typeface="Segoe UI Light"/>
              </a:rPr>
              <a:t>their</a:t>
            </a:r>
            <a:r>
              <a:rPr sz="1800" spc="-114" dirty="0">
                <a:latin typeface="Segoe UI Light"/>
                <a:cs typeface="Segoe UI Light"/>
              </a:rPr>
              <a:t> </a:t>
            </a:r>
            <a:r>
              <a:rPr sz="1800" spc="-20" dirty="0">
                <a:latin typeface="Segoe UI Light"/>
                <a:cs typeface="Segoe UI Light"/>
              </a:rPr>
              <a:t>data</a:t>
            </a:r>
            <a:r>
              <a:rPr sz="1800" spc="-114" dirty="0">
                <a:latin typeface="Segoe UI Light"/>
                <a:cs typeface="Segoe UI Light"/>
              </a:rPr>
              <a:t> </a:t>
            </a:r>
            <a:r>
              <a:rPr sz="1800" spc="-10" dirty="0">
                <a:latin typeface="Segoe UI Light"/>
                <a:cs typeface="Segoe UI Light"/>
              </a:rPr>
              <a:t>values</a:t>
            </a:r>
            <a:endParaRPr sz="1800">
              <a:latin typeface="Segoe UI Light"/>
              <a:cs typeface="Segoe UI Light"/>
            </a:endParaRPr>
          </a:p>
          <a:p>
            <a:pPr marL="452755" marR="74295" indent="-343535">
              <a:lnSpc>
                <a:spcPct val="100899"/>
              </a:lnSpc>
              <a:spcBef>
                <a:spcPts val="1270"/>
              </a:spcBef>
              <a:buClr>
                <a:srgbClr val="006C9F"/>
              </a:buClr>
              <a:buFont typeface="Wingdings"/>
              <a:buChar char=""/>
              <a:tabLst>
                <a:tab pos="452755" algn="l"/>
              </a:tabLst>
            </a:pPr>
            <a:r>
              <a:rPr sz="1800" spc="-10" dirty="0">
                <a:latin typeface="Segoe UI Light"/>
                <a:cs typeface="Segoe UI Light"/>
              </a:rPr>
              <a:t>Finding</a:t>
            </a:r>
            <a:r>
              <a:rPr sz="1800" spc="-130" dirty="0">
                <a:latin typeface="Segoe UI Light"/>
                <a:cs typeface="Segoe UI Light"/>
              </a:rPr>
              <a:t> </a:t>
            </a:r>
            <a:r>
              <a:rPr sz="1800" spc="-10" dirty="0">
                <a:latin typeface="Segoe UI Light"/>
                <a:cs typeface="Segoe UI Light"/>
              </a:rPr>
              <a:t>meaningful</a:t>
            </a:r>
            <a:r>
              <a:rPr sz="1800" spc="-85" dirty="0">
                <a:latin typeface="Segoe UI Light"/>
                <a:cs typeface="Segoe UI Light"/>
              </a:rPr>
              <a:t> </a:t>
            </a:r>
            <a:r>
              <a:rPr sz="1800" spc="-20" dirty="0">
                <a:latin typeface="Segoe UI Light"/>
                <a:cs typeface="Segoe UI Light"/>
              </a:rPr>
              <a:t>patterns</a:t>
            </a:r>
            <a:r>
              <a:rPr sz="1800" spc="-80" dirty="0">
                <a:latin typeface="Segoe UI Light"/>
                <a:cs typeface="Segoe UI Light"/>
              </a:rPr>
              <a:t> </a:t>
            </a:r>
            <a:r>
              <a:rPr sz="1800" spc="-10" dirty="0">
                <a:latin typeface="Segoe UI Light"/>
                <a:cs typeface="Segoe UI Light"/>
              </a:rPr>
              <a:t>in</a:t>
            </a:r>
            <a:r>
              <a:rPr sz="1800" spc="-170" dirty="0">
                <a:latin typeface="Segoe UI Light"/>
                <a:cs typeface="Segoe UI Light"/>
              </a:rPr>
              <a:t> </a:t>
            </a:r>
            <a:r>
              <a:rPr sz="1800" dirty="0">
                <a:latin typeface="Segoe UI Light"/>
                <a:cs typeface="Segoe UI Light"/>
              </a:rPr>
              <a:t>the</a:t>
            </a:r>
            <a:r>
              <a:rPr sz="1800" spc="-15" dirty="0">
                <a:latin typeface="Segoe UI Light"/>
                <a:cs typeface="Segoe UI Light"/>
              </a:rPr>
              <a:t> </a:t>
            </a:r>
            <a:r>
              <a:rPr sz="1800" spc="-20" dirty="0">
                <a:latin typeface="Segoe UI Light"/>
                <a:cs typeface="Segoe UI Light"/>
              </a:rPr>
              <a:t>data</a:t>
            </a:r>
            <a:r>
              <a:rPr sz="1800" spc="-75" dirty="0">
                <a:latin typeface="Segoe UI Light"/>
                <a:cs typeface="Segoe UI Light"/>
              </a:rPr>
              <a:t> </a:t>
            </a:r>
            <a:r>
              <a:rPr sz="1800" spc="-20" dirty="0">
                <a:latin typeface="Segoe UI Light"/>
                <a:cs typeface="Segoe UI Light"/>
              </a:rPr>
              <a:t>(spectral</a:t>
            </a:r>
            <a:r>
              <a:rPr sz="1800" spc="-155" dirty="0">
                <a:latin typeface="Segoe UI Light"/>
                <a:cs typeface="Segoe UI Light"/>
              </a:rPr>
              <a:t> </a:t>
            </a:r>
            <a:r>
              <a:rPr sz="1800" spc="-25" dirty="0">
                <a:latin typeface="Segoe UI Light"/>
                <a:cs typeface="Segoe UI Light"/>
              </a:rPr>
              <a:t>and </a:t>
            </a:r>
            <a:r>
              <a:rPr sz="1800" spc="-10" dirty="0">
                <a:latin typeface="Segoe UI Light"/>
                <a:cs typeface="Segoe UI Light"/>
              </a:rPr>
              <a:t>spatial)</a:t>
            </a:r>
            <a:endParaRPr sz="1800">
              <a:latin typeface="Segoe UI Light"/>
              <a:cs typeface="Segoe UI Light"/>
            </a:endParaRPr>
          </a:p>
          <a:p>
            <a:pPr marL="452120" indent="-342900">
              <a:lnSpc>
                <a:spcPct val="100000"/>
              </a:lnSpc>
              <a:spcBef>
                <a:spcPts val="1300"/>
              </a:spcBef>
              <a:buClr>
                <a:srgbClr val="006C9F"/>
              </a:buClr>
              <a:buFont typeface="Wingdings"/>
              <a:buChar char=""/>
              <a:tabLst>
                <a:tab pos="452120" algn="l"/>
              </a:tabLst>
            </a:pPr>
            <a:r>
              <a:rPr sz="1800" spc="-10" dirty="0">
                <a:latin typeface="Segoe UI Light"/>
                <a:cs typeface="Segoe UI Light"/>
              </a:rPr>
              <a:t>Simplify/refine</a:t>
            </a:r>
            <a:r>
              <a:rPr sz="1800" spc="-270" dirty="0">
                <a:latin typeface="Segoe UI Light"/>
                <a:cs typeface="Segoe UI Light"/>
              </a:rPr>
              <a:t> </a:t>
            </a:r>
            <a:r>
              <a:rPr sz="1800" spc="-10" dirty="0">
                <a:latin typeface="Segoe UI Light"/>
                <a:cs typeface="Segoe UI Light"/>
              </a:rPr>
              <a:t>the</a:t>
            </a:r>
            <a:r>
              <a:rPr sz="1800" spc="-114" dirty="0">
                <a:latin typeface="Segoe UI Light"/>
                <a:cs typeface="Segoe UI Light"/>
              </a:rPr>
              <a:t> </a:t>
            </a:r>
            <a:r>
              <a:rPr sz="1800" spc="-20" dirty="0">
                <a:latin typeface="Segoe UI Light"/>
                <a:cs typeface="Segoe UI Light"/>
              </a:rPr>
              <a:t>interpretation</a:t>
            </a:r>
            <a:r>
              <a:rPr sz="1800" spc="-180" dirty="0">
                <a:latin typeface="Segoe UI Light"/>
                <a:cs typeface="Segoe UI Light"/>
              </a:rPr>
              <a:t> </a:t>
            </a:r>
            <a:r>
              <a:rPr sz="1800" spc="-20" dirty="0">
                <a:latin typeface="Segoe UI Light"/>
                <a:cs typeface="Segoe UI Light"/>
              </a:rPr>
              <a:t>of</a:t>
            </a:r>
            <a:r>
              <a:rPr sz="1800" spc="-5" dirty="0">
                <a:latin typeface="Segoe UI Light"/>
                <a:cs typeface="Segoe UI Light"/>
              </a:rPr>
              <a:t> </a:t>
            </a:r>
            <a:r>
              <a:rPr sz="1800" spc="-10" dirty="0">
                <a:latin typeface="Segoe UI Light"/>
                <a:cs typeface="Segoe UI Light"/>
              </a:rPr>
              <a:t>the</a:t>
            </a:r>
            <a:r>
              <a:rPr sz="1800" spc="-145" dirty="0">
                <a:latin typeface="Segoe UI Light"/>
                <a:cs typeface="Segoe UI Light"/>
              </a:rPr>
              <a:t> </a:t>
            </a:r>
            <a:r>
              <a:rPr sz="1800" dirty="0">
                <a:latin typeface="Segoe UI Light"/>
                <a:cs typeface="Segoe UI Light"/>
              </a:rPr>
              <a:t>RS</a:t>
            </a:r>
            <a:r>
              <a:rPr sz="1800" spc="-30" dirty="0">
                <a:latin typeface="Segoe UI Light"/>
                <a:cs typeface="Segoe UI Light"/>
              </a:rPr>
              <a:t> </a:t>
            </a:r>
            <a:r>
              <a:rPr sz="1800" spc="-10" dirty="0">
                <a:latin typeface="Segoe UI Light"/>
                <a:cs typeface="Segoe UI Light"/>
              </a:rPr>
              <a:t>record</a:t>
            </a:r>
            <a:endParaRPr sz="1800">
              <a:latin typeface="Segoe UI Light"/>
              <a:cs typeface="Segoe UI Light"/>
            </a:endParaRPr>
          </a:p>
        </p:txBody>
      </p:sp>
      <p:sp>
        <p:nvSpPr>
          <p:cNvPr id="7" name="object 7"/>
          <p:cNvSpPr/>
          <p:nvPr/>
        </p:nvSpPr>
        <p:spPr>
          <a:xfrm>
            <a:off x="309562" y="1166875"/>
            <a:ext cx="4943475" cy="0"/>
          </a:xfrm>
          <a:custGeom>
            <a:avLst/>
            <a:gdLst/>
            <a:ahLst/>
            <a:cxnLst/>
            <a:rect l="l" t="t" r="r" b="b"/>
            <a:pathLst>
              <a:path w="4943475">
                <a:moveTo>
                  <a:pt x="0" y="0"/>
                </a:moveTo>
                <a:lnTo>
                  <a:pt x="4943284" y="0"/>
                </a:lnTo>
              </a:path>
            </a:pathLst>
          </a:custGeom>
          <a:ln w="9534">
            <a:solidFill>
              <a:srgbClr val="C7D3E0"/>
            </a:solidFill>
          </a:ln>
        </p:spPr>
        <p:txBody>
          <a:bodyPr wrap="square" lIns="0" tIns="0" rIns="0" bIns="0" rtlCol="0"/>
          <a:lstStyle/>
          <a:p>
            <a:endParaRPr/>
          </a:p>
        </p:txBody>
      </p:sp>
      <p:sp>
        <p:nvSpPr>
          <p:cNvPr id="8" name="object 8"/>
          <p:cNvSpPr txBox="1">
            <a:spLocks noGrp="1"/>
          </p:cNvSpPr>
          <p:nvPr>
            <p:ph type="title"/>
          </p:nvPr>
        </p:nvSpPr>
        <p:spPr>
          <a:prstGeom prst="rect">
            <a:avLst/>
          </a:prstGeom>
        </p:spPr>
        <p:txBody>
          <a:bodyPr vert="horz" wrap="square" lIns="0" tIns="290576" rIns="0" bIns="0" rtlCol="0">
            <a:spAutoFit/>
          </a:bodyPr>
          <a:lstStyle/>
          <a:p>
            <a:pPr>
              <a:lnSpc>
                <a:spcPct val="100000"/>
              </a:lnSpc>
              <a:spcBef>
                <a:spcPts val="125"/>
              </a:spcBef>
            </a:pPr>
            <a:r>
              <a:rPr sz="3200" dirty="0">
                <a:solidFill>
                  <a:srgbClr val="164D9B"/>
                </a:solidFill>
                <a:latin typeface="Segoe UI Light"/>
                <a:cs typeface="Segoe UI Light"/>
              </a:rPr>
              <a:t>Image</a:t>
            </a:r>
            <a:r>
              <a:rPr sz="3200" spc="-10" dirty="0">
                <a:solidFill>
                  <a:srgbClr val="164D9B"/>
                </a:solidFill>
                <a:latin typeface="Segoe UI Light"/>
                <a:cs typeface="Segoe UI Light"/>
              </a:rPr>
              <a:t> classification</a:t>
            </a:r>
            <a:endParaRPr sz="3200">
              <a:latin typeface="Segoe UI Light"/>
              <a:cs typeface="Segoe UI Light"/>
            </a:endParaRPr>
          </a:p>
        </p:txBody>
      </p:sp>
      <p:sp>
        <p:nvSpPr>
          <p:cNvPr id="9" name="object 9"/>
          <p:cNvSpPr txBox="1"/>
          <p:nvPr/>
        </p:nvSpPr>
        <p:spPr>
          <a:xfrm>
            <a:off x="10120883" y="1021778"/>
            <a:ext cx="1616075" cy="266065"/>
          </a:xfrm>
          <a:prstGeom prst="rect">
            <a:avLst/>
          </a:prstGeom>
        </p:spPr>
        <p:txBody>
          <a:bodyPr vert="horz" wrap="square" lIns="0" tIns="15875" rIns="0" bIns="0" rtlCol="0">
            <a:spAutoFit/>
          </a:bodyPr>
          <a:lstStyle/>
          <a:p>
            <a:pPr marL="12700">
              <a:lnSpc>
                <a:spcPct val="100000"/>
              </a:lnSpc>
              <a:spcBef>
                <a:spcPts val="125"/>
              </a:spcBef>
            </a:pPr>
            <a:r>
              <a:rPr sz="1550" dirty="0">
                <a:latin typeface="Segoe UI Light"/>
                <a:cs typeface="Segoe UI Light"/>
              </a:rPr>
              <a:t>Corine</a:t>
            </a:r>
            <a:r>
              <a:rPr sz="1550" spc="145" dirty="0">
                <a:latin typeface="Segoe UI Light"/>
                <a:cs typeface="Segoe UI Light"/>
              </a:rPr>
              <a:t> </a:t>
            </a:r>
            <a:r>
              <a:rPr sz="1550" dirty="0">
                <a:latin typeface="Segoe UI Light"/>
                <a:cs typeface="Segoe UI Light"/>
              </a:rPr>
              <a:t>Land</a:t>
            </a:r>
            <a:r>
              <a:rPr sz="1550" spc="65" dirty="0">
                <a:latin typeface="Segoe UI Light"/>
                <a:cs typeface="Segoe UI Light"/>
              </a:rPr>
              <a:t> </a:t>
            </a:r>
            <a:r>
              <a:rPr sz="1550" spc="-20" dirty="0">
                <a:latin typeface="Segoe UI Light"/>
                <a:cs typeface="Segoe UI Light"/>
              </a:rPr>
              <a:t>Cover</a:t>
            </a:r>
            <a:endParaRPr sz="1550">
              <a:latin typeface="Segoe UI Light"/>
              <a:cs typeface="Segoe UI Light"/>
            </a:endParaRPr>
          </a:p>
        </p:txBody>
      </p:sp>
      <p:pic>
        <p:nvPicPr>
          <p:cNvPr id="10" name="object 10"/>
          <p:cNvPicPr/>
          <p:nvPr/>
        </p:nvPicPr>
        <p:blipFill>
          <a:blip r:embed="rId5" cstate="print"/>
          <a:stretch>
            <a:fillRect/>
          </a:stretch>
        </p:blipFill>
        <p:spPr>
          <a:xfrm>
            <a:off x="1200150" y="3495675"/>
            <a:ext cx="5600700" cy="314325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60997" y="543623"/>
            <a:ext cx="5897245" cy="391795"/>
          </a:xfrm>
          <a:prstGeom prst="rect">
            <a:avLst/>
          </a:prstGeom>
        </p:spPr>
        <p:txBody>
          <a:bodyPr vert="horz" wrap="square" lIns="0" tIns="12700" rIns="0" bIns="0" rtlCol="0">
            <a:spAutoFit/>
          </a:bodyPr>
          <a:lstStyle/>
          <a:p>
            <a:pPr marL="12700">
              <a:lnSpc>
                <a:spcPct val="100000"/>
              </a:lnSpc>
              <a:spcBef>
                <a:spcPts val="100"/>
              </a:spcBef>
              <a:tabLst>
                <a:tab pos="536575" algn="l"/>
                <a:tab pos="1709420" algn="l"/>
                <a:tab pos="2414270" algn="l"/>
                <a:tab pos="3653790" algn="l"/>
                <a:tab pos="4196715" algn="l"/>
              </a:tabLst>
            </a:pPr>
            <a:r>
              <a:rPr sz="2400" b="1" spc="-25" dirty="0">
                <a:solidFill>
                  <a:srgbClr val="000000"/>
                </a:solidFill>
                <a:latin typeface="Calibri"/>
                <a:cs typeface="Calibri"/>
              </a:rPr>
              <a:t>6.</a:t>
            </a:r>
            <a:r>
              <a:rPr sz="2400" b="1" dirty="0">
                <a:solidFill>
                  <a:srgbClr val="000000"/>
                </a:solidFill>
                <a:latin typeface="Calibri"/>
                <a:cs typeface="Calibri"/>
              </a:rPr>
              <a:t>	</a:t>
            </a:r>
            <a:r>
              <a:rPr sz="2400" b="1" spc="-10" dirty="0">
                <a:solidFill>
                  <a:srgbClr val="000000"/>
                </a:solidFill>
                <a:latin typeface="Calibri"/>
                <a:cs typeface="Calibri"/>
              </a:rPr>
              <a:t>Repeat</a:t>
            </a:r>
            <a:r>
              <a:rPr sz="2400" b="1" dirty="0">
                <a:solidFill>
                  <a:srgbClr val="000000"/>
                </a:solidFill>
                <a:latin typeface="Calibri"/>
                <a:cs typeface="Calibri"/>
              </a:rPr>
              <a:t>	</a:t>
            </a:r>
            <a:r>
              <a:rPr sz="2400" b="1" spc="-25" dirty="0">
                <a:solidFill>
                  <a:srgbClr val="000000"/>
                </a:solidFill>
                <a:latin typeface="Calibri"/>
                <a:cs typeface="Calibri"/>
              </a:rPr>
              <a:t>the</a:t>
            </a:r>
            <a:r>
              <a:rPr sz="2400" b="1" dirty="0">
                <a:solidFill>
                  <a:srgbClr val="000000"/>
                </a:solidFill>
                <a:latin typeface="Calibri"/>
                <a:cs typeface="Calibri"/>
              </a:rPr>
              <a:t>	</a:t>
            </a:r>
            <a:r>
              <a:rPr sz="2400" b="1" spc="-10" dirty="0">
                <a:solidFill>
                  <a:srgbClr val="000000"/>
                </a:solidFill>
                <a:latin typeface="Calibri"/>
                <a:cs typeface="Calibri"/>
              </a:rPr>
              <a:t>process</a:t>
            </a:r>
            <a:r>
              <a:rPr sz="2400" b="1" dirty="0">
                <a:solidFill>
                  <a:srgbClr val="000000"/>
                </a:solidFill>
                <a:latin typeface="Calibri"/>
                <a:cs typeface="Calibri"/>
              </a:rPr>
              <a:t>	</a:t>
            </a:r>
            <a:r>
              <a:rPr sz="2400" b="1" spc="-25" dirty="0">
                <a:solidFill>
                  <a:srgbClr val="000000"/>
                </a:solidFill>
                <a:latin typeface="Calibri"/>
                <a:cs typeface="Calibri"/>
              </a:rPr>
              <a:t>of</a:t>
            </a:r>
            <a:r>
              <a:rPr sz="2400" b="1" dirty="0">
                <a:solidFill>
                  <a:srgbClr val="000000"/>
                </a:solidFill>
                <a:latin typeface="Calibri"/>
                <a:cs typeface="Calibri"/>
              </a:rPr>
              <a:t>	</a:t>
            </a:r>
            <a:r>
              <a:rPr sz="2400" b="1" spc="-10" dirty="0">
                <a:solidFill>
                  <a:srgbClr val="000000"/>
                </a:solidFill>
                <a:latin typeface="Calibri"/>
                <a:cs typeface="Calibri"/>
              </a:rPr>
              <a:t>unsupervised</a:t>
            </a:r>
            <a:endParaRPr sz="2400">
              <a:latin typeface="Calibri"/>
              <a:cs typeface="Calibri"/>
            </a:endParaRPr>
          </a:p>
        </p:txBody>
      </p:sp>
      <p:sp>
        <p:nvSpPr>
          <p:cNvPr id="3" name="object 3"/>
          <p:cNvSpPr txBox="1"/>
          <p:nvPr/>
        </p:nvSpPr>
        <p:spPr>
          <a:xfrm>
            <a:off x="360997" y="717086"/>
            <a:ext cx="5697220" cy="996950"/>
          </a:xfrm>
          <a:prstGeom prst="rect">
            <a:avLst/>
          </a:prstGeom>
        </p:spPr>
        <p:txBody>
          <a:bodyPr vert="horz" wrap="square" lIns="0" tIns="201295" rIns="0" bIns="0" rtlCol="0">
            <a:spAutoFit/>
          </a:bodyPr>
          <a:lstStyle/>
          <a:p>
            <a:pPr marL="12700">
              <a:lnSpc>
                <a:spcPct val="100000"/>
              </a:lnSpc>
              <a:spcBef>
                <a:spcPts val="1585"/>
              </a:spcBef>
            </a:pPr>
            <a:r>
              <a:rPr sz="2400" b="1" spc="-10" dirty="0">
                <a:latin typeface="Calibri"/>
                <a:cs typeface="Calibri"/>
              </a:rPr>
              <a:t>classification</a:t>
            </a:r>
            <a:r>
              <a:rPr sz="2400" b="1" spc="-155" dirty="0">
                <a:latin typeface="Calibri"/>
                <a:cs typeface="Calibri"/>
              </a:rPr>
              <a:t> </a:t>
            </a:r>
            <a:r>
              <a:rPr sz="2400" b="1" dirty="0">
                <a:latin typeface="Calibri"/>
                <a:cs typeface="Calibri"/>
              </a:rPr>
              <a:t>with</a:t>
            </a:r>
            <a:r>
              <a:rPr sz="2400" b="1" spc="-100" dirty="0">
                <a:latin typeface="Calibri"/>
                <a:cs typeface="Calibri"/>
              </a:rPr>
              <a:t> </a:t>
            </a:r>
            <a:r>
              <a:rPr sz="2400" b="1" spc="-30" dirty="0">
                <a:latin typeface="Calibri"/>
                <a:cs typeface="Calibri"/>
              </a:rPr>
              <a:t>„stacked</a:t>
            </a:r>
            <a:r>
              <a:rPr sz="2400" b="1" spc="-120" dirty="0">
                <a:latin typeface="Calibri"/>
                <a:cs typeface="Calibri"/>
              </a:rPr>
              <a:t> </a:t>
            </a:r>
            <a:r>
              <a:rPr sz="2400" b="1" dirty="0">
                <a:latin typeface="Calibri"/>
                <a:cs typeface="Calibri"/>
              </a:rPr>
              <a:t>data“</a:t>
            </a:r>
            <a:r>
              <a:rPr sz="2400" b="1" spc="-90" dirty="0">
                <a:latin typeface="Calibri"/>
                <a:cs typeface="Calibri"/>
              </a:rPr>
              <a:t> </a:t>
            </a:r>
            <a:r>
              <a:rPr sz="2400" b="1" dirty="0">
                <a:latin typeface="Calibri"/>
                <a:cs typeface="Calibri"/>
              </a:rPr>
              <a:t>–</a:t>
            </a:r>
            <a:r>
              <a:rPr sz="2400" b="1" spc="-15" dirty="0">
                <a:latin typeface="Calibri"/>
                <a:cs typeface="Calibri"/>
              </a:rPr>
              <a:t> </a:t>
            </a:r>
            <a:r>
              <a:rPr sz="2400" b="1" dirty="0">
                <a:latin typeface="Calibri"/>
                <a:cs typeface="Calibri"/>
              </a:rPr>
              <a:t>HS</a:t>
            </a:r>
            <a:r>
              <a:rPr sz="2400" b="1" spc="-30" dirty="0">
                <a:latin typeface="Calibri"/>
                <a:cs typeface="Calibri"/>
              </a:rPr>
              <a:t> </a:t>
            </a:r>
            <a:r>
              <a:rPr sz="2400" b="1" dirty="0">
                <a:latin typeface="Calibri"/>
                <a:cs typeface="Calibri"/>
              </a:rPr>
              <a:t>+</a:t>
            </a:r>
            <a:r>
              <a:rPr sz="2400" b="1" spc="-10" dirty="0">
                <a:latin typeface="Calibri"/>
                <a:cs typeface="Calibri"/>
              </a:rPr>
              <a:t> </a:t>
            </a:r>
            <a:r>
              <a:rPr sz="2400" b="1" spc="-25" dirty="0">
                <a:latin typeface="Calibri"/>
                <a:cs typeface="Calibri"/>
              </a:rPr>
              <a:t>CHM</a:t>
            </a:r>
            <a:endParaRPr sz="2400">
              <a:latin typeface="Calibri"/>
              <a:cs typeface="Calibri"/>
            </a:endParaRPr>
          </a:p>
          <a:p>
            <a:pPr marL="291465">
              <a:lnSpc>
                <a:spcPct val="100000"/>
              </a:lnSpc>
              <a:spcBef>
                <a:spcPts val="1120"/>
              </a:spcBef>
              <a:tabLst>
                <a:tab pos="2518410" algn="l"/>
              </a:tabLst>
            </a:pPr>
            <a:r>
              <a:rPr sz="1800" b="1" dirty="0">
                <a:latin typeface="Calibri"/>
                <a:cs typeface="Calibri"/>
              </a:rPr>
              <a:t>HS</a:t>
            </a:r>
            <a:r>
              <a:rPr sz="1800" b="1" spc="-5" dirty="0">
                <a:latin typeface="Calibri"/>
                <a:cs typeface="Calibri"/>
              </a:rPr>
              <a:t> </a:t>
            </a:r>
            <a:r>
              <a:rPr sz="1800" b="1" spc="-20" dirty="0">
                <a:latin typeface="Calibri"/>
                <a:cs typeface="Calibri"/>
              </a:rPr>
              <a:t>data</a:t>
            </a:r>
            <a:r>
              <a:rPr sz="1800" b="1" dirty="0">
                <a:latin typeface="Calibri"/>
                <a:cs typeface="Calibri"/>
              </a:rPr>
              <a:t>	LS</a:t>
            </a:r>
            <a:r>
              <a:rPr sz="1800" b="1" spc="10" dirty="0">
                <a:latin typeface="Calibri"/>
                <a:cs typeface="Calibri"/>
              </a:rPr>
              <a:t> </a:t>
            </a:r>
            <a:r>
              <a:rPr sz="1800" b="1" spc="-10" dirty="0">
                <a:latin typeface="Calibri"/>
                <a:cs typeface="Calibri"/>
              </a:rPr>
              <a:t>data</a:t>
            </a:r>
            <a:r>
              <a:rPr sz="1800" b="1" spc="-90" dirty="0">
                <a:latin typeface="Calibri"/>
                <a:cs typeface="Calibri"/>
              </a:rPr>
              <a:t> </a:t>
            </a:r>
            <a:r>
              <a:rPr sz="1800" b="1" dirty="0">
                <a:latin typeface="Calibri"/>
                <a:cs typeface="Calibri"/>
              </a:rPr>
              <a:t>–</a:t>
            </a:r>
            <a:r>
              <a:rPr sz="1800" b="1" spc="-30" dirty="0">
                <a:latin typeface="Calibri"/>
                <a:cs typeface="Calibri"/>
              </a:rPr>
              <a:t> </a:t>
            </a:r>
            <a:r>
              <a:rPr sz="1800" b="1" dirty="0">
                <a:latin typeface="Calibri"/>
                <a:cs typeface="Calibri"/>
              </a:rPr>
              <a:t>CHM</a:t>
            </a:r>
            <a:r>
              <a:rPr sz="1800" b="1" spc="-35" dirty="0">
                <a:latin typeface="Calibri"/>
                <a:cs typeface="Calibri"/>
              </a:rPr>
              <a:t> </a:t>
            </a:r>
            <a:r>
              <a:rPr sz="1800" b="1" spc="-10" dirty="0">
                <a:latin typeface="Calibri"/>
                <a:cs typeface="Calibri"/>
              </a:rPr>
              <a:t>model</a:t>
            </a:r>
            <a:endParaRPr sz="1800">
              <a:latin typeface="Calibri"/>
              <a:cs typeface="Calibri"/>
            </a:endParaRPr>
          </a:p>
        </p:txBody>
      </p:sp>
      <p:pic>
        <p:nvPicPr>
          <p:cNvPr id="4" name="object 4"/>
          <p:cNvPicPr/>
          <p:nvPr/>
        </p:nvPicPr>
        <p:blipFill>
          <a:blip r:embed="rId2" cstate="print"/>
          <a:stretch>
            <a:fillRect/>
          </a:stretch>
        </p:blipFill>
        <p:spPr>
          <a:xfrm>
            <a:off x="6467475" y="352425"/>
            <a:ext cx="5429250" cy="6143625"/>
          </a:xfrm>
          <a:prstGeom prst="rect">
            <a:avLst/>
          </a:prstGeom>
        </p:spPr>
      </p:pic>
      <p:pic>
        <p:nvPicPr>
          <p:cNvPr id="5" name="object 5"/>
          <p:cNvPicPr/>
          <p:nvPr/>
        </p:nvPicPr>
        <p:blipFill>
          <a:blip r:embed="rId3" cstate="print"/>
          <a:stretch>
            <a:fillRect/>
          </a:stretch>
        </p:blipFill>
        <p:spPr>
          <a:xfrm>
            <a:off x="361950" y="1762125"/>
            <a:ext cx="1304925" cy="4962525"/>
          </a:xfrm>
          <a:prstGeom prst="rect">
            <a:avLst/>
          </a:prstGeom>
        </p:spPr>
      </p:pic>
      <p:sp>
        <p:nvSpPr>
          <p:cNvPr id="6" name="object 6"/>
          <p:cNvSpPr txBox="1"/>
          <p:nvPr/>
        </p:nvSpPr>
        <p:spPr>
          <a:xfrm>
            <a:off x="2079625" y="3119500"/>
            <a:ext cx="443865" cy="1033144"/>
          </a:xfrm>
          <a:prstGeom prst="rect">
            <a:avLst/>
          </a:prstGeom>
        </p:spPr>
        <p:txBody>
          <a:bodyPr vert="horz" wrap="square" lIns="0" tIns="13970" rIns="0" bIns="0" rtlCol="0">
            <a:spAutoFit/>
          </a:bodyPr>
          <a:lstStyle/>
          <a:p>
            <a:pPr marL="12700">
              <a:lnSpc>
                <a:spcPct val="100000"/>
              </a:lnSpc>
              <a:spcBef>
                <a:spcPts val="110"/>
              </a:spcBef>
            </a:pPr>
            <a:r>
              <a:rPr sz="6600" spc="-50" dirty="0">
                <a:solidFill>
                  <a:srgbClr val="FF0000"/>
                </a:solidFill>
                <a:latin typeface="Calibri"/>
                <a:cs typeface="Calibri"/>
              </a:rPr>
              <a:t>+</a:t>
            </a:r>
            <a:endParaRPr sz="6600">
              <a:latin typeface="Calibri"/>
              <a:cs typeface="Calibri"/>
            </a:endParaRPr>
          </a:p>
        </p:txBody>
      </p:sp>
      <p:pic>
        <p:nvPicPr>
          <p:cNvPr id="7" name="object 7"/>
          <p:cNvPicPr/>
          <p:nvPr/>
        </p:nvPicPr>
        <p:blipFill>
          <a:blip r:embed="rId4" cstate="print"/>
          <a:stretch>
            <a:fillRect/>
          </a:stretch>
        </p:blipFill>
        <p:spPr>
          <a:xfrm>
            <a:off x="3257550" y="1762125"/>
            <a:ext cx="1285875" cy="4962525"/>
          </a:xfrm>
          <a:prstGeom prst="rect">
            <a:avLst/>
          </a:prstGeom>
        </p:spPr>
      </p:pic>
      <p:sp>
        <p:nvSpPr>
          <p:cNvPr id="8" name="object 8"/>
          <p:cNvSpPr txBox="1"/>
          <p:nvPr/>
        </p:nvSpPr>
        <p:spPr>
          <a:xfrm>
            <a:off x="5288279" y="3119500"/>
            <a:ext cx="443865" cy="1033144"/>
          </a:xfrm>
          <a:prstGeom prst="rect">
            <a:avLst/>
          </a:prstGeom>
        </p:spPr>
        <p:txBody>
          <a:bodyPr vert="horz" wrap="square" lIns="0" tIns="13970" rIns="0" bIns="0" rtlCol="0">
            <a:spAutoFit/>
          </a:bodyPr>
          <a:lstStyle/>
          <a:p>
            <a:pPr marL="12700">
              <a:lnSpc>
                <a:spcPct val="100000"/>
              </a:lnSpc>
              <a:spcBef>
                <a:spcPts val="110"/>
              </a:spcBef>
            </a:pPr>
            <a:r>
              <a:rPr sz="6600" spc="-50" dirty="0">
                <a:solidFill>
                  <a:srgbClr val="FF0000"/>
                </a:solidFill>
                <a:latin typeface="Calibri"/>
                <a:cs typeface="Calibri"/>
              </a:rPr>
              <a:t>=</a:t>
            </a:r>
            <a:endParaRPr sz="6600">
              <a:latin typeface="Calibri"/>
              <a:cs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664970" y="2859087"/>
            <a:ext cx="9290685" cy="849630"/>
          </a:xfrm>
          <a:prstGeom prst="rect">
            <a:avLst/>
          </a:prstGeom>
        </p:spPr>
        <p:txBody>
          <a:bodyPr vert="horz" wrap="square" lIns="0" tIns="13335" rIns="0" bIns="0" rtlCol="0">
            <a:spAutoFit/>
          </a:bodyPr>
          <a:lstStyle/>
          <a:p>
            <a:pPr marL="12700">
              <a:lnSpc>
                <a:spcPct val="100000"/>
              </a:lnSpc>
              <a:spcBef>
                <a:spcPts val="105"/>
              </a:spcBef>
            </a:pPr>
            <a:r>
              <a:rPr sz="5400" dirty="0">
                <a:solidFill>
                  <a:srgbClr val="006FC0"/>
                </a:solidFill>
                <a:latin typeface="Segoe UI Semibold"/>
                <a:cs typeface="Segoe UI Semibold"/>
              </a:rPr>
              <a:t>SUPERVISED</a:t>
            </a:r>
            <a:r>
              <a:rPr sz="5400" spc="-150" dirty="0">
                <a:solidFill>
                  <a:srgbClr val="006FC0"/>
                </a:solidFill>
                <a:latin typeface="Segoe UI Semibold"/>
                <a:cs typeface="Segoe UI Semibold"/>
              </a:rPr>
              <a:t> </a:t>
            </a:r>
            <a:r>
              <a:rPr sz="5400" spc="30" dirty="0">
                <a:solidFill>
                  <a:srgbClr val="006FC0"/>
                </a:solidFill>
                <a:latin typeface="Segoe UI Semibold"/>
                <a:cs typeface="Segoe UI Semibold"/>
              </a:rPr>
              <a:t>C</a:t>
            </a:r>
            <a:r>
              <a:rPr sz="5400" spc="145" dirty="0">
                <a:solidFill>
                  <a:srgbClr val="006FC0"/>
                </a:solidFill>
                <a:latin typeface="Segoe UI Semibold"/>
                <a:cs typeface="Segoe UI Semibold"/>
              </a:rPr>
              <a:t>L</a:t>
            </a:r>
            <a:r>
              <a:rPr sz="5400" spc="-15" dirty="0">
                <a:solidFill>
                  <a:srgbClr val="006FC0"/>
                </a:solidFill>
                <a:latin typeface="Segoe UI Semibold"/>
                <a:cs typeface="Segoe UI Semibold"/>
              </a:rPr>
              <a:t>A</a:t>
            </a:r>
            <a:r>
              <a:rPr sz="5400" spc="10" dirty="0">
                <a:solidFill>
                  <a:srgbClr val="006FC0"/>
                </a:solidFill>
                <a:latin typeface="Segoe UI Semibold"/>
                <a:cs typeface="Segoe UI Semibold"/>
              </a:rPr>
              <a:t>S</a:t>
            </a:r>
            <a:r>
              <a:rPr sz="5400" spc="-15" dirty="0">
                <a:solidFill>
                  <a:srgbClr val="006FC0"/>
                </a:solidFill>
                <a:latin typeface="Segoe UI Semibold"/>
                <a:cs typeface="Segoe UI Semibold"/>
              </a:rPr>
              <a:t>S</a:t>
            </a:r>
            <a:r>
              <a:rPr sz="5400" spc="10" dirty="0">
                <a:solidFill>
                  <a:srgbClr val="006FC0"/>
                </a:solidFill>
                <a:latin typeface="Segoe UI Semibold"/>
                <a:cs typeface="Segoe UI Semibold"/>
              </a:rPr>
              <a:t>IFIC</a:t>
            </a:r>
            <a:r>
              <a:rPr sz="5400" spc="-385" dirty="0">
                <a:solidFill>
                  <a:srgbClr val="006FC0"/>
                </a:solidFill>
                <a:latin typeface="Segoe UI Semibold"/>
                <a:cs typeface="Segoe UI Semibold"/>
              </a:rPr>
              <a:t>A</a:t>
            </a:r>
            <a:r>
              <a:rPr sz="5400" spc="25" dirty="0">
                <a:solidFill>
                  <a:srgbClr val="006FC0"/>
                </a:solidFill>
                <a:latin typeface="Segoe UI Semibold"/>
                <a:cs typeface="Segoe UI Semibold"/>
              </a:rPr>
              <a:t>T</a:t>
            </a:r>
            <a:r>
              <a:rPr sz="5400" spc="15" dirty="0">
                <a:solidFill>
                  <a:srgbClr val="006FC0"/>
                </a:solidFill>
                <a:latin typeface="Segoe UI Semibold"/>
                <a:cs typeface="Segoe UI Semibold"/>
              </a:rPr>
              <a:t>I</a:t>
            </a:r>
            <a:r>
              <a:rPr sz="5400" spc="-25" dirty="0">
                <a:solidFill>
                  <a:srgbClr val="006FC0"/>
                </a:solidFill>
                <a:latin typeface="Segoe UI Semibold"/>
                <a:cs typeface="Segoe UI Semibold"/>
              </a:rPr>
              <a:t>O</a:t>
            </a:r>
            <a:r>
              <a:rPr sz="5400" spc="15" dirty="0">
                <a:solidFill>
                  <a:srgbClr val="006FC0"/>
                </a:solidFill>
                <a:latin typeface="Segoe UI Semibold"/>
                <a:cs typeface="Segoe UI Semibold"/>
              </a:rPr>
              <a:t>N</a:t>
            </a:r>
            <a:endParaRPr sz="5400">
              <a:latin typeface="Segoe UI Semibold"/>
              <a:cs typeface="Segoe UI Semibold"/>
            </a:endParaRPr>
          </a:p>
        </p:txBody>
      </p:sp>
      <p:sp>
        <p:nvSpPr>
          <p:cNvPr id="3" name="object 3"/>
          <p:cNvSpPr/>
          <p:nvPr/>
        </p:nvSpPr>
        <p:spPr>
          <a:xfrm>
            <a:off x="4729226" y="576326"/>
            <a:ext cx="2514600" cy="0"/>
          </a:xfrm>
          <a:custGeom>
            <a:avLst/>
            <a:gdLst/>
            <a:ahLst/>
            <a:cxnLst/>
            <a:rect l="l" t="t" r="r" b="b"/>
            <a:pathLst>
              <a:path w="2514600">
                <a:moveTo>
                  <a:pt x="0" y="0"/>
                </a:moveTo>
                <a:lnTo>
                  <a:pt x="2514092" y="0"/>
                </a:lnTo>
              </a:path>
            </a:pathLst>
          </a:custGeom>
          <a:ln w="9534">
            <a:solidFill>
              <a:srgbClr val="BCBCBC"/>
            </a:solidFill>
          </a:ln>
        </p:spPr>
        <p:txBody>
          <a:bodyPr wrap="square" lIns="0" tIns="0" rIns="0" bIns="0" rtlCol="0"/>
          <a:lstStyle/>
          <a:p>
            <a:endParaRPr/>
          </a:p>
        </p:txBody>
      </p:sp>
      <p:sp>
        <p:nvSpPr>
          <p:cNvPr id="4" name="object 4"/>
          <p:cNvSpPr/>
          <p:nvPr/>
        </p:nvSpPr>
        <p:spPr>
          <a:xfrm>
            <a:off x="4714875" y="1695431"/>
            <a:ext cx="2524125" cy="66675"/>
          </a:xfrm>
          <a:custGeom>
            <a:avLst/>
            <a:gdLst/>
            <a:ahLst/>
            <a:cxnLst/>
            <a:rect l="l" t="t" r="r" b="b"/>
            <a:pathLst>
              <a:path w="2524125" h="66675">
                <a:moveTo>
                  <a:pt x="2523871" y="0"/>
                </a:moveTo>
                <a:lnTo>
                  <a:pt x="0" y="0"/>
                </a:lnTo>
                <a:lnTo>
                  <a:pt x="0" y="66313"/>
                </a:lnTo>
                <a:lnTo>
                  <a:pt x="2523871" y="66313"/>
                </a:lnTo>
                <a:lnTo>
                  <a:pt x="2523871" y="0"/>
                </a:lnTo>
                <a:close/>
              </a:path>
            </a:pathLst>
          </a:custGeom>
          <a:solidFill>
            <a:srgbClr val="BCBCBC"/>
          </a:solidFill>
        </p:spPr>
        <p:txBody>
          <a:bodyPr wrap="square" lIns="0" tIns="0" rIns="0" bIns="0" rtlCol="0"/>
          <a:lstStyle/>
          <a:p>
            <a:endParaRPr/>
          </a:p>
        </p:txBody>
      </p:sp>
      <p:sp>
        <p:nvSpPr>
          <p:cNvPr id="5" name="object 5"/>
          <p:cNvSpPr txBox="1"/>
          <p:nvPr/>
        </p:nvSpPr>
        <p:spPr>
          <a:xfrm>
            <a:off x="5271515" y="617601"/>
            <a:ext cx="1360805" cy="1170305"/>
          </a:xfrm>
          <a:prstGeom prst="rect">
            <a:avLst/>
          </a:prstGeom>
        </p:spPr>
        <p:txBody>
          <a:bodyPr vert="horz" wrap="square" lIns="0" tIns="13970" rIns="0" bIns="0" rtlCol="0">
            <a:spAutoFit/>
          </a:bodyPr>
          <a:lstStyle/>
          <a:p>
            <a:pPr marL="12700">
              <a:lnSpc>
                <a:spcPct val="100000"/>
              </a:lnSpc>
              <a:spcBef>
                <a:spcPts val="110"/>
              </a:spcBef>
            </a:pPr>
            <a:r>
              <a:rPr sz="7500" spc="-10" dirty="0">
                <a:solidFill>
                  <a:srgbClr val="BCBCBC"/>
                </a:solidFill>
                <a:latin typeface="Microsoft Sans Serif"/>
                <a:cs typeface="Microsoft Sans Serif"/>
              </a:rPr>
              <a:t>II.II</a:t>
            </a:r>
            <a:endParaRPr sz="7500">
              <a:latin typeface="Microsoft Sans Serif"/>
              <a:cs typeface="Microsoft Sans Serif"/>
            </a:endParaRPr>
          </a:p>
        </p:txBody>
      </p:sp>
      <p:pic>
        <p:nvPicPr>
          <p:cNvPr id="6" name="object 6"/>
          <p:cNvPicPr/>
          <p:nvPr/>
        </p:nvPicPr>
        <p:blipFill>
          <a:blip r:embed="rId2" cstate="print"/>
          <a:stretch>
            <a:fillRect/>
          </a:stretch>
        </p:blipFill>
        <p:spPr>
          <a:xfrm>
            <a:off x="10848975" y="238125"/>
            <a:ext cx="962025" cy="1295400"/>
          </a:xfrm>
          <a:prstGeom prst="rect">
            <a:avLst/>
          </a:prstGeom>
        </p:spPr>
      </p:pic>
      <p:sp>
        <p:nvSpPr>
          <p:cNvPr id="7" name="object 7"/>
          <p:cNvSpPr txBox="1"/>
          <p:nvPr/>
        </p:nvSpPr>
        <p:spPr>
          <a:xfrm>
            <a:off x="10888344" y="1578673"/>
            <a:ext cx="980440" cy="300355"/>
          </a:xfrm>
          <a:prstGeom prst="rect">
            <a:avLst/>
          </a:prstGeom>
        </p:spPr>
        <p:txBody>
          <a:bodyPr vert="horz" wrap="square" lIns="0" tIns="12700" rIns="0" bIns="0" rtlCol="0">
            <a:spAutoFit/>
          </a:bodyPr>
          <a:lstStyle/>
          <a:p>
            <a:pPr marL="12700">
              <a:lnSpc>
                <a:spcPct val="100000"/>
              </a:lnSpc>
              <a:spcBef>
                <a:spcPts val="100"/>
              </a:spcBef>
            </a:pPr>
            <a:r>
              <a:rPr sz="1800" spc="-10" dirty="0">
                <a:solidFill>
                  <a:srgbClr val="BDBDBD"/>
                </a:solidFill>
                <a:latin typeface="Calibri"/>
                <a:cs typeface="Calibri"/>
              </a:rPr>
              <a:t>MultiSpec</a:t>
            </a:r>
            <a:endParaRPr sz="1800">
              <a:latin typeface="Calibri"/>
              <a:cs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6882" y="313436"/>
            <a:ext cx="2358390" cy="335280"/>
          </a:xfrm>
          <a:prstGeom prst="rect">
            <a:avLst/>
          </a:prstGeom>
        </p:spPr>
        <p:txBody>
          <a:bodyPr vert="horz" wrap="square" lIns="0" tIns="16510" rIns="0" bIns="0" rtlCol="0">
            <a:spAutoFit/>
          </a:bodyPr>
          <a:lstStyle/>
          <a:p>
            <a:pPr marL="12700">
              <a:lnSpc>
                <a:spcPct val="100000"/>
              </a:lnSpc>
              <a:spcBef>
                <a:spcPts val="130"/>
              </a:spcBef>
              <a:tabLst>
                <a:tab pos="803275" algn="l"/>
                <a:tab pos="1051560" algn="l"/>
              </a:tabLst>
            </a:pPr>
            <a:r>
              <a:rPr sz="2000" b="1" dirty="0">
                <a:solidFill>
                  <a:srgbClr val="000000"/>
                </a:solidFill>
                <a:latin typeface="Calibri"/>
                <a:cs typeface="Calibri"/>
              </a:rPr>
              <a:t>1.</a:t>
            </a:r>
            <a:r>
              <a:rPr sz="2000" b="1" spc="10" dirty="0">
                <a:solidFill>
                  <a:srgbClr val="000000"/>
                </a:solidFill>
                <a:latin typeface="Calibri"/>
                <a:cs typeface="Calibri"/>
              </a:rPr>
              <a:t> </a:t>
            </a:r>
            <a:r>
              <a:rPr sz="2000" b="1" spc="-20" dirty="0">
                <a:solidFill>
                  <a:srgbClr val="000000"/>
                </a:solidFill>
                <a:latin typeface="Calibri"/>
                <a:cs typeface="Calibri"/>
              </a:rPr>
              <a:t>File</a:t>
            </a:r>
            <a:r>
              <a:rPr sz="2000" b="1" dirty="0">
                <a:solidFill>
                  <a:srgbClr val="000000"/>
                </a:solidFill>
                <a:latin typeface="Calibri"/>
                <a:cs typeface="Calibri"/>
              </a:rPr>
              <a:t>	</a:t>
            </a:r>
            <a:r>
              <a:rPr sz="2000" b="1" spc="-50" dirty="0">
                <a:solidFill>
                  <a:srgbClr val="000000"/>
                </a:solidFill>
                <a:latin typeface="Calibri"/>
                <a:cs typeface="Calibri"/>
              </a:rPr>
              <a:t>-</a:t>
            </a:r>
            <a:r>
              <a:rPr sz="2000" b="1" dirty="0">
                <a:solidFill>
                  <a:srgbClr val="000000"/>
                </a:solidFill>
                <a:latin typeface="Calibri"/>
                <a:cs typeface="Calibri"/>
              </a:rPr>
              <a:t>	Open</a:t>
            </a:r>
            <a:r>
              <a:rPr sz="2000" b="1" spc="30" dirty="0">
                <a:solidFill>
                  <a:srgbClr val="000000"/>
                </a:solidFill>
                <a:latin typeface="Calibri"/>
                <a:cs typeface="Calibri"/>
              </a:rPr>
              <a:t> </a:t>
            </a:r>
            <a:r>
              <a:rPr sz="2000" b="1" spc="-20" dirty="0">
                <a:solidFill>
                  <a:srgbClr val="000000"/>
                </a:solidFill>
                <a:latin typeface="Calibri"/>
                <a:cs typeface="Calibri"/>
              </a:rPr>
              <a:t>Image</a:t>
            </a:r>
            <a:endParaRPr sz="2000">
              <a:latin typeface="Calibri"/>
              <a:cs typeface="Calibri"/>
            </a:endParaRPr>
          </a:p>
        </p:txBody>
      </p:sp>
      <p:sp>
        <p:nvSpPr>
          <p:cNvPr id="3" name="object 3"/>
          <p:cNvSpPr txBox="1"/>
          <p:nvPr/>
        </p:nvSpPr>
        <p:spPr>
          <a:xfrm>
            <a:off x="456882" y="601503"/>
            <a:ext cx="11377295" cy="2178050"/>
          </a:xfrm>
          <a:prstGeom prst="rect">
            <a:avLst/>
          </a:prstGeom>
        </p:spPr>
        <p:txBody>
          <a:bodyPr vert="horz" wrap="square" lIns="0" tIns="119380" rIns="0" bIns="0" rtlCol="0">
            <a:spAutoFit/>
          </a:bodyPr>
          <a:lstStyle/>
          <a:p>
            <a:pPr marL="12700" algn="just">
              <a:lnSpc>
                <a:spcPct val="100000"/>
              </a:lnSpc>
              <a:spcBef>
                <a:spcPts val="940"/>
              </a:spcBef>
            </a:pPr>
            <a:r>
              <a:rPr sz="2000" b="1" dirty="0">
                <a:latin typeface="Calibri"/>
                <a:cs typeface="Calibri"/>
              </a:rPr>
              <a:t>2.</a:t>
            </a:r>
            <a:r>
              <a:rPr sz="2000" b="1" spc="-5" dirty="0">
                <a:latin typeface="Calibri"/>
                <a:cs typeface="Calibri"/>
              </a:rPr>
              <a:t> </a:t>
            </a:r>
            <a:r>
              <a:rPr sz="2000" b="1" dirty="0">
                <a:latin typeface="Calibri"/>
                <a:cs typeface="Calibri"/>
              </a:rPr>
              <a:t>Create</a:t>
            </a:r>
            <a:r>
              <a:rPr sz="2000" b="1" spc="-105" dirty="0">
                <a:latin typeface="Calibri"/>
                <a:cs typeface="Calibri"/>
              </a:rPr>
              <a:t> </a:t>
            </a:r>
            <a:r>
              <a:rPr sz="2000" b="1" spc="-10" dirty="0">
                <a:latin typeface="Calibri"/>
                <a:cs typeface="Calibri"/>
              </a:rPr>
              <a:t>training</a:t>
            </a:r>
            <a:r>
              <a:rPr sz="2000" b="1" spc="-125" dirty="0">
                <a:latin typeface="Calibri"/>
                <a:cs typeface="Calibri"/>
              </a:rPr>
              <a:t> </a:t>
            </a:r>
            <a:r>
              <a:rPr sz="2000" b="1" dirty="0">
                <a:latin typeface="Calibri"/>
                <a:cs typeface="Calibri"/>
              </a:rPr>
              <a:t>samples</a:t>
            </a:r>
            <a:r>
              <a:rPr sz="2000" b="1" spc="-120" dirty="0">
                <a:latin typeface="Calibri"/>
                <a:cs typeface="Calibri"/>
              </a:rPr>
              <a:t> </a:t>
            </a:r>
            <a:r>
              <a:rPr sz="2000" b="1" dirty="0">
                <a:latin typeface="Calibri"/>
                <a:cs typeface="Calibri"/>
              </a:rPr>
              <a:t>(polygons)</a:t>
            </a:r>
            <a:r>
              <a:rPr sz="2000" b="1" spc="-175" dirty="0">
                <a:latin typeface="Calibri"/>
                <a:cs typeface="Calibri"/>
              </a:rPr>
              <a:t> </a:t>
            </a:r>
            <a:r>
              <a:rPr sz="2000" dirty="0">
                <a:latin typeface="Calibri"/>
                <a:cs typeface="Calibri"/>
              </a:rPr>
              <a:t>-</a:t>
            </a:r>
            <a:r>
              <a:rPr sz="2000" spc="-85" dirty="0">
                <a:latin typeface="Calibri"/>
                <a:cs typeface="Calibri"/>
              </a:rPr>
              <a:t> </a:t>
            </a:r>
            <a:r>
              <a:rPr sz="2000" b="1" i="1" dirty="0">
                <a:latin typeface="Calibri"/>
                <a:cs typeface="Calibri"/>
              </a:rPr>
              <a:t>Processor</a:t>
            </a:r>
            <a:r>
              <a:rPr sz="2000" b="1" i="1" spc="-95" dirty="0">
                <a:latin typeface="Calibri"/>
                <a:cs typeface="Calibri"/>
              </a:rPr>
              <a:t> </a:t>
            </a:r>
            <a:r>
              <a:rPr sz="2000" b="1" i="1" dirty="0">
                <a:latin typeface="Calibri"/>
                <a:cs typeface="Calibri"/>
              </a:rPr>
              <a:t>–</a:t>
            </a:r>
            <a:r>
              <a:rPr sz="2000" b="1" i="1" spc="-105" dirty="0">
                <a:latin typeface="Calibri"/>
                <a:cs typeface="Calibri"/>
              </a:rPr>
              <a:t> </a:t>
            </a:r>
            <a:r>
              <a:rPr sz="2000" b="1" i="1" dirty="0">
                <a:latin typeface="Calibri"/>
                <a:cs typeface="Calibri"/>
              </a:rPr>
              <a:t>Statistics</a:t>
            </a:r>
            <a:r>
              <a:rPr sz="2000" b="1" i="1" spc="-180" dirty="0">
                <a:latin typeface="Calibri"/>
                <a:cs typeface="Calibri"/>
              </a:rPr>
              <a:t> </a:t>
            </a:r>
            <a:r>
              <a:rPr sz="2000" b="1" i="1" dirty="0">
                <a:latin typeface="Calibri"/>
                <a:cs typeface="Calibri"/>
              </a:rPr>
              <a:t>…</a:t>
            </a:r>
            <a:r>
              <a:rPr sz="2000" b="1" i="1" spc="-80" dirty="0">
                <a:latin typeface="Calibri"/>
                <a:cs typeface="Calibri"/>
              </a:rPr>
              <a:t> </a:t>
            </a:r>
            <a:r>
              <a:rPr sz="2000" dirty="0">
                <a:latin typeface="Calibri"/>
                <a:cs typeface="Calibri"/>
              </a:rPr>
              <a:t>Set</a:t>
            </a:r>
            <a:r>
              <a:rPr sz="2000" spc="10" dirty="0">
                <a:latin typeface="Calibri"/>
                <a:cs typeface="Calibri"/>
              </a:rPr>
              <a:t> </a:t>
            </a:r>
            <a:r>
              <a:rPr sz="2000" spc="-10" dirty="0">
                <a:latin typeface="Calibri"/>
                <a:cs typeface="Calibri"/>
              </a:rPr>
              <a:t>Project</a:t>
            </a:r>
            <a:r>
              <a:rPr sz="2000" spc="10" dirty="0">
                <a:latin typeface="Calibri"/>
                <a:cs typeface="Calibri"/>
              </a:rPr>
              <a:t> </a:t>
            </a:r>
            <a:r>
              <a:rPr sz="2000" spc="-10" dirty="0">
                <a:latin typeface="Calibri"/>
                <a:cs typeface="Calibri"/>
              </a:rPr>
              <a:t>Options.</a:t>
            </a:r>
            <a:endParaRPr sz="2000">
              <a:latin typeface="Calibri"/>
              <a:cs typeface="Calibri"/>
            </a:endParaRPr>
          </a:p>
          <a:p>
            <a:pPr marL="12700" marR="5080" algn="just">
              <a:lnSpc>
                <a:spcPct val="100099"/>
              </a:lnSpc>
              <a:spcBef>
                <a:spcPts val="730"/>
              </a:spcBef>
            </a:pPr>
            <a:r>
              <a:rPr sz="1800" dirty="0">
                <a:latin typeface="Calibri"/>
                <a:cs typeface="Calibri"/>
              </a:rPr>
              <a:t>In</a:t>
            </a:r>
            <a:r>
              <a:rPr sz="1800" spc="135" dirty="0">
                <a:latin typeface="Calibri"/>
                <a:cs typeface="Calibri"/>
              </a:rPr>
              <a:t> </a:t>
            </a:r>
            <a:r>
              <a:rPr sz="1800" dirty="0">
                <a:latin typeface="Calibri"/>
                <a:cs typeface="Calibri"/>
              </a:rPr>
              <a:t>this</a:t>
            </a:r>
            <a:r>
              <a:rPr sz="1800" spc="85" dirty="0">
                <a:latin typeface="Calibri"/>
                <a:cs typeface="Calibri"/>
              </a:rPr>
              <a:t> </a:t>
            </a:r>
            <a:r>
              <a:rPr sz="1800" dirty="0">
                <a:latin typeface="Calibri"/>
                <a:cs typeface="Calibri"/>
              </a:rPr>
              <a:t>window,</a:t>
            </a:r>
            <a:r>
              <a:rPr sz="1800" spc="125" dirty="0">
                <a:latin typeface="Calibri"/>
                <a:cs typeface="Calibri"/>
              </a:rPr>
              <a:t> </a:t>
            </a:r>
            <a:r>
              <a:rPr sz="1800" dirty="0">
                <a:latin typeface="Calibri"/>
                <a:cs typeface="Calibri"/>
              </a:rPr>
              <a:t>check</a:t>
            </a:r>
            <a:r>
              <a:rPr sz="1800" spc="114" dirty="0">
                <a:latin typeface="Calibri"/>
                <a:cs typeface="Calibri"/>
              </a:rPr>
              <a:t> </a:t>
            </a:r>
            <a:r>
              <a:rPr sz="1800" dirty="0">
                <a:latin typeface="Calibri"/>
                <a:cs typeface="Calibri"/>
              </a:rPr>
              <a:t>the</a:t>
            </a:r>
            <a:r>
              <a:rPr sz="1800" spc="114" dirty="0">
                <a:latin typeface="Calibri"/>
                <a:cs typeface="Calibri"/>
              </a:rPr>
              <a:t> </a:t>
            </a:r>
            <a:r>
              <a:rPr sz="1800" dirty="0">
                <a:latin typeface="Calibri"/>
                <a:cs typeface="Calibri"/>
              </a:rPr>
              <a:t>item</a:t>
            </a:r>
            <a:r>
              <a:rPr sz="1800" spc="100" dirty="0">
                <a:latin typeface="Calibri"/>
                <a:cs typeface="Calibri"/>
              </a:rPr>
              <a:t> </a:t>
            </a:r>
            <a:r>
              <a:rPr sz="1800" b="1" dirty="0">
                <a:latin typeface="Calibri"/>
                <a:cs typeface="Calibri"/>
              </a:rPr>
              <a:t>Show</a:t>
            </a:r>
            <a:r>
              <a:rPr sz="1800" b="1" spc="120" dirty="0">
                <a:latin typeface="Calibri"/>
                <a:cs typeface="Calibri"/>
              </a:rPr>
              <a:t> </a:t>
            </a:r>
            <a:r>
              <a:rPr sz="1800" b="1" spc="-10" dirty="0">
                <a:latin typeface="Calibri"/>
                <a:cs typeface="Calibri"/>
              </a:rPr>
              <a:t>Train/Test</a:t>
            </a:r>
            <a:r>
              <a:rPr sz="1800" b="1" spc="95" dirty="0">
                <a:latin typeface="Calibri"/>
                <a:cs typeface="Calibri"/>
              </a:rPr>
              <a:t> </a:t>
            </a:r>
            <a:r>
              <a:rPr sz="1800" b="1" dirty="0">
                <a:latin typeface="Calibri"/>
                <a:cs typeface="Calibri"/>
              </a:rPr>
              <a:t>Label</a:t>
            </a:r>
            <a:r>
              <a:rPr sz="1800" b="1" spc="110" dirty="0">
                <a:latin typeface="Calibri"/>
                <a:cs typeface="Calibri"/>
              </a:rPr>
              <a:t> </a:t>
            </a:r>
            <a:r>
              <a:rPr sz="1800" dirty="0">
                <a:latin typeface="Calibri"/>
                <a:cs typeface="Calibri"/>
              </a:rPr>
              <a:t>and</a:t>
            </a:r>
            <a:r>
              <a:rPr sz="1800" spc="145" dirty="0">
                <a:latin typeface="Calibri"/>
                <a:cs typeface="Calibri"/>
              </a:rPr>
              <a:t> </a:t>
            </a:r>
            <a:r>
              <a:rPr sz="1800" dirty="0">
                <a:latin typeface="Calibri"/>
                <a:cs typeface="Calibri"/>
              </a:rPr>
              <a:t>confirm</a:t>
            </a:r>
            <a:r>
              <a:rPr sz="1800" spc="100" dirty="0">
                <a:latin typeface="Calibri"/>
                <a:cs typeface="Calibri"/>
              </a:rPr>
              <a:t> </a:t>
            </a:r>
            <a:r>
              <a:rPr sz="1800" dirty="0">
                <a:latin typeface="Calibri"/>
                <a:cs typeface="Calibri"/>
              </a:rPr>
              <a:t>the</a:t>
            </a:r>
            <a:r>
              <a:rPr sz="1800" spc="120" dirty="0">
                <a:latin typeface="Calibri"/>
                <a:cs typeface="Calibri"/>
              </a:rPr>
              <a:t> </a:t>
            </a:r>
            <a:r>
              <a:rPr sz="1800" dirty="0">
                <a:latin typeface="Calibri"/>
                <a:cs typeface="Calibri"/>
              </a:rPr>
              <a:t>choice.</a:t>
            </a:r>
            <a:r>
              <a:rPr sz="1800" spc="105" dirty="0">
                <a:latin typeface="Calibri"/>
                <a:cs typeface="Calibri"/>
              </a:rPr>
              <a:t> </a:t>
            </a:r>
            <a:r>
              <a:rPr sz="1800" dirty="0">
                <a:latin typeface="Calibri"/>
                <a:cs typeface="Calibri"/>
              </a:rPr>
              <a:t>A</a:t>
            </a:r>
            <a:r>
              <a:rPr sz="1800" spc="120" dirty="0">
                <a:latin typeface="Calibri"/>
                <a:cs typeface="Calibri"/>
              </a:rPr>
              <a:t> </a:t>
            </a:r>
            <a:r>
              <a:rPr sz="1800" dirty="0">
                <a:latin typeface="Calibri"/>
                <a:cs typeface="Calibri"/>
              </a:rPr>
              <a:t>new</a:t>
            </a:r>
            <a:r>
              <a:rPr sz="1800" spc="100" dirty="0">
                <a:latin typeface="Calibri"/>
                <a:cs typeface="Calibri"/>
              </a:rPr>
              <a:t> </a:t>
            </a:r>
            <a:r>
              <a:rPr sz="1800" dirty="0">
                <a:latin typeface="Calibri"/>
                <a:cs typeface="Calibri"/>
              </a:rPr>
              <a:t>window</a:t>
            </a:r>
            <a:r>
              <a:rPr sz="1800" spc="110" dirty="0">
                <a:latin typeface="Calibri"/>
                <a:cs typeface="Calibri"/>
              </a:rPr>
              <a:t> </a:t>
            </a:r>
            <a:r>
              <a:rPr sz="1800" dirty="0">
                <a:latin typeface="Calibri"/>
                <a:cs typeface="Calibri"/>
              </a:rPr>
              <a:t>will</a:t>
            </a:r>
            <a:r>
              <a:rPr sz="1800" spc="150" dirty="0">
                <a:latin typeface="Calibri"/>
                <a:cs typeface="Calibri"/>
              </a:rPr>
              <a:t> </a:t>
            </a:r>
            <a:r>
              <a:rPr sz="1800" dirty="0">
                <a:latin typeface="Calibri"/>
                <a:cs typeface="Calibri"/>
              </a:rPr>
              <a:t>open</a:t>
            </a:r>
            <a:r>
              <a:rPr sz="1800" spc="140" dirty="0">
                <a:latin typeface="Calibri"/>
                <a:cs typeface="Calibri"/>
              </a:rPr>
              <a:t> </a:t>
            </a:r>
            <a:r>
              <a:rPr sz="1800" dirty="0">
                <a:latin typeface="Calibri"/>
                <a:cs typeface="Calibri"/>
              </a:rPr>
              <a:t>where</a:t>
            </a:r>
            <a:r>
              <a:rPr sz="1800" spc="110" dirty="0">
                <a:latin typeface="Calibri"/>
                <a:cs typeface="Calibri"/>
              </a:rPr>
              <a:t> </a:t>
            </a:r>
            <a:r>
              <a:rPr sz="1800" dirty="0">
                <a:latin typeface="Calibri"/>
                <a:cs typeface="Calibri"/>
              </a:rPr>
              <a:t>you</a:t>
            </a:r>
            <a:r>
              <a:rPr sz="1800" spc="145" dirty="0">
                <a:latin typeface="Calibri"/>
                <a:cs typeface="Calibri"/>
              </a:rPr>
              <a:t> </a:t>
            </a:r>
            <a:r>
              <a:rPr sz="1800" spc="-25" dirty="0">
                <a:latin typeface="Calibri"/>
                <a:cs typeface="Calibri"/>
              </a:rPr>
              <a:t>can </a:t>
            </a:r>
            <a:r>
              <a:rPr sz="1800" dirty="0">
                <a:latin typeface="Calibri"/>
                <a:cs typeface="Calibri"/>
              </a:rPr>
              <a:t>check</a:t>
            </a:r>
            <a:r>
              <a:rPr sz="1800" spc="20" dirty="0">
                <a:latin typeface="Calibri"/>
                <a:cs typeface="Calibri"/>
              </a:rPr>
              <a:t> </a:t>
            </a:r>
            <a:r>
              <a:rPr sz="1800" dirty="0">
                <a:latin typeface="Calibri"/>
                <a:cs typeface="Calibri"/>
              </a:rPr>
              <a:t>the</a:t>
            </a:r>
            <a:r>
              <a:rPr sz="1800" spc="20" dirty="0">
                <a:latin typeface="Calibri"/>
                <a:cs typeface="Calibri"/>
              </a:rPr>
              <a:t> </a:t>
            </a:r>
            <a:r>
              <a:rPr sz="1800" b="1" dirty="0">
                <a:latin typeface="Calibri"/>
                <a:cs typeface="Calibri"/>
              </a:rPr>
              <a:t>Polygon</a:t>
            </a:r>
            <a:r>
              <a:rPr sz="1800" b="1" spc="25" dirty="0">
                <a:latin typeface="Calibri"/>
                <a:cs typeface="Calibri"/>
              </a:rPr>
              <a:t> </a:t>
            </a:r>
            <a:r>
              <a:rPr sz="1800" b="1" dirty="0">
                <a:latin typeface="Calibri"/>
                <a:cs typeface="Calibri"/>
              </a:rPr>
              <a:t>Enter</a:t>
            </a:r>
            <a:r>
              <a:rPr sz="1800" b="1" spc="45" dirty="0">
                <a:latin typeface="Calibri"/>
                <a:cs typeface="Calibri"/>
              </a:rPr>
              <a:t> </a:t>
            </a:r>
            <a:r>
              <a:rPr sz="1800" dirty="0">
                <a:latin typeface="Calibri"/>
                <a:cs typeface="Calibri"/>
              </a:rPr>
              <a:t>option</a:t>
            </a:r>
            <a:r>
              <a:rPr sz="1800" spc="45" dirty="0">
                <a:latin typeface="Calibri"/>
                <a:cs typeface="Calibri"/>
              </a:rPr>
              <a:t> </a:t>
            </a:r>
            <a:r>
              <a:rPr sz="1800" dirty="0">
                <a:latin typeface="Calibri"/>
                <a:cs typeface="Calibri"/>
              </a:rPr>
              <a:t>to</a:t>
            </a:r>
            <a:r>
              <a:rPr sz="1800" spc="35" dirty="0">
                <a:latin typeface="Calibri"/>
                <a:cs typeface="Calibri"/>
              </a:rPr>
              <a:t> </a:t>
            </a:r>
            <a:r>
              <a:rPr sz="1800" dirty="0">
                <a:latin typeface="Calibri"/>
                <a:cs typeface="Calibri"/>
              </a:rPr>
              <a:t>start</a:t>
            </a:r>
            <a:r>
              <a:rPr sz="1800" spc="5" dirty="0">
                <a:latin typeface="Calibri"/>
                <a:cs typeface="Calibri"/>
              </a:rPr>
              <a:t> </a:t>
            </a:r>
            <a:r>
              <a:rPr sz="1800" dirty="0">
                <a:latin typeface="Calibri"/>
                <a:cs typeface="Calibri"/>
              </a:rPr>
              <a:t>creating</a:t>
            </a:r>
            <a:r>
              <a:rPr sz="1800" spc="-15" dirty="0">
                <a:latin typeface="Calibri"/>
                <a:cs typeface="Calibri"/>
              </a:rPr>
              <a:t> </a:t>
            </a:r>
            <a:r>
              <a:rPr sz="1800" dirty="0">
                <a:latin typeface="Calibri"/>
                <a:cs typeface="Calibri"/>
              </a:rPr>
              <a:t>a</a:t>
            </a:r>
            <a:r>
              <a:rPr sz="1800" spc="50" dirty="0">
                <a:latin typeface="Calibri"/>
                <a:cs typeface="Calibri"/>
              </a:rPr>
              <a:t> </a:t>
            </a:r>
            <a:r>
              <a:rPr sz="1800" dirty="0">
                <a:latin typeface="Calibri"/>
                <a:cs typeface="Calibri"/>
              </a:rPr>
              <a:t>training</a:t>
            </a:r>
            <a:r>
              <a:rPr sz="1800" spc="-5" dirty="0">
                <a:latin typeface="Calibri"/>
                <a:cs typeface="Calibri"/>
              </a:rPr>
              <a:t> </a:t>
            </a:r>
            <a:r>
              <a:rPr sz="1800" dirty="0">
                <a:latin typeface="Calibri"/>
                <a:cs typeface="Calibri"/>
              </a:rPr>
              <a:t>sample</a:t>
            </a:r>
            <a:r>
              <a:rPr sz="1800" spc="15" dirty="0">
                <a:latin typeface="Calibri"/>
                <a:cs typeface="Calibri"/>
              </a:rPr>
              <a:t> </a:t>
            </a:r>
            <a:r>
              <a:rPr sz="1800" dirty="0">
                <a:latin typeface="Calibri"/>
                <a:cs typeface="Calibri"/>
              </a:rPr>
              <a:t>for</a:t>
            </a:r>
            <a:r>
              <a:rPr sz="1800" spc="-15" dirty="0">
                <a:latin typeface="Calibri"/>
                <a:cs typeface="Calibri"/>
              </a:rPr>
              <a:t> </a:t>
            </a:r>
            <a:r>
              <a:rPr sz="1800" dirty="0">
                <a:latin typeface="Calibri"/>
                <a:cs typeface="Calibri"/>
              </a:rPr>
              <a:t>the</a:t>
            </a:r>
            <a:r>
              <a:rPr sz="1800" spc="20" dirty="0">
                <a:latin typeface="Calibri"/>
                <a:cs typeface="Calibri"/>
              </a:rPr>
              <a:t> </a:t>
            </a:r>
            <a:r>
              <a:rPr sz="1800" dirty="0">
                <a:latin typeface="Calibri"/>
                <a:cs typeface="Calibri"/>
              </a:rPr>
              <a:t>corresponding</a:t>
            </a:r>
            <a:r>
              <a:rPr sz="1800" spc="5" dirty="0">
                <a:latin typeface="Calibri"/>
                <a:cs typeface="Calibri"/>
              </a:rPr>
              <a:t> </a:t>
            </a:r>
            <a:r>
              <a:rPr sz="1800" dirty="0">
                <a:latin typeface="Calibri"/>
                <a:cs typeface="Calibri"/>
              </a:rPr>
              <a:t>land</a:t>
            </a:r>
            <a:r>
              <a:rPr sz="1800" spc="35" dirty="0">
                <a:latin typeface="Calibri"/>
                <a:cs typeface="Calibri"/>
              </a:rPr>
              <a:t> </a:t>
            </a:r>
            <a:r>
              <a:rPr sz="1800" dirty="0">
                <a:latin typeface="Calibri"/>
                <a:cs typeface="Calibri"/>
              </a:rPr>
              <a:t>cover</a:t>
            </a:r>
            <a:r>
              <a:rPr sz="1800" spc="-10" dirty="0">
                <a:latin typeface="Calibri"/>
                <a:cs typeface="Calibri"/>
              </a:rPr>
              <a:t> </a:t>
            </a:r>
            <a:r>
              <a:rPr sz="1800" dirty="0">
                <a:latin typeface="Calibri"/>
                <a:cs typeface="Calibri"/>
              </a:rPr>
              <a:t>type.</a:t>
            </a:r>
            <a:r>
              <a:rPr sz="1800" spc="5" dirty="0">
                <a:latin typeface="Calibri"/>
                <a:cs typeface="Calibri"/>
              </a:rPr>
              <a:t> </a:t>
            </a:r>
            <a:r>
              <a:rPr sz="1800" dirty="0">
                <a:latin typeface="Calibri"/>
                <a:cs typeface="Calibri"/>
              </a:rPr>
              <a:t>After</a:t>
            </a:r>
            <a:r>
              <a:rPr sz="1800" spc="-15" dirty="0">
                <a:latin typeface="Calibri"/>
                <a:cs typeface="Calibri"/>
              </a:rPr>
              <a:t> </a:t>
            </a:r>
            <a:r>
              <a:rPr sz="1800" dirty="0">
                <a:latin typeface="Calibri"/>
                <a:cs typeface="Calibri"/>
              </a:rPr>
              <a:t>creating</a:t>
            </a:r>
            <a:r>
              <a:rPr sz="1800" spc="-5" dirty="0">
                <a:latin typeface="Calibri"/>
                <a:cs typeface="Calibri"/>
              </a:rPr>
              <a:t> </a:t>
            </a:r>
            <a:r>
              <a:rPr sz="1800" spc="-50" dirty="0">
                <a:latin typeface="Calibri"/>
                <a:cs typeface="Calibri"/>
              </a:rPr>
              <a:t>a </a:t>
            </a:r>
            <a:r>
              <a:rPr sz="1800" dirty="0">
                <a:latin typeface="Calibri"/>
                <a:cs typeface="Calibri"/>
              </a:rPr>
              <a:t>training</a:t>
            </a:r>
            <a:r>
              <a:rPr sz="1800" spc="105" dirty="0">
                <a:latin typeface="Calibri"/>
                <a:cs typeface="Calibri"/>
              </a:rPr>
              <a:t> </a:t>
            </a:r>
            <a:r>
              <a:rPr sz="1800" dirty="0">
                <a:latin typeface="Calibri"/>
                <a:cs typeface="Calibri"/>
              </a:rPr>
              <a:t>sample</a:t>
            </a:r>
            <a:r>
              <a:rPr sz="1800" spc="135" dirty="0">
                <a:latin typeface="Calibri"/>
                <a:cs typeface="Calibri"/>
              </a:rPr>
              <a:t> </a:t>
            </a:r>
            <a:r>
              <a:rPr sz="1800" dirty="0">
                <a:latin typeface="Calibri"/>
                <a:cs typeface="Calibri"/>
              </a:rPr>
              <a:t>(polygon),</a:t>
            </a:r>
            <a:r>
              <a:rPr sz="1800" spc="135" dirty="0">
                <a:latin typeface="Calibri"/>
                <a:cs typeface="Calibri"/>
              </a:rPr>
              <a:t> </a:t>
            </a:r>
            <a:r>
              <a:rPr sz="1800" dirty="0">
                <a:latin typeface="Calibri"/>
                <a:cs typeface="Calibri"/>
              </a:rPr>
              <a:t>it</a:t>
            </a:r>
            <a:r>
              <a:rPr sz="1800" spc="120" dirty="0">
                <a:latin typeface="Calibri"/>
                <a:cs typeface="Calibri"/>
              </a:rPr>
              <a:t> </a:t>
            </a:r>
            <a:r>
              <a:rPr sz="1800" dirty="0">
                <a:latin typeface="Calibri"/>
                <a:cs typeface="Calibri"/>
              </a:rPr>
              <a:t>is</a:t>
            </a:r>
            <a:r>
              <a:rPr sz="1800" spc="85" dirty="0">
                <a:latin typeface="Calibri"/>
                <a:cs typeface="Calibri"/>
              </a:rPr>
              <a:t> </a:t>
            </a:r>
            <a:r>
              <a:rPr sz="1800" dirty="0">
                <a:latin typeface="Calibri"/>
                <a:cs typeface="Calibri"/>
              </a:rPr>
              <a:t>necessary</a:t>
            </a:r>
            <a:r>
              <a:rPr sz="1800" spc="125" dirty="0">
                <a:latin typeface="Calibri"/>
                <a:cs typeface="Calibri"/>
              </a:rPr>
              <a:t> </a:t>
            </a:r>
            <a:r>
              <a:rPr sz="1800" dirty="0">
                <a:latin typeface="Calibri"/>
                <a:cs typeface="Calibri"/>
              </a:rPr>
              <a:t>to</a:t>
            </a:r>
            <a:r>
              <a:rPr sz="1800" spc="145" dirty="0">
                <a:latin typeface="Calibri"/>
                <a:cs typeface="Calibri"/>
              </a:rPr>
              <a:t> </a:t>
            </a:r>
            <a:r>
              <a:rPr sz="1800" dirty="0">
                <a:latin typeface="Calibri"/>
                <a:cs typeface="Calibri"/>
              </a:rPr>
              <a:t>add</a:t>
            </a:r>
            <a:r>
              <a:rPr sz="1800" spc="150" dirty="0">
                <a:latin typeface="Calibri"/>
                <a:cs typeface="Calibri"/>
              </a:rPr>
              <a:t> </a:t>
            </a:r>
            <a:r>
              <a:rPr sz="1800" dirty="0">
                <a:latin typeface="Calibri"/>
                <a:cs typeface="Calibri"/>
              </a:rPr>
              <a:t>the</a:t>
            </a:r>
            <a:r>
              <a:rPr sz="1800" spc="125" dirty="0">
                <a:latin typeface="Calibri"/>
                <a:cs typeface="Calibri"/>
              </a:rPr>
              <a:t> </a:t>
            </a:r>
            <a:r>
              <a:rPr sz="1800" dirty="0">
                <a:latin typeface="Calibri"/>
                <a:cs typeface="Calibri"/>
              </a:rPr>
              <a:t>sample</a:t>
            </a:r>
            <a:r>
              <a:rPr sz="1800" spc="114" dirty="0">
                <a:latin typeface="Calibri"/>
                <a:cs typeface="Calibri"/>
              </a:rPr>
              <a:t> </a:t>
            </a:r>
            <a:r>
              <a:rPr sz="1800" dirty="0">
                <a:latin typeface="Calibri"/>
                <a:cs typeface="Calibri"/>
              </a:rPr>
              <a:t>to</a:t>
            </a:r>
            <a:r>
              <a:rPr sz="1800" spc="150" dirty="0">
                <a:latin typeface="Calibri"/>
                <a:cs typeface="Calibri"/>
              </a:rPr>
              <a:t> </a:t>
            </a:r>
            <a:r>
              <a:rPr sz="1800" dirty="0">
                <a:latin typeface="Calibri"/>
                <a:cs typeface="Calibri"/>
              </a:rPr>
              <a:t>the</a:t>
            </a:r>
            <a:r>
              <a:rPr sz="1800" spc="130" dirty="0">
                <a:latin typeface="Calibri"/>
                <a:cs typeface="Calibri"/>
              </a:rPr>
              <a:t> </a:t>
            </a:r>
            <a:r>
              <a:rPr sz="1800" dirty="0">
                <a:latin typeface="Calibri"/>
                <a:cs typeface="Calibri"/>
              </a:rPr>
              <a:t>list</a:t>
            </a:r>
            <a:r>
              <a:rPr sz="1800" spc="120" dirty="0">
                <a:latin typeface="Calibri"/>
                <a:cs typeface="Calibri"/>
              </a:rPr>
              <a:t> </a:t>
            </a:r>
            <a:r>
              <a:rPr sz="1800" dirty="0">
                <a:latin typeface="Calibri"/>
                <a:cs typeface="Calibri"/>
              </a:rPr>
              <a:t>via</a:t>
            </a:r>
            <a:r>
              <a:rPr sz="1800" spc="160" dirty="0">
                <a:latin typeface="Calibri"/>
                <a:cs typeface="Calibri"/>
              </a:rPr>
              <a:t> </a:t>
            </a:r>
            <a:r>
              <a:rPr sz="1800" dirty="0">
                <a:latin typeface="Calibri"/>
                <a:cs typeface="Calibri"/>
              </a:rPr>
              <a:t>the</a:t>
            </a:r>
            <a:r>
              <a:rPr sz="1800" spc="120" dirty="0">
                <a:latin typeface="Calibri"/>
                <a:cs typeface="Calibri"/>
              </a:rPr>
              <a:t> </a:t>
            </a:r>
            <a:r>
              <a:rPr sz="1800" dirty="0">
                <a:latin typeface="Calibri"/>
                <a:cs typeface="Calibri"/>
              </a:rPr>
              <a:t>Add</a:t>
            </a:r>
            <a:r>
              <a:rPr sz="1800" spc="150" dirty="0">
                <a:latin typeface="Calibri"/>
                <a:cs typeface="Calibri"/>
              </a:rPr>
              <a:t> </a:t>
            </a:r>
            <a:r>
              <a:rPr sz="1800" dirty="0">
                <a:latin typeface="Calibri"/>
                <a:cs typeface="Calibri"/>
              </a:rPr>
              <a:t>To</a:t>
            </a:r>
            <a:r>
              <a:rPr sz="1800" spc="145" dirty="0">
                <a:latin typeface="Calibri"/>
                <a:cs typeface="Calibri"/>
              </a:rPr>
              <a:t> </a:t>
            </a:r>
            <a:r>
              <a:rPr sz="1800" dirty="0">
                <a:latin typeface="Calibri"/>
                <a:cs typeface="Calibri"/>
              </a:rPr>
              <a:t>List</a:t>
            </a:r>
            <a:r>
              <a:rPr sz="1800" spc="120" dirty="0">
                <a:latin typeface="Calibri"/>
                <a:cs typeface="Calibri"/>
              </a:rPr>
              <a:t> </a:t>
            </a:r>
            <a:r>
              <a:rPr sz="1800" dirty="0">
                <a:latin typeface="Calibri"/>
                <a:cs typeface="Calibri"/>
              </a:rPr>
              <a:t>option...</a:t>
            </a:r>
            <a:r>
              <a:rPr sz="1800" spc="110" dirty="0">
                <a:latin typeface="Calibri"/>
                <a:cs typeface="Calibri"/>
              </a:rPr>
              <a:t> </a:t>
            </a:r>
            <a:r>
              <a:rPr sz="1800" dirty="0">
                <a:latin typeface="Calibri"/>
                <a:cs typeface="Calibri"/>
              </a:rPr>
              <a:t>Via</a:t>
            </a:r>
            <a:r>
              <a:rPr sz="1800" spc="85" dirty="0">
                <a:latin typeface="Calibri"/>
                <a:cs typeface="Calibri"/>
              </a:rPr>
              <a:t> </a:t>
            </a:r>
            <a:r>
              <a:rPr sz="1800" dirty="0">
                <a:latin typeface="Calibri"/>
                <a:cs typeface="Calibri"/>
              </a:rPr>
              <a:t>the</a:t>
            </a:r>
            <a:r>
              <a:rPr sz="1800" spc="130" dirty="0">
                <a:latin typeface="Calibri"/>
                <a:cs typeface="Calibri"/>
              </a:rPr>
              <a:t> </a:t>
            </a:r>
            <a:r>
              <a:rPr sz="1800" dirty="0">
                <a:latin typeface="Calibri"/>
                <a:cs typeface="Calibri"/>
              </a:rPr>
              <a:t>"New"</a:t>
            </a:r>
            <a:r>
              <a:rPr sz="1800" spc="155" dirty="0">
                <a:latin typeface="Calibri"/>
                <a:cs typeface="Calibri"/>
              </a:rPr>
              <a:t> </a:t>
            </a:r>
            <a:r>
              <a:rPr sz="1800" spc="-10" dirty="0">
                <a:latin typeface="Calibri"/>
                <a:cs typeface="Calibri"/>
              </a:rPr>
              <a:t>Class </a:t>
            </a:r>
            <a:r>
              <a:rPr sz="1800" dirty="0">
                <a:latin typeface="Calibri"/>
                <a:cs typeface="Calibri"/>
              </a:rPr>
              <a:t>option,</a:t>
            </a:r>
            <a:r>
              <a:rPr sz="1800" spc="-20" dirty="0">
                <a:latin typeface="Calibri"/>
                <a:cs typeface="Calibri"/>
              </a:rPr>
              <a:t> </a:t>
            </a:r>
            <a:r>
              <a:rPr sz="1800" dirty="0">
                <a:latin typeface="Calibri"/>
                <a:cs typeface="Calibri"/>
              </a:rPr>
              <a:t>we</a:t>
            </a:r>
            <a:r>
              <a:rPr sz="1800" spc="-25" dirty="0">
                <a:latin typeface="Calibri"/>
                <a:cs typeface="Calibri"/>
              </a:rPr>
              <a:t> </a:t>
            </a:r>
            <a:r>
              <a:rPr sz="1800" dirty="0">
                <a:latin typeface="Calibri"/>
                <a:cs typeface="Calibri"/>
              </a:rPr>
              <a:t>enter</a:t>
            </a:r>
            <a:r>
              <a:rPr sz="1800" spc="-55" dirty="0">
                <a:latin typeface="Calibri"/>
                <a:cs typeface="Calibri"/>
              </a:rPr>
              <a:t> </a:t>
            </a:r>
            <a:r>
              <a:rPr sz="1800" dirty="0">
                <a:latin typeface="Calibri"/>
                <a:cs typeface="Calibri"/>
              </a:rPr>
              <a:t>the</a:t>
            </a:r>
            <a:r>
              <a:rPr sz="1800" spc="60" dirty="0">
                <a:latin typeface="Calibri"/>
                <a:cs typeface="Calibri"/>
              </a:rPr>
              <a:t> </a:t>
            </a:r>
            <a:r>
              <a:rPr sz="1800" dirty="0">
                <a:latin typeface="Calibri"/>
                <a:cs typeface="Calibri"/>
              </a:rPr>
              <a:t>name</a:t>
            </a:r>
            <a:r>
              <a:rPr sz="1800" spc="-20" dirty="0">
                <a:latin typeface="Calibri"/>
                <a:cs typeface="Calibri"/>
              </a:rPr>
              <a:t> </a:t>
            </a:r>
            <a:r>
              <a:rPr sz="1800" dirty="0">
                <a:latin typeface="Calibri"/>
                <a:cs typeface="Calibri"/>
              </a:rPr>
              <a:t>of</a:t>
            </a:r>
            <a:r>
              <a:rPr sz="1800" spc="20" dirty="0">
                <a:latin typeface="Calibri"/>
                <a:cs typeface="Calibri"/>
              </a:rPr>
              <a:t> </a:t>
            </a:r>
            <a:r>
              <a:rPr sz="1800" dirty="0">
                <a:latin typeface="Calibri"/>
                <a:cs typeface="Calibri"/>
              </a:rPr>
              <a:t>the</a:t>
            </a:r>
            <a:r>
              <a:rPr sz="1800" spc="-20" dirty="0">
                <a:latin typeface="Calibri"/>
                <a:cs typeface="Calibri"/>
              </a:rPr>
              <a:t> </a:t>
            </a:r>
            <a:r>
              <a:rPr sz="1800" dirty="0">
                <a:latin typeface="Calibri"/>
                <a:cs typeface="Calibri"/>
              </a:rPr>
              <a:t>new</a:t>
            </a:r>
            <a:r>
              <a:rPr sz="1800" spc="45" dirty="0">
                <a:latin typeface="Calibri"/>
                <a:cs typeface="Calibri"/>
              </a:rPr>
              <a:t> </a:t>
            </a:r>
            <a:r>
              <a:rPr sz="1800" dirty="0">
                <a:latin typeface="Calibri"/>
                <a:cs typeface="Calibri"/>
              </a:rPr>
              <a:t>class,</a:t>
            </a:r>
            <a:r>
              <a:rPr sz="1800" spc="-20" dirty="0">
                <a:latin typeface="Calibri"/>
                <a:cs typeface="Calibri"/>
              </a:rPr>
              <a:t> </a:t>
            </a:r>
            <a:r>
              <a:rPr sz="1800" dirty="0">
                <a:latin typeface="Calibri"/>
                <a:cs typeface="Calibri"/>
              </a:rPr>
              <a:t>into</a:t>
            </a:r>
            <a:r>
              <a:rPr sz="1800" spc="-5" dirty="0">
                <a:latin typeface="Calibri"/>
                <a:cs typeface="Calibri"/>
              </a:rPr>
              <a:t> </a:t>
            </a:r>
            <a:r>
              <a:rPr sz="1800" dirty="0">
                <a:latin typeface="Calibri"/>
                <a:cs typeface="Calibri"/>
              </a:rPr>
              <a:t>which</a:t>
            </a:r>
            <a:r>
              <a:rPr sz="1800" spc="5" dirty="0">
                <a:latin typeface="Calibri"/>
                <a:cs typeface="Calibri"/>
              </a:rPr>
              <a:t> </a:t>
            </a:r>
            <a:r>
              <a:rPr sz="1800" dirty="0">
                <a:latin typeface="Calibri"/>
                <a:cs typeface="Calibri"/>
              </a:rPr>
              <a:t>other</a:t>
            </a:r>
            <a:r>
              <a:rPr sz="1800" spc="-50" dirty="0">
                <a:latin typeface="Calibri"/>
                <a:cs typeface="Calibri"/>
              </a:rPr>
              <a:t> </a:t>
            </a:r>
            <a:r>
              <a:rPr sz="1800" dirty="0">
                <a:latin typeface="Calibri"/>
                <a:cs typeface="Calibri"/>
              </a:rPr>
              <a:t>clicked</a:t>
            </a:r>
            <a:r>
              <a:rPr sz="1800" spc="10" dirty="0">
                <a:latin typeface="Calibri"/>
                <a:cs typeface="Calibri"/>
              </a:rPr>
              <a:t> </a:t>
            </a:r>
            <a:r>
              <a:rPr sz="1800" dirty="0">
                <a:latin typeface="Calibri"/>
                <a:cs typeface="Calibri"/>
              </a:rPr>
              <a:t>training</a:t>
            </a:r>
            <a:r>
              <a:rPr sz="1800" spc="-40" dirty="0">
                <a:latin typeface="Calibri"/>
                <a:cs typeface="Calibri"/>
              </a:rPr>
              <a:t> </a:t>
            </a:r>
            <a:r>
              <a:rPr sz="1800" dirty="0">
                <a:latin typeface="Calibri"/>
                <a:cs typeface="Calibri"/>
              </a:rPr>
              <a:t>samples</a:t>
            </a:r>
            <a:r>
              <a:rPr sz="1800" spc="-40" dirty="0">
                <a:latin typeface="Calibri"/>
                <a:cs typeface="Calibri"/>
              </a:rPr>
              <a:t> </a:t>
            </a:r>
            <a:r>
              <a:rPr sz="1800" dirty="0">
                <a:latin typeface="Calibri"/>
                <a:cs typeface="Calibri"/>
              </a:rPr>
              <a:t>for</a:t>
            </a:r>
            <a:r>
              <a:rPr sz="1800" spc="20" dirty="0">
                <a:latin typeface="Calibri"/>
                <a:cs typeface="Calibri"/>
              </a:rPr>
              <a:t> </a:t>
            </a:r>
            <a:r>
              <a:rPr sz="1800" dirty="0">
                <a:latin typeface="Calibri"/>
                <a:cs typeface="Calibri"/>
              </a:rPr>
              <a:t>the</a:t>
            </a:r>
            <a:r>
              <a:rPr sz="1800" spc="50" dirty="0">
                <a:latin typeface="Calibri"/>
                <a:cs typeface="Calibri"/>
              </a:rPr>
              <a:t> </a:t>
            </a:r>
            <a:r>
              <a:rPr sz="1800" dirty="0">
                <a:latin typeface="Calibri"/>
                <a:cs typeface="Calibri"/>
              </a:rPr>
              <a:t>same</a:t>
            </a:r>
            <a:r>
              <a:rPr sz="1800" spc="-25" dirty="0">
                <a:latin typeface="Calibri"/>
                <a:cs typeface="Calibri"/>
              </a:rPr>
              <a:t> </a:t>
            </a:r>
            <a:r>
              <a:rPr sz="1800" dirty="0">
                <a:latin typeface="Calibri"/>
                <a:cs typeface="Calibri"/>
              </a:rPr>
              <a:t>type</a:t>
            </a:r>
            <a:r>
              <a:rPr sz="1800" spc="55" dirty="0">
                <a:latin typeface="Calibri"/>
                <a:cs typeface="Calibri"/>
              </a:rPr>
              <a:t> </a:t>
            </a:r>
            <a:r>
              <a:rPr sz="1800" dirty="0">
                <a:latin typeface="Calibri"/>
                <a:cs typeface="Calibri"/>
              </a:rPr>
              <a:t>of</a:t>
            </a:r>
            <a:r>
              <a:rPr sz="1800" spc="-55" dirty="0">
                <a:latin typeface="Calibri"/>
                <a:cs typeface="Calibri"/>
              </a:rPr>
              <a:t> </a:t>
            </a:r>
            <a:r>
              <a:rPr sz="1800" dirty="0">
                <a:latin typeface="Calibri"/>
                <a:cs typeface="Calibri"/>
              </a:rPr>
              <a:t>land</a:t>
            </a:r>
            <a:r>
              <a:rPr sz="1800" spc="5" dirty="0">
                <a:latin typeface="Calibri"/>
                <a:cs typeface="Calibri"/>
              </a:rPr>
              <a:t> </a:t>
            </a:r>
            <a:r>
              <a:rPr sz="1800" dirty="0">
                <a:latin typeface="Calibri"/>
                <a:cs typeface="Calibri"/>
              </a:rPr>
              <a:t>cover</a:t>
            </a:r>
            <a:r>
              <a:rPr sz="1800" spc="-45" dirty="0">
                <a:latin typeface="Calibri"/>
                <a:cs typeface="Calibri"/>
              </a:rPr>
              <a:t> </a:t>
            </a:r>
            <a:r>
              <a:rPr sz="1800" spc="-20" dirty="0">
                <a:latin typeface="Calibri"/>
                <a:cs typeface="Calibri"/>
              </a:rPr>
              <a:t>will </a:t>
            </a:r>
            <a:r>
              <a:rPr sz="1800" dirty="0">
                <a:latin typeface="Calibri"/>
                <a:cs typeface="Calibri"/>
              </a:rPr>
              <a:t>be</a:t>
            </a:r>
            <a:r>
              <a:rPr sz="1800" spc="254" dirty="0">
                <a:latin typeface="Calibri"/>
                <a:cs typeface="Calibri"/>
              </a:rPr>
              <a:t> </a:t>
            </a:r>
            <a:r>
              <a:rPr sz="1800" dirty="0">
                <a:latin typeface="Calibri"/>
                <a:cs typeface="Calibri"/>
              </a:rPr>
              <a:t>gradually</a:t>
            </a:r>
            <a:r>
              <a:rPr sz="1800" spc="270" dirty="0">
                <a:latin typeface="Calibri"/>
                <a:cs typeface="Calibri"/>
              </a:rPr>
              <a:t> </a:t>
            </a:r>
            <a:r>
              <a:rPr sz="1800" dirty="0">
                <a:latin typeface="Calibri"/>
                <a:cs typeface="Calibri"/>
              </a:rPr>
              <a:t>included.</a:t>
            </a:r>
            <a:r>
              <a:rPr sz="1800" spc="245" dirty="0">
                <a:latin typeface="Calibri"/>
                <a:cs typeface="Calibri"/>
              </a:rPr>
              <a:t> </a:t>
            </a:r>
            <a:r>
              <a:rPr sz="1800" dirty="0">
                <a:latin typeface="Calibri"/>
                <a:cs typeface="Calibri"/>
              </a:rPr>
              <a:t>If</a:t>
            </a:r>
            <a:r>
              <a:rPr sz="1800" spc="225" dirty="0">
                <a:latin typeface="Calibri"/>
                <a:cs typeface="Calibri"/>
              </a:rPr>
              <a:t> </a:t>
            </a:r>
            <a:r>
              <a:rPr sz="1800" dirty="0">
                <a:latin typeface="Calibri"/>
                <a:cs typeface="Calibri"/>
              </a:rPr>
              <a:t>we</a:t>
            </a:r>
            <a:r>
              <a:rPr sz="1800" spc="254" dirty="0">
                <a:latin typeface="Calibri"/>
                <a:cs typeface="Calibri"/>
              </a:rPr>
              <a:t> </a:t>
            </a:r>
            <a:r>
              <a:rPr sz="1800" dirty="0">
                <a:latin typeface="Calibri"/>
                <a:cs typeface="Calibri"/>
              </a:rPr>
              <a:t>want</a:t>
            </a:r>
            <a:r>
              <a:rPr sz="1800" spc="254" dirty="0">
                <a:latin typeface="Calibri"/>
                <a:cs typeface="Calibri"/>
              </a:rPr>
              <a:t> </a:t>
            </a:r>
            <a:r>
              <a:rPr sz="1800" dirty="0">
                <a:latin typeface="Calibri"/>
                <a:cs typeface="Calibri"/>
              </a:rPr>
              <a:t>to</a:t>
            </a:r>
            <a:r>
              <a:rPr sz="1800" spc="200" dirty="0">
                <a:latin typeface="Calibri"/>
                <a:cs typeface="Calibri"/>
              </a:rPr>
              <a:t> </a:t>
            </a:r>
            <a:r>
              <a:rPr sz="1800" dirty="0">
                <a:latin typeface="Calibri"/>
                <a:cs typeface="Calibri"/>
              </a:rPr>
              <a:t>add</a:t>
            </a:r>
            <a:r>
              <a:rPr sz="1800" spc="210" dirty="0">
                <a:latin typeface="Calibri"/>
                <a:cs typeface="Calibri"/>
              </a:rPr>
              <a:t> </a:t>
            </a:r>
            <a:r>
              <a:rPr sz="1800" dirty="0">
                <a:latin typeface="Calibri"/>
                <a:cs typeface="Calibri"/>
              </a:rPr>
              <a:t>a</a:t>
            </a:r>
            <a:r>
              <a:rPr sz="1800" spc="285" dirty="0">
                <a:latin typeface="Calibri"/>
                <a:cs typeface="Calibri"/>
              </a:rPr>
              <a:t> </a:t>
            </a:r>
            <a:r>
              <a:rPr sz="1800" dirty="0">
                <a:latin typeface="Calibri"/>
                <a:cs typeface="Calibri"/>
              </a:rPr>
              <a:t>polygon</a:t>
            </a:r>
            <a:r>
              <a:rPr sz="1800" spc="285" dirty="0">
                <a:latin typeface="Calibri"/>
                <a:cs typeface="Calibri"/>
              </a:rPr>
              <a:t> </a:t>
            </a:r>
            <a:r>
              <a:rPr sz="1800" dirty="0">
                <a:latin typeface="Calibri"/>
                <a:cs typeface="Calibri"/>
              </a:rPr>
              <a:t>to</a:t>
            </a:r>
            <a:r>
              <a:rPr sz="1800" spc="275" dirty="0">
                <a:latin typeface="Calibri"/>
                <a:cs typeface="Calibri"/>
              </a:rPr>
              <a:t> </a:t>
            </a:r>
            <a:r>
              <a:rPr sz="1800" dirty="0">
                <a:latin typeface="Calibri"/>
                <a:cs typeface="Calibri"/>
              </a:rPr>
              <a:t>an</a:t>
            </a:r>
            <a:r>
              <a:rPr sz="1800" spc="275" dirty="0">
                <a:latin typeface="Calibri"/>
                <a:cs typeface="Calibri"/>
              </a:rPr>
              <a:t> </a:t>
            </a:r>
            <a:r>
              <a:rPr sz="1800" dirty="0">
                <a:latin typeface="Calibri"/>
                <a:cs typeface="Calibri"/>
              </a:rPr>
              <a:t>already</a:t>
            </a:r>
            <a:r>
              <a:rPr sz="1800" spc="275" dirty="0">
                <a:latin typeface="Calibri"/>
                <a:cs typeface="Calibri"/>
              </a:rPr>
              <a:t> </a:t>
            </a:r>
            <a:r>
              <a:rPr sz="1800" dirty="0">
                <a:latin typeface="Calibri"/>
                <a:cs typeface="Calibri"/>
              </a:rPr>
              <a:t>existing</a:t>
            </a:r>
            <a:r>
              <a:rPr sz="1800" spc="235" dirty="0">
                <a:latin typeface="Calibri"/>
                <a:cs typeface="Calibri"/>
              </a:rPr>
              <a:t> </a:t>
            </a:r>
            <a:r>
              <a:rPr sz="1800" dirty="0">
                <a:latin typeface="Calibri"/>
                <a:cs typeface="Calibri"/>
              </a:rPr>
              <a:t>class,</a:t>
            </a:r>
            <a:r>
              <a:rPr sz="1800" spc="254" dirty="0">
                <a:latin typeface="Calibri"/>
                <a:cs typeface="Calibri"/>
              </a:rPr>
              <a:t> </a:t>
            </a:r>
            <a:r>
              <a:rPr sz="1800" dirty="0">
                <a:latin typeface="Calibri"/>
                <a:cs typeface="Calibri"/>
              </a:rPr>
              <a:t>from</a:t>
            </a:r>
            <a:r>
              <a:rPr sz="1800" spc="240" dirty="0">
                <a:latin typeface="Calibri"/>
                <a:cs typeface="Calibri"/>
              </a:rPr>
              <a:t> </a:t>
            </a:r>
            <a:r>
              <a:rPr sz="1800" dirty="0">
                <a:latin typeface="Calibri"/>
                <a:cs typeface="Calibri"/>
              </a:rPr>
              <a:t>the</a:t>
            </a:r>
            <a:r>
              <a:rPr sz="1800" spc="254" dirty="0">
                <a:latin typeface="Calibri"/>
                <a:cs typeface="Calibri"/>
              </a:rPr>
              <a:t> </a:t>
            </a:r>
            <a:r>
              <a:rPr sz="1800" dirty="0">
                <a:latin typeface="Calibri"/>
                <a:cs typeface="Calibri"/>
              </a:rPr>
              <a:t>Class</a:t>
            </a:r>
            <a:r>
              <a:rPr sz="1800" spc="229" dirty="0">
                <a:latin typeface="Calibri"/>
                <a:cs typeface="Calibri"/>
              </a:rPr>
              <a:t> </a:t>
            </a:r>
            <a:r>
              <a:rPr sz="1800" spc="-25" dirty="0">
                <a:latin typeface="Calibri"/>
                <a:cs typeface="Calibri"/>
              </a:rPr>
              <a:t>drop-</a:t>
            </a:r>
            <a:r>
              <a:rPr sz="1800" dirty="0">
                <a:latin typeface="Calibri"/>
                <a:cs typeface="Calibri"/>
              </a:rPr>
              <a:t>down</a:t>
            </a:r>
            <a:r>
              <a:rPr sz="1800" spc="285" dirty="0">
                <a:latin typeface="Calibri"/>
                <a:cs typeface="Calibri"/>
              </a:rPr>
              <a:t> </a:t>
            </a:r>
            <a:r>
              <a:rPr sz="1800" dirty="0">
                <a:latin typeface="Calibri"/>
                <a:cs typeface="Calibri"/>
              </a:rPr>
              <a:t>menu</a:t>
            </a:r>
            <a:r>
              <a:rPr sz="1800" spc="280" dirty="0">
                <a:latin typeface="Calibri"/>
                <a:cs typeface="Calibri"/>
              </a:rPr>
              <a:t> </a:t>
            </a:r>
            <a:r>
              <a:rPr sz="1800" spc="-25" dirty="0">
                <a:latin typeface="Calibri"/>
                <a:cs typeface="Calibri"/>
              </a:rPr>
              <a:t>we </a:t>
            </a:r>
            <a:r>
              <a:rPr sz="1800" dirty="0">
                <a:latin typeface="Calibri"/>
                <a:cs typeface="Calibri"/>
              </a:rPr>
              <a:t>choose the</a:t>
            </a:r>
            <a:r>
              <a:rPr sz="1800" spc="-5" dirty="0">
                <a:latin typeface="Calibri"/>
                <a:cs typeface="Calibri"/>
              </a:rPr>
              <a:t> </a:t>
            </a:r>
            <a:r>
              <a:rPr sz="1800" spc="-10" dirty="0">
                <a:latin typeface="Calibri"/>
                <a:cs typeface="Calibri"/>
              </a:rPr>
              <a:t>corresponding,</a:t>
            </a:r>
            <a:r>
              <a:rPr sz="1800" spc="-75" dirty="0">
                <a:latin typeface="Calibri"/>
                <a:cs typeface="Calibri"/>
              </a:rPr>
              <a:t> </a:t>
            </a:r>
            <a:r>
              <a:rPr sz="1800" dirty="0">
                <a:latin typeface="Calibri"/>
                <a:cs typeface="Calibri"/>
              </a:rPr>
              <a:t>already</a:t>
            </a:r>
            <a:r>
              <a:rPr sz="1800" spc="-80" dirty="0">
                <a:latin typeface="Calibri"/>
                <a:cs typeface="Calibri"/>
              </a:rPr>
              <a:t> </a:t>
            </a:r>
            <a:r>
              <a:rPr sz="1800" spc="-10" dirty="0">
                <a:latin typeface="Calibri"/>
                <a:cs typeface="Calibri"/>
              </a:rPr>
              <a:t>created</a:t>
            </a:r>
            <a:r>
              <a:rPr sz="1800" spc="-60" dirty="0">
                <a:latin typeface="Calibri"/>
                <a:cs typeface="Calibri"/>
              </a:rPr>
              <a:t> </a:t>
            </a:r>
            <a:r>
              <a:rPr sz="1800" dirty="0">
                <a:latin typeface="Calibri"/>
                <a:cs typeface="Calibri"/>
              </a:rPr>
              <a:t>class,</a:t>
            </a:r>
            <a:r>
              <a:rPr sz="1800" spc="75" dirty="0">
                <a:latin typeface="Calibri"/>
                <a:cs typeface="Calibri"/>
              </a:rPr>
              <a:t> </a:t>
            </a:r>
            <a:r>
              <a:rPr sz="1800" dirty="0">
                <a:latin typeface="Calibri"/>
                <a:cs typeface="Calibri"/>
              </a:rPr>
              <a:t>in</a:t>
            </a:r>
            <a:r>
              <a:rPr sz="1800" spc="-55" dirty="0">
                <a:latin typeface="Calibri"/>
                <a:cs typeface="Calibri"/>
              </a:rPr>
              <a:t> </a:t>
            </a:r>
            <a:r>
              <a:rPr sz="1800" dirty="0">
                <a:latin typeface="Calibri"/>
                <a:cs typeface="Calibri"/>
              </a:rPr>
              <a:t>which</a:t>
            </a:r>
            <a:r>
              <a:rPr sz="1800" spc="25" dirty="0">
                <a:latin typeface="Calibri"/>
                <a:cs typeface="Calibri"/>
              </a:rPr>
              <a:t> </a:t>
            </a:r>
            <a:r>
              <a:rPr sz="1800" dirty="0">
                <a:latin typeface="Calibri"/>
                <a:cs typeface="Calibri"/>
              </a:rPr>
              <a:t>we</a:t>
            </a:r>
            <a:r>
              <a:rPr sz="1800" spc="-10" dirty="0">
                <a:latin typeface="Calibri"/>
                <a:cs typeface="Calibri"/>
              </a:rPr>
              <a:t> </a:t>
            </a:r>
            <a:r>
              <a:rPr sz="1800" dirty="0">
                <a:latin typeface="Calibri"/>
                <a:cs typeface="Calibri"/>
              </a:rPr>
              <a:t>want</a:t>
            </a:r>
            <a:r>
              <a:rPr sz="1800" spc="-15" dirty="0">
                <a:latin typeface="Calibri"/>
                <a:cs typeface="Calibri"/>
              </a:rPr>
              <a:t> </a:t>
            </a:r>
            <a:r>
              <a:rPr sz="1800" dirty="0">
                <a:latin typeface="Calibri"/>
                <a:cs typeface="Calibri"/>
              </a:rPr>
              <a:t>to</a:t>
            </a:r>
            <a:r>
              <a:rPr sz="1800" spc="10" dirty="0">
                <a:latin typeface="Calibri"/>
                <a:cs typeface="Calibri"/>
              </a:rPr>
              <a:t> </a:t>
            </a:r>
            <a:r>
              <a:rPr sz="1800" dirty="0">
                <a:latin typeface="Calibri"/>
                <a:cs typeface="Calibri"/>
              </a:rPr>
              <a:t>include</a:t>
            </a:r>
            <a:r>
              <a:rPr sz="1800" spc="-155" dirty="0">
                <a:latin typeface="Calibri"/>
                <a:cs typeface="Calibri"/>
              </a:rPr>
              <a:t> </a:t>
            </a:r>
            <a:r>
              <a:rPr sz="1800" dirty="0">
                <a:latin typeface="Calibri"/>
                <a:cs typeface="Calibri"/>
              </a:rPr>
              <a:t>the</a:t>
            </a:r>
            <a:r>
              <a:rPr sz="1800" spc="75" dirty="0">
                <a:latin typeface="Calibri"/>
                <a:cs typeface="Calibri"/>
              </a:rPr>
              <a:t> </a:t>
            </a:r>
            <a:r>
              <a:rPr sz="1800" spc="-10" dirty="0">
                <a:latin typeface="Calibri"/>
                <a:cs typeface="Calibri"/>
              </a:rPr>
              <a:t>sample.</a:t>
            </a:r>
            <a:endParaRPr sz="1800">
              <a:latin typeface="Calibri"/>
              <a:cs typeface="Calibri"/>
            </a:endParaRPr>
          </a:p>
        </p:txBody>
      </p:sp>
      <p:pic>
        <p:nvPicPr>
          <p:cNvPr id="4" name="object 4"/>
          <p:cNvPicPr/>
          <p:nvPr/>
        </p:nvPicPr>
        <p:blipFill>
          <a:blip r:embed="rId2" cstate="print"/>
          <a:stretch>
            <a:fillRect/>
          </a:stretch>
        </p:blipFill>
        <p:spPr>
          <a:xfrm>
            <a:off x="1704975" y="2981325"/>
            <a:ext cx="3581400" cy="3657600"/>
          </a:xfrm>
          <a:prstGeom prst="rect">
            <a:avLst/>
          </a:prstGeom>
        </p:spPr>
      </p:pic>
      <p:pic>
        <p:nvPicPr>
          <p:cNvPr id="5" name="object 5"/>
          <p:cNvPicPr/>
          <p:nvPr/>
        </p:nvPicPr>
        <p:blipFill>
          <a:blip r:embed="rId3" cstate="print"/>
          <a:stretch>
            <a:fillRect/>
          </a:stretch>
        </p:blipFill>
        <p:spPr>
          <a:xfrm>
            <a:off x="8229600" y="2952750"/>
            <a:ext cx="2847975" cy="3686175"/>
          </a:xfrm>
          <a:prstGeom prst="rect">
            <a:avLst/>
          </a:prstGeom>
        </p:spPr>
      </p:pic>
      <p:pic>
        <p:nvPicPr>
          <p:cNvPr id="6" name="object 6"/>
          <p:cNvPicPr/>
          <p:nvPr/>
        </p:nvPicPr>
        <p:blipFill>
          <a:blip r:embed="rId4" cstate="print"/>
          <a:stretch>
            <a:fillRect/>
          </a:stretch>
        </p:blipFill>
        <p:spPr>
          <a:xfrm>
            <a:off x="5514975" y="2952750"/>
            <a:ext cx="2486025" cy="37719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90182" y="530542"/>
            <a:ext cx="6612890" cy="4067810"/>
          </a:xfrm>
          <a:prstGeom prst="rect">
            <a:avLst/>
          </a:prstGeom>
        </p:spPr>
        <p:txBody>
          <a:bodyPr vert="horz" wrap="square" lIns="0" tIns="11430" rIns="0" bIns="0" rtlCol="0">
            <a:spAutoFit/>
          </a:bodyPr>
          <a:lstStyle/>
          <a:p>
            <a:pPr marL="355600" marR="12065" indent="-342900" algn="just">
              <a:lnSpc>
                <a:spcPct val="100400"/>
              </a:lnSpc>
              <a:spcBef>
                <a:spcPts val="90"/>
              </a:spcBef>
              <a:buFont typeface="Calibri"/>
              <a:buChar char="-"/>
              <a:tabLst>
                <a:tab pos="355600" algn="l"/>
                <a:tab pos="358140" algn="l"/>
              </a:tabLst>
            </a:pPr>
            <a:r>
              <a:rPr sz="1800" dirty="0">
                <a:latin typeface="Calibri"/>
                <a:cs typeface="Calibri"/>
              </a:rPr>
              <a:t>	</a:t>
            </a:r>
            <a:r>
              <a:rPr sz="1800" b="1" dirty="0">
                <a:latin typeface="Calibri"/>
                <a:cs typeface="Calibri"/>
              </a:rPr>
              <a:t>3.</a:t>
            </a:r>
            <a:r>
              <a:rPr sz="1800" b="1" spc="310" dirty="0">
                <a:latin typeface="Calibri"/>
                <a:cs typeface="Calibri"/>
              </a:rPr>
              <a:t> </a:t>
            </a:r>
            <a:r>
              <a:rPr sz="1800" b="1" dirty="0">
                <a:latin typeface="Calibri"/>
                <a:cs typeface="Calibri"/>
              </a:rPr>
              <a:t>Processor</a:t>
            </a:r>
            <a:r>
              <a:rPr sz="1800" b="1" spc="325" dirty="0">
                <a:latin typeface="Calibri"/>
                <a:cs typeface="Calibri"/>
              </a:rPr>
              <a:t> </a:t>
            </a:r>
            <a:r>
              <a:rPr sz="1800" b="1" dirty="0">
                <a:latin typeface="Calibri"/>
                <a:cs typeface="Calibri"/>
              </a:rPr>
              <a:t>–</a:t>
            </a:r>
            <a:r>
              <a:rPr sz="1800" b="1" spc="350" dirty="0">
                <a:latin typeface="Calibri"/>
                <a:cs typeface="Calibri"/>
              </a:rPr>
              <a:t> </a:t>
            </a:r>
            <a:r>
              <a:rPr sz="1800" b="1" dirty="0">
                <a:latin typeface="Calibri"/>
                <a:cs typeface="Calibri"/>
              </a:rPr>
              <a:t>Classify</a:t>
            </a:r>
            <a:r>
              <a:rPr sz="1800" b="1" spc="330" dirty="0">
                <a:latin typeface="Calibri"/>
                <a:cs typeface="Calibri"/>
              </a:rPr>
              <a:t> </a:t>
            </a:r>
            <a:r>
              <a:rPr sz="1800" dirty="0">
                <a:latin typeface="Calibri"/>
                <a:cs typeface="Calibri"/>
              </a:rPr>
              <a:t>opens</a:t>
            </a:r>
            <a:r>
              <a:rPr sz="1800" spc="260" dirty="0">
                <a:latin typeface="Calibri"/>
                <a:cs typeface="Calibri"/>
              </a:rPr>
              <a:t> </a:t>
            </a:r>
            <a:r>
              <a:rPr sz="1800" dirty="0">
                <a:latin typeface="Calibri"/>
                <a:cs typeface="Calibri"/>
              </a:rPr>
              <a:t>a</a:t>
            </a:r>
            <a:r>
              <a:rPr sz="1800" spc="380" dirty="0">
                <a:latin typeface="Calibri"/>
                <a:cs typeface="Calibri"/>
              </a:rPr>
              <a:t> </a:t>
            </a:r>
            <a:r>
              <a:rPr sz="1800" dirty="0">
                <a:latin typeface="Calibri"/>
                <a:cs typeface="Calibri"/>
              </a:rPr>
              <a:t>window</a:t>
            </a:r>
            <a:r>
              <a:rPr sz="1800" spc="340" dirty="0">
                <a:latin typeface="Calibri"/>
                <a:cs typeface="Calibri"/>
              </a:rPr>
              <a:t> </a:t>
            </a:r>
            <a:r>
              <a:rPr sz="1800" dirty="0">
                <a:latin typeface="Calibri"/>
                <a:cs typeface="Calibri"/>
              </a:rPr>
              <a:t>called</a:t>
            </a:r>
            <a:r>
              <a:rPr sz="1800" spc="380" dirty="0">
                <a:latin typeface="Calibri"/>
                <a:cs typeface="Calibri"/>
              </a:rPr>
              <a:t> </a:t>
            </a:r>
            <a:r>
              <a:rPr sz="1800" dirty="0">
                <a:latin typeface="Calibri"/>
                <a:cs typeface="Calibri"/>
              </a:rPr>
              <a:t>Set</a:t>
            </a:r>
            <a:r>
              <a:rPr sz="1800" spc="345" dirty="0">
                <a:latin typeface="Calibri"/>
                <a:cs typeface="Calibri"/>
              </a:rPr>
              <a:t> </a:t>
            </a:r>
            <a:r>
              <a:rPr sz="1800" spc="-10" dirty="0">
                <a:latin typeface="Calibri"/>
                <a:cs typeface="Calibri"/>
              </a:rPr>
              <a:t>Classification </a:t>
            </a:r>
            <a:r>
              <a:rPr sz="1800" dirty="0">
                <a:latin typeface="Calibri"/>
                <a:cs typeface="Calibri"/>
              </a:rPr>
              <a:t>Specifications.</a:t>
            </a:r>
            <a:r>
              <a:rPr sz="1800" spc="165" dirty="0">
                <a:latin typeface="Calibri"/>
                <a:cs typeface="Calibri"/>
              </a:rPr>
              <a:t> </a:t>
            </a:r>
            <a:r>
              <a:rPr sz="1800" dirty="0">
                <a:latin typeface="Calibri"/>
                <a:cs typeface="Calibri"/>
              </a:rPr>
              <a:t>In</a:t>
            </a:r>
            <a:r>
              <a:rPr sz="1800" spc="254" dirty="0">
                <a:latin typeface="Calibri"/>
                <a:cs typeface="Calibri"/>
              </a:rPr>
              <a:t> </a:t>
            </a:r>
            <a:r>
              <a:rPr sz="1800" dirty="0">
                <a:latin typeface="Calibri"/>
                <a:cs typeface="Calibri"/>
              </a:rPr>
              <a:t>this</a:t>
            </a:r>
            <a:r>
              <a:rPr sz="1800" spc="200" dirty="0">
                <a:latin typeface="Calibri"/>
                <a:cs typeface="Calibri"/>
              </a:rPr>
              <a:t> </a:t>
            </a:r>
            <a:r>
              <a:rPr sz="1800" dirty="0">
                <a:latin typeface="Calibri"/>
                <a:cs typeface="Calibri"/>
              </a:rPr>
              <a:t>window,</a:t>
            </a:r>
            <a:r>
              <a:rPr sz="1800" spc="165" dirty="0">
                <a:latin typeface="Calibri"/>
                <a:cs typeface="Calibri"/>
              </a:rPr>
              <a:t> </a:t>
            </a:r>
            <a:r>
              <a:rPr sz="1800" dirty="0">
                <a:latin typeface="Calibri"/>
                <a:cs typeface="Calibri"/>
              </a:rPr>
              <a:t>you</a:t>
            </a:r>
            <a:r>
              <a:rPr sz="1800" spc="260" dirty="0">
                <a:latin typeface="Calibri"/>
                <a:cs typeface="Calibri"/>
              </a:rPr>
              <a:t> </a:t>
            </a:r>
            <a:r>
              <a:rPr sz="1800" dirty="0">
                <a:latin typeface="Calibri"/>
                <a:cs typeface="Calibri"/>
              </a:rPr>
              <a:t>can</a:t>
            </a:r>
            <a:r>
              <a:rPr sz="1800" spc="265" dirty="0">
                <a:latin typeface="Calibri"/>
                <a:cs typeface="Calibri"/>
              </a:rPr>
              <a:t> </a:t>
            </a:r>
            <a:r>
              <a:rPr sz="1800" dirty="0">
                <a:latin typeface="Calibri"/>
                <a:cs typeface="Calibri"/>
              </a:rPr>
              <a:t>choose</a:t>
            </a:r>
            <a:r>
              <a:rPr sz="1800" spc="180" dirty="0">
                <a:latin typeface="Calibri"/>
                <a:cs typeface="Calibri"/>
              </a:rPr>
              <a:t> </a:t>
            </a:r>
            <a:r>
              <a:rPr sz="1800" dirty="0">
                <a:latin typeface="Calibri"/>
                <a:cs typeface="Calibri"/>
              </a:rPr>
              <a:t>both</a:t>
            </a:r>
            <a:r>
              <a:rPr sz="1800" spc="254" dirty="0">
                <a:latin typeface="Calibri"/>
                <a:cs typeface="Calibri"/>
              </a:rPr>
              <a:t> </a:t>
            </a:r>
            <a:r>
              <a:rPr sz="1800" dirty="0">
                <a:latin typeface="Calibri"/>
                <a:cs typeface="Calibri"/>
              </a:rPr>
              <a:t>the</a:t>
            </a:r>
            <a:r>
              <a:rPr sz="1800" spc="240" dirty="0">
                <a:latin typeface="Calibri"/>
                <a:cs typeface="Calibri"/>
              </a:rPr>
              <a:t> </a:t>
            </a:r>
            <a:r>
              <a:rPr sz="1800" spc="-10" dirty="0">
                <a:latin typeface="Calibri"/>
                <a:cs typeface="Calibri"/>
              </a:rPr>
              <a:t>qualifier </a:t>
            </a:r>
            <a:r>
              <a:rPr sz="1800" dirty="0">
                <a:latin typeface="Calibri"/>
                <a:cs typeface="Calibri"/>
              </a:rPr>
              <a:t>type</a:t>
            </a:r>
            <a:r>
              <a:rPr sz="1800" spc="170" dirty="0">
                <a:latin typeface="Calibri"/>
                <a:cs typeface="Calibri"/>
              </a:rPr>
              <a:t> </a:t>
            </a:r>
            <a:r>
              <a:rPr sz="1800" dirty="0">
                <a:latin typeface="Calibri"/>
                <a:cs typeface="Calibri"/>
              </a:rPr>
              <a:t>(Procedure</a:t>
            </a:r>
            <a:r>
              <a:rPr sz="1800" spc="180" dirty="0">
                <a:latin typeface="Calibri"/>
                <a:cs typeface="Calibri"/>
              </a:rPr>
              <a:t> </a:t>
            </a:r>
            <a:r>
              <a:rPr sz="1800" dirty="0">
                <a:latin typeface="Calibri"/>
                <a:cs typeface="Calibri"/>
              </a:rPr>
              <a:t>menu)</a:t>
            </a:r>
            <a:r>
              <a:rPr sz="1800" spc="145" dirty="0">
                <a:latin typeface="Calibri"/>
                <a:cs typeface="Calibri"/>
              </a:rPr>
              <a:t> </a:t>
            </a:r>
            <a:r>
              <a:rPr sz="1800" dirty="0">
                <a:latin typeface="Calibri"/>
                <a:cs typeface="Calibri"/>
              </a:rPr>
              <a:t>and</a:t>
            </a:r>
            <a:r>
              <a:rPr sz="1800" spc="190" dirty="0">
                <a:latin typeface="Calibri"/>
                <a:cs typeface="Calibri"/>
              </a:rPr>
              <a:t> </a:t>
            </a:r>
            <a:r>
              <a:rPr sz="1800" dirty="0">
                <a:latin typeface="Calibri"/>
                <a:cs typeface="Calibri"/>
              </a:rPr>
              <a:t>the</a:t>
            </a:r>
            <a:r>
              <a:rPr sz="1800" spc="170" dirty="0">
                <a:latin typeface="Calibri"/>
                <a:cs typeface="Calibri"/>
              </a:rPr>
              <a:t> </a:t>
            </a:r>
            <a:r>
              <a:rPr sz="1800" dirty="0">
                <a:latin typeface="Calibri"/>
                <a:cs typeface="Calibri"/>
              </a:rPr>
              <a:t>selected</a:t>
            </a:r>
            <a:r>
              <a:rPr sz="1800" spc="135" dirty="0">
                <a:latin typeface="Calibri"/>
                <a:cs typeface="Calibri"/>
              </a:rPr>
              <a:t> </a:t>
            </a:r>
            <a:r>
              <a:rPr sz="1800" dirty="0">
                <a:latin typeface="Calibri"/>
                <a:cs typeface="Calibri"/>
              </a:rPr>
              <a:t>input</a:t>
            </a:r>
            <a:r>
              <a:rPr sz="1800" spc="100" dirty="0">
                <a:latin typeface="Calibri"/>
                <a:cs typeface="Calibri"/>
              </a:rPr>
              <a:t> </a:t>
            </a:r>
            <a:r>
              <a:rPr sz="1800" dirty="0">
                <a:latin typeface="Calibri"/>
                <a:cs typeface="Calibri"/>
              </a:rPr>
              <a:t>parameters</a:t>
            </a:r>
            <a:r>
              <a:rPr sz="1800" spc="130" dirty="0">
                <a:latin typeface="Calibri"/>
                <a:cs typeface="Calibri"/>
              </a:rPr>
              <a:t> </a:t>
            </a:r>
            <a:r>
              <a:rPr sz="1800" dirty="0">
                <a:latin typeface="Calibri"/>
                <a:cs typeface="Calibri"/>
              </a:rPr>
              <a:t>of</a:t>
            </a:r>
            <a:r>
              <a:rPr sz="1800" spc="145" dirty="0">
                <a:latin typeface="Calibri"/>
                <a:cs typeface="Calibri"/>
              </a:rPr>
              <a:t> </a:t>
            </a:r>
            <a:r>
              <a:rPr sz="1800" spc="-25" dirty="0">
                <a:latin typeface="Calibri"/>
                <a:cs typeface="Calibri"/>
              </a:rPr>
              <a:t>the </a:t>
            </a:r>
            <a:r>
              <a:rPr sz="1800" spc="-10" dirty="0">
                <a:latin typeface="Calibri"/>
                <a:cs typeface="Calibri"/>
              </a:rPr>
              <a:t>selected</a:t>
            </a:r>
            <a:r>
              <a:rPr sz="1800" spc="-50" dirty="0">
                <a:latin typeface="Calibri"/>
                <a:cs typeface="Calibri"/>
              </a:rPr>
              <a:t> </a:t>
            </a:r>
            <a:r>
              <a:rPr sz="1800" spc="-10" dirty="0">
                <a:latin typeface="Calibri"/>
                <a:cs typeface="Calibri"/>
              </a:rPr>
              <a:t>procedure. </a:t>
            </a:r>
            <a:r>
              <a:rPr sz="1800" spc="-20" dirty="0">
                <a:latin typeface="Calibri"/>
                <a:cs typeface="Calibri"/>
              </a:rPr>
              <a:t>Leave</a:t>
            </a:r>
            <a:r>
              <a:rPr sz="1800" spc="10" dirty="0">
                <a:latin typeface="Calibri"/>
                <a:cs typeface="Calibri"/>
              </a:rPr>
              <a:t> </a:t>
            </a:r>
            <a:r>
              <a:rPr sz="1800" dirty="0">
                <a:latin typeface="Calibri"/>
                <a:cs typeface="Calibri"/>
              </a:rPr>
              <a:t>the</a:t>
            </a:r>
            <a:r>
              <a:rPr sz="1800" spc="-70" dirty="0">
                <a:latin typeface="Calibri"/>
                <a:cs typeface="Calibri"/>
              </a:rPr>
              <a:t> </a:t>
            </a:r>
            <a:r>
              <a:rPr sz="1800" spc="-20" dirty="0">
                <a:latin typeface="Calibri"/>
                <a:cs typeface="Calibri"/>
              </a:rPr>
              <a:t>default</a:t>
            </a:r>
            <a:r>
              <a:rPr sz="1800" spc="-65" dirty="0">
                <a:latin typeface="Calibri"/>
                <a:cs typeface="Calibri"/>
              </a:rPr>
              <a:t> </a:t>
            </a:r>
            <a:r>
              <a:rPr sz="1800" dirty="0">
                <a:latin typeface="Calibri"/>
                <a:cs typeface="Calibri"/>
              </a:rPr>
              <a:t>values</a:t>
            </a:r>
            <a:r>
              <a:rPr sz="1800" spc="-20" dirty="0">
                <a:latin typeface="Calibri"/>
                <a:cs typeface="Calibri"/>
              </a:rPr>
              <a:t> </a:t>
            </a:r>
            <a:r>
              <a:rPr sz="1800" dirty="0">
                <a:latin typeface="Calibri"/>
                <a:cs typeface="Calibri"/>
              </a:rPr>
              <a:t>of</a:t>
            </a:r>
            <a:r>
              <a:rPr sz="1800" spc="-25" dirty="0">
                <a:latin typeface="Calibri"/>
                <a:cs typeface="Calibri"/>
              </a:rPr>
              <a:t> </a:t>
            </a:r>
            <a:r>
              <a:rPr sz="1800" dirty="0">
                <a:latin typeface="Calibri"/>
                <a:cs typeface="Calibri"/>
              </a:rPr>
              <a:t>the</a:t>
            </a:r>
            <a:r>
              <a:rPr sz="1800" spc="5" dirty="0">
                <a:latin typeface="Calibri"/>
                <a:cs typeface="Calibri"/>
              </a:rPr>
              <a:t> </a:t>
            </a:r>
            <a:r>
              <a:rPr sz="1800" spc="-25" dirty="0">
                <a:latin typeface="Calibri"/>
                <a:cs typeface="Calibri"/>
              </a:rPr>
              <a:t>parameters,</a:t>
            </a:r>
            <a:r>
              <a:rPr sz="1800" spc="-55" dirty="0">
                <a:latin typeface="Calibri"/>
                <a:cs typeface="Calibri"/>
              </a:rPr>
              <a:t> </a:t>
            </a:r>
            <a:r>
              <a:rPr sz="1800" spc="-25" dirty="0">
                <a:latin typeface="Calibri"/>
                <a:cs typeface="Calibri"/>
              </a:rPr>
              <a:t>but </a:t>
            </a:r>
            <a:r>
              <a:rPr sz="1800" dirty="0">
                <a:latin typeface="Calibri"/>
                <a:cs typeface="Calibri"/>
              </a:rPr>
              <a:t>check</a:t>
            </a:r>
            <a:r>
              <a:rPr sz="1800" spc="-105" dirty="0">
                <a:latin typeface="Calibri"/>
                <a:cs typeface="Calibri"/>
              </a:rPr>
              <a:t> </a:t>
            </a:r>
            <a:r>
              <a:rPr sz="1800" dirty="0">
                <a:latin typeface="Calibri"/>
                <a:cs typeface="Calibri"/>
              </a:rPr>
              <a:t>the</a:t>
            </a:r>
            <a:r>
              <a:rPr sz="1800" spc="-85" dirty="0">
                <a:latin typeface="Calibri"/>
                <a:cs typeface="Calibri"/>
              </a:rPr>
              <a:t> </a:t>
            </a:r>
            <a:r>
              <a:rPr sz="1800" dirty="0">
                <a:latin typeface="Calibri"/>
                <a:cs typeface="Calibri"/>
              </a:rPr>
              <a:t>Disk</a:t>
            </a:r>
            <a:r>
              <a:rPr sz="1800" spc="-75" dirty="0">
                <a:latin typeface="Calibri"/>
                <a:cs typeface="Calibri"/>
              </a:rPr>
              <a:t> </a:t>
            </a:r>
            <a:r>
              <a:rPr sz="1800" dirty="0">
                <a:latin typeface="Calibri"/>
                <a:cs typeface="Calibri"/>
              </a:rPr>
              <a:t>file</a:t>
            </a:r>
            <a:r>
              <a:rPr sz="1800" spc="-75" dirty="0">
                <a:latin typeface="Calibri"/>
                <a:cs typeface="Calibri"/>
              </a:rPr>
              <a:t> </a:t>
            </a:r>
            <a:r>
              <a:rPr sz="1800" spc="-10" dirty="0">
                <a:latin typeface="Calibri"/>
                <a:cs typeface="Calibri"/>
              </a:rPr>
              <a:t>box,</a:t>
            </a:r>
            <a:r>
              <a:rPr sz="1800" spc="-80" dirty="0">
                <a:latin typeface="Calibri"/>
                <a:cs typeface="Calibri"/>
              </a:rPr>
              <a:t> </a:t>
            </a:r>
            <a:r>
              <a:rPr sz="1800" dirty="0">
                <a:latin typeface="Calibri"/>
                <a:cs typeface="Calibri"/>
              </a:rPr>
              <a:t>which</a:t>
            </a:r>
            <a:r>
              <a:rPr sz="1800" spc="-50" dirty="0">
                <a:latin typeface="Calibri"/>
                <a:cs typeface="Calibri"/>
              </a:rPr>
              <a:t> </a:t>
            </a:r>
            <a:r>
              <a:rPr sz="1800" spc="-25" dirty="0">
                <a:latin typeface="Calibri"/>
                <a:cs typeface="Calibri"/>
              </a:rPr>
              <a:t>will</a:t>
            </a:r>
            <a:r>
              <a:rPr sz="1800" spc="-80" dirty="0">
                <a:latin typeface="Calibri"/>
                <a:cs typeface="Calibri"/>
              </a:rPr>
              <a:t> </a:t>
            </a:r>
            <a:r>
              <a:rPr sz="1800" dirty="0">
                <a:latin typeface="Calibri"/>
                <a:cs typeface="Calibri"/>
              </a:rPr>
              <a:t>allow</a:t>
            </a:r>
            <a:r>
              <a:rPr sz="1800" spc="-85" dirty="0">
                <a:latin typeface="Calibri"/>
                <a:cs typeface="Calibri"/>
              </a:rPr>
              <a:t> </a:t>
            </a:r>
            <a:r>
              <a:rPr sz="1800" dirty="0">
                <a:latin typeface="Calibri"/>
                <a:cs typeface="Calibri"/>
              </a:rPr>
              <a:t>you</a:t>
            </a:r>
            <a:r>
              <a:rPr sz="1800" spc="-50" dirty="0">
                <a:latin typeface="Calibri"/>
                <a:cs typeface="Calibri"/>
              </a:rPr>
              <a:t> </a:t>
            </a:r>
            <a:r>
              <a:rPr sz="1800" dirty="0">
                <a:latin typeface="Calibri"/>
                <a:cs typeface="Calibri"/>
              </a:rPr>
              <a:t>to</a:t>
            </a:r>
            <a:r>
              <a:rPr sz="1800" spc="-55" dirty="0">
                <a:latin typeface="Calibri"/>
                <a:cs typeface="Calibri"/>
              </a:rPr>
              <a:t> </a:t>
            </a:r>
            <a:r>
              <a:rPr sz="1800" spc="-10" dirty="0">
                <a:latin typeface="Calibri"/>
                <a:cs typeface="Calibri"/>
              </a:rPr>
              <a:t>save</a:t>
            </a:r>
            <a:r>
              <a:rPr sz="1800" spc="-75" dirty="0">
                <a:latin typeface="Calibri"/>
                <a:cs typeface="Calibri"/>
              </a:rPr>
              <a:t> </a:t>
            </a:r>
            <a:r>
              <a:rPr sz="1800" dirty="0">
                <a:latin typeface="Calibri"/>
                <a:cs typeface="Calibri"/>
              </a:rPr>
              <a:t>the</a:t>
            </a:r>
            <a:r>
              <a:rPr sz="1800" spc="-75" dirty="0">
                <a:latin typeface="Calibri"/>
                <a:cs typeface="Calibri"/>
              </a:rPr>
              <a:t> </a:t>
            </a:r>
            <a:r>
              <a:rPr sz="1800" spc="-10" dirty="0">
                <a:latin typeface="Calibri"/>
                <a:cs typeface="Calibri"/>
              </a:rPr>
              <a:t>classification </a:t>
            </a:r>
            <a:r>
              <a:rPr sz="1800" dirty="0">
                <a:latin typeface="Calibri"/>
                <a:cs typeface="Calibri"/>
              </a:rPr>
              <a:t>results</a:t>
            </a:r>
            <a:r>
              <a:rPr sz="1800" spc="85" dirty="0">
                <a:latin typeface="Calibri"/>
                <a:cs typeface="Calibri"/>
              </a:rPr>
              <a:t> </a:t>
            </a:r>
            <a:r>
              <a:rPr sz="1800" dirty="0">
                <a:latin typeface="Calibri"/>
                <a:cs typeface="Calibri"/>
              </a:rPr>
              <a:t>in</a:t>
            </a:r>
            <a:r>
              <a:rPr sz="1800" spc="150" dirty="0">
                <a:latin typeface="Calibri"/>
                <a:cs typeface="Calibri"/>
              </a:rPr>
              <a:t> </a:t>
            </a:r>
            <a:r>
              <a:rPr sz="1800" dirty="0">
                <a:latin typeface="Calibri"/>
                <a:cs typeface="Calibri"/>
              </a:rPr>
              <a:t>a</a:t>
            </a:r>
            <a:r>
              <a:rPr sz="1800" spc="85" dirty="0">
                <a:latin typeface="Calibri"/>
                <a:cs typeface="Calibri"/>
              </a:rPr>
              <a:t> </a:t>
            </a:r>
            <a:r>
              <a:rPr sz="1800" dirty="0">
                <a:latin typeface="Calibri"/>
                <a:cs typeface="Calibri"/>
              </a:rPr>
              <a:t>new</a:t>
            </a:r>
            <a:r>
              <a:rPr sz="1800" spc="114" dirty="0">
                <a:latin typeface="Calibri"/>
                <a:cs typeface="Calibri"/>
              </a:rPr>
              <a:t> </a:t>
            </a:r>
            <a:r>
              <a:rPr sz="1800" dirty="0">
                <a:latin typeface="Calibri"/>
                <a:cs typeface="Calibri"/>
              </a:rPr>
              <a:t>file</a:t>
            </a:r>
            <a:r>
              <a:rPr sz="1800" spc="125" dirty="0">
                <a:latin typeface="Calibri"/>
                <a:cs typeface="Calibri"/>
              </a:rPr>
              <a:t> </a:t>
            </a:r>
            <a:r>
              <a:rPr sz="1800" dirty="0">
                <a:latin typeface="Calibri"/>
                <a:cs typeface="Calibri"/>
              </a:rPr>
              <a:t>of</a:t>
            </a:r>
            <a:r>
              <a:rPr sz="1800" spc="105" dirty="0">
                <a:latin typeface="Calibri"/>
                <a:cs typeface="Calibri"/>
              </a:rPr>
              <a:t> </a:t>
            </a:r>
            <a:r>
              <a:rPr sz="1800" dirty="0">
                <a:latin typeface="Calibri"/>
                <a:cs typeface="Calibri"/>
              </a:rPr>
              <a:t>the</a:t>
            </a:r>
            <a:r>
              <a:rPr sz="1800" spc="120" dirty="0">
                <a:latin typeface="Calibri"/>
                <a:cs typeface="Calibri"/>
              </a:rPr>
              <a:t> </a:t>
            </a:r>
            <a:r>
              <a:rPr sz="1800" dirty="0">
                <a:latin typeface="Calibri"/>
                <a:cs typeface="Calibri"/>
              </a:rPr>
              <a:t>type</a:t>
            </a:r>
            <a:r>
              <a:rPr sz="1800" spc="125" dirty="0">
                <a:latin typeface="Calibri"/>
                <a:cs typeface="Calibri"/>
              </a:rPr>
              <a:t> </a:t>
            </a:r>
            <a:r>
              <a:rPr sz="1800" dirty="0">
                <a:latin typeface="Calibri"/>
                <a:cs typeface="Calibri"/>
              </a:rPr>
              <a:t>e.g.</a:t>
            </a:r>
            <a:r>
              <a:rPr sz="1800" spc="114" dirty="0">
                <a:latin typeface="Calibri"/>
                <a:cs typeface="Calibri"/>
              </a:rPr>
              <a:t> </a:t>
            </a:r>
            <a:r>
              <a:rPr sz="1800" dirty="0">
                <a:latin typeface="Calibri"/>
                <a:cs typeface="Calibri"/>
              </a:rPr>
              <a:t>GeoTIFF</a:t>
            </a:r>
            <a:r>
              <a:rPr sz="1800" spc="125" dirty="0">
                <a:latin typeface="Calibri"/>
                <a:cs typeface="Calibri"/>
              </a:rPr>
              <a:t> </a:t>
            </a:r>
            <a:r>
              <a:rPr sz="1800" dirty="0">
                <a:latin typeface="Calibri"/>
                <a:cs typeface="Calibri"/>
              </a:rPr>
              <a:t>to</a:t>
            </a:r>
            <a:r>
              <a:rPr sz="1800" spc="145" dirty="0">
                <a:latin typeface="Calibri"/>
                <a:cs typeface="Calibri"/>
              </a:rPr>
              <a:t> </a:t>
            </a:r>
            <a:r>
              <a:rPr sz="1800" dirty="0">
                <a:latin typeface="Calibri"/>
                <a:cs typeface="Calibri"/>
              </a:rPr>
              <a:t>disk.</a:t>
            </a:r>
            <a:r>
              <a:rPr sz="1800" spc="55" dirty="0">
                <a:latin typeface="Calibri"/>
                <a:cs typeface="Calibri"/>
              </a:rPr>
              <a:t> </a:t>
            </a:r>
            <a:r>
              <a:rPr sz="1800" dirty="0">
                <a:latin typeface="Calibri"/>
                <a:cs typeface="Calibri"/>
              </a:rPr>
              <a:t>You</a:t>
            </a:r>
            <a:r>
              <a:rPr sz="1800" spc="150" dirty="0">
                <a:latin typeface="Calibri"/>
                <a:cs typeface="Calibri"/>
              </a:rPr>
              <a:t> </a:t>
            </a:r>
            <a:r>
              <a:rPr sz="1800" dirty="0">
                <a:latin typeface="Calibri"/>
                <a:cs typeface="Calibri"/>
              </a:rPr>
              <a:t>can</a:t>
            </a:r>
            <a:r>
              <a:rPr sz="1800" spc="80" dirty="0">
                <a:latin typeface="Calibri"/>
                <a:cs typeface="Calibri"/>
              </a:rPr>
              <a:t> </a:t>
            </a:r>
            <a:r>
              <a:rPr sz="1800" spc="-20" dirty="0">
                <a:latin typeface="Calibri"/>
                <a:cs typeface="Calibri"/>
              </a:rPr>
              <a:t>also </a:t>
            </a:r>
            <a:r>
              <a:rPr sz="1800" dirty="0">
                <a:latin typeface="Calibri"/>
                <a:cs typeface="Calibri"/>
              </a:rPr>
              <a:t>check</a:t>
            </a:r>
            <a:r>
              <a:rPr sz="1800" spc="310" dirty="0">
                <a:latin typeface="Calibri"/>
                <a:cs typeface="Calibri"/>
              </a:rPr>
              <a:t> </a:t>
            </a:r>
            <a:r>
              <a:rPr sz="1800" dirty="0">
                <a:latin typeface="Calibri"/>
                <a:cs typeface="Calibri"/>
              </a:rPr>
              <a:t>the</a:t>
            </a:r>
            <a:r>
              <a:rPr sz="1800" spc="320" dirty="0">
                <a:latin typeface="Calibri"/>
                <a:cs typeface="Calibri"/>
              </a:rPr>
              <a:t> </a:t>
            </a:r>
            <a:r>
              <a:rPr sz="1800" dirty="0">
                <a:latin typeface="Calibri"/>
                <a:cs typeface="Calibri"/>
              </a:rPr>
              <a:t>Image</a:t>
            </a:r>
            <a:r>
              <a:rPr sz="1800" spc="325" dirty="0">
                <a:latin typeface="Calibri"/>
                <a:cs typeface="Calibri"/>
              </a:rPr>
              <a:t> </a:t>
            </a:r>
            <a:r>
              <a:rPr sz="1800" dirty="0">
                <a:latin typeface="Calibri"/>
                <a:cs typeface="Calibri"/>
              </a:rPr>
              <a:t>Window</a:t>
            </a:r>
            <a:r>
              <a:rPr sz="1800" spc="315" dirty="0">
                <a:latin typeface="Calibri"/>
                <a:cs typeface="Calibri"/>
              </a:rPr>
              <a:t> </a:t>
            </a:r>
            <a:r>
              <a:rPr sz="1800" dirty="0">
                <a:latin typeface="Calibri"/>
                <a:cs typeface="Calibri"/>
              </a:rPr>
              <a:t>Overlay</a:t>
            </a:r>
            <a:r>
              <a:rPr sz="1800" spc="330" dirty="0">
                <a:latin typeface="Calibri"/>
                <a:cs typeface="Calibri"/>
              </a:rPr>
              <a:t> </a:t>
            </a:r>
            <a:r>
              <a:rPr sz="1800" dirty="0">
                <a:latin typeface="Calibri"/>
                <a:cs typeface="Calibri"/>
              </a:rPr>
              <a:t>option</a:t>
            </a:r>
            <a:r>
              <a:rPr sz="1800" spc="345" dirty="0">
                <a:latin typeface="Calibri"/>
                <a:cs typeface="Calibri"/>
              </a:rPr>
              <a:t> </a:t>
            </a:r>
            <a:r>
              <a:rPr sz="1800" dirty="0">
                <a:latin typeface="Calibri"/>
                <a:cs typeface="Calibri"/>
              </a:rPr>
              <a:t>to</a:t>
            </a:r>
            <a:r>
              <a:rPr sz="1800" spc="340" dirty="0">
                <a:latin typeface="Calibri"/>
                <a:cs typeface="Calibri"/>
              </a:rPr>
              <a:t> </a:t>
            </a:r>
            <a:r>
              <a:rPr sz="1800" dirty="0">
                <a:latin typeface="Calibri"/>
                <a:cs typeface="Calibri"/>
              </a:rPr>
              <a:t>directly</a:t>
            </a:r>
            <a:r>
              <a:rPr sz="1800" spc="330" dirty="0">
                <a:latin typeface="Calibri"/>
                <a:cs typeface="Calibri"/>
              </a:rPr>
              <a:t> </a:t>
            </a:r>
            <a:r>
              <a:rPr sz="1800" dirty="0">
                <a:latin typeface="Calibri"/>
                <a:cs typeface="Calibri"/>
              </a:rPr>
              <a:t>display</a:t>
            </a:r>
            <a:r>
              <a:rPr sz="1800" spc="330" dirty="0">
                <a:latin typeface="Calibri"/>
                <a:cs typeface="Calibri"/>
              </a:rPr>
              <a:t> </a:t>
            </a:r>
            <a:r>
              <a:rPr sz="1800" spc="-25" dirty="0">
                <a:latin typeface="Calibri"/>
                <a:cs typeface="Calibri"/>
              </a:rPr>
              <a:t>the </a:t>
            </a:r>
            <a:r>
              <a:rPr sz="1800" dirty="0">
                <a:latin typeface="Calibri"/>
                <a:cs typeface="Calibri"/>
              </a:rPr>
              <a:t>classification</a:t>
            </a:r>
            <a:r>
              <a:rPr sz="1800" spc="145" dirty="0">
                <a:latin typeface="Calibri"/>
                <a:cs typeface="Calibri"/>
              </a:rPr>
              <a:t> </a:t>
            </a:r>
            <a:r>
              <a:rPr sz="1800" dirty="0">
                <a:latin typeface="Calibri"/>
                <a:cs typeface="Calibri"/>
              </a:rPr>
              <a:t>result</a:t>
            </a:r>
            <a:r>
              <a:rPr sz="1800" spc="65" dirty="0">
                <a:latin typeface="Calibri"/>
                <a:cs typeface="Calibri"/>
              </a:rPr>
              <a:t> </a:t>
            </a:r>
            <a:r>
              <a:rPr sz="1800" dirty="0">
                <a:latin typeface="Calibri"/>
                <a:cs typeface="Calibri"/>
              </a:rPr>
              <a:t>in</a:t>
            </a:r>
            <a:r>
              <a:rPr sz="1800" spc="165" dirty="0">
                <a:latin typeface="Calibri"/>
                <a:cs typeface="Calibri"/>
              </a:rPr>
              <a:t> </a:t>
            </a:r>
            <a:r>
              <a:rPr sz="1800" dirty="0">
                <a:latin typeface="Calibri"/>
                <a:cs typeface="Calibri"/>
              </a:rPr>
              <a:t>the</a:t>
            </a:r>
            <a:r>
              <a:rPr sz="1800" spc="75" dirty="0">
                <a:latin typeface="Calibri"/>
                <a:cs typeface="Calibri"/>
              </a:rPr>
              <a:t> </a:t>
            </a:r>
            <a:r>
              <a:rPr sz="1800" dirty="0">
                <a:latin typeface="Calibri"/>
                <a:cs typeface="Calibri"/>
              </a:rPr>
              <a:t>MultiSpec</a:t>
            </a:r>
            <a:r>
              <a:rPr sz="1800" spc="125" dirty="0">
                <a:latin typeface="Calibri"/>
                <a:cs typeface="Calibri"/>
              </a:rPr>
              <a:t> </a:t>
            </a:r>
            <a:r>
              <a:rPr sz="1800" dirty="0">
                <a:latin typeface="Calibri"/>
                <a:cs typeface="Calibri"/>
              </a:rPr>
              <a:t>window.</a:t>
            </a:r>
            <a:r>
              <a:rPr sz="1800" spc="135" dirty="0">
                <a:latin typeface="Calibri"/>
                <a:cs typeface="Calibri"/>
              </a:rPr>
              <a:t> </a:t>
            </a:r>
            <a:r>
              <a:rPr sz="1800" dirty="0">
                <a:latin typeface="Calibri"/>
                <a:cs typeface="Calibri"/>
              </a:rPr>
              <a:t>Confirm</a:t>
            </a:r>
            <a:r>
              <a:rPr sz="1800" spc="130" dirty="0">
                <a:latin typeface="Calibri"/>
                <a:cs typeface="Calibri"/>
              </a:rPr>
              <a:t> </a:t>
            </a:r>
            <a:r>
              <a:rPr sz="1800" dirty="0">
                <a:latin typeface="Calibri"/>
                <a:cs typeface="Calibri"/>
              </a:rPr>
              <a:t>the</a:t>
            </a:r>
            <a:r>
              <a:rPr sz="1800" spc="145" dirty="0">
                <a:latin typeface="Calibri"/>
                <a:cs typeface="Calibri"/>
              </a:rPr>
              <a:t> </a:t>
            </a:r>
            <a:r>
              <a:rPr sz="1800" spc="-10" dirty="0">
                <a:latin typeface="Calibri"/>
                <a:cs typeface="Calibri"/>
              </a:rPr>
              <a:t>Update </a:t>
            </a:r>
            <a:r>
              <a:rPr sz="1800" dirty="0">
                <a:latin typeface="Calibri"/>
                <a:cs typeface="Calibri"/>
              </a:rPr>
              <a:t>projectstatistics</a:t>
            </a:r>
            <a:r>
              <a:rPr sz="1800" spc="-110" dirty="0">
                <a:latin typeface="Calibri"/>
                <a:cs typeface="Calibri"/>
              </a:rPr>
              <a:t> </a:t>
            </a:r>
            <a:r>
              <a:rPr sz="1800" dirty="0">
                <a:latin typeface="Calibri"/>
                <a:cs typeface="Calibri"/>
              </a:rPr>
              <a:t>windowand</a:t>
            </a:r>
            <a:r>
              <a:rPr sz="1800" spc="-20" dirty="0">
                <a:latin typeface="Calibri"/>
                <a:cs typeface="Calibri"/>
              </a:rPr>
              <a:t> </a:t>
            </a:r>
            <a:r>
              <a:rPr sz="1800" spc="-10" dirty="0">
                <a:latin typeface="Calibri"/>
                <a:cs typeface="Calibri"/>
              </a:rPr>
              <a:t>save</a:t>
            </a:r>
            <a:r>
              <a:rPr sz="1800" spc="50" dirty="0">
                <a:latin typeface="Calibri"/>
                <a:cs typeface="Calibri"/>
              </a:rPr>
              <a:t> </a:t>
            </a:r>
            <a:r>
              <a:rPr sz="1800" dirty="0">
                <a:latin typeface="Calibri"/>
                <a:cs typeface="Calibri"/>
              </a:rPr>
              <a:t>the</a:t>
            </a:r>
            <a:r>
              <a:rPr sz="1800" spc="50" dirty="0">
                <a:latin typeface="Calibri"/>
                <a:cs typeface="Calibri"/>
              </a:rPr>
              <a:t> </a:t>
            </a:r>
            <a:r>
              <a:rPr sz="1800" spc="-10" dirty="0">
                <a:latin typeface="Calibri"/>
                <a:cs typeface="Calibri"/>
              </a:rPr>
              <a:t>output.</a:t>
            </a:r>
            <a:endParaRPr sz="1800">
              <a:latin typeface="Calibri"/>
              <a:cs typeface="Calibri"/>
            </a:endParaRPr>
          </a:p>
          <a:p>
            <a:pPr>
              <a:lnSpc>
                <a:spcPct val="100000"/>
              </a:lnSpc>
              <a:spcBef>
                <a:spcPts val="25"/>
              </a:spcBef>
              <a:buFont typeface="Calibri"/>
              <a:buChar char="-"/>
            </a:pPr>
            <a:endParaRPr sz="1800">
              <a:latin typeface="Calibri"/>
              <a:cs typeface="Calibri"/>
            </a:endParaRPr>
          </a:p>
          <a:p>
            <a:pPr marL="12700">
              <a:lnSpc>
                <a:spcPts val="1664"/>
              </a:lnSpc>
              <a:spcBef>
                <a:spcPts val="5"/>
              </a:spcBef>
            </a:pPr>
            <a:r>
              <a:rPr sz="1400" i="1" spc="-10" dirty="0">
                <a:latin typeface="Calibri"/>
                <a:cs typeface="Calibri"/>
              </a:rPr>
              <a:t>Classifiers </a:t>
            </a:r>
            <a:r>
              <a:rPr sz="1400" i="1" dirty="0">
                <a:latin typeface="Calibri"/>
                <a:cs typeface="Calibri"/>
              </a:rPr>
              <a:t>that</a:t>
            </a:r>
            <a:r>
              <a:rPr sz="1400" i="1" spc="-15" dirty="0">
                <a:latin typeface="Calibri"/>
                <a:cs typeface="Calibri"/>
              </a:rPr>
              <a:t> </a:t>
            </a:r>
            <a:r>
              <a:rPr sz="1400" i="1" dirty="0">
                <a:latin typeface="Calibri"/>
                <a:cs typeface="Calibri"/>
              </a:rPr>
              <a:t>can</a:t>
            </a:r>
            <a:r>
              <a:rPr sz="1400" i="1" spc="-40" dirty="0">
                <a:latin typeface="Calibri"/>
                <a:cs typeface="Calibri"/>
              </a:rPr>
              <a:t> </a:t>
            </a:r>
            <a:r>
              <a:rPr sz="1400" i="1" dirty="0">
                <a:latin typeface="Calibri"/>
                <a:cs typeface="Calibri"/>
              </a:rPr>
              <a:t>be</a:t>
            </a:r>
            <a:r>
              <a:rPr sz="1400" i="1" spc="-75" dirty="0">
                <a:latin typeface="Calibri"/>
                <a:cs typeface="Calibri"/>
              </a:rPr>
              <a:t> </a:t>
            </a:r>
            <a:r>
              <a:rPr sz="1400" i="1" dirty="0">
                <a:latin typeface="Calibri"/>
                <a:cs typeface="Calibri"/>
              </a:rPr>
              <a:t>used</a:t>
            </a:r>
            <a:r>
              <a:rPr sz="1400" i="1" spc="-55" dirty="0">
                <a:latin typeface="Calibri"/>
                <a:cs typeface="Calibri"/>
              </a:rPr>
              <a:t> </a:t>
            </a:r>
            <a:r>
              <a:rPr sz="1400" i="1" dirty="0">
                <a:latin typeface="Calibri"/>
                <a:cs typeface="Calibri"/>
              </a:rPr>
              <a:t>for</a:t>
            </a:r>
            <a:r>
              <a:rPr sz="1400" i="1" spc="-25" dirty="0">
                <a:latin typeface="Calibri"/>
                <a:cs typeface="Calibri"/>
              </a:rPr>
              <a:t> </a:t>
            </a:r>
            <a:r>
              <a:rPr sz="1400" i="1" spc="-10" dirty="0">
                <a:latin typeface="Calibri"/>
                <a:cs typeface="Calibri"/>
              </a:rPr>
              <a:t>classification:</a:t>
            </a:r>
            <a:endParaRPr sz="1400">
              <a:latin typeface="Calibri"/>
              <a:cs typeface="Calibri"/>
            </a:endParaRPr>
          </a:p>
          <a:p>
            <a:pPr marL="355600" indent="-342900">
              <a:lnSpc>
                <a:spcPts val="1664"/>
              </a:lnSpc>
              <a:buFont typeface="Calibri"/>
              <a:buChar char="-"/>
              <a:tabLst>
                <a:tab pos="355600" algn="l"/>
              </a:tabLst>
            </a:pPr>
            <a:r>
              <a:rPr sz="1400" i="1" dirty="0">
                <a:latin typeface="Calibri"/>
                <a:cs typeface="Calibri"/>
              </a:rPr>
              <a:t>Maximum</a:t>
            </a:r>
            <a:r>
              <a:rPr sz="1400" i="1" spc="135" dirty="0">
                <a:latin typeface="Calibri"/>
                <a:cs typeface="Calibri"/>
              </a:rPr>
              <a:t> </a:t>
            </a:r>
            <a:r>
              <a:rPr sz="1400" i="1" dirty="0">
                <a:latin typeface="Calibri"/>
                <a:cs typeface="Calibri"/>
              </a:rPr>
              <a:t>likelihood</a:t>
            </a:r>
            <a:r>
              <a:rPr sz="1400" i="1" spc="95" dirty="0">
                <a:latin typeface="Calibri"/>
                <a:cs typeface="Calibri"/>
              </a:rPr>
              <a:t> </a:t>
            </a:r>
            <a:r>
              <a:rPr sz="1400" i="1" dirty="0">
                <a:latin typeface="Calibri"/>
                <a:cs typeface="Calibri"/>
              </a:rPr>
              <a:t>(maximum</a:t>
            </a:r>
            <a:r>
              <a:rPr sz="1400" i="1" spc="150" dirty="0">
                <a:latin typeface="Calibri"/>
                <a:cs typeface="Calibri"/>
              </a:rPr>
              <a:t> </a:t>
            </a:r>
            <a:r>
              <a:rPr sz="1400" i="1" spc="-10" dirty="0">
                <a:latin typeface="Calibri"/>
                <a:cs typeface="Calibri"/>
              </a:rPr>
              <a:t>likelihood</a:t>
            </a:r>
            <a:r>
              <a:rPr sz="1400" i="1" spc="165" dirty="0">
                <a:latin typeface="Calibri"/>
                <a:cs typeface="Calibri"/>
              </a:rPr>
              <a:t> </a:t>
            </a:r>
            <a:r>
              <a:rPr sz="1400" i="1" dirty="0">
                <a:latin typeface="Calibri"/>
                <a:cs typeface="Calibri"/>
              </a:rPr>
              <a:t>classifier</a:t>
            </a:r>
            <a:r>
              <a:rPr sz="1400" i="1" spc="120" dirty="0">
                <a:latin typeface="Calibri"/>
                <a:cs typeface="Calibri"/>
              </a:rPr>
              <a:t> </a:t>
            </a:r>
            <a:r>
              <a:rPr sz="1400" i="1" dirty="0">
                <a:latin typeface="Calibri"/>
                <a:cs typeface="Calibri"/>
              </a:rPr>
              <a:t>-</a:t>
            </a:r>
            <a:r>
              <a:rPr sz="1400" i="1" spc="95" dirty="0">
                <a:latin typeface="Calibri"/>
                <a:cs typeface="Calibri"/>
              </a:rPr>
              <a:t> </a:t>
            </a:r>
            <a:r>
              <a:rPr sz="1400" i="1" dirty="0">
                <a:latin typeface="Calibri"/>
                <a:cs typeface="Calibri"/>
              </a:rPr>
              <a:t>belongs</a:t>
            </a:r>
            <a:r>
              <a:rPr sz="1400" i="1" spc="125" dirty="0">
                <a:latin typeface="Calibri"/>
                <a:cs typeface="Calibri"/>
              </a:rPr>
              <a:t> </a:t>
            </a:r>
            <a:r>
              <a:rPr sz="1400" i="1" dirty="0">
                <a:latin typeface="Calibri"/>
                <a:cs typeface="Calibri"/>
              </a:rPr>
              <a:t>to</a:t>
            </a:r>
            <a:r>
              <a:rPr sz="1400" i="1" spc="165" dirty="0">
                <a:latin typeface="Calibri"/>
                <a:cs typeface="Calibri"/>
              </a:rPr>
              <a:t> </a:t>
            </a:r>
            <a:r>
              <a:rPr sz="1400" i="1" dirty="0">
                <a:latin typeface="Calibri"/>
                <a:cs typeface="Calibri"/>
              </a:rPr>
              <a:t>the</a:t>
            </a:r>
            <a:r>
              <a:rPr sz="1400" i="1" spc="145" dirty="0">
                <a:latin typeface="Calibri"/>
                <a:cs typeface="Calibri"/>
              </a:rPr>
              <a:t> </a:t>
            </a:r>
            <a:r>
              <a:rPr sz="1400" i="1" dirty="0">
                <a:latin typeface="Calibri"/>
                <a:cs typeface="Calibri"/>
              </a:rPr>
              <a:t>most</a:t>
            </a:r>
            <a:r>
              <a:rPr sz="1400" i="1" spc="125" dirty="0">
                <a:latin typeface="Calibri"/>
                <a:cs typeface="Calibri"/>
              </a:rPr>
              <a:t> </a:t>
            </a:r>
            <a:r>
              <a:rPr sz="1400" i="1" spc="-10" dirty="0">
                <a:latin typeface="Calibri"/>
                <a:cs typeface="Calibri"/>
              </a:rPr>
              <a:t>frequently</a:t>
            </a:r>
            <a:endParaRPr sz="1400">
              <a:latin typeface="Calibri"/>
              <a:cs typeface="Calibri"/>
            </a:endParaRPr>
          </a:p>
          <a:p>
            <a:pPr marL="355600" marR="9525">
              <a:lnSpc>
                <a:spcPts val="1650"/>
              </a:lnSpc>
              <a:spcBef>
                <a:spcPts val="125"/>
              </a:spcBef>
            </a:pPr>
            <a:r>
              <a:rPr sz="1400" i="1" dirty="0">
                <a:latin typeface="Calibri"/>
                <a:cs typeface="Calibri"/>
              </a:rPr>
              <a:t>used </a:t>
            </a:r>
            <a:r>
              <a:rPr sz="1400" i="1" spc="-10" dirty="0">
                <a:latin typeface="Calibri"/>
                <a:cs typeface="Calibri"/>
              </a:rPr>
              <a:t>decision</a:t>
            </a:r>
            <a:r>
              <a:rPr sz="1400" i="1" spc="-70" dirty="0">
                <a:latin typeface="Calibri"/>
                <a:cs typeface="Calibri"/>
              </a:rPr>
              <a:t> </a:t>
            </a:r>
            <a:r>
              <a:rPr sz="1400" i="1" dirty="0">
                <a:latin typeface="Calibri"/>
                <a:cs typeface="Calibri"/>
              </a:rPr>
              <a:t>rules</a:t>
            </a:r>
            <a:r>
              <a:rPr sz="1400" i="1" spc="-35" dirty="0">
                <a:latin typeface="Calibri"/>
                <a:cs typeface="Calibri"/>
              </a:rPr>
              <a:t> </a:t>
            </a:r>
            <a:r>
              <a:rPr sz="1400" i="1" dirty="0">
                <a:latin typeface="Calibri"/>
                <a:cs typeface="Calibri"/>
              </a:rPr>
              <a:t>in</a:t>
            </a:r>
            <a:r>
              <a:rPr sz="1400" i="1" spc="10" dirty="0">
                <a:latin typeface="Calibri"/>
                <a:cs typeface="Calibri"/>
              </a:rPr>
              <a:t> </a:t>
            </a:r>
            <a:r>
              <a:rPr sz="1400" i="1" spc="-10" dirty="0">
                <a:latin typeface="Calibri"/>
                <a:cs typeface="Calibri"/>
              </a:rPr>
              <a:t>controlled</a:t>
            </a:r>
            <a:r>
              <a:rPr sz="1400" i="1" spc="20" dirty="0">
                <a:latin typeface="Calibri"/>
                <a:cs typeface="Calibri"/>
              </a:rPr>
              <a:t> </a:t>
            </a:r>
            <a:r>
              <a:rPr sz="1400" i="1" spc="-10" dirty="0">
                <a:latin typeface="Calibri"/>
                <a:cs typeface="Calibri"/>
              </a:rPr>
              <a:t>classification</a:t>
            </a:r>
            <a:r>
              <a:rPr sz="1400" i="1" spc="25" dirty="0">
                <a:latin typeface="Calibri"/>
                <a:cs typeface="Calibri"/>
              </a:rPr>
              <a:t> </a:t>
            </a:r>
            <a:r>
              <a:rPr sz="1400" i="1" dirty="0">
                <a:latin typeface="Calibri"/>
                <a:cs typeface="Calibri"/>
              </a:rPr>
              <a:t>of</a:t>
            </a:r>
            <a:r>
              <a:rPr sz="1400" i="1" spc="5" dirty="0">
                <a:latin typeface="Calibri"/>
                <a:cs typeface="Calibri"/>
              </a:rPr>
              <a:t> </a:t>
            </a:r>
            <a:r>
              <a:rPr sz="1400" i="1" spc="-20" dirty="0">
                <a:latin typeface="Calibri"/>
                <a:cs typeface="Calibri"/>
              </a:rPr>
              <a:t>satellite</a:t>
            </a:r>
            <a:r>
              <a:rPr sz="1400" i="1" spc="-10" dirty="0">
                <a:latin typeface="Calibri"/>
                <a:cs typeface="Calibri"/>
              </a:rPr>
              <a:t> </a:t>
            </a:r>
            <a:r>
              <a:rPr sz="1400" i="1" dirty="0">
                <a:latin typeface="Calibri"/>
                <a:cs typeface="Calibri"/>
              </a:rPr>
              <a:t>images</a:t>
            </a:r>
            <a:r>
              <a:rPr sz="1400" i="1" spc="-45" dirty="0">
                <a:latin typeface="Calibri"/>
                <a:cs typeface="Calibri"/>
              </a:rPr>
              <a:t> </a:t>
            </a:r>
            <a:r>
              <a:rPr sz="1400" i="1" dirty="0">
                <a:latin typeface="Calibri"/>
                <a:cs typeface="Calibri"/>
              </a:rPr>
              <a:t>and</a:t>
            </a:r>
            <a:r>
              <a:rPr sz="1400" i="1" spc="15" dirty="0">
                <a:latin typeface="Calibri"/>
                <a:cs typeface="Calibri"/>
              </a:rPr>
              <a:t> </a:t>
            </a:r>
            <a:r>
              <a:rPr sz="1400" i="1" dirty="0">
                <a:latin typeface="Calibri"/>
                <a:cs typeface="Calibri"/>
              </a:rPr>
              <a:t>gives</a:t>
            </a:r>
            <a:r>
              <a:rPr sz="1400" i="1" spc="-50" dirty="0">
                <a:latin typeface="Calibri"/>
                <a:cs typeface="Calibri"/>
              </a:rPr>
              <a:t> </a:t>
            </a:r>
            <a:r>
              <a:rPr sz="1400" i="1" dirty="0">
                <a:latin typeface="Calibri"/>
                <a:cs typeface="Calibri"/>
              </a:rPr>
              <a:t>good</a:t>
            </a:r>
            <a:r>
              <a:rPr sz="1400" i="1" spc="5" dirty="0">
                <a:latin typeface="Calibri"/>
                <a:cs typeface="Calibri"/>
              </a:rPr>
              <a:t> </a:t>
            </a:r>
            <a:r>
              <a:rPr sz="1400" i="1" spc="-10" dirty="0">
                <a:latin typeface="Calibri"/>
                <a:cs typeface="Calibri"/>
              </a:rPr>
              <a:t>results </a:t>
            </a:r>
            <a:r>
              <a:rPr sz="1400" i="1" dirty="0">
                <a:latin typeface="Calibri"/>
                <a:cs typeface="Calibri"/>
              </a:rPr>
              <a:t>with</a:t>
            </a:r>
            <a:r>
              <a:rPr sz="1400" i="1" spc="-80" dirty="0">
                <a:latin typeface="Calibri"/>
                <a:cs typeface="Calibri"/>
              </a:rPr>
              <a:t> </a:t>
            </a:r>
            <a:r>
              <a:rPr sz="1400" i="1" dirty="0">
                <a:latin typeface="Calibri"/>
                <a:cs typeface="Calibri"/>
              </a:rPr>
              <a:t>suitable</a:t>
            </a:r>
            <a:r>
              <a:rPr sz="1400" i="1" spc="-45" dirty="0">
                <a:latin typeface="Calibri"/>
                <a:cs typeface="Calibri"/>
              </a:rPr>
              <a:t> </a:t>
            </a:r>
            <a:r>
              <a:rPr sz="1400" i="1" dirty="0">
                <a:latin typeface="Calibri"/>
                <a:cs typeface="Calibri"/>
              </a:rPr>
              <a:t>training</a:t>
            </a:r>
            <a:r>
              <a:rPr sz="1400" i="1" spc="-75" dirty="0">
                <a:latin typeface="Calibri"/>
                <a:cs typeface="Calibri"/>
              </a:rPr>
              <a:t> </a:t>
            </a:r>
            <a:r>
              <a:rPr sz="1400" i="1" spc="-20" dirty="0">
                <a:latin typeface="Calibri"/>
                <a:cs typeface="Calibri"/>
              </a:rPr>
              <a:t>areas</a:t>
            </a:r>
            <a:endParaRPr sz="1400">
              <a:latin typeface="Calibri"/>
              <a:cs typeface="Calibri"/>
            </a:endParaRPr>
          </a:p>
          <a:p>
            <a:pPr marL="355600" marR="5080" indent="-342900">
              <a:lnSpc>
                <a:spcPts val="1650"/>
              </a:lnSpc>
              <a:spcBef>
                <a:spcPts val="80"/>
              </a:spcBef>
              <a:buFont typeface="Calibri"/>
              <a:buChar char="-"/>
              <a:tabLst>
                <a:tab pos="355600" algn="l"/>
              </a:tabLst>
            </a:pPr>
            <a:r>
              <a:rPr sz="1400" i="1" dirty="0">
                <a:latin typeface="Calibri"/>
                <a:cs typeface="Calibri"/>
              </a:rPr>
              <a:t>Correlation</a:t>
            </a:r>
            <a:r>
              <a:rPr sz="1400" i="1" spc="325" dirty="0">
                <a:latin typeface="Calibri"/>
                <a:cs typeface="Calibri"/>
              </a:rPr>
              <a:t> </a:t>
            </a:r>
            <a:r>
              <a:rPr sz="1400" i="1" dirty="0">
                <a:latin typeface="Calibri"/>
                <a:cs typeface="Calibri"/>
              </a:rPr>
              <a:t>(SAM)</a:t>
            </a:r>
            <a:r>
              <a:rPr sz="1400" i="1" spc="335" dirty="0">
                <a:latin typeface="Calibri"/>
                <a:cs typeface="Calibri"/>
              </a:rPr>
              <a:t> </a:t>
            </a:r>
            <a:r>
              <a:rPr sz="1400" i="1" dirty="0">
                <a:latin typeface="Calibri"/>
                <a:cs typeface="Calibri"/>
              </a:rPr>
              <a:t>–</a:t>
            </a:r>
            <a:r>
              <a:rPr sz="1400" i="1" spc="350" dirty="0">
                <a:latin typeface="Calibri"/>
                <a:cs typeface="Calibri"/>
              </a:rPr>
              <a:t> </a:t>
            </a:r>
            <a:r>
              <a:rPr sz="1400" i="1" dirty="0">
                <a:latin typeface="Calibri"/>
                <a:cs typeface="Calibri"/>
              </a:rPr>
              <a:t>classification</a:t>
            </a:r>
            <a:r>
              <a:rPr sz="1400" i="1" spc="340" dirty="0">
                <a:latin typeface="Calibri"/>
                <a:cs typeface="Calibri"/>
              </a:rPr>
              <a:t> </a:t>
            </a:r>
            <a:r>
              <a:rPr sz="1400" i="1" dirty="0">
                <a:latin typeface="Calibri"/>
                <a:cs typeface="Calibri"/>
              </a:rPr>
              <a:t>of</a:t>
            </a:r>
            <a:r>
              <a:rPr sz="1400" i="1" spc="400" dirty="0">
                <a:latin typeface="Calibri"/>
                <a:cs typeface="Calibri"/>
              </a:rPr>
              <a:t> </a:t>
            </a:r>
            <a:r>
              <a:rPr sz="1400" i="1" dirty="0">
                <a:latin typeface="Calibri"/>
                <a:cs typeface="Calibri"/>
              </a:rPr>
              <a:t>the</a:t>
            </a:r>
            <a:r>
              <a:rPr sz="1400" i="1" spc="380" dirty="0">
                <a:latin typeface="Calibri"/>
                <a:cs typeface="Calibri"/>
              </a:rPr>
              <a:t> </a:t>
            </a:r>
            <a:r>
              <a:rPr sz="1400" i="1" spc="-25" dirty="0">
                <a:latin typeface="Calibri"/>
                <a:cs typeface="Calibri"/>
              </a:rPr>
              <a:t>so-</a:t>
            </a:r>
            <a:r>
              <a:rPr sz="1400" i="1" dirty="0">
                <a:latin typeface="Calibri"/>
                <a:cs typeface="Calibri"/>
              </a:rPr>
              <a:t>called</a:t>
            </a:r>
            <a:r>
              <a:rPr sz="1400" i="1" spc="405" dirty="0">
                <a:latin typeface="Calibri"/>
                <a:cs typeface="Calibri"/>
              </a:rPr>
              <a:t> </a:t>
            </a:r>
            <a:r>
              <a:rPr sz="1400" i="1" dirty="0">
                <a:latin typeface="Calibri"/>
                <a:cs typeface="Calibri"/>
              </a:rPr>
              <a:t>spectral</a:t>
            </a:r>
            <a:r>
              <a:rPr sz="1400" i="1" spc="295" dirty="0">
                <a:latin typeface="Calibri"/>
                <a:cs typeface="Calibri"/>
              </a:rPr>
              <a:t> </a:t>
            </a:r>
            <a:r>
              <a:rPr sz="1400" i="1" dirty="0">
                <a:latin typeface="Calibri"/>
                <a:cs typeface="Calibri"/>
              </a:rPr>
              <a:t>angle,</a:t>
            </a:r>
            <a:r>
              <a:rPr sz="1400" i="1" spc="330" dirty="0">
                <a:latin typeface="Calibri"/>
                <a:cs typeface="Calibri"/>
              </a:rPr>
              <a:t> </a:t>
            </a:r>
            <a:r>
              <a:rPr sz="1400" i="1" dirty="0">
                <a:latin typeface="Calibri"/>
                <a:cs typeface="Calibri"/>
              </a:rPr>
              <a:t>a</a:t>
            </a:r>
            <a:r>
              <a:rPr sz="1400" i="1" spc="330" dirty="0">
                <a:latin typeface="Calibri"/>
                <a:cs typeface="Calibri"/>
              </a:rPr>
              <a:t> </a:t>
            </a:r>
            <a:r>
              <a:rPr sz="1400" i="1" dirty="0">
                <a:latin typeface="Calibri"/>
                <a:cs typeface="Calibri"/>
              </a:rPr>
              <a:t>decision</a:t>
            </a:r>
            <a:r>
              <a:rPr sz="1400" i="1" spc="335" dirty="0">
                <a:latin typeface="Calibri"/>
                <a:cs typeface="Calibri"/>
              </a:rPr>
              <a:t> </a:t>
            </a:r>
            <a:r>
              <a:rPr sz="1400" i="1" spc="-20" dirty="0">
                <a:latin typeface="Calibri"/>
                <a:cs typeface="Calibri"/>
              </a:rPr>
              <a:t>rule </a:t>
            </a:r>
            <a:r>
              <a:rPr sz="1400" i="1" dirty="0">
                <a:latin typeface="Calibri"/>
                <a:cs typeface="Calibri"/>
              </a:rPr>
              <a:t>originally</a:t>
            </a:r>
            <a:r>
              <a:rPr sz="1400" i="1" spc="-15" dirty="0">
                <a:latin typeface="Calibri"/>
                <a:cs typeface="Calibri"/>
              </a:rPr>
              <a:t> </a:t>
            </a:r>
            <a:r>
              <a:rPr sz="1400" i="1" dirty="0">
                <a:latin typeface="Calibri"/>
                <a:cs typeface="Calibri"/>
              </a:rPr>
              <a:t>used</a:t>
            </a:r>
            <a:r>
              <a:rPr sz="1400" i="1" spc="-40" dirty="0">
                <a:latin typeface="Calibri"/>
                <a:cs typeface="Calibri"/>
              </a:rPr>
              <a:t> </a:t>
            </a:r>
            <a:r>
              <a:rPr sz="1400" i="1" dirty="0">
                <a:latin typeface="Calibri"/>
                <a:cs typeface="Calibri"/>
              </a:rPr>
              <a:t>for</a:t>
            </a:r>
            <a:r>
              <a:rPr sz="1400" i="1" spc="-5" dirty="0">
                <a:latin typeface="Calibri"/>
                <a:cs typeface="Calibri"/>
              </a:rPr>
              <a:t> </a:t>
            </a:r>
            <a:r>
              <a:rPr sz="1400" i="1" spc="-10" dirty="0">
                <a:latin typeface="Calibri"/>
                <a:cs typeface="Calibri"/>
              </a:rPr>
              <a:t>hyperspectral</a:t>
            </a:r>
            <a:r>
              <a:rPr sz="1400" i="1" spc="-75" dirty="0">
                <a:latin typeface="Calibri"/>
                <a:cs typeface="Calibri"/>
              </a:rPr>
              <a:t> </a:t>
            </a:r>
            <a:r>
              <a:rPr sz="1400" i="1" dirty="0">
                <a:latin typeface="Calibri"/>
                <a:cs typeface="Calibri"/>
              </a:rPr>
              <a:t>image</a:t>
            </a:r>
            <a:r>
              <a:rPr sz="1400" i="1" spc="-60" dirty="0">
                <a:latin typeface="Calibri"/>
                <a:cs typeface="Calibri"/>
              </a:rPr>
              <a:t> </a:t>
            </a:r>
            <a:r>
              <a:rPr sz="1400" i="1" spc="-10" dirty="0">
                <a:latin typeface="Calibri"/>
                <a:cs typeface="Calibri"/>
              </a:rPr>
              <a:t>data...</a:t>
            </a:r>
            <a:endParaRPr sz="1400">
              <a:latin typeface="Calibri"/>
              <a:cs typeface="Calibri"/>
            </a:endParaRPr>
          </a:p>
        </p:txBody>
      </p:sp>
      <p:pic>
        <p:nvPicPr>
          <p:cNvPr id="3" name="object 3"/>
          <p:cNvPicPr/>
          <p:nvPr/>
        </p:nvPicPr>
        <p:blipFill>
          <a:blip r:embed="rId2" cstate="print"/>
          <a:stretch>
            <a:fillRect/>
          </a:stretch>
        </p:blipFill>
        <p:spPr>
          <a:xfrm>
            <a:off x="6896100" y="533400"/>
            <a:ext cx="5257800" cy="44196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28282" y="228700"/>
            <a:ext cx="11677015" cy="1417320"/>
          </a:xfrm>
          <a:prstGeom prst="rect">
            <a:avLst/>
          </a:prstGeom>
        </p:spPr>
        <p:txBody>
          <a:bodyPr vert="horz" wrap="square" lIns="0" tIns="97790" rIns="0" bIns="0" rtlCol="0">
            <a:spAutoFit/>
          </a:bodyPr>
          <a:lstStyle/>
          <a:p>
            <a:pPr marL="12700" algn="just">
              <a:lnSpc>
                <a:spcPct val="100000"/>
              </a:lnSpc>
              <a:spcBef>
                <a:spcPts val="770"/>
              </a:spcBef>
            </a:pPr>
            <a:r>
              <a:rPr sz="2000" b="1" dirty="0">
                <a:latin typeface="Calibri"/>
                <a:cs typeface="Calibri"/>
              </a:rPr>
              <a:t>4.</a:t>
            </a:r>
            <a:r>
              <a:rPr sz="2000" b="1" spc="40" dirty="0">
                <a:latin typeface="Calibri"/>
                <a:cs typeface="Calibri"/>
              </a:rPr>
              <a:t> </a:t>
            </a:r>
            <a:r>
              <a:rPr sz="2000" b="1" spc="-10" dirty="0">
                <a:latin typeface="Calibri"/>
                <a:cs typeface="Calibri"/>
              </a:rPr>
              <a:t>Evaluation</a:t>
            </a:r>
            <a:r>
              <a:rPr sz="2000" b="1" spc="-155" dirty="0">
                <a:latin typeface="Calibri"/>
                <a:cs typeface="Calibri"/>
              </a:rPr>
              <a:t> </a:t>
            </a:r>
            <a:r>
              <a:rPr sz="2000" b="1" dirty="0">
                <a:latin typeface="Calibri"/>
                <a:cs typeface="Calibri"/>
              </a:rPr>
              <a:t>of</a:t>
            </a:r>
            <a:r>
              <a:rPr sz="2000" b="1" spc="20" dirty="0">
                <a:latin typeface="Calibri"/>
                <a:cs typeface="Calibri"/>
              </a:rPr>
              <a:t> </a:t>
            </a:r>
            <a:r>
              <a:rPr sz="2000" b="1" dirty="0">
                <a:latin typeface="Calibri"/>
                <a:cs typeface="Calibri"/>
              </a:rPr>
              <a:t>the</a:t>
            </a:r>
            <a:r>
              <a:rPr sz="2000" b="1" spc="95" dirty="0">
                <a:latin typeface="Calibri"/>
                <a:cs typeface="Calibri"/>
              </a:rPr>
              <a:t> </a:t>
            </a:r>
            <a:r>
              <a:rPr sz="2000" b="1" dirty="0">
                <a:latin typeface="Calibri"/>
                <a:cs typeface="Calibri"/>
              </a:rPr>
              <a:t>result</a:t>
            </a:r>
            <a:r>
              <a:rPr sz="2000" b="1" spc="-45" dirty="0">
                <a:latin typeface="Calibri"/>
                <a:cs typeface="Calibri"/>
              </a:rPr>
              <a:t> </a:t>
            </a:r>
            <a:r>
              <a:rPr sz="2000" b="1" dirty="0">
                <a:latin typeface="Calibri"/>
                <a:cs typeface="Calibri"/>
              </a:rPr>
              <a:t>of</a:t>
            </a:r>
            <a:r>
              <a:rPr sz="2000" b="1" spc="15" dirty="0">
                <a:latin typeface="Calibri"/>
                <a:cs typeface="Calibri"/>
              </a:rPr>
              <a:t> </a:t>
            </a:r>
            <a:r>
              <a:rPr sz="2000" b="1" dirty="0">
                <a:latin typeface="Calibri"/>
                <a:cs typeface="Calibri"/>
              </a:rPr>
              <a:t>supervised</a:t>
            </a:r>
            <a:r>
              <a:rPr sz="2000" b="1" spc="-130" dirty="0">
                <a:latin typeface="Calibri"/>
                <a:cs typeface="Calibri"/>
              </a:rPr>
              <a:t> </a:t>
            </a:r>
            <a:r>
              <a:rPr sz="2000" b="1" spc="-10" dirty="0">
                <a:latin typeface="Calibri"/>
                <a:cs typeface="Calibri"/>
              </a:rPr>
              <a:t>classification</a:t>
            </a:r>
            <a:endParaRPr sz="2000">
              <a:latin typeface="Calibri"/>
              <a:cs typeface="Calibri"/>
            </a:endParaRPr>
          </a:p>
          <a:p>
            <a:pPr marL="12700" marR="5080" algn="just">
              <a:lnSpc>
                <a:spcPct val="100000"/>
              </a:lnSpc>
              <a:spcBef>
                <a:spcPts val="675"/>
              </a:spcBef>
            </a:pPr>
            <a:r>
              <a:rPr sz="2000" spc="-25" dirty="0">
                <a:latin typeface="Calibri"/>
                <a:cs typeface="Calibri"/>
              </a:rPr>
              <a:t>-</a:t>
            </a:r>
            <a:r>
              <a:rPr sz="2000" dirty="0">
                <a:latin typeface="Calibri"/>
                <a:cs typeface="Calibri"/>
              </a:rPr>
              <a:t>In</a:t>
            </a:r>
            <a:r>
              <a:rPr sz="2000" spc="330" dirty="0">
                <a:latin typeface="Calibri"/>
                <a:cs typeface="Calibri"/>
              </a:rPr>
              <a:t> </a:t>
            </a:r>
            <a:r>
              <a:rPr sz="2000" dirty="0">
                <a:latin typeface="Calibri"/>
                <a:cs typeface="Calibri"/>
              </a:rPr>
              <a:t>addition</a:t>
            </a:r>
            <a:r>
              <a:rPr sz="2000" spc="335" dirty="0">
                <a:latin typeface="Calibri"/>
                <a:cs typeface="Calibri"/>
              </a:rPr>
              <a:t> </a:t>
            </a:r>
            <a:r>
              <a:rPr sz="2000" dirty="0">
                <a:latin typeface="Calibri"/>
                <a:cs typeface="Calibri"/>
              </a:rPr>
              <a:t>to</a:t>
            </a:r>
            <a:r>
              <a:rPr sz="2000" spc="330" dirty="0">
                <a:latin typeface="Calibri"/>
                <a:cs typeface="Calibri"/>
              </a:rPr>
              <a:t> </a:t>
            </a:r>
            <a:r>
              <a:rPr sz="2000" dirty="0">
                <a:latin typeface="Calibri"/>
                <a:cs typeface="Calibri"/>
              </a:rPr>
              <a:t>the</a:t>
            </a:r>
            <a:r>
              <a:rPr sz="2000" spc="320" dirty="0">
                <a:latin typeface="Calibri"/>
                <a:cs typeface="Calibri"/>
              </a:rPr>
              <a:t> </a:t>
            </a:r>
            <a:r>
              <a:rPr sz="2000" dirty="0">
                <a:latin typeface="Calibri"/>
                <a:cs typeface="Calibri"/>
              </a:rPr>
              <a:t>file</a:t>
            </a:r>
            <a:r>
              <a:rPr sz="2000" spc="315" dirty="0">
                <a:latin typeface="Calibri"/>
                <a:cs typeface="Calibri"/>
              </a:rPr>
              <a:t> </a:t>
            </a:r>
            <a:r>
              <a:rPr sz="2000" dirty="0">
                <a:latin typeface="Calibri"/>
                <a:cs typeface="Calibri"/>
              </a:rPr>
              <a:t>with</a:t>
            </a:r>
            <a:r>
              <a:rPr sz="2000" spc="400" dirty="0">
                <a:latin typeface="Calibri"/>
                <a:cs typeface="Calibri"/>
              </a:rPr>
              <a:t> </a:t>
            </a:r>
            <a:r>
              <a:rPr sz="2000" dirty="0">
                <a:latin typeface="Calibri"/>
                <a:cs typeface="Calibri"/>
              </a:rPr>
              <a:t>classified</a:t>
            </a:r>
            <a:r>
              <a:rPr sz="2000" spc="335" dirty="0">
                <a:latin typeface="Calibri"/>
                <a:cs typeface="Calibri"/>
              </a:rPr>
              <a:t> </a:t>
            </a:r>
            <a:r>
              <a:rPr sz="2000" dirty="0">
                <a:latin typeface="Calibri"/>
                <a:cs typeface="Calibri"/>
              </a:rPr>
              <a:t>data,</a:t>
            </a:r>
            <a:r>
              <a:rPr sz="2000" spc="370" dirty="0">
                <a:latin typeface="Calibri"/>
                <a:cs typeface="Calibri"/>
              </a:rPr>
              <a:t> </a:t>
            </a:r>
            <a:r>
              <a:rPr sz="2000" dirty="0">
                <a:latin typeface="Calibri"/>
                <a:cs typeface="Calibri"/>
              </a:rPr>
              <a:t>the</a:t>
            </a:r>
            <a:r>
              <a:rPr sz="2000" spc="315" dirty="0">
                <a:latin typeface="Calibri"/>
                <a:cs typeface="Calibri"/>
              </a:rPr>
              <a:t> </a:t>
            </a:r>
            <a:r>
              <a:rPr sz="2000" dirty="0">
                <a:latin typeface="Calibri"/>
                <a:cs typeface="Calibri"/>
              </a:rPr>
              <a:t>output</a:t>
            </a:r>
            <a:r>
              <a:rPr sz="2000" spc="340" dirty="0">
                <a:latin typeface="Calibri"/>
                <a:cs typeface="Calibri"/>
              </a:rPr>
              <a:t> </a:t>
            </a:r>
            <a:r>
              <a:rPr sz="2000" dirty="0">
                <a:latin typeface="Calibri"/>
                <a:cs typeface="Calibri"/>
              </a:rPr>
              <a:t>of</a:t>
            </a:r>
            <a:r>
              <a:rPr sz="2000" spc="330" dirty="0">
                <a:latin typeface="Calibri"/>
                <a:cs typeface="Calibri"/>
              </a:rPr>
              <a:t> </a:t>
            </a:r>
            <a:r>
              <a:rPr sz="2000" dirty="0">
                <a:latin typeface="Calibri"/>
                <a:cs typeface="Calibri"/>
              </a:rPr>
              <a:t>individual</a:t>
            </a:r>
            <a:r>
              <a:rPr sz="2000" spc="345" dirty="0">
                <a:latin typeface="Calibri"/>
                <a:cs typeface="Calibri"/>
              </a:rPr>
              <a:t> </a:t>
            </a:r>
            <a:r>
              <a:rPr sz="2000" dirty="0">
                <a:latin typeface="Calibri"/>
                <a:cs typeface="Calibri"/>
              </a:rPr>
              <a:t>algorithms</a:t>
            </a:r>
            <a:r>
              <a:rPr sz="2000" spc="390" dirty="0">
                <a:latin typeface="Calibri"/>
                <a:cs typeface="Calibri"/>
              </a:rPr>
              <a:t> </a:t>
            </a:r>
            <a:r>
              <a:rPr sz="2000" dirty="0">
                <a:latin typeface="Calibri"/>
                <a:cs typeface="Calibri"/>
              </a:rPr>
              <a:t>is</a:t>
            </a:r>
            <a:r>
              <a:rPr sz="2000" spc="375" dirty="0">
                <a:latin typeface="Calibri"/>
                <a:cs typeface="Calibri"/>
              </a:rPr>
              <a:t> </a:t>
            </a:r>
            <a:r>
              <a:rPr sz="2000" dirty="0">
                <a:latin typeface="Calibri"/>
                <a:cs typeface="Calibri"/>
              </a:rPr>
              <a:t>also</a:t>
            </a:r>
            <a:r>
              <a:rPr sz="2000" spc="325" dirty="0">
                <a:latin typeface="Calibri"/>
                <a:cs typeface="Calibri"/>
              </a:rPr>
              <a:t> </a:t>
            </a:r>
            <a:r>
              <a:rPr sz="2000" dirty="0">
                <a:latin typeface="Calibri"/>
                <a:cs typeface="Calibri"/>
              </a:rPr>
              <a:t>directed</a:t>
            </a:r>
            <a:r>
              <a:rPr sz="2000" spc="335" dirty="0">
                <a:latin typeface="Calibri"/>
                <a:cs typeface="Calibri"/>
              </a:rPr>
              <a:t> </a:t>
            </a:r>
            <a:r>
              <a:rPr sz="2000" dirty="0">
                <a:latin typeface="Calibri"/>
                <a:cs typeface="Calibri"/>
              </a:rPr>
              <a:t>to</a:t>
            </a:r>
            <a:r>
              <a:rPr sz="2000" spc="330" dirty="0">
                <a:latin typeface="Calibri"/>
                <a:cs typeface="Calibri"/>
              </a:rPr>
              <a:t> </a:t>
            </a:r>
            <a:r>
              <a:rPr sz="2000" dirty="0">
                <a:latin typeface="Calibri"/>
                <a:cs typeface="Calibri"/>
              </a:rPr>
              <a:t>the</a:t>
            </a:r>
            <a:r>
              <a:rPr sz="2000" spc="320" dirty="0">
                <a:latin typeface="Calibri"/>
                <a:cs typeface="Calibri"/>
              </a:rPr>
              <a:t> </a:t>
            </a:r>
            <a:r>
              <a:rPr sz="2000" b="1" spc="-20" dirty="0">
                <a:latin typeface="Calibri"/>
                <a:cs typeface="Calibri"/>
              </a:rPr>
              <a:t>text </a:t>
            </a:r>
            <a:r>
              <a:rPr sz="2000" b="1" dirty="0">
                <a:latin typeface="Calibri"/>
                <a:cs typeface="Calibri"/>
              </a:rPr>
              <a:t>window</a:t>
            </a:r>
            <a:r>
              <a:rPr sz="2000" b="1" spc="-20" dirty="0">
                <a:latin typeface="Calibri"/>
                <a:cs typeface="Calibri"/>
              </a:rPr>
              <a:t> </a:t>
            </a:r>
            <a:r>
              <a:rPr sz="2000" dirty="0">
                <a:latin typeface="Calibri"/>
                <a:cs typeface="Calibri"/>
              </a:rPr>
              <a:t>of</a:t>
            </a:r>
            <a:r>
              <a:rPr sz="2000" spc="-40" dirty="0">
                <a:latin typeface="Calibri"/>
                <a:cs typeface="Calibri"/>
              </a:rPr>
              <a:t> </a:t>
            </a:r>
            <a:r>
              <a:rPr sz="2000" dirty="0">
                <a:latin typeface="Calibri"/>
                <a:cs typeface="Calibri"/>
              </a:rPr>
              <a:t>the</a:t>
            </a:r>
            <a:r>
              <a:rPr sz="2000" spc="-50" dirty="0">
                <a:latin typeface="Calibri"/>
                <a:cs typeface="Calibri"/>
              </a:rPr>
              <a:t> </a:t>
            </a:r>
            <a:r>
              <a:rPr sz="2000" dirty="0">
                <a:latin typeface="Calibri"/>
                <a:cs typeface="Calibri"/>
              </a:rPr>
              <a:t>Multispec</a:t>
            </a:r>
            <a:r>
              <a:rPr sz="2000" spc="-60" dirty="0">
                <a:latin typeface="Calibri"/>
                <a:cs typeface="Calibri"/>
              </a:rPr>
              <a:t> </a:t>
            </a:r>
            <a:r>
              <a:rPr sz="2000" dirty="0">
                <a:latin typeface="Calibri"/>
                <a:cs typeface="Calibri"/>
              </a:rPr>
              <a:t>program.</a:t>
            </a:r>
            <a:r>
              <a:rPr sz="2000" spc="-5" dirty="0">
                <a:latin typeface="Calibri"/>
                <a:cs typeface="Calibri"/>
              </a:rPr>
              <a:t> </a:t>
            </a:r>
            <a:r>
              <a:rPr sz="2000" dirty="0">
                <a:latin typeface="Calibri"/>
                <a:cs typeface="Calibri"/>
              </a:rPr>
              <a:t>This</a:t>
            </a:r>
            <a:r>
              <a:rPr sz="2000" spc="15" dirty="0">
                <a:latin typeface="Calibri"/>
                <a:cs typeface="Calibri"/>
              </a:rPr>
              <a:t> </a:t>
            </a:r>
            <a:r>
              <a:rPr sz="2000" dirty="0">
                <a:latin typeface="Calibri"/>
                <a:cs typeface="Calibri"/>
              </a:rPr>
              <a:t>window</a:t>
            </a:r>
            <a:r>
              <a:rPr sz="2000" spc="-35" dirty="0">
                <a:latin typeface="Calibri"/>
                <a:cs typeface="Calibri"/>
              </a:rPr>
              <a:t> </a:t>
            </a:r>
            <a:r>
              <a:rPr sz="2000" dirty="0">
                <a:latin typeface="Calibri"/>
                <a:cs typeface="Calibri"/>
              </a:rPr>
              <a:t>can</a:t>
            </a:r>
            <a:r>
              <a:rPr sz="2000" spc="-30" dirty="0">
                <a:latin typeface="Calibri"/>
                <a:cs typeface="Calibri"/>
              </a:rPr>
              <a:t> </a:t>
            </a:r>
            <a:r>
              <a:rPr sz="2000" dirty="0">
                <a:latin typeface="Calibri"/>
                <a:cs typeface="Calibri"/>
              </a:rPr>
              <a:t>be</a:t>
            </a:r>
            <a:r>
              <a:rPr sz="2000" spc="-45" dirty="0">
                <a:latin typeface="Calibri"/>
                <a:cs typeface="Calibri"/>
              </a:rPr>
              <a:t> </a:t>
            </a:r>
            <a:r>
              <a:rPr sz="2000" dirty="0">
                <a:latin typeface="Calibri"/>
                <a:cs typeface="Calibri"/>
              </a:rPr>
              <a:t>saved</a:t>
            </a:r>
            <a:r>
              <a:rPr sz="2000" spc="-30" dirty="0">
                <a:latin typeface="Calibri"/>
                <a:cs typeface="Calibri"/>
              </a:rPr>
              <a:t> </a:t>
            </a:r>
            <a:r>
              <a:rPr sz="2000" dirty="0">
                <a:latin typeface="Calibri"/>
                <a:cs typeface="Calibri"/>
              </a:rPr>
              <a:t>as</a:t>
            </a:r>
            <a:r>
              <a:rPr sz="2000" spc="15" dirty="0">
                <a:latin typeface="Calibri"/>
                <a:cs typeface="Calibri"/>
              </a:rPr>
              <a:t> </a:t>
            </a:r>
            <a:r>
              <a:rPr sz="2000" dirty="0">
                <a:latin typeface="Calibri"/>
                <a:cs typeface="Calibri"/>
              </a:rPr>
              <a:t>a</a:t>
            </a:r>
            <a:r>
              <a:rPr sz="2000" spc="-15" dirty="0">
                <a:latin typeface="Calibri"/>
                <a:cs typeface="Calibri"/>
              </a:rPr>
              <a:t> </a:t>
            </a:r>
            <a:r>
              <a:rPr sz="2000" dirty="0">
                <a:latin typeface="Calibri"/>
                <a:cs typeface="Calibri"/>
              </a:rPr>
              <a:t>text</a:t>
            </a:r>
            <a:r>
              <a:rPr sz="2000" spc="-25" dirty="0">
                <a:latin typeface="Calibri"/>
                <a:cs typeface="Calibri"/>
              </a:rPr>
              <a:t> </a:t>
            </a:r>
            <a:r>
              <a:rPr sz="2000" dirty="0">
                <a:latin typeface="Calibri"/>
                <a:cs typeface="Calibri"/>
              </a:rPr>
              <a:t>file</a:t>
            </a:r>
            <a:r>
              <a:rPr sz="2000" spc="-50" dirty="0">
                <a:latin typeface="Calibri"/>
                <a:cs typeface="Calibri"/>
              </a:rPr>
              <a:t> </a:t>
            </a:r>
            <a:r>
              <a:rPr sz="2000" dirty="0">
                <a:latin typeface="Calibri"/>
                <a:cs typeface="Calibri"/>
              </a:rPr>
              <a:t>using the</a:t>
            </a:r>
            <a:r>
              <a:rPr sz="2000" spc="-45" dirty="0">
                <a:latin typeface="Calibri"/>
                <a:cs typeface="Calibri"/>
              </a:rPr>
              <a:t> </a:t>
            </a:r>
            <a:r>
              <a:rPr sz="2000" dirty="0">
                <a:latin typeface="Calibri"/>
                <a:cs typeface="Calibri"/>
              </a:rPr>
              <a:t>menu</a:t>
            </a:r>
            <a:r>
              <a:rPr sz="2000" spc="-30" dirty="0">
                <a:latin typeface="Calibri"/>
                <a:cs typeface="Calibri"/>
              </a:rPr>
              <a:t> </a:t>
            </a:r>
            <a:r>
              <a:rPr sz="2000" dirty="0">
                <a:latin typeface="Calibri"/>
                <a:cs typeface="Calibri"/>
              </a:rPr>
              <a:t>File</a:t>
            </a:r>
            <a:r>
              <a:rPr sz="2000" spc="20" dirty="0">
                <a:latin typeface="Calibri"/>
                <a:cs typeface="Calibri"/>
              </a:rPr>
              <a:t> </a:t>
            </a:r>
            <a:r>
              <a:rPr sz="2000" dirty="0">
                <a:latin typeface="Calibri"/>
                <a:cs typeface="Calibri"/>
              </a:rPr>
              <a:t>-</a:t>
            </a:r>
            <a:r>
              <a:rPr sz="2000" spc="-40" dirty="0">
                <a:latin typeface="Calibri"/>
                <a:cs typeface="Calibri"/>
              </a:rPr>
              <a:t> </a:t>
            </a:r>
            <a:r>
              <a:rPr sz="2000" dirty="0">
                <a:latin typeface="Calibri"/>
                <a:cs typeface="Calibri"/>
              </a:rPr>
              <a:t>Save</a:t>
            </a:r>
            <a:r>
              <a:rPr sz="2000" spc="-50" dirty="0">
                <a:latin typeface="Calibri"/>
                <a:cs typeface="Calibri"/>
              </a:rPr>
              <a:t> </a:t>
            </a:r>
            <a:r>
              <a:rPr sz="2000" dirty="0">
                <a:latin typeface="Calibri"/>
                <a:cs typeface="Calibri"/>
              </a:rPr>
              <a:t>text</a:t>
            </a:r>
            <a:r>
              <a:rPr sz="2000" spc="-20" dirty="0">
                <a:latin typeface="Calibri"/>
                <a:cs typeface="Calibri"/>
              </a:rPr>
              <a:t> </a:t>
            </a:r>
            <a:r>
              <a:rPr sz="2000" spc="-10" dirty="0">
                <a:latin typeface="Calibri"/>
                <a:cs typeface="Calibri"/>
              </a:rPr>
              <a:t>output as...</a:t>
            </a:r>
            <a:endParaRPr sz="2000">
              <a:latin typeface="Calibri"/>
              <a:cs typeface="Calibri"/>
            </a:endParaRPr>
          </a:p>
        </p:txBody>
      </p:sp>
      <p:pic>
        <p:nvPicPr>
          <p:cNvPr id="3" name="object 3"/>
          <p:cNvPicPr/>
          <p:nvPr/>
        </p:nvPicPr>
        <p:blipFill>
          <a:blip r:embed="rId2" cstate="print"/>
          <a:stretch>
            <a:fillRect/>
          </a:stretch>
        </p:blipFill>
        <p:spPr>
          <a:xfrm>
            <a:off x="533400" y="2133600"/>
            <a:ext cx="9372600" cy="440055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59459" y="2859087"/>
            <a:ext cx="11099800" cy="1755775"/>
          </a:xfrm>
          <a:prstGeom prst="rect">
            <a:avLst/>
          </a:prstGeom>
        </p:spPr>
        <p:txBody>
          <a:bodyPr vert="horz" wrap="square" lIns="0" tIns="13335" rIns="0" bIns="0" rtlCol="0">
            <a:spAutoFit/>
          </a:bodyPr>
          <a:lstStyle/>
          <a:p>
            <a:pPr marL="12700">
              <a:lnSpc>
                <a:spcPct val="100000"/>
              </a:lnSpc>
              <a:spcBef>
                <a:spcPts val="105"/>
              </a:spcBef>
            </a:pPr>
            <a:r>
              <a:rPr sz="5400" dirty="0">
                <a:solidFill>
                  <a:srgbClr val="006FC0"/>
                </a:solidFill>
                <a:latin typeface="Segoe UI Semibold"/>
                <a:cs typeface="Segoe UI Semibold"/>
              </a:rPr>
              <a:t>PCA</a:t>
            </a:r>
            <a:r>
              <a:rPr sz="5400" spc="-35" dirty="0">
                <a:solidFill>
                  <a:srgbClr val="006FC0"/>
                </a:solidFill>
                <a:latin typeface="Segoe UI Semibold"/>
                <a:cs typeface="Segoe UI Semibold"/>
              </a:rPr>
              <a:t> </a:t>
            </a:r>
            <a:r>
              <a:rPr sz="5400" spc="-30" dirty="0">
                <a:solidFill>
                  <a:srgbClr val="006FC0"/>
                </a:solidFill>
                <a:latin typeface="Segoe UI Semibold"/>
                <a:cs typeface="Segoe UI Semibold"/>
              </a:rPr>
              <a:t>-</a:t>
            </a:r>
            <a:r>
              <a:rPr sz="5400" spc="-885" dirty="0">
                <a:solidFill>
                  <a:srgbClr val="006FC0"/>
                </a:solidFill>
                <a:latin typeface="Segoe UI Semibold"/>
                <a:cs typeface="Segoe UI Semibold"/>
              </a:rPr>
              <a:t> </a:t>
            </a:r>
            <a:r>
              <a:rPr sz="5400" dirty="0">
                <a:solidFill>
                  <a:srgbClr val="006FC0"/>
                </a:solidFill>
                <a:latin typeface="Segoe UI Semibold"/>
                <a:cs typeface="Segoe UI Semibold"/>
              </a:rPr>
              <a:t>Principal</a:t>
            </a:r>
            <a:r>
              <a:rPr sz="5400" spc="-145" dirty="0">
                <a:solidFill>
                  <a:srgbClr val="006FC0"/>
                </a:solidFill>
                <a:latin typeface="Segoe UI Semibold"/>
                <a:cs typeface="Segoe UI Semibold"/>
              </a:rPr>
              <a:t> </a:t>
            </a:r>
            <a:r>
              <a:rPr sz="5400" dirty="0">
                <a:solidFill>
                  <a:srgbClr val="006FC0"/>
                </a:solidFill>
                <a:latin typeface="Segoe UI Semibold"/>
                <a:cs typeface="Segoe UI Semibold"/>
              </a:rPr>
              <a:t>Component</a:t>
            </a:r>
            <a:r>
              <a:rPr sz="5400" spc="-90" dirty="0">
                <a:solidFill>
                  <a:srgbClr val="006FC0"/>
                </a:solidFill>
                <a:latin typeface="Segoe UI Semibold"/>
                <a:cs typeface="Segoe UI Semibold"/>
              </a:rPr>
              <a:t> </a:t>
            </a:r>
            <a:r>
              <a:rPr sz="5400" spc="-10" dirty="0">
                <a:solidFill>
                  <a:srgbClr val="006FC0"/>
                </a:solidFill>
                <a:latin typeface="Segoe UI Semibold"/>
                <a:cs typeface="Segoe UI Semibold"/>
              </a:rPr>
              <a:t>Analysis</a:t>
            </a:r>
            <a:endParaRPr sz="5400">
              <a:latin typeface="Segoe UI Semibold"/>
              <a:cs typeface="Segoe UI Semibold"/>
            </a:endParaRPr>
          </a:p>
          <a:p>
            <a:pPr marL="1658620" marR="1901825" indent="-305435">
              <a:lnSpc>
                <a:spcPct val="101899"/>
              </a:lnSpc>
              <a:spcBef>
                <a:spcPts val="1870"/>
              </a:spcBef>
            </a:pPr>
            <a:r>
              <a:rPr sz="2150" spc="10" dirty="0">
                <a:solidFill>
                  <a:srgbClr val="7E7E7E"/>
                </a:solidFill>
                <a:latin typeface="Segoe UI Light"/>
                <a:cs typeface="Segoe UI Light"/>
              </a:rPr>
              <a:t>-</a:t>
            </a:r>
            <a:r>
              <a:rPr sz="2150" spc="160" dirty="0">
                <a:solidFill>
                  <a:srgbClr val="7E7E7E"/>
                </a:solidFill>
                <a:latin typeface="Segoe UI Light"/>
                <a:cs typeface="Segoe UI Light"/>
              </a:rPr>
              <a:t> </a:t>
            </a:r>
            <a:r>
              <a:rPr sz="2150" spc="10" dirty="0">
                <a:solidFill>
                  <a:srgbClr val="7E7E7E"/>
                </a:solidFill>
                <a:latin typeface="Segoe UI Light"/>
                <a:cs typeface="Segoe UI Light"/>
              </a:rPr>
              <a:t>Creating</a:t>
            </a:r>
            <a:r>
              <a:rPr sz="2150" spc="-160" dirty="0">
                <a:solidFill>
                  <a:srgbClr val="7E7E7E"/>
                </a:solidFill>
                <a:latin typeface="Segoe UI Light"/>
                <a:cs typeface="Segoe UI Light"/>
              </a:rPr>
              <a:t> </a:t>
            </a:r>
            <a:r>
              <a:rPr sz="2150" spc="80" dirty="0">
                <a:solidFill>
                  <a:srgbClr val="7E7E7E"/>
                </a:solidFill>
                <a:latin typeface="Segoe UI Light"/>
                <a:cs typeface="Segoe UI Light"/>
              </a:rPr>
              <a:t>new</a:t>
            </a:r>
            <a:r>
              <a:rPr sz="2150" spc="-110" dirty="0">
                <a:solidFill>
                  <a:srgbClr val="7E7E7E"/>
                </a:solidFill>
                <a:latin typeface="Segoe UI Light"/>
                <a:cs typeface="Segoe UI Light"/>
              </a:rPr>
              <a:t> </a:t>
            </a:r>
            <a:r>
              <a:rPr sz="2150" spc="10" dirty="0">
                <a:solidFill>
                  <a:srgbClr val="7E7E7E"/>
                </a:solidFill>
                <a:latin typeface="Segoe UI Light"/>
                <a:cs typeface="Segoe UI Light"/>
              </a:rPr>
              <a:t>variables/components</a:t>
            </a:r>
            <a:r>
              <a:rPr sz="2150" spc="-80" dirty="0">
                <a:solidFill>
                  <a:srgbClr val="7E7E7E"/>
                </a:solidFill>
                <a:latin typeface="Segoe UI Light"/>
                <a:cs typeface="Segoe UI Light"/>
              </a:rPr>
              <a:t> </a:t>
            </a:r>
            <a:r>
              <a:rPr sz="2150" spc="50" dirty="0">
                <a:solidFill>
                  <a:srgbClr val="7E7E7E"/>
                </a:solidFill>
                <a:latin typeface="Segoe UI Light"/>
                <a:cs typeface="Segoe UI Light"/>
              </a:rPr>
              <a:t>that</a:t>
            </a:r>
            <a:r>
              <a:rPr sz="2150" spc="-114" dirty="0">
                <a:solidFill>
                  <a:srgbClr val="7E7E7E"/>
                </a:solidFill>
                <a:latin typeface="Segoe UI Light"/>
                <a:cs typeface="Segoe UI Light"/>
              </a:rPr>
              <a:t> </a:t>
            </a:r>
            <a:r>
              <a:rPr sz="2150" spc="10" dirty="0">
                <a:solidFill>
                  <a:srgbClr val="7E7E7E"/>
                </a:solidFill>
                <a:latin typeface="Segoe UI Light"/>
                <a:cs typeface="Segoe UI Light"/>
              </a:rPr>
              <a:t>are</a:t>
            </a:r>
            <a:r>
              <a:rPr sz="2150" spc="60" dirty="0">
                <a:solidFill>
                  <a:srgbClr val="7E7E7E"/>
                </a:solidFill>
                <a:latin typeface="Segoe UI Light"/>
                <a:cs typeface="Segoe UI Light"/>
              </a:rPr>
              <a:t> </a:t>
            </a:r>
            <a:r>
              <a:rPr sz="2150" spc="10" dirty="0">
                <a:solidFill>
                  <a:srgbClr val="7E7E7E"/>
                </a:solidFill>
                <a:latin typeface="Segoe UI Light"/>
                <a:cs typeface="Segoe UI Light"/>
              </a:rPr>
              <a:t>a</a:t>
            </a:r>
            <a:r>
              <a:rPr sz="2150" spc="90" dirty="0">
                <a:solidFill>
                  <a:srgbClr val="7E7E7E"/>
                </a:solidFill>
                <a:latin typeface="Segoe UI Light"/>
                <a:cs typeface="Segoe UI Light"/>
              </a:rPr>
              <a:t> </a:t>
            </a:r>
            <a:r>
              <a:rPr sz="2150" spc="50" dirty="0">
                <a:solidFill>
                  <a:srgbClr val="7E7E7E"/>
                </a:solidFill>
                <a:latin typeface="Segoe UI Light"/>
                <a:cs typeface="Segoe UI Light"/>
              </a:rPr>
              <a:t>linear</a:t>
            </a:r>
            <a:r>
              <a:rPr sz="2150" spc="-114" dirty="0">
                <a:solidFill>
                  <a:srgbClr val="7E7E7E"/>
                </a:solidFill>
                <a:latin typeface="Segoe UI Light"/>
                <a:cs typeface="Segoe UI Light"/>
              </a:rPr>
              <a:t> </a:t>
            </a:r>
            <a:r>
              <a:rPr sz="2150" spc="-10" dirty="0">
                <a:solidFill>
                  <a:srgbClr val="7E7E7E"/>
                </a:solidFill>
                <a:latin typeface="Segoe UI Light"/>
                <a:cs typeface="Segoe UI Light"/>
              </a:rPr>
              <a:t>combination </a:t>
            </a:r>
            <a:r>
              <a:rPr sz="2150" dirty="0">
                <a:solidFill>
                  <a:srgbClr val="7E7E7E"/>
                </a:solidFill>
                <a:latin typeface="Segoe UI Light"/>
                <a:cs typeface="Segoe UI Light"/>
              </a:rPr>
              <a:t>of</a:t>
            </a:r>
            <a:r>
              <a:rPr sz="2150" spc="240" dirty="0">
                <a:solidFill>
                  <a:srgbClr val="7E7E7E"/>
                </a:solidFill>
                <a:latin typeface="Segoe UI Light"/>
                <a:cs typeface="Segoe UI Light"/>
              </a:rPr>
              <a:t> </a:t>
            </a:r>
            <a:r>
              <a:rPr sz="2150" spc="75" dirty="0">
                <a:solidFill>
                  <a:srgbClr val="7E7E7E"/>
                </a:solidFill>
                <a:latin typeface="Segoe UI Light"/>
                <a:cs typeface="Segoe UI Light"/>
              </a:rPr>
              <a:t>the</a:t>
            </a:r>
            <a:r>
              <a:rPr sz="2150" spc="-45" dirty="0">
                <a:solidFill>
                  <a:srgbClr val="7E7E7E"/>
                </a:solidFill>
                <a:latin typeface="Segoe UI Light"/>
                <a:cs typeface="Segoe UI Light"/>
              </a:rPr>
              <a:t> </a:t>
            </a:r>
            <a:r>
              <a:rPr sz="2150" dirty="0">
                <a:solidFill>
                  <a:srgbClr val="7E7E7E"/>
                </a:solidFill>
                <a:latin typeface="Segoe UI Light"/>
                <a:cs typeface="Segoe UI Light"/>
              </a:rPr>
              <a:t>original</a:t>
            </a:r>
            <a:r>
              <a:rPr sz="2150" spc="-25" dirty="0">
                <a:solidFill>
                  <a:srgbClr val="7E7E7E"/>
                </a:solidFill>
                <a:latin typeface="Segoe UI Light"/>
                <a:cs typeface="Segoe UI Light"/>
              </a:rPr>
              <a:t> </a:t>
            </a:r>
            <a:r>
              <a:rPr sz="2150" dirty="0">
                <a:solidFill>
                  <a:srgbClr val="7E7E7E"/>
                </a:solidFill>
                <a:latin typeface="Segoe UI Light"/>
                <a:cs typeface="Segoe UI Light"/>
              </a:rPr>
              <a:t>variables</a:t>
            </a:r>
            <a:r>
              <a:rPr sz="2150" spc="25" dirty="0">
                <a:solidFill>
                  <a:srgbClr val="7E7E7E"/>
                </a:solidFill>
                <a:latin typeface="Segoe UI Light"/>
                <a:cs typeface="Segoe UI Light"/>
              </a:rPr>
              <a:t> </a:t>
            </a:r>
            <a:r>
              <a:rPr sz="2150" dirty="0">
                <a:solidFill>
                  <a:srgbClr val="7E7E7E"/>
                </a:solidFill>
                <a:latin typeface="Segoe UI Light"/>
                <a:cs typeface="Segoe UI Light"/>
              </a:rPr>
              <a:t>without</a:t>
            </a:r>
            <a:r>
              <a:rPr sz="2150" spc="-35" dirty="0">
                <a:solidFill>
                  <a:srgbClr val="7E7E7E"/>
                </a:solidFill>
                <a:latin typeface="Segoe UI Light"/>
                <a:cs typeface="Segoe UI Light"/>
              </a:rPr>
              <a:t> </a:t>
            </a:r>
            <a:r>
              <a:rPr sz="2150" dirty="0">
                <a:solidFill>
                  <a:srgbClr val="7E7E7E"/>
                </a:solidFill>
                <a:latin typeface="Segoe UI Light"/>
                <a:cs typeface="Segoe UI Light"/>
              </a:rPr>
              <a:t>substantial</a:t>
            </a:r>
            <a:r>
              <a:rPr sz="2150" spc="-65" dirty="0">
                <a:solidFill>
                  <a:srgbClr val="7E7E7E"/>
                </a:solidFill>
                <a:latin typeface="Segoe UI Light"/>
                <a:cs typeface="Segoe UI Light"/>
              </a:rPr>
              <a:t> </a:t>
            </a:r>
            <a:r>
              <a:rPr sz="2150" dirty="0">
                <a:solidFill>
                  <a:srgbClr val="7E7E7E"/>
                </a:solidFill>
                <a:latin typeface="Segoe UI Light"/>
                <a:cs typeface="Segoe UI Light"/>
              </a:rPr>
              <a:t>loss</a:t>
            </a:r>
            <a:r>
              <a:rPr sz="2150" spc="110" dirty="0">
                <a:solidFill>
                  <a:srgbClr val="7E7E7E"/>
                </a:solidFill>
                <a:latin typeface="Segoe UI Light"/>
                <a:cs typeface="Segoe UI Light"/>
              </a:rPr>
              <a:t> </a:t>
            </a:r>
            <a:r>
              <a:rPr sz="2150" dirty="0">
                <a:solidFill>
                  <a:srgbClr val="7E7E7E"/>
                </a:solidFill>
                <a:latin typeface="Segoe UI Light"/>
                <a:cs typeface="Segoe UI Light"/>
              </a:rPr>
              <a:t>of</a:t>
            </a:r>
            <a:r>
              <a:rPr sz="2150" spc="210" dirty="0">
                <a:solidFill>
                  <a:srgbClr val="7E7E7E"/>
                </a:solidFill>
                <a:latin typeface="Segoe UI Light"/>
                <a:cs typeface="Segoe UI Light"/>
              </a:rPr>
              <a:t> </a:t>
            </a:r>
            <a:r>
              <a:rPr sz="2150" spc="-10" dirty="0">
                <a:solidFill>
                  <a:srgbClr val="7E7E7E"/>
                </a:solidFill>
                <a:latin typeface="Segoe UI Light"/>
                <a:cs typeface="Segoe UI Light"/>
              </a:rPr>
              <a:t>information</a:t>
            </a:r>
            <a:endParaRPr sz="2150">
              <a:latin typeface="Segoe UI Light"/>
              <a:cs typeface="Segoe UI Light"/>
            </a:endParaRPr>
          </a:p>
        </p:txBody>
      </p:sp>
      <p:sp>
        <p:nvSpPr>
          <p:cNvPr id="3" name="object 3"/>
          <p:cNvSpPr/>
          <p:nvPr/>
        </p:nvSpPr>
        <p:spPr>
          <a:xfrm>
            <a:off x="4729226" y="576326"/>
            <a:ext cx="2514600" cy="0"/>
          </a:xfrm>
          <a:custGeom>
            <a:avLst/>
            <a:gdLst/>
            <a:ahLst/>
            <a:cxnLst/>
            <a:rect l="l" t="t" r="r" b="b"/>
            <a:pathLst>
              <a:path w="2514600">
                <a:moveTo>
                  <a:pt x="0" y="0"/>
                </a:moveTo>
                <a:lnTo>
                  <a:pt x="2514092" y="0"/>
                </a:lnTo>
              </a:path>
            </a:pathLst>
          </a:custGeom>
          <a:ln w="9534">
            <a:solidFill>
              <a:srgbClr val="BCBCBC"/>
            </a:solidFill>
          </a:ln>
        </p:spPr>
        <p:txBody>
          <a:bodyPr wrap="square" lIns="0" tIns="0" rIns="0" bIns="0" rtlCol="0"/>
          <a:lstStyle/>
          <a:p>
            <a:endParaRPr/>
          </a:p>
        </p:txBody>
      </p:sp>
      <p:sp>
        <p:nvSpPr>
          <p:cNvPr id="4" name="object 4"/>
          <p:cNvSpPr/>
          <p:nvPr/>
        </p:nvSpPr>
        <p:spPr>
          <a:xfrm>
            <a:off x="4714875" y="1695431"/>
            <a:ext cx="2524125" cy="66675"/>
          </a:xfrm>
          <a:custGeom>
            <a:avLst/>
            <a:gdLst/>
            <a:ahLst/>
            <a:cxnLst/>
            <a:rect l="l" t="t" r="r" b="b"/>
            <a:pathLst>
              <a:path w="2524125" h="66675">
                <a:moveTo>
                  <a:pt x="2523871" y="0"/>
                </a:moveTo>
                <a:lnTo>
                  <a:pt x="0" y="0"/>
                </a:lnTo>
                <a:lnTo>
                  <a:pt x="0" y="66313"/>
                </a:lnTo>
                <a:lnTo>
                  <a:pt x="2523871" y="66313"/>
                </a:lnTo>
                <a:lnTo>
                  <a:pt x="2523871" y="0"/>
                </a:lnTo>
                <a:close/>
              </a:path>
            </a:pathLst>
          </a:custGeom>
          <a:solidFill>
            <a:srgbClr val="BCBCBC"/>
          </a:solidFill>
        </p:spPr>
        <p:txBody>
          <a:bodyPr wrap="square" lIns="0" tIns="0" rIns="0" bIns="0" rtlCol="0"/>
          <a:lstStyle/>
          <a:p>
            <a:endParaRPr/>
          </a:p>
        </p:txBody>
      </p:sp>
      <p:sp>
        <p:nvSpPr>
          <p:cNvPr id="5" name="object 5"/>
          <p:cNvSpPr txBox="1">
            <a:spLocks noGrp="1"/>
          </p:cNvSpPr>
          <p:nvPr>
            <p:ph type="title"/>
          </p:nvPr>
        </p:nvSpPr>
        <p:spPr>
          <a:xfrm>
            <a:off x="5271515" y="617601"/>
            <a:ext cx="826769" cy="1170305"/>
          </a:xfrm>
          <a:prstGeom prst="rect">
            <a:avLst/>
          </a:prstGeom>
        </p:spPr>
        <p:txBody>
          <a:bodyPr vert="horz" wrap="square" lIns="0" tIns="13970" rIns="0" bIns="0" rtlCol="0">
            <a:spAutoFit/>
          </a:bodyPr>
          <a:lstStyle/>
          <a:p>
            <a:pPr marL="12700">
              <a:lnSpc>
                <a:spcPct val="100000"/>
              </a:lnSpc>
              <a:spcBef>
                <a:spcPts val="110"/>
              </a:spcBef>
            </a:pPr>
            <a:r>
              <a:rPr sz="7500" spc="-25" dirty="0">
                <a:solidFill>
                  <a:srgbClr val="BCBCBC"/>
                </a:solidFill>
                <a:latin typeface="Microsoft Sans Serif"/>
                <a:cs typeface="Microsoft Sans Serif"/>
              </a:rPr>
              <a:t>III</a:t>
            </a:r>
            <a:endParaRPr sz="7500">
              <a:latin typeface="Microsoft Sans Serif"/>
              <a:cs typeface="Microsoft Sans Serif"/>
            </a:endParaRPr>
          </a:p>
        </p:txBody>
      </p:sp>
      <p:pic>
        <p:nvPicPr>
          <p:cNvPr id="6" name="object 6"/>
          <p:cNvPicPr/>
          <p:nvPr/>
        </p:nvPicPr>
        <p:blipFill>
          <a:blip r:embed="rId2" cstate="print"/>
          <a:stretch>
            <a:fillRect/>
          </a:stretch>
        </p:blipFill>
        <p:spPr>
          <a:xfrm>
            <a:off x="10848975" y="238125"/>
            <a:ext cx="962025" cy="1295400"/>
          </a:xfrm>
          <a:prstGeom prst="rect">
            <a:avLst/>
          </a:prstGeom>
        </p:spPr>
      </p:pic>
      <p:sp>
        <p:nvSpPr>
          <p:cNvPr id="7" name="object 7"/>
          <p:cNvSpPr txBox="1"/>
          <p:nvPr/>
        </p:nvSpPr>
        <p:spPr>
          <a:xfrm>
            <a:off x="10888344" y="1578673"/>
            <a:ext cx="980440" cy="300355"/>
          </a:xfrm>
          <a:prstGeom prst="rect">
            <a:avLst/>
          </a:prstGeom>
        </p:spPr>
        <p:txBody>
          <a:bodyPr vert="horz" wrap="square" lIns="0" tIns="12700" rIns="0" bIns="0" rtlCol="0">
            <a:spAutoFit/>
          </a:bodyPr>
          <a:lstStyle/>
          <a:p>
            <a:pPr marL="12700">
              <a:lnSpc>
                <a:spcPct val="100000"/>
              </a:lnSpc>
              <a:spcBef>
                <a:spcPts val="100"/>
              </a:spcBef>
            </a:pPr>
            <a:r>
              <a:rPr sz="1800" spc="-10" dirty="0">
                <a:solidFill>
                  <a:srgbClr val="BDBDBD"/>
                </a:solidFill>
                <a:latin typeface="Calibri"/>
                <a:cs typeface="Calibri"/>
              </a:rPr>
              <a:t>MultiSpec</a:t>
            </a:r>
            <a:endParaRPr sz="1800">
              <a:latin typeface="Calibri"/>
              <a:cs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5486400" y="238125"/>
            <a:ext cx="6515100" cy="6162675"/>
          </a:xfrm>
          <a:prstGeom prst="rect">
            <a:avLst/>
          </a:prstGeom>
        </p:spPr>
      </p:pic>
      <p:sp>
        <p:nvSpPr>
          <p:cNvPr id="3" name="object 3"/>
          <p:cNvSpPr txBox="1"/>
          <p:nvPr/>
        </p:nvSpPr>
        <p:spPr>
          <a:xfrm>
            <a:off x="310197" y="196532"/>
            <a:ext cx="1964689" cy="1130300"/>
          </a:xfrm>
          <a:prstGeom prst="rect">
            <a:avLst/>
          </a:prstGeom>
        </p:spPr>
        <p:txBody>
          <a:bodyPr vert="horz" wrap="square" lIns="0" tIns="12700" rIns="0" bIns="0" rtlCol="0">
            <a:spAutoFit/>
          </a:bodyPr>
          <a:lstStyle/>
          <a:p>
            <a:pPr marL="12700">
              <a:lnSpc>
                <a:spcPct val="100000"/>
              </a:lnSpc>
              <a:spcBef>
                <a:spcPts val="100"/>
              </a:spcBef>
            </a:pPr>
            <a:r>
              <a:rPr sz="1800" b="1" dirty="0">
                <a:latin typeface="Calibri"/>
                <a:cs typeface="Calibri"/>
              </a:rPr>
              <a:t>1.)</a:t>
            </a:r>
            <a:r>
              <a:rPr sz="1800" b="1" spc="-35" dirty="0">
                <a:latin typeface="Calibri"/>
                <a:cs typeface="Calibri"/>
              </a:rPr>
              <a:t> </a:t>
            </a:r>
            <a:r>
              <a:rPr sz="1800" b="1" dirty="0">
                <a:latin typeface="Calibri"/>
                <a:cs typeface="Calibri"/>
              </a:rPr>
              <a:t>Open</a:t>
            </a:r>
            <a:r>
              <a:rPr sz="1800" b="1" spc="15" dirty="0">
                <a:latin typeface="Calibri"/>
                <a:cs typeface="Calibri"/>
              </a:rPr>
              <a:t> </a:t>
            </a:r>
            <a:r>
              <a:rPr sz="1800" b="1" spc="-20" dirty="0">
                <a:latin typeface="Calibri"/>
                <a:cs typeface="Calibri"/>
              </a:rPr>
              <a:t>image</a:t>
            </a:r>
            <a:endParaRPr sz="1800">
              <a:latin typeface="Calibri"/>
              <a:cs typeface="Calibri"/>
            </a:endParaRPr>
          </a:p>
          <a:p>
            <a:pPr marL="12700">
              <a:lnSpc>
                <a:spcPct val="100000"/>
              </a:lnSpc>
              <a:spcBef>
                <a:spcPts val="20"/>
              </a:spcBef>
              <a:tabLst>
                <a:tab pos="488950" algn="l"/>
                <a:tab pos="717550" algn="l"/>
                <a:tab pos="1375410" algn="l"/>
              </a:tabLst>
            </a:pPr>
            <a:r>
              <a:rPr sz="1800" i="1" spc="-20" dirty="0">
                <a:solidFill>
                  <a:srgbClr val="FF0000"/>
                </a:solidFill>
                <a:latin typeface="Calibri"/>
                <a:cs typeface="Calibri"/>
              </a:rPr>
              <a:t>File</a:t>
            </a:r>
            <a:r>
              <a:rPr sz="1800" i="1" dirty="0">
                <a:solidFill>
                  <a:srgbClr val="FF0000"/>
                </a:solidFill>
                <a:latin typeface="Calibri"/>
                <a:cs typeface="Calibri"/>
              </a:rPr>
              <a:t>	</a:t>
            </a:r>
            <a:r>
              <a:rPr sz="1800" i="1" spc="-50" dirty="0">
                <a:solidFill>
                  <a:srgbClr val="FF0000"/>
                </a:solidFill>
                <a:latin typeface="Calibri"/>
                <a:cs typeface="Calibri"/>
              </a:rPr>
              <a:t>-</a:t>
            </a:r>
            <a:r>
              <a:rPr sz="1800" i="1" dirty="0">
                <a:solidFill>
                  <a:srgbClr val="FF0000"/>
                </a:solidFill>
                <a:latin typeface="Calibri"/>
                <a:cs typeface="Calibri"/>
              </a:rPr>
              <a:t>	</a:t>
            </a:r>
            <a:r>
              <a:rPr sz="1800" i="1" spc="-20" dirty="0">
                <a:solidFill>
                  <a:srgbClr val="FF0000"/>
                </a:solidFill>
                <a:latin typeface="Calibri"/>
                <a:cs typeface="Calibri"/>
              </a:rPr>
              <a:t>Open</a:t>
            </a:r>
            <a:r>
              <a:rPr sz="1800" i="1" dirty="0">
                <a:solidFill>
                  <a:srgbClr val="FF0000"/>
                </a:solidFill>
                <a:latin typeface="Calibri"/>
                <a:cs typeface="Calibri"/>
              </a:rPr>
              <a:t>	</a:t>
            </a:r>
            <a:r>
              <a:rPr sz="1800" i="1" spc="-10" dirty="0">
                <a:solidFill>
                  <a:srgbClr val="FF0000"/>
                </a:solidFill>
                <a:latin typeface="Calibri"/>
                <a:cs typeface="Calibri"/>
              </a:rPr>
              <a:t>Image</a:t>
            </a:r>
            <a:endParaRPr sz="1800">
              <a:latin typeface="Calibri"/>
              <a:cs typeface="Calibri"/>
            </a:endParaRPr>
          </a:p>
          <a:p>
            <a:pPr>
              <a:lnSpc>
                <a:spcPct val="100000"/>
              </a:lnSpc>
            </a:pPr>
            <a:endParaRPr sz="1800">
              <a:latin typeface="Calibri"/>
              <a:cs typeface="Calibri"/>
            </a:endParaRPr>
          </a:p>
          <a:p>
            <a:pPr marL="12700">
              <a:lnSpc>
                <a:spcPct val="100000"/>
              </a:lnSpc>
              <a:tabLst>
                <a:tab pos="355600" algn="l"/>
                <a:tab pos="1499235" algn="l"/>
              </a:tabLst>
            </a:pPr>
            <a:r>
              <a:rPr sz="1800" b="1" spc="-25" dirty="0">
                <a:latin typeface="Calibri"/>
                <a:cs typeface="Calibri"/>
              </a:rPr>
              <a:t>2.</a:t>
            </a:r>
            <a:r>
              <a:rPr sz="1800" b="1" dirty="0">
                <a:latin typeface="Calibri"/>
                <a:cs typeface="Calibri"/>
              </a:rPr>
              <a:t>	</a:t>
            </a:r>
            <a:r>
              <a:rPr sz="1800" b="1" spc="-10" dirty="0">
                <a:latin typeface="Calibri"/>
                <a:cs typeface="Calibri"/>
              </a:rPr>
              <a:t>Transform</a:t>
            </a:r>
            <a:r>
              <a:rPr sz="1800" b="1" dirty="0">
                <a:latin typeface="Calibri"/>
                <a:cs typeface="Calibri"/>
              </a:rPr>
              <a:t>	</a:t>
            </a:r>
            <a:r>
              <a:rPr sz="1800" b="1" spc="-25" dirty="0">
                <a:latin typeface="Calibri"/>
                <a:cs typeface="Calibri"/>
              </a:rPr>
              <a:t>the</a:t>
            </a:r>
            <a:endParaRPr sz="1800">
              <a:latin typeface="Calibri"/>
              <a:cs typeface="Calibri"/>
            </a:endParaRPr>
          </a:p>
        </p:txBody>
      </p:sp>
      <p:sp>
        <p:nvSpPr>
          <p:cNvPr id="4" name="object 4"/>
          <p:cNvSpPr txBox="1"/>
          <p:nvPr/>
        </p:nvSpPr>
        <p:spPr>
          <a:xfrm>
            <a:off x="2283460" y="1026477"/>
            <a:ext cx="3025775" cy="300355"/>
          </a:xfrm>
          <a:prstGeom prst="rect">
            <a:avLst/>
          </a:prstGeom>
        </p:spPr>
        <p:txBody>
          <a:bodyPr vert="horz" wrap="square" lIns="0" tIns="12700" rIns="0" bIns="0" rtlCol="0">
            <a:spAutoFit/>
          </a:bodyPr>
          <a:lstStyle/>
          <a:p>
            <a:pPr marL="12700">
              <a:lnSpc>
                <a:spcPct val="100000"/>
              </a:lnSpc>
              <a:spcBef>
                <a:spcPts val="100"/>
              </a:spcBef>
              <a:tabLst>
                <a:tab pos="765175" algn="l"/>
                <a:tab pos="1423035" algn="l"/>
                <a:tab pos="1908810" algn="l"/>
                <a:tab pos="2814320" algn="l"/>
              </a:tabLst>
            </a:pPr>
            <a:r>
              <a:rPr sz="1800" b="1" spc="-10" dirty="0">
                <a:latin typeface="Calibri"/>
                <a:cs typeface="Calibri"/>
              </a:rPr>
              <a:t>image</a:t>
            </a:r>
            <a:r>
              <a:rPr sz="1800" b="1" dirty="0">
                <a:latin typeface="Calibri"/>
                <a:cs typeface="Calibri"/>
              </a:rPr>
              <a:t>	</a:t>
            </a:r>
            <a:r>
              <a:rPr sz="1800" spc="-20" dirty="0">
                <a:latin typeface="Calibri"/>
                <a:cs typeface="Calibri"/>
              </a:rPr>
              <a:t>using</a:t>
            </a:r>
            <a:r>
              <a:rPr sz="1800" dirty="0">
                <a:latin typeface="Calibri"/>
                <a:cs typeface="Calibri"/>
              </a:rPr>
              <a:t>	</a:t>
            </a:r>
            <a:r>
              <a:rPr sz="1800" spc="-25" dirty="0">
                <a:latin typeface="Calibri"/>
                <a:cs typeface="Calibri"/>
              </a:rPr>
              <a:t>the</a:t>
            </a:r>
            <a:r>
              <a:rPr sz="1800" dirty="0">
                <a:latin typeface="Calibri"/>
                <a:cs typeface="Calibri"/>
              </a:rPr>
              <a:t>	</a:t>
            </a:r>
            <a:r>
              <a:rPr sz="1800" spc="-10" dirty="0">
                <a:latin typeface="Calibri"/>
                <a:cs typeface="Calibri"/>
              </a:rPr>
              <a:t>method</a:t>
            </a:r>
            <a:r>
              <a:rPr sz="1800" dirty="0">
                <a:latin typeface="Calibri"/>
                <a:cs typeface="Calibri"/>
              </a:rPr>
              <a:t>	</a:t>
            </a:r>
            <a:r>
              <a:rPr sz="1800" spc="-25" dirty="0">
                <a:latin typeface="Calibri"/>
                <a:cs typeface="Calibri"/>
              </a:rPr>
              <a:t>of</a:t>
            </a:r>
            <a:endParaRPr sz="1800">
              <a:latin typeface="Calibri"/>
              <a:cs typeface="Calibri"/>
            </a:endParaRPr>
          </a:p>
        </p:txBody>
      </p:sp>
      <p:sp>
        <p:nvSpPr>
          <p:cNvPr id="5" name="object 5"/>
          <p:cNvSpPr txBox="1"/>
          <p:nvPr/>
        </p:nvSpPr>
        <p:spPr>
          <a:xfrm>
            <a:off x="228282" y="1302956"/>
            <a:ext cx="5163185" cy="5326380"/>
          </a:xfrm>
          <a:prstGeom prst="rect">
            <a:avLst/>
          </a:prstGeom>
        </p:spPr>
        <p:txBody>
          <a:bodyPr vert="horz" wrap="square" lIns="0" tIns="13335" rIns="0" bIns="0" rtlCol="0">
            <a:spAutoFit/>
          </a:bodyPr>
          <a:lstStyle/>
          <a:p>
            <a:pPr marL="93980" marR="93980" algn="just">
              <a:lnSpc>
                <a:spcPct val="99700"/>
              </a:lnSpc>
              <a:spcBef>
                <a:spcPts val="105"/>
              </a:spcBef>
            </a:pPr>
            <a:r>
              <a:rPr sz="1800" dirty="0">
                <a:latin typeface="Calibri"/>
                <a:cs typeface="Calibri"/>
              </a:rPr>
              <a:t>principal</a:t>
            </a:r>
            <a:r>
              <a:rPr sz="1800" spc="305" dirty="0">
                <a:latin typeface="Calibri"/>
                <a:cs typeface="Calibri"/>
              </a:rPr>
              <a:t>  </a:t>
            </a:r>
            <a:r>
              <a:rPr sz="1800" dirty="0">
                <a:latin typeface="Calibri"/>
                <a:cs typeface="Calibri"/>
              </a:rPr>
              <a:t>components</a:t>
            </a:r>
            <a:r>
              <a:rPr sz="1800" spc="270" dirty="0">
                <a:latin typeface="Calibri"/>
                <a:cs typeface="Calibri"/>
              </a:rPr>
              <a:t>  </a:t>
            </a:r>
            <a:r>
              <a:rPr sz="1800" dirty="0">
                <a:latin typeface="Calibri"/>
                <a:cs typeface="Calibri"/>
              </a:rPr>
              <a:t>by</a:t>
            </a:r>
            <a:r>
              <a:rPr sz="1800" spc="290" dirty="0">
                <a:latin typeface="Calibri"/>
                <a:cs typeface="Calibri"/>
              </a:rPr>
              <a:t>  </a:t>
            </a:r>
            <a:r>
              <a:rPr sz="1800" dirty="0">
                <a:latin typeface="Calibri"/>
                <a:cs typeface="Calibri"/>
              </a:rPr>
              <a:t>selecting</a:t>
            </a:r>
            <a:r>
              <a:rPr sz="1800" spc="280" dirty="0">
                <a:latin typeface="Calibri"/>
                <a:cs typeface="Calibri"/>
              </a:rPr>
              <a:t>  </a:t>
            </a:r>
            <a:r>
              <a:rPr sz="1800" b="1" dirty="0">
                <a:latin typeface="Calibri"/>
                <a:cs typeface="Calibri"/>
              </a:rPr>
              <a:t>Processor</a:t>
            </a:r>
            <a:r>
              <a:rPr sz="1800" b="1" spc="310" dirty="0">
                <a:latin typeface="Calibri"/>
                <a:cs typeface="Calibri"/>
              </a:rPr>
              <a:t>  </a:t>
            </a:r>
            <a:r>
              <a:rPr sz="1800" b="1" spc="-50" dirty="0">
                <a:latin typeface="Calibri"/>
                <a:cs typeface="Calibri"/>
              </a:rPr>
              <a:t>– </a:t>
            </a:r>
            <a:r>
              <a:rPr sz="1800" b="1" dirty="0">
                <a:latin typeface="Calibri"/>
                <a:cs typeface="Calibri"/>
              </a:rPr>
              <a:t>Utilities</a:t>
            </a:r>
            <a:r>
              <a:rPr sz="1800" b="1" spc="175" dirty="0">
                <a:latin typeface="Calibri"/>
                <a:cs typeface="Calibri"/>
              </a:rPr>
              <a:t>  </a:t>
            </a:r>
            <a:r>
              <a:rPr sz="1800" b="1" dirty="0">
                <a:latin typeface="Calibri"/>
                <a:cs typeface="Calibri"/>
              </a:rPr>
              <a:t>–</a:t>
            </a:r>
            <a:r>
              <a:rPr sz="1800" b="1" spc="155" dirty="0">
                <a:latin typeface="Calibri"/>
                <a:cs typeface="Calibri"/>
              </a:rPr>
              <a:t>  </a:t>
            </a:r>
            <a:r>
              <a:rPr sz="1800" b="1" dirty="0">
                <a:latin typeface="Calibri"/>
                <a:cs typeface="Calibri"/>
              </a:rPr>
              <a:t>Principal</a:t>
            </a:r>
            <a:r>
              <a:rPr sz="1800" b="1" spc="125" dirty="0">
                <a:latin typeface="Calibri"/>
                <a:cs typeface="Calibri"/>
              </a:rPr>
              <a:t>  </a:t>
            </a:r>
            <a:r>
              <a:rPr sz="1800" b="1" dirty="0">
                <a:latin typeface="Calibri"/>
                <a:cs typeface="Calibri"/>
              </a:rPr>
              <a:t>Component</a:t>
            </a:r>
            <a:r>
              <a:rPr sz="1800" b="1" spc="110" dirty="0">
                <a:latin typeface="Calibri"/>
                <a:cs typeface="Calibri"/>
              </a:rPr>
              <a:t>  </a:t>
            </a:r>
            <a:r>
              <a:rPr sz="1800" b="1" dirty="0">
                <a:latin typeface="Calibri"/>
                <a:cs typeface="Calibri"/>
              </a:rPr>
              <a:t>Analysis</a:t>
            </a:r>
            <a:r>
              <a:rPr sz="1800" dirty="0">
                <a:latin typeface="Calibri"/>
                <a:cs typeface="Calibri"/>
              </a:rPr>
              <a:t>.</a:t>
            </a:r>
            <a:r>
              <a:rPr sz="1800" spc="150" dirty="0">
                <a:latin typeface="Calibri"/>
                <a:cs typeface="Calibri"/>
              </a:rPr>
              <a:t>  </a:t>
            </a:r>
            <a:r>
              <a:rPr sz="1800" dirty="0">
                <a:latin typeface="Calibri"/>
                <a:cs typeface="Calibri"/>
              </a:rPr>
              <a:t>In</a:t>
            </a:r>
            <a:r>
              <a:rPr sz="1800" spc="170" dirty="0">
                <a:latin typeface="Calibri"/>
                <a:cs typeface="Calibri"/>
              </a:rPr>
              <a:t>  </a:t>
            </a:r>
            <a:r>
              <a:rPr sz="1800" spc="-25" dirty="0">
                <a:latin typeface="Calibri"/>
                <a:cs typeface="Calibri"/>
              </a:rPr>
              <a:t>the </a:t>
            </a:r>
            <a:r>
              <a:rPr sz="1800" dirty="0">
                <a:latin typeface="Calibri"/>
                <a:cs typeface="Calibri"/>
              </a:rPr>
              <a:t>window</a:t>
            </a:r>
            <a:r>
              <a:rPr sz="1800" spc="470" dirty="0">
                <a:latin typeface="Calibri"/>
                <a:cs typeface="Calibri"/>
              </a:rPr>
              <a:t> </a:t>
            </a:r>
            <a:r>
              <a:rPr sz="1800" dirty="0">
                <a:latin typeface="Calibri"/>
                <a:cs typeface="Calibri"/>
              </a:rPr>
              <a:t>that</a:t>
            </a:r>
            <a:r>
              <a:rPr sz="1800" spc="480" dirty="0">
                <a:latin typeface="Calibri"/>
                <a:cs typeface="Calibri"/>
              </a:rPr>
              <a:t> </a:t>
            </a:r>
            <a:r>
              <a:rPr sz="1800" dirty="0">
                <a:latin typeface="Calibri"/>
                <a:cs typeface="Calibri"/>
              </a:rPr>
              <a:t>opens,</a:t>
            </a:r>
            <a:r>
              <a:rPr sz="1800" spc="480" dirty="0">
                <a:latin typeface="Calibri"/>
                <a:cs typeface="Calibri"/>
              </a:rPr>
              <a:t> </a:t>
            </a:r>
            <a:r>
              <a:rPr sz="1800" dirty="0">
                <a:latin typeface="Calibri"/>
                <a:cs typeface="Calibri"/>
              </a:rPr>
              <a:t>you</a:t>
            </a:r>
            <a:r>
              <a:rPr sz="1800" spc="50" dirty="0">
                <a:latin typeface="Calibri"/>
                <a:cs typeface="Calibri"/>
              </a:rPr>
              <a:t>  </a:t>
            </a:r>
            <a:r>
              <a:rPr sz="1800" dirty="0">
                <a:latin typeface="Calibri"/>
                <a:cs typeface="Calibri"/>
              </a:rPr>
              <a:t>can</a:t>
            </a:r>
            <a:r>
              <a:rPr sz="1800" spc="45" dirty="0">
                <a:latin typeface="Calibri"/>
                <a:cs typeface="Calibri"/>
              </a:rPr>
              <a:t>  </a:t>
            </a:r>
            <a:r>
              <a:rPr sz="1800" dirty="0">
                <a:latin typeface="Calibri"/>
                <a:cs typeface="Calibri"/>
              </a:rPr>
              <a:t>set</a:t>
            </a:r>
            <a:r>
              <a:rPr sz="1800" spc="484" dirty="0">
                <a:latin typeface="Calibri"/>
                <a:cs typeface="Calibri"/>
              </a:rPr>
              <a:t> </a:t>
            </a:r>
            <a:r>
              <a:rPr sz="1800" dirty="0">
                <a:latin typeface="Calibri"/>
                <a:cs typeface="Calibri"/>
              </a:rPr>
              <a:t>parameters</a:t>
            </a:r>
            <a:r>
              <a:rPr sz="1800" spc="455" dirty="0">
                <a:latin typeface="Calibri"/>
                <a:cs typeface="Calibri"/>
              </a:rPr>
              <a:t> </a:t>
            </a:r>
            <a:r>
              <a:rPr sz="1800" spc="-20" dirty="0">
                <a:latin typeface="Calibri"/>
                <a:cs typeface="Calibri"/>
              </a:rPr>
              <a:t>that </a:t>
            </a:r>
            <a:r>
              <a:rPr sz="1800" dirty="0">
                <a:latin typeface="Calibri"/>
                <a:cs typeface="Calibri"/>
              </a:rPr>
              <a:t>define</a:t>
            </a:r>
            <a:r>
              <a:rPr sz="1800" spc="55" dirty="0">
                <a:latin typeface="Calibri"/>
                <a:cs typeface="Calibri"/>
              </a:rPr>
              <a:t>  </a:t>
            </a:r>
            <a:r>
              <a:rPr sz="1800" dirty="0">
                <a:latin typeface="Calibri"/>
                <a:cs typeface="Calibri"/>
              </a:rPr>
              <a:t>the</a:t>
            </a:r>
            <a:r>
              <a:rPr sz="1800" spc="55" dirty="0">
                <a:latin typeface="Calibri"/>
                <a:cs typeface="Calibri"/>
              </a:rPr>
              <a:t>  </a:t>
            </a:r>
            <a:r>
              <a:rPr sz="1800" dirty="0">
                <a:latin typeface="Calibri"/>
                <a:cs typeface="Calibri"/>
              </a:rPr>
              <a:t>range</a:t>
            </a:r>
            <a:r>
              <a:rPr sz="1800" spc="50" dirty="0">
                <a:latin typeface="Calibri"/>
                <a:cs typeface="Calibri"/>
              </a:rPr>
              <a:t>  </a:t>
            </a:r>
            <a:r>
              <a:rPr sz="1800" dirty="0">
                <a:latin typeface="Calibri"/>
                <a:cs typeface="Calibri"/>
              </a:rPr>
              <a:t>of</a:t>
            </a:r>
            <a:r>
              <a:rPr sz="1800" spc="80" dirty="0">
                <a:latin typeface="Calibri"/>
                <a:cs typeface="Calibri"/>
              </a:rPr>
              <a:t>  </a:t>
            </a:r>
            <a:r>
              <a:rPr sz="1800" dirty="0">
                <a:latin typeface="Calibri"/>
                <a:cs typeface="Calibri"/>
              </a:rPr>
              <a:t>input</a:t>
            </a:r>
            <a:r>
              <a:rPr sz="1800" spc="55" dirty="0">
                <a:latin typeface="Calibri"/>
                <a:cs typeface="Calibri"/>
              </a:rPr>
              <a:t>  </a:t>
            </a:r>
            <a:r>
              <a:rPr sz="1800" dirty="0">
                <a:latin typeface="Calibri"/>
                <a:cs typeface="Calibri"/>
              </a:rPr>
              <a:t>data.</a:t>
            </a:r>
            <a:r>
              <a:rPr sz="1800" spc="45" dirty="0">
                <a:latin typeface="Calibri"/>
                <a:cs typeface="Calibri"/>
              </a:rPr>
              <a:t>  </a:t>
            </a:r>
            <a:r>
              <a:rPr sz="1800" dirty="0">
                <a:latin typeface="Calibri"/>
                <a:cs typeface="Calibri"/>
              </a:rPr>
              <a:t>The</a:t>
            </a:r>
            <a:r>
              <a:rPr sz="1800" spc="60" dirty="0">
                <a:latin typeface="Calibri"/>
                <a:cs typeface="Calibri"/>
              </a:rPr>
              <a:t>  </a:t>
            </a:r>
            <a:r>
              <a:rPr sz="1800" dirty="0">
                <a:latin typeface="Calibri"/>
                <a:cs typeface="Calibri"/>
              </a:rPr>
              <a:t>analysis</a:t>
            </a:r>
            <a:r>
              <a:rPr sz="1800" spc="495" dirty="0">
                <a:latin typeface="Calibri"/>
                <a:cs typeface="Calibri"/>
              </a:rPr>
              <a:t> </a:t>
            </a:r>
            <a:r>
              <a:rPr sz="1800" spc="-25" dirty="0">
                <a:latin typeface="Calibri"/>
                <a:cs typeface="Calibri"/>
              </a:rPr>
              <a:t>can </a:t>
            </a:r>
            <a:r>
              <a:rPr sz="1800" dirty="0">
                <a:latin typeface="Calibri"/>
                <a:cs typeface="Calibri"/>
              </a:rPr>
              <a:t>include</a:t>
            </a:r>
            <a:r>
              <a:rPr sz="1800" spc="204" dirty="0">
                <a:latin typeface="Calibri"/>
                <a:cs typeface="Calibri"/>
              </a:rPr>
              <a:t>  </a:t>
            </a:r>
            <a:r>
              <a:rPr sz="1800" dirty="0">
                <a:latin typeface="Calibri"/>
                <a:cs typeface="Calibri"/>
              </a:rPr>
              <a:t>all</a:t>
            </a:r>
            <a:r>
              <a:rPr sz="1800" spc="220" dirty="0">
                <a:latin typeface="Calibri"/>
                <a:cs typeface="Calibri"/>
              </a:rPr>
              <a:t>  </a:t>
            </a:r>
            <a:r>
              <a:rPr sz="1800" dirty="0">
                <a:latin typeface="Calibri"/>
                <a:cs typeface="Calibri"/>
              </a:rPr>
              <a:t>or</a:t>
            </a:r>
            <a:r>
              <a:rPr sz="1800" spc="190" dirty="0">
                <a:latin typeface="Calibri"/>
                <a:cs typeface="Calibri"/>
              </a:rPr>
              <a:t>  </a:t>
            </a:r>
            <a:r>
              <a:rPr sz="1800" dirty="0">
                <a:latin typeface="Calibri"/>
                <a:cs typeface="Calibri"/>
              </a:rPr>
              <a:t>only</a:t>
            </a:r>
            <a:r>
              <a:rPr sz="1800" spc="204" dirty="0">
                <a:latin typeface="Calibri"/>
                <a:cs typeface="Calibri"/>
              </a:rPr>
              <a:t>  </a:t>
            </a:r>
            <a:r>
              <a:rPr sz="1800" dirty="0">
                <a:latin typeface="Calibri"/>
                <a:cs typeface="Calibri"/>
              </a:rPr>
              <a:t>some</a:t>
            </a:r>
            <a:r>
              <a:rPr sz="1800" spc="204" dirty="0">
                <a:latin typeface="Calibri"/>
                <a:cs typeface="Calibri"/>
              </a:rPr>
              <a:t>  </a:t>
            </a:r>
            <a:r>
              <a:rPr sz="1800" dirty="0">
                <a:latin typeface="Calibri"/>
                <a:cs typeface="Calibri"/>
              </a:rPr>
              <a:t>of</a:t>
            </a:r>
            <a:r>
              <a:rPr sz="1800" spc="190" dirty="0">
                <a:latin typeface="Calibri"/>
                <a:cs typeface="Calibri"/>
              </a:rPr>
              <a:t>  </a:t>
            </a:r>
            <a:r>
              <a:rPr sz="1800" dirty="0">
                <a:latin typeface="Calibri"/>
                <a:cs typeface="Calibri"/>
              </a:rPr>
              <a:t>the</a:t>
            </a:r>
            <a:r>
              <a:rPr sz="1800" spc="204" dirty="0">
                <a:latin typeface="Calibri"/>
                <a:cs typeface="Calibri"/>
              </a:rPr>
              <a:t>  </a:t>
            </a:r>
            <a:r>
              <a:rPr sz="1800" dirty="0">
                <a:latin typeface="Calibri"/>
                <a:cs typeface="Calibri"/>
              </a:rPr>
              <a:t>bands</a:t>
            </a:r>
            <a:r>
              <a:rPr sz="1800" spc="190" dirty="0">
                <a:latin typeface="Calibri"/>
                <a:cs typeface="Calibri"/>
              </a:rPr>
              <a:t>  </a:t>
            </a:r>
            <a:r>
              <a:rPr sz="1800" dirty="0">
                <a:latin typeface="Calibri"/>
                <a:cs typeface="Calibri"/>
              </a:rPr>
              <a:t>of</a:t>
            </a:r>
            <a:r>
              <a:rPr sz="1800" spc="185" dirty="0">
                <a:latin typeface="Calibri"/>
                <a:cs typeface="Calibri"/>
              </a:rPr>
              <a:t>  </a:t>
            </a:r>
            <a:r>
              <a:rPr sz="1800" spc="-25" dirty="0">
                <a:latin typeface="Calibri"/>
                <a:cs typeface="Calibri"/>
              </a:rPr>
              <a:t>the </a:t>
            </a:r>
            <a:r>
              <a:rPr sz="1800" dirty="0">
                <a:latin typeface="Calibri"/>
                <a:cs typeface="Calibri"/>
              </a:rPr>
              <a:t>hyperspectral</a:t>
            </a:r>
            <a:r>
              <a:rPr sz="1800" spc="50" dirty="0">
                <a:latin typeface="Calibri"/>
                <a:cs typeface="Calibri"/>
              </a:rPr>
              <a:t>  </a:t>
            </a:r>
            <a:r>
              <a:rPr sz="1800" dirty="0">
                <a:latin typeface="Calibri"/>
                <a:cs typeface="Calibri"/>
              </a:rPr>
              <a:t>image</a:t>
            </a:r>
            <a:r>
              <a:rPr sz="1800" spc="465" dirty="0">
                <a:latin typeface="Calibri"/>
                <a:cs typeface="Calibri"/>
              </a:rPr>
              <a:t> </a:t>
            </a:r>
            <a:r>
              <a:rPr sz="1800" dirty="0">
                <a:latin typeface="Calibri"/>
                <a:cs typeface="Calibri"/>
              </a:rPr>
              <a:t>(Subset),</a:t>
            </a:r>
            <a:r>
              <a:rPr sz="1800" spc="459" dirty="0">
                <a:latin typeface="Calibri"/>
                <a:cs typeface="Calibri"/>
              </a:rPr>
              <a:t> </a:t>
            </a:r>
            <a:r>
              <a:rPr sz="1800" dirty="0">
                <a:latin typeface="Calibri"/>
                <a:cs typeface="Calibri"/>
              </a:rPr>
              <a:t>the</a:t>
            </a:r>
            <a:r>
              <a:rPr sz="1800" spc="465" dirty="0">
                <a:latin typeface="Calibri"/>
                <a:cs typeface="Calibri"/>
              </a:rPr>
              <a:t> </a:t>
            </a:r>
            <a:r>
              <a:rPr sz="1800" dirty="0">
                <a:latin typeface="Calibri"/>
                <a:cs typeface="Calibri"/>
              </a:rPr>
              <a:t>entire</a:t>
            </a:r>
            <a:r>
              <a:rPr sz="1800" spc="470" dirty="0">
                <a:latin typeface="Calibri"/>
                <a:cs typeface="Calibri"/>
              </a:rPr>
              <a:t> </a:t>
            </a:r>
            <a:r>
              <a:rPr sz="1800" dirty="0">
                <a:latin typeface="Calibri"/>
                <a:cs typeface="Calibri"/>
              </a:rPr>
              <a:t>range</a:t>
            </a:r>
            <a:r>
              <a:rPr sz="1800" spc="465" dirty="0">
                <a:latin typeface="Calibri"/>
                <a:cs typeface="Calibri"/>
              </a:rPr>
              <a:t> </a:t>
            </a:r>
            <a:r>
              <a:rPr sz="1800" spc="-25" dirty="0">
                <a:latin typeface="Calibri"/>
                <a:cs typeface="Calibri"/>
              </a:rPr>
              <a:t>of </a:t>
            </a:r>
            <a:r>
              <a:rPr sz="1800" dirty="0">
                <a:latin typeface="Calibri"/>
                <a:cs typeface="Calibri"/>
              </a:rPr>
              <a:t>rows</a:t>
            </a:r>
            <a:r>
              <a:rPr sz="1800" spc="-40" dirty="0">
                <a:latin typeface="Calibri"/>
                <a:cs typeface="Calibri"/>
              </a:rPr>
              <a:t> </a:t>
            </a:r>
            <a:r>
              <a:rPr sz="1800" dirty="0">
                <a:latin typeface="Calibri"/>
                <a:cs typeface="Calibri"/>
              </a:rPr>
              <a:t>and</a:t>
            </a:r>
            <a:r>
              <a:rPr sz="1800" spc="30" dirty="0">
                <a:latin typeface="Calibri"/>
                <a:cs typeface="Calibri"/>
              </a:rPr>
              <a:t> </a:t>
            </a:r>
            <a:r>
              <a:rPr sz="1800" dirty="0">
                <a:latin typeface="Calibri"/>
                <a:cs typeface="Calibri"/>
              </a:rPr>
              <a:t>columns</a:t>
            </a:r>
            <a:r>
              <a:rPr sz="1800" spc="-114" dirty="0">
                <a:latin typeface="Calibri"/>
                <a:cs typeface="Calibri"/>
              </a:rPr>
              <a:t> </a:t>
            </a:r>
            <a:r>
              <a:rPr sz="1800" dirty="0">
                <a:latin typeface="Calibri"/>
                <a:cs typeface="Calibri"/>
              </a:rPr>
              <a:t>or</a:t>
            </a:r>
            <a:r>
              <a:rPr sz="1800" spc="45" dirty="0">
                <a:latin typeface="Calibri"/>
                <a:cs typeface="Calibri"/>
              </a:rPr>
              <a:t> </a:t>
            </a:r>
            <a:r>
              <a:rPr sz="1800" dirty="0">
                <a:latin typeface="Calibri"/>
                <a:cs typeface="Calibri"/>
              </a:rPr>
              <a:t>only</a:t>
            </a:r>
            <a:r>
              <a:rPr sz="1800" spc="-75" dirty="0">
                <a:latin typeface="Calibri"/>
                <a:cs typeface="Calibri"/>
              </a:rPr>
              <a:t> </a:t>
            </a:r>
            <a:r>
              <a:rPr sz="1800" dirty="0">
                <a:latin typeface="Calibri"/>
                <a:cs typeface="Calibri"/>
              </a:rPr>
              <a:t>a</a:t>
            </a:r>
            <a:r>
              <a:rPr sz="1800" spc="30" dirty="0">
                <a:latin typeface="Calibri"/>
                <a:cs typeface="Calibri"/>
              </a:rPr>
              <a:t> </a:t>
            </a:r>
            <a:r>
              <a:rPr sz="1800" dirty="0">
                <a:latin typeface="Calibri"/>
                <a:cs typeface="Calibri"/>
              </a:rPr>
              <a:t>part</a:t>
            </a:r>
            <a:r>
              <a:rPr sz="1800" spc="-5" dirty="0">
                <a:latin typeface="Calibri"/>
                <a:cs typeface="Calibri"/>
              </a:rPr>
              <a:t> </a:t>
            </a:r>
            <a:r>
              <a:rPr sz="1800" dirty="0">
                <a:latin typeface="Calibri"/>
                <a:cs typeface="Calibri"/>
              </a:rPr>
              <a:t>of</a:t>
            </a:r>
            <a:r>
              <a:rPr sz="1800" spc="-35" dirty="0">
                <a:latin typeface="Calibri"/>
                <a:cs typeface="Calibri"/>
              </a:rPr>
              <a:t> </a:t>
            </a:r>
            <a:r>
              <a:rPr sz="1800" spc="-20" dirty="0">
                <a:latin typeface="Calibri"/>
                <a:cs typeface="Calibri"/>
              </a:rPr>
              <a:t>them</a:t>
            </a:r>
            <a:endParaRPr sz="1800">
              <a:latin typeface="Calibri"/>
              <a:cs typeface="Calibri"/>
            </a:endParaRPr>
          </a:p>
          <a:p>
            <a:pPr>
              <a:lnSpc>
                <a:spcPct val="100000"/>
              </a:lnSpc>
              <a:spcBef>
                <a:spcPts val="665"/>
              </a:spcBef>
            </a:pPr>
            <a:endParaRPr sz="1800">
              <a:latin typeface="Calibri"/>
              <a:cs typeface="Calibri"/>
            </a:endParaRPr>
          </a:p>
          <a:p>
            <a:pPr marL="12700" marR="5080" algn="just">
              <a:lnSpc>
                <a:spcPct val="100099"/>
              </a:lnSpc>
              <a:spcBef>
                <a:spcPts val="5"/>
              </a:spcBef>
            </a:pPr>
            <a:r>
              <a:rPr sz="1800" dirty="0">
                <a:latin typeface="Calibri"/>
                <a:cs typeface="Calibri"/>
              </a:rPr>
              <a:t>3</a:t>
            </a:r>
            <a:r>
              <a:rPr sz="1800" b="1" dirty="0">
                <a:latin typeface="Calibri"/>
                <a:cs typeface="Calibri"/>
              </a:rPr>
              <a:t>.</a:t>
            </a:r>
            <a:r>
              <a:rPr sz="1800" b="1" spc="-10" dirty="0">
                <a:latin typeface="Calibri"/>
                <a:cs typeface="Calibri"/>
              </a:rPr>
              <a:t> </a:t>
            </a:r>
            <a:r>
              <a:rPr sz="1800" b="1" dirty="0">
                <a:latin typeface="Calibri"/>
                <a:cs typeface="Calibri"/>
              </a:rPr>
              <a:t>Save</a:t>
            </a:r>
            <a:r>
              <a:rPr sz="1800" b="1" spc="495" dirty="0">
                <a:latin typeface="Calibri"/>
                <a:cs typeface="Calibri"/>
              </a:rPr>
              <a:t>  </a:t>
            </a:r>
            <a:r>
              <a:rPr sz="1800" b="1" spc="-10" dirty="0">
                <a:latin typeface="Calibri"/>
                <a:cs typeface="Calibri"/>
              </a:rPr>
              <a:t>eigenvalues/eigenvectors</a:t>
            </a:r>
            <a:r>
              <a:rPr sz="1800" b="1" spc="285" dirty="0">
                <a:latin typeface="Calibri"/>
                <a:cs typeface="Calibri"/>
              </a:rPr>
              <a:t> </a:t>
            </a:r>
            <a:r>
              <a:rPr sz="1800" dirty="0">
                <a:latin typeface="Calibri"/>
                <a:cs typeface="Calibri"/>
              </a:rPr>
              <a:t>-</a:t>
            </a:r>
            <a:r>
              <a:rPr sz="1800" spc="215" dirty="0">
                <a:latin typeface="Calibri"/>
                <a:cs typeface="Calibri"/>
              </a:rPr>
              <a:t> </a:t>
            </a:r>
            <a:r>
              <a:rPr sz="1800" dirty="0">
                <a:latin typeface="Calibri"/>
                <a:cs typeface="Calibri"/>
              </a:rPr>
              <a:t>that</a:t>
            </a:r>
            <a:r>
              <a:rPr sz="1800" spc="235" dirty="0">
                <a:latin typeface="Calibri"/>
                <a:cs typeface="Calibri"/>
              </a:rPr>
              <a:t> </a:t>
            </a:r>
            <a:r>
              <a:rPr sz="1800" dirty="0">
                <a:latin typeface="Calibri"/>
                <a:cs typeface="Calibri"/>
              </a:rPr>
              <a:t>are</a:t>
            </a:r>
            <a:r>
              <a:rPr sz="1800" spc="245" dirty="0">
                <a:latin typeface="Calibri"/>
                <a:cs typeface="Calibri"/>
              </a:rPr>
              <a:t> </a:t>
            </a:r>
            <a:r>
              <a:rPr sz="1800" dirty="0">
                <a:latin typeface="Calibri"/>
                <a:cs typeface="Calibri"/>
              </a:rPr>
              <a:t>used</a:t>
            </a:r>
            <a:r>
              <a:rPr sz="1800" spc="275" dirty="0">
                <a:latin typeface="Calibri"/>
                <a:cs typeface="Calibri"/>
              </a:rPr>
              <a:t> </a:t>
            </a:r>
            <a:r>
              <a:rPr sz="1800" spc="-25" dirty="0">
                <a:latin typeface="Calibri"/>
                <a:cs typeface="Calibri"/>
              </a:rPr>
              <a:t>to </a:t>
            </a:r>
            <a:r>
              <a:rPr sz="1800" dirty="0">
                <a:latin typeface="Calibri"/>
                <a:cs typeface="Calibri"/>
              </a:rPr>
              <a:t>calculate</a:t>
            </a:r>
            <a:r>
              <a:rPr sz="1800" spc="370" dirty="0">
                <a:latin typeface="Calibri"/>
                <a:cs typeface="Calibri"/>
              </a:rPr>
              <a:t> </a:t>
            </a:r>
            <a:r>
              <a:rPr sz="1800" dirty="0">
                <a:latin typeface="Calibri"/>
                <a:cs typeface="Calibri"/>
              </a:rPr>
              <a:t>the</a:t>
            </a:r>
            <a:r>
              <a:rPr sz="1800" spc="370" dirty="0">
                <a:latin typeface="Calibri"/>
                <a:cs typeface="Calibri"/>
              </a:rPr>
              <a:t> </a:t>
            </a:r>
            <a:r>
              <a:rPr sz="1800" spc="-20" dirty="0">
                <a:latin typeface="Calibri"/>
                <a:cs typeface="Calibri"/>
              </a:rPr>
              <a:t>so-</a:t>
            </a:r>
            <a:r>
              <a:rPr sz="1800" dirty="0">
                <a:latin typeface="Calibri"/>
                <a:cs typeface="Calibri"/>
              </a:rPr>
              <a:t>called</a:t>
            </a:r>
            <a:r>
              <a:rPr sz="1800" spc="390" dirty="0">
                <a:latin typeface="Calibri"/>
                <a:cs typeface="Calibri"/>
              </a:rPr>
              <a:t> </a:t>
            </a:r>
            <a:r>
              <a:rPr sz="1800" dirty="0">
                <a:latin typeface="Calibri"/>
                <a:cs typeface="Calibri"/>
              </a:rPr>
              <a:t>main</a:t>
            </a:r>
            <a:r>
              <a:rPr sz="1800" spc="390" dirty="0">
                <a:latin typeface="Calibri"/>
                <a:cs typeface="Calibri"/>
              </a:rPr>
              <a:t> </a:t>
            </a:r>
            <a:r>
              <a:rPr sz="1800" dirty="0">
                <a:latin typeface="Calibri"/>
                <a:cs typeface="Calibri"/>
              </a:rPr>
              <a:t>components</a:t>
            </a:r>
            <a:r>
              <a:rPr sz="1800" spc="345" dirty="0">
                <a:latin typeface="Calibri"/>
                <a:cs typeface="Calibri"/>
              </a:rPr>
              <a:t> </a:t>
            </a:r>
            <a:r>
              <a:rPr sz="1800" dirty="0">
                <a:latin typeface="Calibri"/>
                <a:cs typeface="Calibri"/>
              </a:rPr>
              <a:t>–</a:t>
            </a:r>
            <a:r>
              <a:rPr sz="1800" spc="365" dirty="0">
                <a:latin typeface="Calibri"/>
                <a:cs typeface="Calibri"/>
              </a:rPr>
              <a:t> </a:t>
            </a:r>
            <a:r>
              <a:rPr sz="1800" spc="-10" dirty="0">
                <a:latin typeface="Calibri"/>
                <a:cs typeface="Calibri"/>
              </a:rPr>
              <a:t>mutually </a:t>
            </a:r>
            <a:r>
              <a:rPr sz="1800" dirty="0">
                <a:latin typeface="Calibri"/>
                <a:cs typeface="Calibri"/>
              </a:rPr>
              <a:t>uncorrelated</a:t>
            </a:r>
            <a:r>
              <a:rPr sz="1800" spc="75" dirty="0">
                <a:latin typeface="Calibri"/>
                <a:cs typeface="Calibri"/>
              </a:rPr>
              <a:t> </a:t>
            </a:r>
            <a:r>
              <a:rPr sz="1800" dirty="0">
                <a:latin typeface="Calibri"/>
                <a:cs typeface="Calibri"/>
              </a:rPr>
              <a:t>data</a:t>
            </a:r>
            <a:r>
              <a:rPr sz="1800" spc="135" dirty="0">
                <a:latin typeface="Calibri"/>
                <a:cs typeface="Calibri"/>
              </a:rPr>
              <a:t> </a:t>
            </a:r>
            <a:r>
              <a:rPr sz="1800" dirty="0">
                <a:latin typeface="Calibri"/>
                <a:cs typeface="Calibri"/>
              </a:rPr>
              <a:t>transformed</a:t>
            </a:r>
            <a:r>
              <a:rPr sz="1800" spc="140" dirty="0">
                <a:latin typeface="Calibri"/>
                <a:cs typeface="Calibri"/>
              </a:rPr>
              <a:t> </a:t>
            </a:r>
            <a:r>
              <a:rPr sz="1800" dirty="0">
                <a:latin typeface="Calibri"/>
                <a:cs typeface="Calibri"/>
              </a:rPr>
              <a:t>into</a:t>
            </a:r>
            <a:r>
              <a:rPr sz="1800" spc="130" dirty="0">
                <a:latin typeface="Calibri"/>
                <a:cs typeface="Calibri"/>
              </a:rPr>
              <a:t> </a:t>
            </a:r>
            <a:r>
              <a:rPr sz="1800" dirty="0">
                <a:latin typeface="Calibri"/>
                <a:cs typeface="Calibri"/>
              </a:rPr>
              <a:t>a</a:t>
            </a:r>
            <a:r>
              <a:rPr sz="1800" spc="65" dirty="0">
                <a:latin typeface="Calibri"/>
                <a:cs typeface="Calibri"/>
              </a:rPr>
              <a:t> </a:t>
            </a:r>
            <a:r>
              <a:rPr sz="1800" dirty="0">
                <a:latin typeface="Calibri"/>
                <a:cs typeface="Calibri"/>
              </a:rPr>
              <a:t>new</a:t>
            </a:r>
            <a:r>
              <a:rPr sz="1800" spc="100" dirty="0">
                <a:latin typeface="Calibri"/>
                <a:cs typeface="Calibri"/>
              </a:rPr>
              <a:t> </a:t>
            </a:r>
            <a:r>
              <a:rPr sz="1800" dirty="0">
                <a:latin typeface="Calibri"/>
                <a:cs typeface="Calibri"/>
              </a:rPr>
              <a:t>space.</a:t>
            </a:r>
            <a:r>
              <a:rPr sz="1800" spc="95" dirty="0">
                <a:latin typeface="Calibri"/>
                <a:cs typeface="Calibri"/>
              </a:rPr>
              <a:t> </a:t>
            </a:r>
            <a:r>
              <a:rPr sz="1800" spc="-20" dirty="0">
                <a:latin typeface="Calibri"/>
                <a:cs typeface="Calibri"/>
              </a:rPr>
              <a:t>Also </a:t>
            </a:r>
            <a:r>
              <a:rPr sz="1800" dirty="0">
                <a:latin typeface="Calibri"/>
                <a:cs typeface="Calibri"/>
              </a:rPr>
              <a:t>check</a:t>
            </a:r>
            <a:r>
              <a:rPr sz="1800" spc="125" dirty="0">
                <a:latin typeface="Calibri"/>
                <a:cs typeface="Calibri"/>
              </a:rPr>
              <a:t> </a:t>
            </a:r>
            <a:r>
              <a:rPr sz="1800" dirty="0">
                <a:latin typeface="Calibri"/>
                <a:cs typeface="Calibri"/>
              </a:rPr>
              <a:t>the</a:t>
            </a:r>
            <a:r>
              <a:rPr sz="1800" spc="130" dirty="0">
                <a:latin typeface="Calibri"/>
                <a:cs typeface="Calibri"/>
              </a:rPr>
              <a:t> </a:t>
            </a:r>
            <a:r>
              <a:rPr sz="1800" dirty="0">
                <a:latin typeface="Calibri"/>
                <a:cs typeface="Calibri"/>
              </a:rPr>
              <a:t>option</a:t>
            </a:r>
            <a:r>
              <a:rPr sz="1800" spc="160" dirty="0">
                <a:latin typeface="Calibri"/>
                <a:cs typeface="Calibri"/>
              </a:rPr>
              <a:t> </a:t>
            </a:r>
            <a:r>
              <a:rPr sz="1800" dirty="0">
                <a:latin typeface="Calibri"/>
                <a:cs typeface="Calibri"/>
              </a:rPr>
              <a:t>to</a:t>
            </a:r>
            <a:r>
              <a:rPr sz="1800" spc="145" dirty="0">
                <a:latin typeface="Calibri"/>
                <a:cs typeface="Calibri"/>
              </a:rPr>
              <a:t> </a:t>
            </a:r>
            <a:r>
              <a:rPr sz="1800" dirty="0">
                <a:latin typeface="Calibri"/>
                <a:cs typeface="Calibri"/>
              </a:rPr>
              <a:t>save</a:t>
            </a:r>
            <a:r>
              <a:rPr sz="1800" spc="125" dirty="0">
                <a:latin typeface="Calibri"/>
                <a:cs typeface="Calibri"/>
              </a:rPr>
              <a:t> </a:t>
            </a:r>
            <a:r>
              <a:rPr sz="1800" dirty="0">
                <a:latin typeface="Calibri"/>
                <a:cs typeface="Calibri"/>
              </a:rPr>
              <a:t>as</a:t>
            </a:r>
            <a:r>
              <a:rPr sz="1800" spc="90" dirty="0">
                <a:latin typeface="Calibri"/>
                <a:cs typeface="Calibri"/>
              </a:rPr>
              <a:t> </a:t>
            </a:r>
            <a:r>
              <a:rPr sz="1800" dirty="0">
                <a:latin typeface="Calibri"/>
                <a:cs typeface="Calibri"/>
              </a:rPr>
              <a:t>text</a:t>
            </a:r>
            <a:r>
              <a:rPr sz="1800" spc="120" dirty="0">
                <a:latin typeface="Calibri"/>
                <a:cs typeface="Calibri"/>
              </a:rPr>
              <a:t> </a:t>
            </a:r>
            <a:r>
              <a:rPr sz="1800" dirty="0">
                <a:latin typeface="Calibri"/>
                <a:cs typeface="Calibri"/>
              </a:rPr>
              <a:t>output</a:t>
            </a:r>
            <a:r>
              <a:rPr sz="1800" spc="120" dirty="0">
                <a:latin typeface="Calibri"/>
                <a:cs typeface="Calibri"/>
              </a:rPr>
              <a:t> </a:t>
            </a:r>
            <a:r>
              <a:rPr sz="1800" dirty="0">
                <a:latin typeface="Calibri"/>
                <a:cs typeface="Calibri"/>
              </a:rPr>
              <a:t>(Note:</a:t>
            </a:r>
            <a:r>
              <a:rPr sz="1800" spc="90" dirty="0">
                <a:latin typeface="Calibri"/>
                <a:cs typeface="Calibri"/>
              </a:rPr>
              <a:t> </a:t>
            </a:r>
            <a:r>
              <a:rPr sz="1800" dirty="0">
                <a:latin typeface="Calibri"/>
                <a:cs typeface="Calibri"/>
              </a:rPr>
              <a:t>do</a:t>
            </a:r>
            <a:r>
              <a:rPr sz="1800" spc="145" dirty="0">
                <a:latin typeface="Calibri"/>
                <a:cs typeface="Calibri"/>
              </a:rPr>
              <a:t> </a:t>
            </a:r>
            <a:r>
              <a:rPr sz="1800" spc="-25" dirty="0">
                <a:latin typeface="Calibri"/>
                <a:cs typeface="Calibri"/>
              </a:rPr>
              <a:t>not </a:t>
            </a:r>
            <a:r>
              <a:rPr sz="1800" dirty="0">
                <a:latin typeface="Calibri"/>
                <a:cs typeface="Calibri"/>
              </a:rPr>
              <a:t>check</a:t>
            </a:r>
            <a:r>
              <a:rPr sz="1800" spc="385" dirty="0">
                <a:latin typeface="Calibri"/>
                <a:cs typeface="Calibri"/>
              </a:rPr>
              <a:t>  </a:t>
            </a:r>
            <a:r>
              <a:rPr sz="1800" dirty="0">
                <a:latin typeface="Calibri"/>
                <a:cs typeface="Calibri"/>
              </a:rPr>
              <a:t>the</a:t>
            </a:r>
            <a:r>
              <a:rPr sz="1800" spc="385" dirty="0">
                <a:latin typeface="Calibri"/>
                <a:cs typeface="Calibri"/>
              </a:rPr>
              <a:t>  </a:t>
            </a:r>
            <a:r>
              <a:rPr sz="1800" dirty="0">
                <a:latin typeface="Calibri"/>
                <a:cs typeface="Calibri"/>
              </a:rPr>
              <a:t>option</a:t>
            </a:r>
            <a:r>
              <a:rPr sz="1800" spc="400" dirty="0">
                <a:latin typeface="Calibri"/>
                <a:cs typeface="Calibri"/>
              </a:rPr>
              <a:t>  </a:t>
            </a:r>
            <a:r>
              <a:rPr sz="1800" dirty="0">
                <a:latin typeface="Calibri"/>
                <a:cs typeface="Calibri"/>
              </a:rPr>
              <a:t>to</a:t>
            </a:r>
            <a:r>
              <a:rPr sz="1800" spc="395" dirty="0">
                <a:latin typeface="Calibri"/>
                <a:cs typeface="Calibri"/>
              </a:rPr>
              <a:t>  </a:t>
            </a:r>
            <a:r>
              <a:rPr sz="1800" dirty="0">
                <a:latin typeface="Calibri"/>
                <a:cs typeface="Calibri"/>
              </a:rPr>
              <a:t>save</a:t>
            </a:r>
            <a:r>
              <a:rPr sz="1800" spc="390" dirty="0">
                <a:latin typeface="Calibri"/>
                <a:cs typeface="Calibri"/>
              </a:rPr>
              <a:t>  </a:t>
            </a:r>
            <a:r>
              <a:rPr sz="1800" dirty="0">
                <a:latin typeface="Calibri"/>
                <a:cs typeface="Calibri"/>
              </a:rPr>
              <a:t>to</a:t>
            </a:r>
            <a:r>
              <a:rPr sz="1800" spc="390" dirty="0">
                <a:latin typeface="Calibri"/>
                <a:cs typeface="Calibri"/>
              </a:rPr>
              <a:t>  </a:t>
            </a:r>
            <a:r>
              <a:rPr sz="1800" dirty="0">
                <a:latin typeface="Calibri"/>
                <a:cs typeface="Calibri"/>
              </a:rPr>
              <a:t>Disk</a:t>
            </a:r>
            <a:r>
              <a:rPr sz="1800" spc="390" dirty="0">
                <a:latin typeface="Calibri"/>
                <a:cs typeface="Calibri"/>
              </a:rPr>
              <a:t>  </a:t>
            </a:r>
            <a:r>
              <a:rPr sz="1800" dirty="0">
                <a:latin typeface="Calibri"/>
                <a:cs typeface="Calibri"/>
              </a:rPr>
              <a:t>file!).</a:t>
            </a:r>
            <a:r>
              <a:rPr sz="1800" spc="380" dirty="0">
                <a:latin typeface="Calibri"/>
                <a:cs typeface="Calibri"/>
              </a:rPr>
              <a:t>  </a:t>
            </a:r>
            <a:r>
              <a:rPr sz="1800" spc="-25" dirty="0">
                <a:latin typeface="Calibri"/>
                <a:cs typeface="Calibri"/>
              </a:rPr>
              <a:t>The </a:t>
            </a:r>
            <a:r>
              <a:rPr sz="1800" dirty="0">
                <a:latin typeface="Calibri"/>
                <a:cs typeface="Calibri"/>
              </a:rPr>
              <a:t>transformation</a:t>
            </a:r>
            <a:r>
              <a:rPr sz="1800" spc="325" dirty="0">
                <a:latin typeface="Calibri"/>
                <a:cs typeface="Calibri"/>
              </a:rPr>
              <a:t> </a:t>
            </a:r>
            <a:r>
              <a:rPr sz="1800" dirty="0">
                <a:latin typeface="Calibri"/>
                <a:cs typeface="Calibri"/>
              </a:rPr>
              <a:t>matrix</a:t>
            </a:r>
            <a:r>
              <a:rPr sz="1800" spc="260" dirty="0">
                <a:latin typeface="Calibri"/>
                <a:cs typeface="Calibri"/>
              </a:rPr>
              <a:t> </a:t>
            </a:r>
            <a:r>
              <a:rPr sz="1800" dirty="0">
                <a:latin typeface="Calibri"/>
                <a:cs typeface="Calibri"/>
              </a:rPr>
              <a:t>can</a:t>
            </a:r>
            <a:r>
              <a:rPr sz="1800" spc="245" dirty="0">
                <a:latin typeface="Calibri"/>
                <a:cs typeface="Calibri"/>
              </a:rPr>
              <a:t> </a:t>
            </a:r>
            <a:r>
              <a:rPr sz="1800" dirty="0">
                <a:latin typeface="Calibri"/>
                <a:cs typeface="Calibri"/>
              </a:rPr>
              <a:t>also</a:t>
            </a:r>
            <a:r>
              <a:rPr sz="1800" spc="310" dirty="0">
                <a:latin typeface="Calibri"/>
                <a:cs typeface="Calibri"/>
              </a:rPr>
              <a:t> </a:t>
            </a:r>
            <a:r>
              <a:rPr sz="1800" dirty="0">
                <a:latin typeface="Calibri"/>
                <a:cs typeface="Calibri"/>
              </a:rPr>
              <a:t>be</a:t>
            </a:r>
            <a:r>
              <a:rPr sz="1800" spc="285" dirty="0">
                <a:latin typeface="Calibri"/>
                <a:cs typeface="Calibri"/>
              </a:rPr>
              <a:t> </a:t>
            </a:r>
            <a:r>
              <a:rPr sz="1800" dirty="0">
                <a:latin typeface="Calibri"/>
                <a:cs typeface="Calibri"/>
              </a:rPr>
              <a:t>saved</a:t>
            </a:r>
            <a:r>
              <a:rPr sz="1800" spc="320" dirty="0">
                <a:latin typeface="Calibri"/>
                <a:cs typeface="Calibri"/>
              </a:rPr>
              <a:t> </a:t>
            </a:r>
            <a:r>
              <a:rPr sz="1800" dirty="0">
                <a:latin typeface="Calibri"/>
                <a:cs typeface="Calibri"/>
              </a:rPr>
              <a:t>to</a:t>
            </a:r>
            <a:r>
              <a:rPr sz="1800" spc="235" dirty="0">
                <a:latin typeface="Calibri"/>
                <a:cs typeface="Calibri"/>
              </a:rPr>
              <a:t> </a:t>
            </a:r>
            <a:r>
              <a:rPr sz="1800" dirty="0">
                <a:latin typeface="Calibri"/>
                <a:cs typeface="Calibri"/>
              </a:rPr>
              <a:t>a</a:t>
            </a:r>
            <a:r>
              <a:rPr sz="1800" spc="320" dirty="0">
                <a:latin typeface="Calibri"/>
                <a:cs typeface="Calibri"/>
              </a:rPr>
              <a:t> </a:t>
            </a:r>
            <a:r>
              <a:rPr sz="1800" dirty="0">
                <a:latin typeface="Calibri"/>
                <a:cs typeface="Calibri"/>
              </a:rPr>
              <a:t>file</a:t>
            </a:r>
            <a:r>
              <a:rPr sz="1800" spc="290" dirty="0">
                <a:latin typeface="Calibri"/>
                <a:cs typeface="Calibri"/>
              </a:rPr>
              <a:t> </a:t>
            </a:r>
            <a:r>
              <a:rPr sz="1800" spc="-25" dirty="0">
                <a:latin typeface="Calibri"/>
                <a:cs typeface="Calibri"/>
              </a:rPr>
              <a:t>on </a:t>
            </a:r>
            <a:r>
              <a:rPr sz="1800" dirty="0">
                <a:latin typeface="Calibri"/>
                <a:cs typeface="Calibri"/>
              </a:rPr>
              <a:t>disk</a:t>
            </a:r>
            <a:r>
              <a:rPr sz="1800" spc="15" dirty="0">
                <a:latin typeface="Calibri"/>
                <a:cs typeface="Calibri"/>
              </a:rPr>
              <a:t> </a:t>
            </a:r>
            <a:r>
              <a:rPr sz="1800" dirty="0">
                <a:latin typeface="Calibri"/>
                <a:cs typeface="Calibri"/>
              </a:rPr>
              <a:t>by</a:t>
            </a:r>
            <a:r>
              <a:rPr sz="1800" spc="20" dirty="0">
                <a:latin typeface="Calibri"/>
                <a:cs typeface="Calibri"/>
              </a:rPr>
              <a:t> </a:t>
            </a:r>
            <a:r>
              <a:rPr sz="1800" dirty="0">
                <a:latin typeface="Calibri"/>
                <a:cs typeface="Calibri"/>
              </a:rPr>
              <a:t>selecting</a:t>
            </a:r>
            <a:r>
              <a:rPr sz="1800" spc="-15" dirty="0">
                <a:latin typeface="Calibri"/>
                <a:cs typeface="Calibri"/>
              </a:rPr>
              <a:t> </a:t>
            </a:r>
            <a:r>
              <a:rPr sz="1800" dirty="0">
                <a:latin typeface="Calibri"/>
                <a:cs typeface="Calibri"/>
              </a:rPr>
              <a:t>File</a:t>
            </a:r>
            <a:r>
              <a:rPr sz="1800" spc="5" dirty="0">
                <a:latin typeface="Calibri"/>
                <a:cs typeface="Calibri"/>
              </a:rPr>
              <a:t> </a:t>
            </a:r>
            <a:r>
              <a:rPr sz="1800" dirty="0">
                <a:latin typeface="Calibri"/>
                <a:cs typeface="Calibri"/>
              </a:rPr>
              <a:t>–</a:t>
            </a:r>
            <a:r>
              <a:rPr sz="1800" spc="15" dirty="0">
                <a:latin typeface="Calibri"/>
                <a:cs typeface="Calibri"/>
              </a:rPr>
              <a:t> </a:t>
            </a:r>
            <a:r>
              <a:rPr sz="1800" dirty="0">
                <a:latin typeface="Calibri"/>
                <a:cs typeface="Calibri"/>
              </a:rPr>
              <a:t>Save</a:t>
            </a:r>
            <a:r>
              <a:rPr sz="1800" spc="-50" dirty="0">
                <a:latin typeface="Calibri"/>
                <a:cs typeface="Calibri"/>
              </a:rPr>
              <a:t> </a:t>
            </a:r>
            <a:r>
              <a:rPr sz="1800" spc="-20" dirty="0">
                <a:latin typeface="Calibri"/>
                <a:cs typeface="Calibri"/>
              </a:rPr>
              <a:t>Transformation</a:t>
            </a:r>
            <a:r>
              <a:rPr sz="1800" spc="50" dirty="0">
                <a:latin typeface="Calibri"/>
                <a:cs typeface="Calibri"/>
              </a:rPr>
              <a:t> </a:t>
            </a:r>
            <a:r>
              <a:rPr sz="1800" dirty="0">
                <a:latin typeface="Calibri"/>
                <a:cs typeface="Calibri"/>
              </a:rPr>
              <a:t>Matrix. It</a:t>
            </a:r>
            <a:r>
              <a:rPr sz="1800" spc="-60" dirty="0">
                <a:latin typeface="Calibri"/>
                <a:cs typeface="Calibri"/>
              </a:rPr>
              <a:t> </a:t>
            </a:r>
            <a:r>
              <a:rPr sz="1800" spc="-25" dirty="0">
                <a:latin typeface="Calibri"/>
                <a:cs typeface="Calibri"/>
              </a:rPr>
              <a:t>is </a:t>
            </a:r>
            <a:r>
              <a:rPr sz="1800" dirty="0">
                <a:latin typeface="Calibri"/>
                <a:cs typeface="Calibri"/>
              </a:rPr>
              <a:t>saved</a:t>
            </a:r>
            <a:r>
              <a:rPr sz="1800" spc="-30" dirty="0">
                <a:latin typeface="Calibri"/>
                <a:cs typeface="Calibri"/>
              </a:rPr>
              <a:t> </a:t>
            </a:r>
            <a:r>
              <a:rPr sz="1800" dirty="0">
                <a:latin typeface="Calibri"/>
                <a:cs typeface="Calibri"/>
              </a:rPr>
              <a:t>in</a:t>
            </a:r>
            <a:r>
              <a:rPr sz="1800" spc="-25" dirty="0">
                <a:latin typeface="Calibri"/>
                <a:cs typeface="Calibri"/>
              </a:rPr>
              <a:t> </a:t>
            </a:r>
            <a:r>
              <a:rPr sz="1800" dirty="0">
                <a:latin typeface="Calibri"/>
                <a:cs typeface="Calibri"/>
              </a:rPr>
              <a:t>the</a:t>
            </a:r>
            <a:r>
              <a:rPr sz="1800" spc="-50" dirty="0">
                <a:latin typeface="Calibri"/>
                <a:cs typeface="Calibri"/>
              </a:rPr>
              <a:t> </a:t>
            </a:r>
            <a:r>
              <a:rPr sz="1800" spc="-10" dirty="0">
                <a:latin typeface="Calibri"/>
                <a:cs typeface="Calibri"/>
              </a:rPr>
              <a:t>directory</a:t>
            </a:r>
            <a:r>
              <a:rPr sz="1800" spc="-55" dirty="0">
                <a:latin typeface="Calibri"/>
                <a:cs typeface="Calibri"/>
              </a:rPr>
              <a:t> </a:t>
            </a:r>
            <a:r>
              <a:rPr sz="1800" dirty="0">
                <a:latin typeface="Calibri"/>
                <a:cs typeface="Calibri"/>
              </a:rPr>
              <a:t>where</a:t>
            </a:r>
            <a:r>
              <a:rPr sz="1800" spc="-50" dirty="0">
                <a:latin typeface="Calibri"/>
                <a:cs typeface="Calibri"/>
              </a:rPr>
              <a:t> </a:t>
            </a:r>
            <a:r>
              <a:rPr sz="1800" dirty="0">
                <a:latin typeface="Calibri"/>
                <a:cs typeface="Calibri"/>
              </a:rPr>
              <a:t>the</a:t>
            </a:r>
            <a:r>
              <a:rPr sz="1800" spc="-50" dirty="0">
                <a:latin typeface="Calibri"/>
                <a:cs typeface="Calibri"/>
              </a:rPr>
              <a:t> </a:t>
            </a:r>
            <a:r>
              <a:rPr sz="1800" dirty="0">
                <a:latin typeface="Calibri"/>
                <a:cs typeface="Calibri"/>
              </a:rPr>
              <a:t>original</a:t>
            </a:r>
            <a:r>
              <a:rPr sz="1800" spc="-15" dirty="0">
                <a:latin typeface="Calibri"/>
                <a:cs typeface="Calibri"/>
              </a:rPr>
              <a:t> </a:t>
            </a:r>
            <a:r>
              <a:rPr sz="1800" dirty="0">
                <a:latin typeface="Calibri"/>
                <a:cs typeface="Calibri"/>
              </a:rPr>
              <a:t>data</a:t>
            </a:r>
            <a:r>
              <a:rPr sz="1800" spc="-20" dirty="0">
                <a:latin typeface="Calibri"/>
                <a:cs typeface="Calibri"/>
              </a:rPr>
              <a:t> </a:t>
            </a:r>
            <a:r>
              <a:rPr sz="1800" dirty="0">
                <a:latin typeface="Calibri"/>
                <a:cs typeface="Calibri"/>
              </a:rPr>
              <a:t>is</a:t>
            </a:r>
            <a:r>
              <a:rPr sz="1800" spc="-90" dirty="0">
                <a:latin typeface="Calibri"/>
                <a:cs typeface="Calibri"/>
              </a:rPr>
              <a:t> </a:t>
            </a:r>
            <a:r>
              <a:rPr sz="1800" spc="-10" dirty="0">
                <a:latin typeface="Calibri"/>
                <a:cs typeface="Calibri"/>
              </a:rPr>
              <a:t>located </a:t>
            </a:r>
            <a:r>
              <a:rPr sz="1800" dirty="0">
                <a:latin typeface="Calibri"/>
                <a:cs typeface="Calibri"/>
              </a:rPr>
              <a:t>as</a:t>
            </a:r>
            <a:r>
              <a:rPr sz="1800" spc="70" dirty="0">
                <a:latin typeface="Calibri"/>
                <a:cs typeface="Calibri"/>
              </a:rPr>
              <a:t> </a:t>
            </a:r>
            <a:r>
              <a:rPr sz="1800" dirty="0">
                <a:latin typeface="Calibri"/>
                <a:cs typeface="Calibri"/>
              </a:rPr>
              <a:t>a</a:t>
            </a:r>
            <a:r>
              <a:rPr sz="1800" spc="140" dirty="0">
                <a:latin typeface="Calibri"/>
                <a:cs typeface="Calibri"/>
              </a:rPr>
              <a:t> </a:t>
            </a:r>
            <a:r>
              <a:rPr sz="1800" dirty="0">
                <a:latin typeface="Calibri"/>
                <a:cs typeface="Calibri"/>
              </a:rPr>
              <a:t>file</a:t>
            </a:r>
            <a:r>
              <a:rPr sz="1800" spc="110" dirty="0">
                <a:latin typeface="Calibri"/>
                <a:cs typeface="Calibri"/>
              </a:rPr>
              <a:t> </a:t>
            </a:r>
            <a:r>
              <a:rPr sz="1800" dirty="0">
                <a:latin typeface="Calibri"/>
                <a:cs typeface="Calibri"/>
              </a:rPr>
              <a:t>with</a:t>
            </a:r>
            <a:r>
              <a:rPr sz="1800" spc="140" dirty="0">
                <a:latin typeface="Calibri"/>
                <a:cs typeface="Calibri"/>
              </a:rPr>
              <a:t> </a:t>
            </a:r>
            <a:r>
              <a:rPr sz="1800" dirty="0">
                <a:latin typeface="Calibri"/>
                <a:cs typeface="Calibri"/>
              </a:rPr>
              <a:t>the</a:t>
            </a:r>
            <a:r>
              <a:rPr sz="1800" spc="110" dirty="0">
                <a:latin typeface="Calibri"/>
                <a:cs typeface="Calibri"/>
              </a:rPr>
              <a:t> </a:t>
            </a:r>
            <a:r>
              <a:rPr sz="1800" dirty="0">
                <a:latin typeface="Calibri"/>
                <a:cs typeface="Calibri"/>
              </a:rPr>
              <a:t>same</a:t>
            </a:r>
            <a:r>
              <a:rPr sz="1800" spc="110" dirty="0">
                <a:latin typeface="Calibri"/>
                <a:cs typeface="Calibri"/>
              </a:rPr>
              <a:t> </a:t>
            </a:r>
            <a:r>
              <a:rPr sz="1800" dirty="0">
                <a:latin typeface="Calibri"/>
                <a:cs typeface="Calibri"/>
              </a:rPr>
              <a:t>name</a:t>
            </a:r>
            <a:r>
              <a:rPr sz="1800" spc="110" dirty="0">
                <a:latin typeface="Calibri"/>
                <a:cs typeface="Calibri"/>
              </a:rPr>
              <a:t> </a:t>
            </a:r>
            <a:r>
              <a:rPr sz="1800" dirty="0">
                <a:latin typeface="Calibri"/>
                <a:cs typeface="Calibri"/>
              </a:rPr>
              <a:t>as</a:t>
            </a:r>
            <a:r>
              <a:rPr sz="1800" spc="75" dirty="0">
                <a:latin typeface="Calibri"/>
                <a:cs typeface="Calibri"/>
              </a:rPr>
              <a:t> </a:t>
            </a:r>
            <a:r>
              <a:rPr sz="1800" dirty="0">
                <a:latin typeface="Calibri"/>
                <a:cs typeface="Calibri"/>
              </a:rPr>
              <a:t>the</a:t>
            </a:r>
            <a:r>
              <a:rPr sz="1800" spc="110" dirty="0">
                <a:latin typeface="Calibri"/>
                <a:cs typeface="Calibri"/>
              </a:rPr>
              <a:t> </a:t>
            </a:r>
            <a:r>
              <a:rPr sz="1800" dirty="0">
                <a:latin typeface="Calibri"/>
                <a:cs typeface="Calibri"/>
              </a:rPr>
              <a:t>original</a:t>
            </a:r>
            <a:r>
              <a:rPr sz="1800" spc="150" dirty="0">
                <a:latin typeface="Calibri"/>
                <a:cs typeface="Calibri"/>
              </a:rPr>
              <a:t> </a:t>
            </a:r>
            <a:r>
              <a:rPr sz="1800" dirty="0">
                <a:latin typeface="Calibri"/>
                <a:cs typeface="Calibri"/>
              </a:rPr>
              <a:t>data</a:t>
            </a:r>
            <a:r>
              <a:rPr sz="1800" spc="145" dirty="0">
                <a:latin typeface="Calibri"/>
                <a:cs typeface="Calibri"/>
              </a:rPr>
              <a:t> </a:t>
            </a:r>
            <a:r>
              <a:rPr sz="1800" spc="-20" dirty="0">
                <a:latin typeface="Calibri"/>
                <a:cs typeface="Calibri"/>
              </a:rPr>
              <a:t>with </a:t>
            </a:r>
            <a:r>
              <a:rPr sz="1800" dirty="0">
                <a:latin typeface="Calibri"/>
                <a:cs typeface="Calibri"/>
              </a:rPr>
              <a:t>the</a:t>
            </a:r>
            <a:r>
              <a:rPr sz="1800" spc="-20" dirty="0">
                <a:latin typeface="Calibri"/>
                <a:cs typeface="Calibri"/>
              </a:rPr>
              <a:t> </a:t>
            </a:r>
            <a:r>
              <a:rPr sz="1800" dirty="0">
                <a:latin typeface="Calibri"/>
                <a:cs typeface="Calibri"/>
              </a:rPr>
              <a:t>ending</a:t>
            </a:r>
            <a:r>
              <a:rPr sz="1800" spc="-40" dirty="0">
                <a:latin typeface="Calibri"/>
                <a:cs typeface="Calibri"/>
              </a:rPr>
              <a:t> </a:t>
            </a:r>
            <a:r>
              <a:rPr sz="1800" spc="-20" dirty="0">
                <a:latin typeface="Calibri"/>
                <a:cs typeface="Calibri"/>
              </a:rPr>
              <a:t>*.TRA. </a:t>
            </a:r>
            <a:r>
              <a:rPr sz="1800" dirty="0">
                <a:latin typeface="Calibri"/>
                <a:cs typeface="Calibri"/>
              </a:rPr>
              <a:t>The</a:t>
            </a:r>
            <a:r>
              <a:rPr sz="1800" spc="-10" dirty="0">
                <a:latin typeface="Calibri"/>
                <a:cs typeface="Calibri"/>
              </a:rPr>
              <a:t> </a:t>
            </a:r>
            <a:r>
              <a:rPr sz="1800" dirty="0">
                <a:latin typeface="Calibri"/>
                <a:cs typeface="Calibri"/>
              </a:rPr>
              <a:t>results</a:t>
            </a:r>
            <a:r>
              <a:rPr sz="1800" spc="-45" dirty="0">
                <a:latin typeface="Calibri"/>
                <a:cs typeface="Calibri"/>
              </a:rPr>
              <a:t> </a:t>
            </a:r>
            <a:r>
              <a:rPr sz="1800" dirty="0">
                <a:latin typeface="Calibri"/>
                <a:cs typeface="Calibri"/>
              </a:rPr>
              <a:t>of</a:t>
            </a:r>
            <a:r>
              <a:rPr sz="1800" spc="-50" dirty="0">
                <a:latin typeface="Calibri"/>
                <a:cs typeface="Calibri"/>
              </a:rPr>
              <a:t> </a:t>
            </a:r>
            <a:r>
              <a:rPr sz="1800" dirty="0">
                <a:latin typeface="Calibri"/>
                <a:cs typeface="Calibri"/>
              </a:rPr>
              <a:t>all</a:t>
            </a:r>
            <a:r>
              <a:rPr sz="1800" spc="30" dirty="0">
                <a:latin typeface="Calibri"/>
                <a:cs typeface="Calibri"/>
              </a:rPr>
              <a:t> </a:t>
            </a:r>
            <a:r>
              <a:rPr sz="1800" spc="-10" dirty="0">
                <a:latin typeface="Calibri"/>
                <a:cs typeface="Calibri"/>
              </a:rPr>
              <a:t>calculations</a:t>
            </a:r>
            <a:r>
              <a:rPr sz="1800" spc="-40" dirty="0">
                <a:latin typeface="Calibri"/>
                <a:cs typeface="Calibri"/>
              </a:rPr>
              <a:t> </a:t>
            </a:r>
            <a:r>
              <a:rPr sz="1800" dirty="0">
                <a:latin typeface="Calibri"/>
                <a:cs typeface="Calibri"/>
              </a:rPr>
              <a:t>are</a:t>
            </a:r>
            <a:r>
              <a:rPr sz="1800" spc="-20" dirty="0">
                <a:latin typeface="Calibri"/>
                <a:cs typeface="Calibri"/>
              </a:rPr>
              <a:t> also </a:t>
            </a:r>
            <a:r>
              <a:rPr sz="1800" dirty="0">
                <a:latin typeface="Calibri"/>
                <a:cs typeface="Calibri"/>
              </a:rPr>
              <a:t>displayed</a:t>
            </a:r>
            <a:r>
              <a:rPr sz="1800" spc="-35" dirty="0">
                <a:latin typeface="Calibri"/>
                <a:cs typeface="Calibri"/>
              </a:rPr>
              <a:t> </a:t>
            </a:r>
            <a:r>
              <a:rPr sz="1800" dirty="0">
                <a:latin typeface="Calibri"/>
                <a:cs typeface="Calibri"/>
              </a:rPr>
              <a:t>in</a:t>
            </a:r>
            <a:r>
              <a:rPr sz="1800" spc="-140" dirty="0">
                <a:latin typeface="Calibri"/>
                <a:cs typeface="Calibri"/>
              </a:rPr>
              <a:t> </a:t>
            </a:r>
            <a:r>
              <a:rPr sz="1800" dirty="0">
                <a:latin typeface="Calibri"/>
                <a:cs typeface="Calibri"/>
              </a:rPr>
              <a:t>the</a:t>
            </a:r>
            <a:r>
              <a:rPr sz="1800" spc="-80" dirty="0">
                <a:latin typeface="Calibri"/>
                <a:cs typeface="Calibri"/>
              </a:rPr>
              <a:t> </a:t>
            </a:r>
            <a:r>
              <a:rPr sz="1800" dirty="0">
                <a:latin typeface="Calibri"/>
                <a:cs typeface="Calibri"/>
              </a:rPr>
              <a:t>text</a:t>
            </a:r>
            <a:r>
              <a:rPr sz="1800" spc="-15" dirty="0">
                <a:latin typeface="Calibri"/>
                <a:cs typeface="Calibri"/>
              </a:rPr>
              <a:t> </a:t>
            </a:r>
            <a:r>
              <a:rPr sz="1800" dirty="0">
                <a:latin typeface="Calibri"/>
                <a:cs typeface="Calibri"/>
              </a:rPr>
              <a:t>window</a:t>
            </a:r>
            <a:r>
              <a:rPr sz="1800" spc="-100" dirty="0">
                <a:latin typeface="Calibri"/>
                <a:cs typeface="Calibri"/>
              </a:rPr>
              <a:t> </a:t>
            </a:r>
            <a:r>
              <a:rPr sz="1800" dirty="0">
                <a:latin typeface="Calibri"/>
                <a:cs typeface="Calibri"/>
              </a:rPr>
              <a:t>of</a:t>
            </a:r>
            <a:r>
              <a:rPr sz="1800" spc="-35" dirty="0">
                <a:latin typeface="Calibri"/>
                <a:cs typeface="Calibri"/>
              </a:rPr>
              <a:t> </a:t>
            </a:r>
            <a:r>
              <a:rPr sz="1800" dirty="0">
                <a:latin typeface="Calibri"/>
                <a:cs typeface="Calibri"/>
              </a:rPr>
              <a:t>the</a:t>
            </a:r>
            <a:r>
              <a:rPr sz="1800" spc="5" dirty="0">
                <a:latin typeface="Calibri"/>
                <a:cs typeface="Calibri"/>
              </a:rPr>
              <a:t> </a:t>
            </a:r>
            <a:r>
              <a:rPr sz="1800" spc="-10" dirty="0">
                <a:latin typeface="Calibri"/>
                <a:cs typeface="Calibri"/>
              </a:rPr>
              <a:t>program.</a:t>
            </a:r>
            <a:endParaRPr sz="1800">
              <a:latin typeface="Calibri"/>
              <a:cs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28282" y="388556"/>
            <a:ext cx="11602720" cy="1406525"/>
          </a:xfrm>
          <a:prstGeom prst="rect">
            <a:avLst/>
          </a:prstGeom>
        </p:spPr>
        <p:txBody>
          <a:bodyPr vert="horz" wrap="square" lIns="0" tIns="10795" rIns="0" bIns="0" rtlCol="0">
            <a:spAutoFit/>
          </a:bodyPr>
          <a:lstStyle/>
          <a:p>
            <a:pPr marL="355600" marR="5080" indent="-342900" algn="just">
              <a:lnSpc>
                <a:spcPct val="100800"/>
              </a:lnSpc>
              <a:spcBef>
                <a:spcPts val="85"/>
              </a:spcBef>
            </a:pPr>
            <a:r>
              <a:rPr sz="1800" dirty="0">
                <a:latin typeface="Calibri"/>
                <a:cs typeface="Calibri"/>
              </a:rPr>
              <a:t>4.</a:t>
            </a:r>
            <a:r>
              <a:rPr sz="1800" spc="125" dirty="0">
                <a:latin typeface="Calibri"/>
                <a:cs typeface="Calibri"/>
              </a:rPr>
              <a:t> </a:t>
            </a:r>
            <a:r>
              <a:rPr sz="1800" b="1" dirty="0">
                <a:latin typeface="Calibri"/>
                <a:cs typeface="Calibri"/>
              </a:rPr>
              <a:t>Processor</a:t>
            </a:r>
            <a:r>
              <a:rPr sz="1800" b="1" spc="185" dirty="0">
                <a:latin typeface="Calibri"/>
                <a:cs typeface="Calibri"/>
              </a:rPr>
              <a:t> </a:t>
            </a:r>
            <a:r>
              <a:rPr sz="1800" b="1" dirty="0">
                <a:latin typeface="Calibri"/>
                <a:cs typeface="Calibri"/>
              </a:rPr>
              <a:t>–</a:t>
            </a:r>
            <a:r>
              <a:rPr sz="1800" b="1" spc="70" dirty="0">
                <a:latin typeface="Calibri"/>
                <a:cs typeface="Calibri"/>
              </a:rPr>
              <a:t> </a:t>
            </a:r>
            <a:r>
              <a:rPr sz="1800" b="1" dirty="0">
                <a:latin typeface="Calibri"/>
                <a:cs typeface="Calibri"/>
              </a:rPr>
              <a:t>Reformat</a:t>
            </a:r>
            <a:r>
              <a:rPr sz="1800" b="1" spc="114" dirty="0">
                <a:latin typeface="Calibri"/>
                <a:cs typeface="Calibri"/>
              </a:rPr>
              <a:t> </a:t>
            </a:r>
            <a:r>
              <a:rPr sz="1800" b="1" dirty="0">
                <a:latin typeface="Calibri"/>
                <a:cs typeface="Calibri"/>
              </a:rPr>
              <a:t>–</a:t>
            </a:r>
            <a:r>
              <a:rPr sz="1800" b="1" spc="140" dirty="0">
                <a:latin typeface="Calibri"/>
                <a:cs typeface="Calibri"/>
              </a:rPr>
              <a:t> </a:t>
            </a:r>
            <a:r>
              <a:rPr sz="1800" b="1" dirty="0">
                <a:latin typeface="Calibri"/>
                <a:cs typeface="Calibri"/>
              </a:rPr>
              <a:t>Change</a:t>
            </a:r>
            <a:r>
              <a:rPr sz="1800" b="1" spc="135" dirty="0">
                <a:latin typeface="Calibri"/>
                <a:cs typeface="Calibri"/>
              </a:rPr>
              <a:t> </a:t>
            </a:r>
            <a:r>
              <a:rPr sz="1800" b="1" dirty="0">
                <a:latin typeface="Calibri"/>
                <a:cs typeface="Calibri"/>
              </a:rPr>
              <a:t>Image</a:t>
            </a:r>
            <a:r>
              <a:rPr sz="1800" b="1" spc="135" dirty="0">
                <a:latin typeface="Calibri"/>
                <a:cs typeface="Calibri"/>
              </a:rPr>
              <a:t> </a:t>
            </a:r>
            <a:r>
              <a:rPr sz="1800" b="1" dirty="0">
                <a:latin typeface="Calibri"/>
                <a:cs typeface="Calibri"/>
              </a:rPr>
              <a:t>File</a:t>
            </a:r>
            <a:r>
              <a:rPr sz="1800" b="1" spc="130" dirty="0">
                <a:latin typeface="Calibri"/>
                <a:cs typeface="Calibri"/>
              </a:rPr>
              <a:t> </a:t>
            </a:r>
            <a:r>
              <a:rPr sz="1800" b="1" dirty="0">
                <a:latin typeface="Calibri"/>
                <a:cs typeface="Calibri"/>
              </a:rPr>
              <a:t>Format</a:t>
            </a:r>
            <a:r>
              <a:rPr sz="1800" dirty="0">
                <a:latin typeface="Calibri"/>
                <a:cs typeface="Calibri"/>
              </a:rPr>
              <a:t>.</a:t>
            </a:r>
            <a:r>
              <a:rPr sz="1800" spc="125" dirty="0">
                <a:latin typeface="Calibri"/>
                <a:cs typeface="Calibri"/>
              </a:rPr>
              <a:t> </a:t>
            </a:r>
            <a:r>
              <a:rPr sz="1800" dirty="0">
                <a:latin typeface="Calibri"/>
                <a:cs typeface="Calibri"/>
              </a:rPr>
              <a:t>In</a:t>
            </a:r>
            <a:r>
              <a:rPr sz="1800" spc="165" dirty="0">
                <a:latin typeface="Calibri"/>
                <a:cs typeface="Calibri"/>
              </a:rPr>
              <a:t> </a:t>
            </a:r>
            <a:r>
              <a:rPr sz="1800" dirty="0">
                <a:latin typeface="Calibri"/>
                <a:cs typeface="Calibri"/>
              </a:rPr>
              <a:t>the</a:t>
            </a:r>
            <a:r>
              <a:rPr sz="1800" spc="140" dirty="0">
                <a:latin typeface="Calibri"/>
                <a:cs typeface="Calibri"/>
              </a:rPr>
              <a:t> </a:t>
            </a:r>
            <a:r>
              <a:rPr sz="1800" dirty="0">
                <a:latin typeface="Calibri"/>
                <a:cs typeface="Calibri"/>
              </a:rPr>
              <a:t>window</a:t>
            </a:r>
            <a:r>
              <a:rPr sz="1800" spc="135" dirty="0">
                <a:latin typeface="Calibri"/>
                <a:cs typeface="Calibri"/>
              </a:rPr>
              <a:t> </a:t>
            </a:r>
            <a:r>
              <a:rPr sz="1800" dirty="0">
                <a:latin typeface="Calibri"/>
                <a:cs typeface="Calibri"/>
              </a:rPr>
              <a:t>that</a:t>
            </a:r>
            <a:r>
              <a:rPr sz="1800" spc="135" dirty="0">
                <a:latin typeface="Calibri"/>
                <a:cs typeface="Calibri"/>
              </a:rPr>
              <a:t> </a:t>
            </a:r>
            <a:r>
              <a:rPr sz="1800" dirty="0">
                <a:latin typeface="Calibri"/>
                <a:cs typeface="Calibri"/>
              </a:rPr>
              <a:t>appears,</a:t>
            </a:r>
            <a:r>
              <a:rPr sz="1800" spc="145" dirty="0">
                <a:latin typeface="Calibri"/>
                <a:cs typeface="Calibri"/>
              </a:rPr>
              <a:t> </a:t>
            </a:r>
            <a:r>
              <a:rPr sz="1800" dirty="0">
                <a:latin typeface="Calibri"/>
                <a:cs typeface="Calibri"/>
              </a:rPr>
              <a:t>check</a:t>
            </a:r>
            <a:r>
              <a:rPr sz="1800" spc="80" dirty="0">
                <a:latin typeface="Calibri"/>
                <a:cs typeface="Calibri"/>
              </a:rPr>
              <a:t> </a:t>
            </a:r>
            <a:r>
              <a:rPr sz="1800" dirty="0">
                <a:latin typeface="Calibri"/>
                <a:cs typeface="Calibri"/>
              </a:rPr>
              <a:t>Transform</a:t>
            </a:r>
            <a:r>
              <a:rPr sz="1800" spc="125" dirty="0">
                <a:latin typeface="Calibri"/>
                <a:cs typeface="Calibri"/>
              </a:rPr>
              <a:t> </a:t>
            </a:r>
            <a:r>
              <a:rPr sz="1800" dirty="0">
                <a:latin typeface="Calibri"/>
                <a:cs typeface="Calibri"/>
              </a:rPr>
              <a:t>data</a:t>
            </a:r>
            <a:r>
              <a:rPr sz="1800" spc="175" dirty="0">
                <a:latin typeface="Calibri"/>
                <a:cs typeface="Calibri"/>
              </a:rPr>
              <a:t> </a:t>
            </a:r>
            <a:r>
              <a:rPr sz="1800" dirty="0">
                <a:latin typeface="Calibri"/>
                <a:cs typeface="Calibri"/>
              </a:rPr>
              <a:t>and</a:t>
            </a:r>
            <a:r>
              <a:rPr sz="1800" spc="170" dirty="0">
                <a:latin typeface="Calibri"/>
                <a:cs typeface="Calibri"/>
              </a:rPr>
              <a:t> </a:t>
            </a:r>
            <a:r>
              <a:rPr sz="1800" dirty="0">
                <a:latin typeface="Calibri"/>
                <a:cs typeface="Calibri"/>
              </a:rPr>
              <a:t>in</a:t>
            </a:r>
            <a:r>
              <a:rPr sz="1800" spc="165" dirty="0">
                <a:latin typeface="Calibri"/>
                <a:cs typeface="Calibri"/>
              </a:rPr>
              <a:t> </a:t>
            </a:r>
            <a:r>
              <a:rPr sz="1800" dirty="0">
                <a:latin typeface="Calibri"/>
                <a:cs typeface="Calibri"/>
              </a:rPr>
              <a:t>the</a:t>
            </a:r>
            <a:r>
              <a:rPr sz="1800" spc="70" dirty="0">
                <a:latin typeface="Calibri"/>
                <a:cs typeface="Calibri"/>
              </a:rPr>
              <a:t> </a:t>
            </a:r>
            <a:r>
              <a:rPr sz="1800" spc="-25" dirty="0">
                <a:latin typeface="Calibri"/>
                <a:cs typeface="Calibri"/>
              </a:rPr>
              <a:t>new </a:t>
            </a:r>
            <a:r>
              <a:rPr sz="1800" dirty="0">
                <a:latin typeface="Calibri"/>
                <a:cs typeface="Calibri"/>
              </a:rPr>
              <a:t>window</a:t>
            </a:r>
            <a:r>
              <a:rPr sz="1800" spc="70" dirty="0">
                <a:latin typeface="Calibri"/>
                <a:cs typeface="Calibri"/>
              </a:rPr>
              <a:t>  </a:t>
            </a:r>
            <a:r>
              <a:rPr sz="1800" dirty="0">
                <a:latin typeface="Calibri"/>
                <a:cs typeface="Calibri"/>
              </a:rPr>
              <a:t>choose</a:t>
            </a:r>
            <a:r>
              <a:rPr sz="1800" spc="80" dirty="0">
                <a:latin typeface="Calibri"/>
                <a:cs typeface="Calibri"/>
              </a:rPr>
              <a:t>  </a:t>
            </a:r>
            <a:r>
              <a:rPr sz="1800" dirty="0">
                <a:latin typeface="Calibri"/>
                <a:cs typeface="Calibri"/>
              </a:rPr>
              <a:t>New</a:t>
            </a:r>
            <a:r>
              <a:rPr sz="1800" spc="70" dirty="0">
                <a:latin typeface="Calibri"/>
                <a:cs typeface="Calibri"/>
              </a:rPr>
              <a:t>  </a:t>
            </a:r>
            <a:r>
              <a:rPr sz="1800" dirty="0">
                <a:latin typeface="Calibri"/>
                <a:cs typeface="Calibri"/>
              </a:rPr>
              <a:t>Channels</a:t>
            </a:r>
            <a:r>
              <a:rPr sz="1800" spc="65" dirty="0">
                <a:latin typeface="Calibri"/>
                <a:cs typeface="Calibri"/>
              </a:rPr>
              <a:t>  </a:t>
            </a:r>
            <a:r>
              <a:rPr sz="1800" dirty="0">
                <a:latin typeface="Calibri"/>
                <a:cs typeface="Calibri"/>
              </a:rPr>
              <a:t>from</a:t>
            </a:r>
            <a:r>
              <a:rPr sz="1800" spc="114" dirty="0">
                <a:latin typeface="Calibri"/>
                <a:cs typeface="Calibri"/>
              </a:rPr>
              <a:t>  </a:t>
            </a:r>
            <a:r>
              <a:rPr sz="1800" dirty="0">
                <a:latin typeface="Calibri"/>
                <a:cs typeface="Calibri"/>
              </a:rPr>
              <a:t>PC</a:t>
            </a:r>
            <a:r>
              <a:rPr sz="1800" spc="125" dirty="0">
                <a:latin typeface="Calibri"/>
                <a:cs typeface="Calibri"/>
              </a:rPr>
              <a:t>  </a:t>
            </a:r>
            <a:r>
              <a:rPr sz="1800" dirty="0">
                <a:latin typeface="Calibri"/>
                <a:cs typeface="Calibri"/>
              </a:rPr>
              <a:t>Eigenvectors.</a:t>
            </a:r>
            <a:r>
              <a:rPr sz="1800" spc="75" dirty="0">
                <a:latin typeface="Calibri"/>
                <a:cs typeface="Calibri"/>
              </a:rPr>
              <a:t>  </a:t>
            </a:r>
            <a:r>
              <a:rPr sz="1800" dirty="0">
                <a:latin typeface="Calibri"/>
                <a:cs typeface="Calibri"/>
              </a:rPr>
              <a:t>You</a:t>
            </a:r>
            <a:r>
              <a:rPr sz="1800" spc="90" dirty="0">
                <a:latin typeface="Calibri"/>
                <a:cs typeface="Calibri"/>
              </a:rPr>
              <a:t>  </a:t>
            </a:r>
            <a:r>
              <a:rPr sz="1800" dirty="0">
                <a:latin typeface="Calibri"/>
                <a:cs typeface="Calibri"/>
              </a:rPr>
              <a:t>can</a:t>
            </a:r>
            <a:r>
              <a:rPr sz="1800" spc="90" dirty="0">
                <a:latin typeface="Calibri"/>
                <a:cs typeface="Calibri"/>
              </a:rPr>
              <a:t>  </a:t>
            </a:r>
            <a:r>
              <a:rPr sz="1800" dirty="0">
                <a:latin typeface="Calibri"/>
                <a:cs typeface="Calibri"/>
              </a:rPr>
              <a:t>select</a:t>
            </a:r>
            <a:r>
              <a:rPr sz="1800" spc="75" dirty="0">
                <a:latin typeface="Calibri"/>
                <a:cs typeface="Calibri"/>
              </a:rPr>
              <a:t>  </a:t>
            </a:r>
            <a:r>
              <a:rPr sz="1800" dirty="0">
                <a:latin typeface="Calibri"/>
                <a:cs typeface="Calibri"/>
              </a:rPr>
              <a:t>only</a:t>
            </a:r>
            <a:r>
              <a:rPr sz="1800" spc="85" dirty="0">
                <a:latin typeface="Calibri"/>
                <a:cs typeface="Calibri"/>
              </a:rPr>
              <a:t>  </a:t>
            </a:r>
            <a:r>
              <a:rPr sz="1800" dirty="0">
                <a:latin typeface="Calibri"/>
                <a:cs typeface="Calibri"/>
              </a:rPr>
              <a:t>a</a:t>
            </a:r>
            <a:r>
              <a:rPr sz="1800" spc="135" dirty="0">
                <a:latin typeface="Calibri"/>
                <a:cs typeface="Calibri"/>
              </a:rPr>
              <a:t>  </a:t>
            </a:r>
            <a:r>
              <a:rPr sz="1800" dirty="0">
                <a:latin typeface="Calibri"/>
                <a:cs typeface="Calibri"/>
              </a:rPr>
              <a:t>subset</a:t>
            </a:r>
            <a:r>
              <a:rPr sz="1800" spc="80" dirty="0">
                <a:latin typeface="Calibri"/>
                <a:cs typeface="Calibri"/>
              </a:rPr>
              <a:t>  </a:t>
            </a:r>
            <a:r>
              <a:rPr sz="1800" dirty="0">
                <a:latin typeface="Calibri"/>
                <a:cs typeface="Calibri"/>
              </a:rPr>
              <a:t>(if</a:t>
            </a:r>
            <a:r>
              <a:rPr sz="1800" spc="100" dirty="0">
                <a:latin typeface="Calibri"/>
                <a:cs typeface="Calibri"/>
              </a:rPr>
              <a:t>  </a:t>
            </a:r>
            <a:r>
              <a:rPr sz="1800" dirty="0">
                <a:latin typeface="Calibri"/>
                <a:cs typeface="Calibri"/>
              </a:rPr>
              <a:t>you</a:t>
            </a:r>
            <a:r>
              <a:rPr sz="1800" spc="90" dirty="0">
                <a:latin typeface="Calibri"/>
                <a:cs typeface="Calibri"/>
              </a:rPr>
              <a:t>  </a:t>
            </a:r>
            <a:r>
              <a:rPr sz="1800" dirty="0">
                <a:latin typeface="Calibri"/>
                <a:cs typeface="Calibri"/>
              </a:rPr>
              <a:t>want</a:t>
            </a:r>
            <a:r>
              <a:rPr sz="1800" spc="75" dirty="0">
                <a:latin typeface="Calibri"/>
                <a:cs typeface="Calibri"/>
              </a:rPr>
              <a:t>  </a:t>
            </a:r>
            <a:r>
              <a:rPr sz="1800" dirty="0">
                <a:latin typeface="Calibri"/>
                <a:cs typeface="Calibri"/>
              </a:rPr>
              <a:t>to</a:t>
            </a:r>
            <a:r>
              <a:rPr sz="1800" spc="85" dirty="0">
                <a:latin typeface="Calibri"/>
                <a:cs typeface="Calibri"/>
              </a:rPr>
              <a:t>  </a:t>
            </a:r>
            <a:r>
              <a:rPr sz="1800" dirty="0">
                <a:latin typeface="Calibri"/>
                <a:cs typeface="Calibri"/>
              </a:rPr>
              <a:t>use</a:t>
            </a:r>
            <a:r>
              <a:rPr sz="1800" spc="120" dirty="0">
                <a:latin typeface="Calibri"/>
                <a:cs typeface="Calibri"/>
              </a:rPr>
              <a:t>  </a:t>
            </a:r>
            <a:r>
              <a:rPr sz="1800" spc="-20" dirty="0">
                <a:latin typeface="Calibri"/>
                <a:cs typeface="Calibri"/>
              </a:rPr>
              <a:t>only </a:t>
            </a:r>
            <a:r>
              <a:rPr sz="1800" dirty="0">
                <a:latin typeface="Calibri"/>
                <a:cs typeface="Calibri"/>
              </a:rPr>
              <a:t>certain/significant principal</a:t>
            </a:r>
            <a:r>
              <a:rPr sz="1800" spc="70" dirty="0">
                <a:latin typeface="Calibri"/>
                <a:cs typeface="Calibri"/>
              </a:rPr>
              <a:t> </a:t>
            </a:r>
            <a:r>
              <a:rPr sz="1800" dirty="0">
                <a:latin typeface="Calibri"/>
                <a:cs typeface="Calibri"/>
              </a:rPr>
              <a:t>components that</a:t>
            </a:r>
            <a:r>
              <a:rPr sz="1800" spc="25" dirty="0">
                <a:latin typeface="Calibri"/>
                <a:cs typeface="Calibri"/>
              </a:rPr>
              <a:t> </a:t>
            </a:r>
            <a:r>
              <a:rPr sz="1800" dirty="0">
                <a:latin typeface="Calibri"/>
                <a:cs typeface="Calibri"/>
              </a:rPr>
              <a:t>e.g.</a:t>
            </a:r>
            <a:r>
              <a:rPr sz="1800" spc="20" dirty="0">
                <a:latin typeface="Calibri"/>
                <a:cs typeface="Calibri"/>
              </a:rPr>
              <a:t> </a:t>
            </a:r>
            <a:r>
              <a:rPr sz="1800" dirty="0">
                <a:latin typeface="Calibri"/>
                <a:cs typeface="Calibri"/>
              </a:rPr>
              <a:t>comprise</a:t>
            </a:r>
            <a:r>
              <a:rPr sz="1800" spc="35" dirty="0">
                <a:latin typeface="Calibri"/>
                <a:cs typeface="Calibri"/>
              </a:rPr>
              <a:t> </a:t>
            </a:r>
            <a:r>
              <a:rPr sz="1800" dirty="0">
                <a:latin typeface="Calibri"/>
                <a:cs typeface="Calibri"/>
              </a:rPr>
              <a:t>more</a:t>
            </a:r>
            <a:r>
              <a:rPr sz="1800" spc="25" dirty="0">
                <a:latin typeface="Calibri"/>
                <a:cs typeface="Calibri"/>
              </a:rPr>
              <a:t> </a:t>
            </a:r>
            <a:r>
              <a:rPr sz="1800" dirty="0">
                <a:latin typeface="Calibri"/>
                <a:cs typeface="Calibri"/>
              </a:rPr>
              <a:t>than</a:t>
            </a:r>
            <a:r>
              <a:rPr sz="1800" spc="50" dirty="0">
                <a:latin typeface="Calibri"/>
                <a:cs typeface="Calibri"/>
              </a:rPr>
              <a:t> </a:t>
            </a:r>
            <a:r>
              <a:rPr sz="1800" dirty="0">
                <a:latin typeface="Calibri"/>
                <a:cs typeface="Calibri"/>
              </a:rPr>
              <a:t>3%</a:t>
            </a:r>
            <a:r>
              <a:rPr sz="1800" spc="10" dirty="0">
                <a:latin typeface="Calibri"/>
                <a:cs typeface="Calibri"/>
              </a:rPr>
              <a:t> </a:t>
            </a:r>
            <a:r>
              <a:rPr sz="1800" dirty="0">
                <a:latin typeface="Calibri"/>
                <a:cs typeface="Calibri"/>
              </a:rPr>
              <a:t>-</a:t>
            </a:r>
            <a:r>
              <a:rPr sz="1800" spc="-5" dirty="0">
                <a:latin typeface="Calibri"/>
                <a:cs typeface="Calibri"/>
              </a:rPr>
              <a:t> </a:t>
            </a:r>
            <a:r>
              <a:rPr sz="1800" dirty="0">
                <a:latin typeface="Calibri"/>
                <a:cs typeface="Calibri"/>
              </a:rPr>
              <a:t>you</a:t>
            </a:r>
            <a:r>
              <a:rPr sz="1800" spc="55" dirty="0">
                <a:latin typeface="Calibri"/>
                <a:cs typeface="Calibri"/>
              </a:rPr>
              <a:t> </a:t>
            </a:r>
            <a:r>
              <a:rPr sz="1800" dirty="0">
                <a:latin typeface="Calibri"/>
                <a:cs typeface="Calibri"/>
              </a:rPr>
              <a:t>can</a:t>
            </a:r>
            <a:r>
              <a:rPr sz="1800" spc="55" dirty="0">
                <a:latin typeface="Calibri"/>
                <a:cs typeface="Calibri"/>
              </a:rPr>
              <a:t> </a:t>
            </a:r>
            <a:r>
              <a:rPr sz="1800" dirty="0">
                <a:latin typeface="Calibri"/>
                <a:cs typeface="Calibri"/>
              </a:rPr>
              <a:t>find</a:t>
            </a:r>
            <a:r>
              <a:rPr sz="1800" spc="55" dirty="0">
                <a:latin typeface="Calibri"/>
                <a:cs typeface="Calibri"/>
              </a:rPr>
              <a:t> </a:t>
            </a:r>
            <a:r>
              <a:rPr sz="1800" dirty="0">
                <a:latin typeface="Calibri"/>
                <a:cs typeface="Calibri"/>
              </a:rPr>
              <a:t>them</a:t>
            </a:r>
            <a:r>
              <a:rPr sz="1800" spc="15" dirty="0">
                <a:latin typeface="Calibri"/>
                <a:cs typeface="Calibri"/>
              </a:rPr>
              <a:t> </a:t>
            </a:r>
            <a:r>
              <a:rPr sz="1800" dirty="0">
                <a:latin typeface="Calibri"/>
                <a:cs typeface="Calibri"/>
              </a:rPr>
              <a:t>in</a:t>
            </a:r>
            <a:r>
              <a:rPr sz="1800" spc="50" dirty="0">
                <a:latin typeface="Calibri"/>
                <a:cs typeface="Calibri"/>
              </a:rPr>
              <a:t> </a:t>
            </a:r>
            <a:r>
              <a:rPr sz="1800" dirty="0">
                <a:latin typeface="Calibri"/>
                <a:cs typeface="Calibri"/>
              </a:rPr>
              <a:t>the</a:t>
            </a:r>
            <a:r>
              <a:rPr sz="1800" spc="30" dirty="0">
                <a:latin typeface="Calibri"/>
                <a:cs typeface="Calibri"/>
              </a:rPr>
              <a:t> </a:t>
            </a:r>
            <a:r>
              <a:rPr sz="1800" dirty="0">
                <a:latin typeface="Calibri"/>
                <a:cs typeface="Calibri"/>
              </a:rPr>
              <a:t>text</a:t>
            </a:r>
            <a:r>
              <a:rPr sz="1800" spc="25" dirty="0">
                <a:latin typeface="Calibri"/>
                <a:cs typeface="Calibri"/>
              </a:rPr>
              <a:t> </a:t>
            </a:r>
            <a:r>
              <a:rPr sz="1800" dirty="0">
                <a:latin typeface="Calibri"/>
                <a:cs typeface="Calibri"/>
              </a:rPr>
              <a:t>window)</a:t>
            </a:r>
            <a:r>
              <a:rPr sz="1800" spc="10" dirty="0">
                <a:latin typeface="Calibri"/>
                <a:cs typeface="Calibri"/>
              </a:rPr>
              <a:t> </a:t>
            </a:r>
            <a:r>
              <a:rPr sz="1800" dirty="0">
                <a:latin typeface="Calibri"/>
                <a:cs typeface="Calibri"/>
              </a:rPr>
              <a:t>or</a:t>
            </a:r>
            <a:r>
              <a:rPr sz="1800" spc="-5" dirty="0">
                <a:latin typeface="Calibri"/>
                <a:cs typeface="Calibri"/>
              </a:rPr>
              <a:t> </a:t>
            </a:r>
            <a:r>
              <a:rPr sz="1800" spc="-25" dirty="0">
                <a:latin typeface="Calibri"/>
                <a:cs typeface="Calibri"/>
              </a:rPr>
              <a:t>all </a:t>
            </a:r>
            <a:r>
              <a:rPr sz="1800" dirty="0">
                <a:latin typeface="Calibri"/>
                <a:cs typeface="Calibri"/>
              </a:rPr>
              <a:t>bands.</a:t>
            </a:r>
            <a:r>
              <a:rPr sz="1800" spc="20" dirty="0">
                <a:latin typeface="Calibri"/>
                <a:cs typeface="Calibri"/>
              </a:rPr>
              <a:t> </a:t>
            </a:r>
            <a:r>
              <a:rPr sz="1800" dirty="0">
                <a:latin typeface="Calibri"/>
                <a:cs typeface="Calibri"/>
              </a:rPr>
              <a:t>Confirm</a:t>
            </a:r>
            <a:r>
              <a:rPr sz="1800" spc="25" dirty="0">
                <a:latin typeface="Calibri"/>
                <a:cs typeface="Calibri"/>
              </a:rPr>
              <a:t> </a:t>
            </a:r>
            <a:r>
              <a:rPr sz="1800" dirty="0">
                <a:latin typeface="Calibri"/>
                <a:cs typeface="Calibri"/>
              </a:rPr>
              <a:t>the</a:t>
            </a:r>
            <a:r>
              <a:rPr sz="1800" spc="35" dirty="0">
                <a:latin typeface="Calibri"/>
                <a:cs typeface="Calibri"/>
              </a:rPr>
              <a:t> </a:t>
            </a:r>
            <a:r>
              <a:rPr sz="1800" dirty="0">
                <a:latin typeface="Calibri"/>
                <a:cs typeface="Calibri"/>
              </a:rPr>
              <a:t>following</a:t>
            </a:r>
            <a:r>
              <a:rPr sz="1800" spc="20" dirty="0">
                <a:latin typeface="Calibri"/>
                <a:cs typeface="Calibri"/>
              </a:rPr>
              <a:t> </a:t>
            </a:r>
            <a:r>
              <a:rPr sz="1800" dirty="0">
                <a:latin typeface="Calibri"/>
                <a:cs typeface="Calibri"/>
              </a:rPr>
              <a:t>two</a:t>
            </a:r>
            <a:r>
              <a:rPr sz="1800" spc="50" dirty="0">
                <a:latin typeface="Calibri"/>
                <a:cs typeface="Calibri"/>
              </a:rPr>
              <a:t> </a:t>
            </a:r>
            <a:r>
              <a:rPr sz="1800" dirty="0">
                <a:latin typeface="Calibri"/>
                <a:cs typeface="Calibri"/>
              </a:rPr>
              <a:t>requests</a:t>
            </a:r>
            <a:r>
              <a:rPr sz="1800" spc="-5" dirty="0">
                <a:latin typeface="Calibri"/>
                <a:cs typeface="Calibri"/>
              </a:rPr>
              <a:t> </a:t>
            </a:r>
            <a:r>
              <a:rPr sz="1800" dirty="0">
                <a:latin typeface="Calibri"/>
                <a:cs typeface="Calibri"/>
              </a:rPr>
              <a:t>with</a:t>
            </a:r>
            <a:r>
              <a:rPr sz="1800" spc="55" dirty="0">
                <a:latin typeface="Calibri"/>
                <a:cs typeface="Calibri"/>
              </a:rPr>
              <a:t> </a:t>
            </a:r>
            <a:r>
              <a:rPr sz="1800" dirty="0">
                <a:latin typeface="Calibri"/>
                <a:cs typeface="Calibri"/>
              </a:rPr>
              <a:t>the</a:t>
            </a:r>
            <a:r>
              <a:rPr sz="1800" spc="30" dirty="0">
                <a:latin typeface="Calibri"/>
                <a:cs typeface="Calibri"/>
              </a:rPr>
              <a:t> </a:t>
            </a:r>
            <a:r>
              <a:rPr sz="1800" dirty="0">
                <a:latin typeface="Calibri"/>
                <a:cs typeface="Calibri"/>
              </a:rPr>
              <a:t>OK</a:t>
            </a:r>
            <a:r>
              <a:rPr sz="1800" spc="-10" dirty="0">
                <a:latin typeface="Calibri"/>
                <a:cs typeface="Calibri"/>
              </a:rPr>
              <a:t> </a:t>
            </a:r>
            <a:r>
              <a:rPr sz="1800" dirty="0">
                <a:latin typeface="Calibri"/>
                <a:cs typeface="Calibri"/>
              </a:rPr>
              <a:t>button.</a:t>
            </a:r>
            <a:r>
              <a:rPr sz="1800" spc="25" dirty="0">
                <a:latin typeface="Calibri"/>
                <a:cs typeface="Calibri"/>
              </a:rPr>
              <a:t> </a:t>
            </a:r>
            <a:r>
              <a:rPr sz="1800" spc="-10" dirty="0">
                <a:latin typeface="Calibri"/>
                <a:cs typeface="Calibri"/>
              </a:rPr>
              <a:t>Subsequently,</a:t>
            </a:r>
            <a:r>
              <a:rPr sz="1800" spc="45" dirty="0">
                <a:latin typeface="Calibri"/>
                <a:cs typeface="Calibri"/>
              </a:rPr>
              <a:t> </a:t>
            </a:r>
            <a:r>
              <a:rPr sz="1800" dirty="0">
                <a:latin typeface="Calibri"/>
                <a:cs typeface="Calibri"/>
              </a:rPr>
              <a:t>you</a:t>
            </a:r>
            <a:r>
              <a:rPr sz="1800" spc="-20" dirty="0">
                <a:latin typeface="Calibri"/>
                <a:cs typeface="Calibri"/>
              </a:rPr>
              <a:t> </a:t>
            </a:r>
            <a:r>
              <a:rPr sz="1800" dirty="0">
                <a:latin typeface="Calibri"/>
                <a:cs typeface="Calibri"/>
              </a:rPr>
              <a:t>are</a:t>
            </a:r>
            <a:r>
              <a:rPr sz="1800" spc="35" dirty="0">
                <a:latin typeface="Calibri"/>
                <a:cs typeface="Calibri"/>
              </a:rPr>
              <a:t> </a:t>
            </a:r>
            <a:r>
              <a:rPr sz="1800" dirty="0">
                <a:latin typeface="Calibri"/>
                <a:cs typeface="Calibri"/>
              </a:rPr>
              <a:t>invited</a:t>
            </a:r>
            <a:r>
              <a:rPr sz="1800" spc="60" dirty="0">
                <a:latin typeface="Calibri"/>
                <a:cs typeface="Calibri"/>
              </a:rPr>
              <a:t> </a:t>
            </a:r>
            <a:r>
              <a:rPr sz="1800" dirty="0">
                <a:latin typeface="Calibri"/>
                <a:cs typeface="Calibri"/>
              </a:rPr>
              <a:t>to</a:t>
            </a:r>
            <a:r>
              <a:rPr sz="1800" spc="55" dirty="0">
                <a:latin typeface="Calibri"/>
                <a:cs typeface="Calibri"/>
              </a:rPr>
              <a:t> </a:t>
            </a:r>
            <a:r>
              <a:rPr sz="1800" dirty="0">
                <a:latin typeface="Calibri"/>
                <a:cs typeface="Calibri"/>
              </a:rPr>
              <a:t>save</a:t>
            </a:r>
            <a:r>
              <a:rPr sz="1800" spc="35" dirty="0">
                <a:latin typeface="Calibri"/>
                <a:cs typeface="Calibri"/>
              </a:rPr>
              <a:t> </a:t>
            </a:r>
            <a:r>
              <a:rPr sz="1800" dirty="0">
                <a:latin typeface="Calibri"/>
                <a:cs typeface="Calibri"/>
              </a:rPr>
              <a:t>the</a:t>
            </a:r>
            <a:r>
              <a:rPr sz="1800" spc="35" dirty="0">
                <a:latin typeface="Calibri"/>
                <a:cs typeface="Calibri"/>
              </a:rPr>
              <a:t> </a:t>
            </a:r>
            <a:r>
              <a:rPr sz="1800" dirty="0">
                <a:latin typeface="Calibri"/>
                <a:cs typeface="Calibri"/>
              </a:rPr>
              <a:t>image</a:t>
            </a:r>
            <a:r>
              <a:rPr sz="1800" spc="40" dirty="0">
                <a:latin typeface="Calibri"/>
                <a:cs typeface="Calibri"/>
              </a:rPr>
              <a:t> </a:t>
            </a:r>
            <a:r>
              <a:rPr sz="1800" spc="-10" dirty="0">
                <a:latin typeface="Calibri"/>
                <a:cs typeface="Calibri"/>
              </a:rPr>
              <a:t>created </a:t>
            </a:r>
            <a:r>
              <a:rPr sz="1800" dirty="0">
                <a:latin typeface="Calibri"/>
                <a:cs typeface="Calibri"/>
              </a:rPr>
              <a:t>by</a:t>
            </a:r>
            <a:r>
              <a:rPr sz="1800" spc="10" dirty="0">
                <a:latin typeface="Calibri"/>
                <a:cs typeface="Calibri"/>
              </a:rPr>
              <a:t> </a:t>
            </a:r>
            <a:r>
              <a:rPr sz="1800" dirty="0">
                <a:latin typeface="Calibri"/>
                <a:cs typeface="Calibri"/>
              </a:rPr>
              <a:t>the</a:t>
            </a:r>
            <a:r>
              <a:rPr sz="1800" spc="15" dirty="0">
                <a:latin typeface="Calibri"/>
                <a:cs typeface="Calibri"/>
              </a:rPr>
              <a:t> </a:t>
            </a:r>
            <a:r>
              <a:rPr sz="1800" dirty="0">
                <a:latin typeface="Calibri"/>
                <a:cs typeface="Calibri"/>
              </a:rPr>
              <a:t>analysisof</a:t>
            </a:r>
            <a:r>
              <a:rPr sz="1800" spc="55" dirty="0">
                <a:latin typeface="Calibri"/>
                <a:cs typeface="Calibri"/>
              </a:rPr>
              <a:t> </a:t>
            </a:r>
            <a:r>
              <a:rPr sz="1800" dirty="0">
                <a:latin typeface="Calibri"/>
                <a:cs typeface="Calibri"/>
              </a:rPr>
              <a:t>the</a:t>
            </a:r>
            <a:r>
              <a:rPr sz="1800" spc="5" dirty="0">
                <a:latin typeface="Calibri"/>
                <a:cs typeface="Calibri"/>
              </a:rPr>
              <a:t> </a:t>
            </a:r>
            <a:r>
              <a:rPr sz="1800" dirty="0">
                <a:latin typeface="Calibri"/>
                <a:cs typeface="Calibri"/>
              </a:rPr>
              <a:t>main</a:t>
            </a:r>
            <a:r>
              <a:rPr sz="1800" spc="-45" dirty="0">
                <a:latin typeface="Calibri"/>
                <a:cs typeface="Calibri"/>
              </a:rPr>
              <a:t> </a:t>
            </a:r>
            <a:r>
              <a:rPr sz="1800" dirty="0">
                <a:latin typeface="Calibri"/>
                <a:cs typeface="Calibri"/>
              </a:rPr>
              <a:t>components</a:t>
            </a:r>
            <a:r>
              <a:rPr sz="1800" spc="-15" dirty="0">
                <a:latin typeface="Calibri"/>
                <a:cs typeface="Calibri"/>
              </a:rPr>
              <a:t> </a:t>
            </a:r>
            <a:r>
              <a:rPr sz="1800" dirty="0">
                <a:latin typeface="Calibri"/>
                <a:cs typeface="Calibri"/>
              </a:rPr>
              <a:t>in</a:t>
            </a:r>
            <a:r>
              <a:rPr sz="1800" spc="-50" dirty="0">
                <a:latin typeface="Calibri"/>
                <a:cs typeface="Calibri"/>
              </a:rPr>
              <a:t> </a:t>
            </a:r>
            <a:r>
              <a:rPr sz="1800" dirty="0">
                <a:latin typeface="Calibri"/>
                <a:cs typeface="Calibri"/>
              </a:rPr>
              <a:t>a</a:t>
            </a:r>
            <a:r>
              <a:rPr sz="1800" spc="45" dirty="0">
                <a:latin typeface="Calibri"/>
                <a:cs typeface="Calibri"/>
              </a:rPr>
              <a:t> </a:t>
            </a:r>
            <a:r>
              <a:rPr sz="1800" b="1" dirty="0">
                <a:latin typeface="Calibri"/>
                <a:cs typeface="Calibri"/>
              </a:rPr>
              <a:t>*.LAN</a:t>
            </a:r>
            <a:r>
              <a:rPr sz="1800" b="1" spc="105" dirty="0">
                <a:latin typeface="Calibri"/>
                <a:cs typeface="Calibri"/>
              </a:rPr>
              <a:t> </a:t>
            </a:r>
            <a:r>
              <a:rPr sz="1800" b="1" dirty="0">
                <a:latin typeface="Calibri"/>
                <a:cs typeface="Calibri"/>
              </a:rPr>
              <a:t>file</a:t>
            </a:r>
            <a:r>
              <a:rPr sz="1800" dirty="0">
                <a:latin typeface="Calibri"/>
                <a:cs typeface="Calibri"/>
              </a:rPr>
              <a:t>.</a:t>
            </a:r>
            <a:r>
              <a:rPr sz="1800" spc="-85" dirty="0">
                <a:latin typeface="Calibri"/>
                <a:cs typeface="Calibri"/>
              </a:rPr>
              <a:t> </a:t>
            </a:r>
            <a:r>
              <a:rPr sz="1800" dirty="0">
                <a:latin typeface="Calibri"/>
                <a:cs typeface="Calibri"/>
              </a:rPr>
              <a:t>Enter</a:t>
            </a:r>
            <a:r>
              <a:rPr sz="1800" spc="-25" dirty="0">
                <a:latin typeface="Calibri"/>
                <a:cs typeface="Calibri"/>
              </a:rPr>
              <a:t> </a:t>
            </a:r>
            <a:r>
              <a:rPr sz="1800" dirty="0">
                <a:latin typeface="Calibri"/>
                <a:cs typeface="Calibri"/>
              </a:rPr>
              <a:t>a</a:t>
            </a:r>
            <a:r>
              <a:rPr sz="1800" spc="45" dirty="0">
                <a:latin typeface="Calibri"/>
                <a:cs typeface="Calibri"/>
              </a:rPr>
              <a:t> </a:t>
            </a:r>
            <a:r>
              <a:rPr sz="1800" dirty="0">
                <a:latin typeface="Calibri"/>
                <a:cs typeface="Calibri"/>
              </a:rPr>
              <a:t>file</a:t>
            </a:r>
            <a:r>
              <a:rPr sz="1800" spc="15" dirty="0">
                <a:latin typeface="Calibri"/>
                <a:cs typeface="Calibri"/>
              </a:rPr>
              <a:t> </a:t>
            </a:r>
            <a:r>
              <a:rPr sz="1800" dirty="0">
                <a:latin typeface="Calibri"/>
                <a:cs typeface="Calibri"/>
              </a:rPr>
              <a:t>name</a:t>
            </a:r>
            <a:r>
              <a:rPr sz="1800" spc="10" dirty="0">
                <a:latin typeface="Calibri"/>
                <a:cs typeface="Calibri"/>
              </a:rPr>
              <a:t> </a:t>
            </a:r>
            <a:r>
              <a:rPr sz="1800" dirty="0">
                <a:latin typeface="Calibri"/>
                <a:cs typeface="Calibri"/>
              </a:rPr>
              <a:t>and</a:t>
            </a:r>
            <a:r>
              <a:rPr sz="1800" spc="-40" dirty="0">
                <a:latin typeface="Calibri"/>
                <a:cs typeface="Calibri"/>
              </a:rPr>
              <a:t> </a:t>
            </a:r>
            <a:r>
              <a:rPr sz="1800" dirty="0">
                <a:latin typeface="Calibri"/>
                <a:cs typeface="Calibri"/>
              </a:rPr>
              <a:t>save</a:t>
            </a:r>
            <a:r>
              <a:rPr sz="1800" spc="10" dirty="0">
                <a:latin typeface="Calibri"/>
                <a:cs typeface="Calibri"/>
              </a:rPr>
              <a:t> </a:t>
            </a:r>
            <a:r>
              <a:rPr sz="1800" spc="-25" dirty="0">
                <a:latin typeface="Calibri"/>
                <a:cs typeface="Calibri"/>
              </a:rPr>
              <a:t>it.</a:t>
            </a:r>
            <a:endParaRPr sz="1800">
              <a:latin typeface="Calibri"/>
              <a:cs typeface="Calibri"/>
            </a:endParaRPr>
          </a:p>
        </p:txBody>
      </p:sp>
      <p:pic>
        <p:nvPicPr>
          <p:cNvPr id="3" name="object 3"/>
          <p:cNvPicPr/>
          <p:nvPr/>
        </p:nvPicPr>
        <p:blipFill>
          <a:blip r:embed="rId2" cstate="print"/>
          <a:stretch>
            <a:fillRect/>
          </a:stretch>
        </p:blipFill>
        <p:spPr>
          <a:xfrm>
            <a:off x="7010400" y="2114548"/>
            <a:ext cx="3962400" cy="4638675"/>
          </a:xfrm>
          <a:prstGeom prst="rect">
            <a:avLst/>
          </a:prstGeom>
        </p:spPr>
      </p:pic>
      <p:pic>
        <p:nvPicPr>
          <p:cNvPr id="4" name="object 4"/>
          <p:cNvPicPr/>
          <p:nvPr/>
        </p:nvPicPr>
        <p:blipFill>
          <a:blip r:embed="rId3" cstate="print"/>
          <a:stretch>
            <a:fillRect/>
          </a:stretch>
        </p:blipFill>
        <p:spPr>
          <a:xfrm>
            <a:off x="1571625" y="2362198"/>
            <a:ext cx="5133975" cy="439102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90550" y="557466"/>
            <a:ext cx="10852785" cy="853440"/>
          </a:xfrm>
          <a:prstGeom prst="rect">
            <a:avLst/>
          </a:prstGeom>
        </p:spPr>
        <p:txBody>
          <a:bodyPr vert="horz" wrap="square" lIns="0" tIns="10795" rIns="0" bIns="0" rtlCol="0">
            <a:spAutoFit/>
          </a:bodyPr>
          <a:lstStyle/>
          <a:p>
            <a:pPr marL="12700" marR="5080" algn="just">
              <a:lnSpc>
                <a:spcPct val="100800"/>
              </a:lnSpc>
              <a:spcBef>
                <a:spcPts val="85"/>
              </a:spcBef>
            </a:pPr>
            <a:r>
              <a:rPr sz="1800" dirty="0">
                <a:solidFill>
                  <a:srgbClr val="000000"/>
                </a:solidFill>
                <a:latin typeface="Calibri Light"/>
                <a:cs typeface="Calibri Light"/>
              </a:rPr>
              <a:t>5.</a:t>
            </a:r>
            <a:r>
              <a:rPr sz="1800" spc="90" dirty="0">
                <a:solidFill>
                  <a:srgbClr val="000000"/>
                </a:solidFill>
                <a:latin typeface="Calibri Light"/>
                <a:cs typeface="Calibri Light"/>
              </a:rPr>
              <a:t> </a:t>
            </a:r>
            <a:r>
              <a:rPr sz="1800" dirty="0">
                <a:solidFill>
                  <a:srgbClr val="000000"/>
                </a:solidFill>
                <a:latin typeface="Calibri Light"/>
                <a:cs typeface="Calibri Light"/>
              </a:rPr>
              <a:t>Next,</a:t>
            </a:r>
            <a:r>
              <a:rPr sz="1800" spc="-40" dirty="0">
                <a:solidFill>
                  <a:srgbClr val="000000"/>
                </a:solidFill>
                <a:latin typeface="Calibri Light"/>
                <a:cs typeface="Calibri Light"/>
              </a:rPr>
              <a:t> </a:t>
            </a:r>
            <a:r>
              <a:rPr sz="1800" dirty="0">
                <a:solidFill>
                  <a:srgbClr val="000000"/>
                </a:solidFill>
                <a:latin typeface="Calibri Light"/>
                <a:cs typeface="Calibri Light"/>
              </a:rPr>
              <a:t>you</a:t>
            </a:r>
            <a:r>
              <a:rPr sz="1800" spc="-15" dirty="0">
                <a:solidFill>
                  <a:srgbClr val="000000"/>
                </a:solidFill>
                <a:latin typeface="Calibri Light"/>
                <a:cs typeface="Calibri Light"/>
              </a:rPr>
              <a:t> </a:t>
            </a:r>
            <a:r>
              <a:rPr sz="1800" dirty="0">
                <a:solidFill>
                  <a:srgbClr val="000000"/>
                </a:solidFill>
                <a:latin typeface="Calibri Light"/>
                <a:cs typeface="Calibri Light"/>
              </a:rPr>
              <a:t>can</a:t>
            </a:r>
            <a:r>
              <a:rPr sz="1800" spc="-15" dirty="0">
                <a:solidFill>
                  <a:srgbClr val="000000"/>
                </a:solidFill>
                <a:latin typeface="Calibri Light"/>
                <a:cs typeface="Calibri Light"/>
              </a:rPr>
              <a:t> </a:t>
            </a:r>
            <a:r>
              <a:rPr sz="1800" dirty="0">
                <a:solidFill>
                  <a:srgbClr val="000000"/>
                </a:solidFill>
                <a:latin typeface="Calibri Light"/>
                <a:cs typeface="Calibri Light"/>
              </a:rPr>
              <a:t>view</a:t>
            </a:r>
            <a:r>
              <a:rPr sz="1800" spc="35" dirty="0">
                <a:solidFill>
                  <a:srgbClr val="000000"/>
                </a:solidFill>
                <a:latin typeface="Calibri Light"/>
                <a:cs typeface="Calibri Light"/>
              </a:rPr>
              <a:t> </a:t>
            </a:r>
            <a:r>
              <a:rPr sz="1800" dirty="0">
                <a:solidFill>
                  <a:srgbClr val="000000"/>
                </a:solidFill>
                <a:latin typeface="Calibri Light"/>
                <a:cs typeface="Calibri Light"/>
              </a:rPr>
              <a:t>the</a:t>
            </a:r>
            <a:r>
              <a:rPr sz="1800" spc="30" dirty="0">
                <a:solidFill>
                  <a:srgbClr val="000000"/>
                </a:solidFill>
                <a:latin typeface="Calibri Light"/>
                <a:cs typeface="Calibri Light"/>
              </a:rPr>
              <a:t> </a:t>
            </a:r>
            <a:r>
              <a:rPr sz="1800" dirty="0">
                <a:solidFill>
                  <a:srgbClr val="000000"/>
                </a:solidFill>
                <a:latin typeface="Calibri Light"/>
                <a:cs typeface="Calibri Light"/>
              </a:rPr>
              <a:t>transformed</a:t>
            </a:r>
            <a:r>
              <a:rPr sz="1800" spc="-5" dirty="0">
                <a:solidFill>
                  <a:srgbClr val="000000"/>
                </a:solidFill>
                <a:latin typeface="Calibri Light"/>
                <a:cs typeface="Calibri Light"/>
              </a:rPr>
              <a:t> </a:t>
            </a:r>
            <a:r>
              <a:rPr sz="1800" dirty="0">
                <a:solidFill>
                  <a:srgbClr val="000000"/>
                </a:solidFill>
                <a:latin typeface="Calibri Light"/>
                <a:cs typeface="Calibri Light"/>
              </a:rPr>
              <a:t>image.</a:t>
            </a:r>
            <a:r>
              <a:rPr sz="1800" spc="25" dirty="0">
                <a:solidFill>
                  <a:srgbClr val="000000"/>
                </a:solidFill>
                <a:latin typeface="Calibri Light"/>
                <a:cs typeface="Calibri Light"/>
              </a:rPr>
              <a:t> </a:t>
            </a:r>
            <a:r>
              <a:rPr sz="1800" dirty="0">
                <a:solidFill>
                  <a:srgbClr val="000000"/>
                </a:solidFill>
                <a:latin typeface="Calibri Light"/>
                <a:cs typeface="Calibri Light"/>
              </a:rPr>
              <a:t>Choose</a:t>
            </a:r>
            <a:r>
              <a:rPr sz="1800" spc="25" dirty="0">
                <a:solidFill>
                  <a:srgbClr val="000000"/>
                </a:solidFill>
                <a:latin typeface="Calibri Light"/>
                <a:cs typeface="Calibri Light"/>
              </a:rPr>
              <a:t> </a:t>
            </a:r>
            <a:r>
              <a:rPr sz="1800" dirty="0">
                <a:solidFill>
                  <a:srgbClr val="000000"/>
                </a:solidFill>
                <a:latin typeface="Calibri Light"/>
                <a:cs typeface="Calibri Light"/>
              </a:rPr>
              <a:t>File</a:t>
            </a:r>
            <a:r>
              <a:rPr sz="1800" spc="30" dirty="0">
                <a:solidFill>
                  <a:srgbClr val="000000"/>
                </a:solidFill>
                <a:latin typeface="Calibri Light"/>
                <a:cs typeface="Calibri Light"/>
              </a:rPr>
              <a:t> </a:t>
            </a:r>
            <a:r>
              <a:rPr sz="1800" dirty="0">
                <a:solidFill>
                  <a:srgbClr val="000000"/>
                </a:solidFill>
                <a:latin typeface="Calibri Light"/>
                <a:cs typeface="Calibri Light"/>
              </a:rPr>
              <a:t>-</a:t>
            </a:r>
            <a:r>
              <a:rPr sz="1800" spc="-10" dirty="0">
                <a:solidFill>
                  <a:srgbClr val="000000"/>
                </a:solidFill>
                <a:latin typeface="Calibri Light"/>
                <a:cs typeface="Calibri Light"/>
              </a:rPr>
              <a:t> </a:t>
            </a:r>
            <a:r>
              <a:rPr sz="1800" dirty="0">
                <a:solidFill>
                  <a:srgbClr val="000000"/>
                </a:solidFill>
                <a:latin typeface="Calibri Light"/>
                <a:cs typeface="Calibri Light"/>
              </a:rPr>
              <a:t>Open</a:t>
            </a:r>
            <a:r>
              <a:rPr sz="1800" spc="-20" dirty="0">
                <a:solidFill>
                  <a:srgbClr val="000000"/>
                </a:solidFill>
                <a:latin typeface="Calibri Light"/>
                <a:cs typeface="Calibri Light"/>
              </a:rPr>
              <a:t> </a:t>
            </a:r>
            <a:r>
              <a:rPr sz="1800" dirty="0">
                <a:solidFill>
                  <a:srgbClr val="000000"/>
                </a:solidFill>
                <a:latin typeface="Calibri Light"/>
                <a:cs typeface="Calibri Light"/>
              </a:rPr>
              <a:t>Image.</a:t>
            </a:r>
            <a:r>
              <a:rPr sz="1800" spc="25" dirty="0">
                <a:solidFill>
                  <a:srgbClr val="000000"/>
                </a:solidFill>
                <a:latin typeface="Calibri Light"/>
                <a:cs typeface="Calibri Light"/>
              </a:rPr>
              <a:t> </a:t>
            </a:r>
            <a:r>
              <a:rPr sz="1800" dirty="0">
                <a:solidFill>
                  <a:srgbClr val="000000"/>
                </a:solidFill>
                <a:latin typeface="Calibri Light"/>
                <a:cs typeface="Calibri Light"/>
              </a:rPr>
              <a:t>Select</a:t>
            </a:r>
            <a:r>
              <a:rPr sz="1800" spc="20" dirty="0">
                <a:solidFill>
                  <a:srgbClr val="000000"/>
                </a:solidFill>
                <a:latin typeface="Calibri Light"/>
                <a:cs typeface="Calibri Light"/>
              </a:rPr>
              <a:t> </a:t>
            </a:r>
            <a:r>
              <a:rPr sz="1800" dirty="0">
                <a:solidFill>
                  <a:srgbClr val="000000"/>
                </a:solidFill>
                <a:latin typeface="Calibri Light"/>
                <a:cs typeface="Calibri Light"/>
              </a:rPr>
              <a:t>the</a:t>
            </a:r>
            <a:r>
              <a:rPr sz="1800" spc="30" dirty="0">
                <a:solidFill>
                  <a:srgbClr val="000000"/>
                </a:solidFill>
                <a:latin typeface="Calibri Light"/>
                <a:cs typeface="Calibri Light"/>
              </a:rPr>
              <a:t> </a:t>
            </a:r>
            <a:r>
              <a:rPr sz="1800" dirty="0">
                <a:solidFill>
                  <a:srgbClr val="000000"/>
                </a:solidFill>
                <a:latin typeface="Calibri Light"/>
                <a:cs typeface="Calibri Light"/>
              </a:rPr>
              <a:t>resulting</a:t>
            </a:r>
            <a:r>
              <a:rPr sz="1800" spc="80" dirty="0">
                <a:solidFill>
                  <a:srgbClr val="000000"/>
                </a:solidFill>
                <a:latin typeface="Calibri Light"/>
                <a:cs typeface="Calibri Light"/>
              </a:rPr>
              <a:t> </a:t>
            </a:r>
            <a:r>
              <a:rPr sz="1800" dirty="0">
                <a:solidFill>
                  <a:srgbClr val="000000"/>
                </a:solidFill>
                <a:latin typeface="Calibri Light"/>
                <a:cs typeface="Calibri Light"/>
              </a:rPr>
              <a:t>file</a:t>
            </a:r>
            <a:r>
              <a:rPr sz="1800" spc="100" dirty="0">
                <a:solidFill>
                  <a:srgbClr val="000000"/>
                </a:solidFill>
                <a:latin typeface="Calibri Light"/>
                <a:cs typeface="Calibri Light"/>
              </a:rPr>
              <a:t> </a:t>
            </a:r>
            <a:r>
              <a:rPr sz="1800" dirty="0">
                <a:solidFill>
                  <a:srgbClr val="000000"/>
                </a:solidFill>
                <a:latin typeface="Calibri Light"/>
                <a:cs typeface="Calibri Light"/>
              </a:rPr>
              <a:t>of type</a:t>
            </a:r>
            <a:r>
              <a:rPr sz="1800" spc="25" dirty="0">
                <a:solidFill>
                  <a:srgbClr val="000000"/>
                </a:solidFill>
                <a:latin typeface="Calibri Light"/>
                <a:cs typeface="Calibri Light"/>
              </a:rPr>
              <a:t> </a:t>
            </a:r>
            <a:r>
              <a:rPr sz="1800" dirty="0">
                <a:solidFill>
                  <a:srgbClr val="000000"/>
                </a:solidFill>
                <a:latin typeface="Calibri Light"/>
                <a:cs typeface="Calibri Light"/>
              </a:rPr>
              <a:t>*.LAN.</a:t>
            </a:r>
            <a:r>
              <a:rPr sz="1800" spc="20" dirty="0">
                <a:solidFill>
                  <a:srgbClr val="000000"/>
                </a:solidFill>
                <a:latin typeface="Calibri Light"/>
                <a:cs typeface="Calibri Light"/>
              </a:rPr>
              <a:t> </a:t>
            </a:r>
            <a:r>
              <a:rPr sz="1800" dirty="0">
                <a:solidFill>
                  <a:srgbClr val="000000"/>
                </a:solidFill>
                <a:latin typeface="Calibri Light"/>
                <a:cs typeface="Calibri Light"/>
              </a:rPr>
              <a:t>In</a:t>
            </a:r>
            <a:r>
              <a:rPr sz="1800" spc="-15" dirty="0">
                <a:solidFill>
                  <a:srgbClr val="000000"/>
                </a:solidFill>
                <a:latin typeface="Calibri Light"/>
                <a:cs typeface="Calibri Light"/>
              </a:rPr>
              <a:t> </a:t>
            </a:r>
            <a:r>
              <a:rPr sz="1800" spc="-25" dirty="0">
                <a:solidFill>
                  <a:srgbClr val="000000"/>
                </a:solidFill>
                <a:latin typeface="Calibri Light"/>
                <a:cs typeface="Calibri Light"/>
              </a:rPr>
              <a:t>the </a:t>
            </a:r>
            <a:r>
              <a:rPr sz="1800" dirty="0">
                <a:solidFill>
                  <a:srgbClr val="000000"/>
                </a:solidFill>
                <a:latin typeface="Calibri Light"/>
                <a:cs typeface="Calibri Light"/>
              </a:rPr>
              <a:t>Set Display</a:t>
            </a:r>
            <a:r>
              <a:rPr sz="1800" spc="90" dirty="0">
                <a:solidFill>
                  <a:srgbClr val="000000"/>
                </a:solidFill>
                <a:latin typeface="Calibri Light"/>
                <a:cs typeface="Calibri Light"/>
              </a:rPr>
              <a:t> </a:t>
            </a:r>
            <a:r>
              <a:rPr sz="1800" dirty="0">
                <a:solidFill>
                  <a:srgbClr val="000000"/>
                </a:solidFill>
                <a:latin typeface="Calibri Light"/>
                <a:cs typeface="Calibri Light"/>
              </a:rPr>
              <a:t>Specifications</a:t>
            </a:r>
            <a:r>
              <a:rPr sz="1800" spc="114" dirty="0">
                <a:solidFill>
                  <a:srgbClr val="000000"/>
                </a:solidFill>
                <a:latin typeface="Calibri Light"/>
                <a:cs typeface="Calibri Light"/>
              </a:rPr>
              <a:t> </a:t>
            </a:r>
            <a:r>
              <a:rPr sz="1800" dirty="0">
                <a:solidFill>
                  <a:srgbClr val="000000"/>
                </a:solidFill>
                <a:latin typeface="Calibri Light"/>
                <a:cs typeface="Calibri Light"/>
              </a:rPr>
              <a:t>for</a:t>
            </a:r>
            <a:r>
              <a:rPr sz="1800" spc="35" dirty="0">
                <a:solidFill>
                  <a:srgbClr val="000000"/>
                </a:solidFill>
                <a:latin typeface="Calibri Light"/>
                <a:cs typeface="Calibri Light"/>
              </a:rPr>
              <a:t> </a:t>
            </a:r>
            <a:r>
              <a:rPr sz="1800" dirty="0">
                <a:solidFill>
                  <a:srgbClr val="000000"/>
                </a:solidFill>
                <a:latin typeface="Calibri Light"/>
                <a:cs typeface="Calibri Light"/>
              </a:rPr>
              <a:t>... </a:t>
            </a:r>
            <a:r>
              <a:rPr sz="1800" spc="-10" dirty="0">
                <a:solidFill>
                  <a:srgbClr val="000000"/>
                </a:solidFill>
                <a:latin typeface="Calibri Light"/>
                <a:cs typeface="Calibri Light"/>
              </a:rPr>
              <a:t>window,</a:t>
            </a:r>
            <a:r>
              <a:rPr sz="1800" dirty="0">
                <a:solidFill>
                  <a:srgbClr val="000000"/>
                </a:solidFill>
                <a:latin typeface="Calibri Light"/>
                <a:cs typeface="Calibri Light"/>
              </a:rPr>
              <a:t> select</a:t>
            </a:r>
            <a:r>
              <a:rPr sz="1800" spc="5" dirty="0">
                <a:solidFill>
                  <a:srgbClr val="000000"/>
                </a:solidFill>
                <a:latin typeface="Calibri Light"/>
                <a:cs typeface="Calibri Light"/>
              </a:rPr>
              <a:t> </a:t>
            </a:r>
            <a:r>
              <a:rPr sz="1800" dirty="0">
                <a:solidFill>
                  <a:srgbClr val="000000"/>
                </a:solidFill>
                <a:latin typeface="Calibri Light"/>
                <a:cs typeface="Calibri Light"/>
              </a:rPr>
              <a:t>Side</a:t>
            </a:r>
            <a:r>
              <a:rPr sz="1800" spc="70" dirty="0">
                <a:solidFill>
                  <a:srgbClr val="000000"/>
                </a:solidFill>
                <a:latin typeface="Calibri Light"/>
                <a:cs typeface="Calibri Light"/>
              </a:rPr>
              <a:t> </a:t>
            </a:r>
            <a:r>
              <a:rPr sz="1800" dirty="0">
                <a:solidFill>
                  <a:srgbClr val="000000"/>
                </a:solidFill>
                <a:latin typeface="Calibri Light"/>
                <a:cs typeface="Calibri Light"/>
              </a:rPr>
              <a:t>by</a:t>
            </a:r>
            <a:r>
              <a:rPr sz="1800" spc="80" dirty="0">
                <a:solidFill>
                  <a:srgbClr val="000000"/>
                </a:solidFill>
                <a:latin typeface="Calibri Light"/>
                <a:cs typeface="Calibri Light"/>
              </a:rPr>
              <a:t> </a:t>
            </a:r>
            <a:r>
              <a:rPr sz="1800" dirty="0">
                <a:solidFill>
                  <a:srgbClr val="000000"/>
                </a:solidFill>
                <a:latin typeface="Calibri Light"/>
                <a:cs typeface="Calibri Light"/>
              </a:rPr>
              <a:t>Side</a:t>
            </a:r>
            <a:r>
              <a:rPr sz="1800" spc="65" dirty="0">
                <a:solidFill>
                  <a:srgbClr val="000000"/>
                </a:solidFill>
                <a:latin typeface="Calibri Light"/>
                <a:cs typeface="Calibri Light"/>
              </a:rPr>
              <a:t> </a:t>
            </a:r>
            <a:r>
              <a:rPr sz="1800" dirty="0">
                <a:solidFill>
                  <a:srgbClr val="000000"/>
                </a:solidFill>
                <a:latin typeface="Calibri Light"/>
                <a:cs typeface="Calibri Light"/>
              </a:rPr>
              <a:t>Channels</a:t>
            </a:r>
            <a:r>
              <a:rPr sz="1800" spc="45" dirty="0">
                <a:solidFill>
                  <a:srgbClr val="000000"/>
                </a:solidFill>
                <a:latin typeface="Calibri Light"/>
                <a:cs typeface="Calibri Light"/>
              </a:rPr>
              <a:t> </a:t>
            </a:r>
            <a:r>
              <a:rPr sz="1800" dirty="0">
                <a:solidFill>
                  <a:srgbClr val="000000"/>
                </a:solidFill>
                <a:latin typeface="Calibri Light"/>
                <a:cs typeface="Calibri Light"/>
              </a:rPr>
              <a:t>as</a:t>
            </a:r>
            <a:r>
              <a:rPr sz="1800" spc="35" dirty="0">
                <a:solidFill>
                  <a:srgbClr val="000000"/>
                </a:solidFill>
                <a:latin typeface="Calibri Light"/>
                <a:cs typeface="Calibri Light"/>
              </a:rPr>
              <a:t> </a:t>
            </a:r>
            <a:r>
              <a:rPr sz="1800" dirty="0">
                <a:solidFill>
                  <a:srgbClr val="000000"/>
                </a:solidFill>
                <a:latin typeface="Calibri Light"/>
                <a:cs typeface="Calibri Light"/>
              </a:rPr>
              <a:t>the Display</a:t>
            </a:r>
            <a:r>
              <a:rPr sz="1800" spc="85" dirty="0">
                <a:solidFill>
                  <a:srgbClr val="000000"/>
                </a:solidFill>
                <a:latin typeface="Calibri Light"/>
                <a:cs typeface="Calibri Light"/>
              </a:rPr>
              <a:t> </a:t>
            </a:r>
            <a:r>
              <a:rPr sz="1800" dirty="0">
                <a:solidFill>
                  <a:srgbClr val="000000"/>
                </a:solidFill>
                <a:latin typeface="Calibri Light"/>
                <a:cs typeface="Calibri Light"/>
              </a:rPr>
              <a:t>type.</a:t>
            </a:r>
            <a:r>
              <a:rPr sz="1800" spc="-5" dirty="0">
                <a:solidFill>
                  <a:srgbClr val="000000"/>
                </a:solidFill>
                <a:latin typeface="Calibri Light"/>
                <a:cs typeface="Calibri Light"/>
              </a:rPr>
              <a:t> </a:t>
            </a:r>
            <a:r>
              <a:rPr sz="1800" dirty="0">
                <a:solidFill>
                  <a:srgbClr val="000000"/>
                </a:solidFill>
                <a:latin typeface="Calibri Light"/>
                <a:cs typeface="Calibri Light"/>
              </a:rPr>
              <a:t>This</a:t>
            </a:r>
            <a:r>
              <a:rPr sz="1800" spc="40" dirty="0">
                <a:solidFill>
                  <a:srgbClr val="000000"/>
                </a:solidFill>
                <a:latin typeface="Calibri Light"/>
                <a:cs typeface="Calibri Light"/>
              </a:rPr>
              <a:t> </a:t>
            </a:r>
            <a:r>
              <a:rPr sz="1800" dirty="0">
                <a:solidFill>
                  <a:srgbClr val="000000"/>
                </a:solidFill>
                <a:latin typeface="Calibri Light"/>
                <a:cs typeface="Calibri Light"/>
              </a:rPr>
              <a:t>allows</a:t>
            </a:r>
            <a:r>
              <a:rPr sz="1800" spc="40" dirty="0">
                <a:solidFill>
                  <a:srgbClr val="000000"/>
                </a:solidFill>
                <a:latin typeface="Calibri Light"/>
                <a:cs typeface="Calibri Light"/>
              </a:rPr>
              <a:t> </a:t>
            </a:r>
            <a:r>
              <a:rPr sz="1800" dirty="0">
                <a:solidFill>
                  <a:srgbClr val="000000"/>
                </a:solidFill>
                <a:latin typeface="Calibri Light"/>
                <a:cs typeface="Calibri Light"/>
              </a:rPr>
              <a:t>you</a:t>
            </a:r>
            <a:r>
              <a:rPr sz="1800" spc="-40" dirty="0">
                <a:solidFill>
                  <a:srgbClr val="000000"/>
                </a:solidFill>
                <a:latin typeface="Calibri Light"/>
                <a:cs typeface="Calibri Light"/>
              </a:rPr>
              <a:t> </a:t>
            </a:r>
            <a:r>
              <a:rPr sz="1800" dirty="0">
                <a:solidFill>
                  <a:srgbClr val="000000"/>
                </a:solidFill>
                <a:latin typeface="Calibri Light"/>
                <a:cs typeface="Calibri Light"/>
              </a:rPr>
              <a:t>to</a:t>
            </a:r>
            <a:r>
              <a:rPr sz="1800" spc="20" dirty="0">
                <a:solidFill>
                  <a:srgbClr val="000000"/>
                </a:solidFill>
                <a:latin typeface="Calibri Light"/>
                <a:cs typeface="Calibri Light"/>
              </a:rPr>
              <a:t> </a:t>
            </a:r>
            <a:r>
              <a:rPr sz="1800" dirty="0">
                <a:solidFill>
                  <a:srgbClr val="000000"/>
                </a:solidFill>
                <a:latin typeface="Calibri Light"/>
                <a:cs typeface="Calibri Light"/>
              </a:rPr>
              <a:t>view</a:t>
            </a:r>
            <a:r>
              <a:rPr sz="1800" spc="5" dirty="0">
                <a:solidFill>
                  <a:srgbClr val="000000"/>
                </a:solidFill>
                <a:latin typeface="Calibri Light"/>
                <a:cs typeface="Calibri Light"/>
              </a:rPr>
              <a:t> </a:t>
            </a:r>
            <a:r>
              <a:rPr sz="1800" spc="-25" dirty="0">
                <a:solidFill>
                  <a:srgbClr val="000000"/>
                </a:solidFill>
                <a:latin typeface="Calibri Light"/>
                <a:cs typeface="Calibri Light"/>
              </a:rPr>
              <a:t>the </a:t>
            </a:r>
            <a:r>
              <a:rPr sz="1800" spc="-10" dirty="0">
                <a:solidFill>
                  <a:srgbClr val="000000"/>
                </a:solidFill>
                <a:latin typeface="Calibri Light"/>
                <a:cs typeface="Calibri Light"/>
              </a:rPr>
              <a:t>individual</a:t>
            </a:r>
            <a:r>
              <a:rPr sz="1800" spc="140" dirty="0">
                <a:solidFill>
                  <a:srgbClr val="000000"/>
                </a:solidFill>
                <a:latin typeface="Calibri Light"/>
                <a:cs typeface="Calibri Light"/>
              </a:rPr>
              <a:t> </a:t>
            </a:r>
            <a:r>
              <a:rPr sz="1800" dirty="0">
                <a:solidFill>
                  <a:srgbClr val="000000"/>
                </a:solidFill>
                <a:latin typeface="Calibri Light"/>
                <a:cs typeface="Calibri Light"/>
              </a:rPr>
              <a:t>main</a:t>
            </a:r>
            <a:r>
              <a:rPr sz="1800" spc="-65" dirty="0">
                <a:solidFill>
                  <a:srgbClr val="000000"/>
                </a:solidFill>
                <a:latin typeface="Calibri Light"/>
                <a:cs typeface="Calibri Light"/>
              </a:rPr>
              <a:t> </a:t>
            </a:r>
            <a:r>
              <a:rPr sz="1800" dirty="0">
                <a:solidFill>
                  <a:srgbClr val="000000"/>
                </a:solidFill>
                <a:latin typeface="Calibri Light"/>
                <a:cs typeface="Calibri Light"/>
              </a:rPr>
              <a:t>components</a:t>
            </a:r>
            <a:r>
              <a:rPr sz="1800" spc="-40" dirty="0">
                <a:solidFill>
                  <a:srgbClr val="000000"/>
                </a:solidFill>
                <a:latin typeface="Calibri Light"/>
                <a:cs typeface="Calibri Light"/>
              </a:rPr>
              <a:t> </a:t>
            </a:r>
            <a:r>
              <a:rPr sz="1800" dirty="0">
                <a:solidFill>
                  <a:srgbClr val="000000"/>
                </a:solidFill>
                <a:latin typeface="Calibri Light"/>
                <a:cs typeface="Calibri Light"/>
              </a:rPr>
              <a:t>side</a:t>
            </a:r>
            <a:r>
              <a:rPr sz="1800" spc="30" dirty="0">
                <a:solidFill>
                  <a:srgbClr val="000000"/>
                </a:solidFill>
                <a:latin typeface="Calibri Light"/>
                <a:cs typeface="Calibri Light"/>
              </a:rPr>
              <a:t> </a:t>
            </a:r>
            <a:r>
              <a:rPr sz="1800" dirty="0">
                <a:solidFill>
                  <a:srgbClr val="000000"/>
                </a:solidFill>
                <a:latin typeface="Calibri Light"/>
                <a:cs typeface="Calibri Light"/>
              </a:rPr>
              <a:t>by</a:t>
            </a:r>
            <a:r>
              <a:rPr sz="1800" spc="-70" dirty="0">
                <a:solidFill>
                  <a:srgbClr val="000000"/>
                </a:solidFill>
                <a:latin typeface="Calibri Light"/>
                <a:cs typeface="Calibri Light"/>
              </a:rPr>
              <a:t> </a:t>
            </a:r>
            <a:r>
              <a:rPr sz="1800" dirty="0">
                <a:solidFill>
                  <a:srgbClr val="000000"/>
                </a:solidFill>
                <a:latin typeface="Calibri Light"/>
                <a:cs typeface="Calibri Light"/>
              </a:rPr>
              <a:t>side</a:t>
            </a:r>
            <a:r>
              <a:rPr sz="1800" spc="-20" dirty="0">
                <a:solidFill>
                  <a:srgbClr val="000000"/>
                </a:solidFill>
                <a:latin typeface="Calibri Light"/>
                <a:cs typeface="Calibri Light"/>
              </a:rPr>
              <a:t> </a:t>
            </a:r>
            <a:r>
              <a:rPr sz="1800" dirty="0">
                <a:solidFill>
                  <a:srgbClr val="000000"/>
                </a:solidFill>
                <a:latin typeface="Calibri Light"/>
                <a:cs typeface="Calibri Light"/>
              </a:rPr>
              <a:t>in the</a:t>
            </a:r>
            <a:r>
              <a:rPr sz="1800" spc="-85" dirty="0">
                <a:solidFill>
                  <a:srgbClr val="000000"/>
                </a:solidFill>
                <a:latin typeface="Calibri Light"/>
                <a:cs typeface="Calibri Light"/>
              </a:rPr>
              <a:t> </a:t>
            </a:r>
            <a:r>
              <a:rPr sz="1800" dirty="0">
                <a:solidFill>
                  <a:srgbClr val="000000"/>
                </a:solidFill>
                <a:latin typeface="Calibri Light"/>
                <a:cs typeface="Calibri Light"/>
              </a:rPr>
              <a:t>form</a:t>
            </a:r>
            <a:r>
              <a:rPr sz="1800" spc="-30" dirty="0">
                <a:solidFill>
                  <a:srgbClr val="000000"/>
                </a:solidFill>
                <a:latin typeface="Calibri Light"/>
                <a:cs typeface="Calibri Light"/>
              </a:rPr>
              <a:t> </a:t>
            </a:r>
            <a:r>
              <a:rPr sz="1800" dirty="0">
                <a:solidFill>
                  <a:srgbClr val="000000"/>
                </a:solidFill>
                <a:latin typeface="Calibri Light"/>
                <a:cs typeface="Calibri Light"/>
              </a:rPr>
              <a:t>of</a:t>
            </a:r>
            <a:r>
              <a:rPr sz="1800" spc="-105" dirty="0">
                <a:solidFill>
                  <a:srgbClr val="000000"/>
                </a:solidFill>
                <a:latin typeface="Calibri Light"/>
                <a:cs typeface="Calibri Light"/>
              </a:rPr>
              <a:t> </a:t>
            </a:r>
            <a:r>
              <a:rPr sz="1800" spc="-10" dirty="0">
                <a:solidFill>
                  <a:srgbClr val="000000"/>
                </a:solidFill>
                <a:latin typeface="Calibri Light"/>
                <a:cs typeface="Calibri Light"/>
              </a:rPr>
              <a:t>grayscale</a:t>
            </a:r>
            <a:r>
              <a:rPr sz="1800" spc="-30" dirty="0">
                <a:solidFill>
                  <a:srgbClr val="000000"/>
                </a:solidFill>
                <a:latin typeface="Calibri Light"/>
                <a:cs typeface="Calibri Light"/>
              </a:rPr>
              <a:t> </a:t>
            </a:r>
            <a:r>
              <a:rPr sz="1800" dirty="0">
                <a:solidFill>
                  <a:srgbClr val="000000"/>
                </a:solidFill>
                <a:latin typeface="Calibri Light"/>
                <a:cs typeface="Calibri Light"/>
              </a:rPr>
              <a:t>images,</a:t>
            </a:r>
            <a:r>
              <a:rPr sz="1800" spc="-20" dirty="0">
                <a:solidFill>
                  <a:srgbClr val="000000"/>
                </a:solidFill>
                <a:latin typeface="Calibri Light"/>
                <a:cs typeface="Calibri Light"/>
              </a:rPr>
              <a:t> </a:t>
            </a:r>
            <a:r>
              <a:rPr sz="1800" dirty="0">
                <a:solidFill>
                  <a:srgbClr val="000000"/>
                </a:solidFill>
                <a:latin typeface="Calibri Light"/>
                <a:cs typeface="Calibri Light"/>
              </a:rPr>
              <a:t>as</a:t>
            </a:r>
            <a:r>
              <a:rPr sz="1800" spc="15" dirty="0">
                <a:solidFill>
                  <a:srgbClr val="000000"/>
                </a:solidFill>
                <a:latin typeface="Calibri Light"/>
                <a:cs typeface="Calibri Light"/>
              </a:rPr>
              <a:t> </a:t>
            </a:r>
            <a:r>
              <a:rPr sz="1800" dirty="0">
                <a:solidFill>
                  <a:srgbClr val="000000"/>
                </a:solidFill>
                <a:latin typeface="Calibri Light"/>
                <a:cs typeface="Calibri Light"/>
              </a:rPr>
              <a:t>in</a:t>
            </a:r>
            <a:r>
              <a:rPr sz="1800" spc="-65" dirty="0">
                <a:solidFill>
                  <a:srgbClr val="000000"/>
                </a:solidFill>
                <a:latin typeface="Calibri Light"/>
                <a:cs typeface="Calibri Light"/>
              </a:rPr>
              <a:t> </a:t>
            </a:r>
            <a:r>
              <a:rPr sz="1800" dirty="0">
                <a:solidFill>
                  <a:srgbClr val="000000"/>
                </a:solidFill>
                <a:latin typeface="Calibri Light"/>
                <a:cs typeface="Calibri Light"/>
              </a:rPr>
              <a:t>the</a:t>
            </a:r>
            <a:r>
              <a:rPr sz="1800" spc="-25" dirty="0">
                <a:solidFill>
                  <a:srgbClr val="000000"/>
                </a:solidFill>
                <a:latin typeface="Calibri Light"/>
                <a:cs typeface="Calibri Light"/>
              </a:rPr>
              <a:t> </a:t>
            </a:r>
            <a:r>
              <a:rPr sz="1800" dirty="0">
                <a:solidFill>
                  <a:srgbClr val="000000"/>
                </a:solidFill>
                <a:latin typeface="Calibri Light"/>
                <a:cs typeface="Calibri Light"/>
              </a:rPr>
              <a:t>images</a:t>
            </a:r>
            <a:r>
              <a:rPr sz="1800" spc="-55" dirty="0">
                <a:solidFill>
                  <a:srgbClr val="000000"/>
                </a:solidFill>
                <a:latin typeface="Calibri Light"/>
                <a:cs typeface="Calibri Light"/>
              </a:rPr>
              <a:t> </a:t>
            </a:r>
            <a:r>
              <a:rPr sz="1800" spc="-10" dirty="0">
                <a:solidFill>
                  <a:srgbClr val="000000"/>
                </a:solidFill>
                <a:latin typeface="Calibri Light"/>
                <a:cs typeface="Calibri Light"/>
              </a:rPr>
              <a:t>below.</a:t>
            </a:r>
            <a:endParaRPr sz="1800">
              <a:latin typeface="Calibri Light"/>
              <a:cs typeface="Calibri Light"/>
            </a:endParaRPr>
          </a:p>
        </p:txBody>
      </p:sp>
      <p:sp>
        <p:nvSpPr>
          <p:cNvPr id="3" name="object 3"/>
          <p:cNvSpPr txBox="1"/>
          <p:nvPr/>
        </p:nvSpPr>
        <p:spPr>
          <a:xfrm>
            <a:off x="590550" y="5054028"/>
            <a:ext cx="10866755" cy="1673860"/>
          </a:xfrm>
          <a:prstGeom prst="rect">
            <a:avLst/>
          </a:prstGeom>
        </p:spPr>
        <p:txBody>
          <a:bodyPr vert="horz" wrap="square" lIns="0" tIns="12700" rIns="0" bIns="0" rtlCol="0">
            <a:spAutoFit/>
          </a:bodyPr>
          <a:lstStyle/>
          <a:p>
            <a:pPr marL="12700" marR="5080" algn="just">
              <a:lnSpc>
                <a:spcPct val="100099"/>
              </a:lnSpc>
              <a:spcBef>
                <a:spcPts val="100"/>
              </a:spcBef>
            </a:pPr>
            <a:r>
              <a:rPr sz="1800" b="1" i="1" dirty="0">
                <a:latin typeface="Times New Roman"/>
                <a:cs typeface="Times New Roman"/>
              </a:rPr>
              <a:t>A</a:t>
            </a:r>
            <a:r>
              <a:rPr sz="1800" b="1" i="1" spc="-114" dirty="0">
                <a:latin typeface="Times New Roman"/>
                <a:cs typeface="Times New Roman"/>
              </a:rPr>
              <a:t> </a:t>
            </a:r>
            <a:r>
              <a:rPr sz="1800" b="1" i="1" dirty="0">
                <a:latin typeface="Times New Roman"/>
                <a:cs typeface="Times New Roman"/>
              </a:rPr>
              <a:t>sample</a:t>
            </a:r>
            <a:r>
              <a:rPr sz="1800" b="1" i="1" spc="-10" dirty="0">
                <a:latin typeface="Times New Roman"/>
                <a:cs typeface="Times New Roman"/>
              </a:rPr>
              <a:t> </a:t>
            </a:r>
            <a:r>
              <a:rPr sz="1800" b="1" i="1" dirty="0">
                <a:latin typeface="Times New Roman"/>
                <a:cs typeface="Times New Roman"/>
              </a:rPr>
              <a:t>of</a:t>
            </a:r>
            <a:r>
              <a:rPr sz="1800" b="1" i="1" spc="-30" dirty="0">
                <a:latin typeface="Times New Roman"/>
                <a:cs typeface="Times New Roman"/>
              </a:rPr>
              <a:t> </a:t>
            </a:r>
            <a:r>
              <a:rPr sz="1800" b="1" i="1" dirty="0">
                <a:latin typeface="Times New Roman"/>
                <a:cs typeface="Times New Roman"/>
              </a:rPr>
              <a:t>nine </a:t>
            </a:r>
            <a:r>
              <a:rPr sz="1800" b="1" i="1" spc="-10" dirty="0">
                <a:latin typeface="Times New Roman"/>
                <a:cs typeface="Times New Roman"/>
              </a:rPr>
              <a:t>images</a:t>
            </a:r>
            <a:r>
              <a:rPr sz="1800" b="1" i="1" spc="-105" dirty="0">
                <a:latin typeface="Times New Roman"/>
                <a:cs typeface="Times New Roman"/>
              </a:rPr>
              <a:t> </a:t>
            </a:r>
            <a:r>
              <a:rPr sz="1800" b="1" i="1" spc="-10" dirty="0">
                <a:latin typeface="Times New Roman"/>
                <a:cs typeface="Times New Roman"/>
              </a:rPr>
              <a:t>transformed</a:t>
            </a:r>
            <a:r>
              <a:rPr sz="1800" b="1" i="1" spc="-15" dirty="0">
                <a:latin typeface="Times New Roman"/>
                <a:cs typeface="Times New Roman"/>
              </a:rPr>
              <a:t> </a:t>
            </a:r>
            <a:r>
              <a:rPr sz="1800" b="1" i="1" dirty="0">
                <a:latin typeface="Times New Roman"/>
                <a:cs typeface="Times New Roman"/>
              </a:rPr>
              <a:t>by</a:t>
            </a:r>
            <a:r>
              <a:rPr sz="1800" b="1" i="1" spc="-5" dirty="0">
                <a:latin typeface="Times New Roman"/>
                <a:cs typeface="Times New Roman"/>
              </a:rPr>
              <a:t> </a:t>
            </a:r>
            <a:r>
              <a:rPr sz="1800" b="1" i="1" dirty="0">
                <a:latin typeface="Times New Roman"/>
                <a:cs typeface="Times New Roman"/>
              </a:rPr>
              <a:t>the</a:t>
            </a:r>
            <a:r>
              <a:rPr sz="1800" b="1" i="1" spc="-5" dirty="0">
                <a:latin typeface="Times New Roman"/>
                <a:cs typeface="Times New Roman"/>
              </a:rPr>
              <a:t> </a:t>
            </a:r>
            <a:r>
              <a:rPr sz="1800" b="1" i="1" dirty="0">
                <a:latin typeface="Times New Roman"/>
                <a:cs typeface="Times New Roman"/>
              </a:rPr>
              <a:t>principal component</a:t>
            </a:r>
            <a:r>
              <a:rPr sz="1800" b="1" i="1" spc="-10" dirty="0">
                <a:latin typeface="Times New Roman"/>
                <a:cs typeface="Times New Roman"/>
              </a:rPr>
              <a:t> </a:t>
            </a:r>
            <a:r>
              <a:rPr sz="1800" b="1" i="1" dirty="0">
                <a:latin typeface="Times New Roman"/>
                <a:cs typeface="Times New Roman"/>
              </a:rPr>
              <a:t>analysis</a:t>
            </a:r>
            <a:r>
              <a:rPr sz="1800" b="1" i="1" spc="-45" dirty="0">
                <a:latin typeface="Times New Roman"/>
                <a:cs typeface="Times New Roman"/>
              </a:rPr>
              <a:t> </a:t>
            </a:r>
            <a:r>
              <a:rPr sz="1800" b="1" i="1" dirty="0">
                <a:latin typeface="Times New Roman"/>
                <a:cs typeface="Times New Roman"/>
              </a:rPr>
              <a:t>method</a:t>
            </a:r>
            <a:r>
              <a:rPr sz="1800" b="1" i="1" spc="-25" dirty="0">
                <a:latin typeface="Times New Roman"/>
                <a:cs typeface="Times New Roman"/>
              </a:rPr>
              <a:t> </a:t>
            </a:r>
            <a:r>
              <a:rPr sz="1800" b="1" i="1" dirty="0">
                <a:latin typeface="Times New Roman"/>
                <a:cs typeface="Times New Roman"/>
              </a:rPr>
              <a:t>from</a:t>
            </a:r>
            <a:r>
              <a:rPr sz="1800" b="1" i="1" spc="-75" dirty="0">
                <a:latin typeface="Times New Roman"/>
                <a:cs typeface="Times New Roman"/>
              </a:rPr>
              <a:t> </a:t>
            </a:r>
            <a:r>
              <a:rPr sz="1800" b="1" i="1" dirty="0">
                <a:latin typeface="Times New Roman"/>
                <a:cs typeface="Times New Roman"/>
              </a:rPr>
              <a:t>the</a:t>
            </a:r>
            <a:r>
              <a:rPr sz="1800" b="1" i="1" spc="5" dirty="0">
                <a:latin typeface="Times New Roman"/>
                <a:cs typeface="Times New Roman"/>
              </a:rPr>
              <a:t> </a:t>
            </a:r>
            <a:r>
              <a:rPr sz="1800" b="1" i="1" spc="-10" dirty="0">
                <a:latin typeface="Times New Roman"/>
                <a:cs typeface="Times New Roman"/>
              </a:rPr>
              <a:t>AISA</a:t>
            </a:r>
            <a:r>
              <a:rPr sz="1800" b="1" i="1" spc="-105" dirty="0">
                <a:latin typeface="Times New Roman"/>
                <a:cs typeface="Times New Roman"/>
              </a:rPr>
              <a:t> </a:t>
            </a:r>
            <a:r>
              <a:rPr sz="1800" b="1" i="1" spc="-10" dirty="0">
                <a:latin typeface="Times New Roman"/>
                <a:cs typeface="Times New Roman"/>
              </a:rPr>
              <a:t>KESTREL</a:t>
            </a:r>
            <a:r>
              <a:rPr sz="1800" b="1" i="1" spc="-80" dirty="0">
                <a:latin typeface="Times New Roman"/>
                <a:cs typeface="Times New Roman"/>
              </a:rPr>
              <a:t> </a:t>
            </a:r>
            <a:r>
              <a:rPr sz="1800" b="1" i="1" spc="-10" dirty="0">
                <a:latin typeface="Times New Roman"/>
                <a:cs typeface="Times New Roman"/>
              </a:rPr>
              <a:t>bands. </a:t>
            </a:r>
            <a:r>
              <a:rPr sz="1800" b="1" i="1" dirty="0">
                <a:latin typeface="Times New Roman"/>
                <a:cs typeface="Times New Roman"/>
              </a:rPr>
              <a:t>Notice</a:t>
            </a:r>
            <a:r>
              <a:rPr sz="1800" b="1" i="1" spc="70" dirty="0">
                <a:latin typeface="Times New Roman"/>
                <a:cs typeface="Times New Roman"/>
              </a:rPr>
              <a:t> </a:t>
            </a:r>
            <a:r>
              <a:rPr sz="1800" b="1" i="1" dirty="0">
                <a:latin typeface="Times New Roman"/>
                <a:cs typeface="Times New Roman"/>
              </a:rPr>
              <a:t>the</a:t>
            </a:r>
            <a:r>
              <a:rPr sz="1800" b="1" i="1" spc="140" dirty="0">
                <a:latin typeface="Times New Roman"/>
                <a:cs typeface="Times New Roman"/>
              </a:rPr>
              <a:t> </a:t>
            </a:r>
            <a:r>
              <a:rPr sz="1800" b="1" i="1" dirty="0">
                <a:latin typeface="Times New Roman"/>
                <a:cs typeface="Times New Roman"/>
              </a:rPr>
              <a:t>gradual</a:t>
            </a:r>
            <a:r>
              <a:rPr sz="1800" b="1" i="1" spc="65" dirty="0">
                <a:latin typeface="Times New Roman"/>
                <a:cs typeface="Times New Roman"/>
              </a:rPr>
              <a:t> </a:t>
            </a:r>
            <a:r>
              <a:rPr sz="1800" b="1" i="1" dirty="0">
                <a:latin typeface="Times New Roman"/>
                <a:cs typeface="Times New Roman"/>
              </a:rPr>
              <a:t>loss</a:t>
            </a:r>
            <a:r>
              <a:rPr sz="1800" b="1" i="1" spc="85" dirty="0">
                <a:latin typeface="Times New Roman"/>
                <a:cs typeface="Times New Roman"/>
              </a:rPr>
              <a:t> </a:t>
            </a:r>
            <a:r>
              <a:rPr sz="1800" b="1" i="1" dirty="0">
                <a:latin typeface="Times New Roman"/>
                <a:cs typeface="Times New Roman"/>
              </a:rPr>
              <a:t>of</a:t>
            </a:r>
            <a:r>
              <a:rPr sz="1800" b="1" i="1" spc="105" dirty="0">
                <a:latin typeface="Times New Roman"/>
                <a:cs typeface="Times New Roman"/>
              </a:rPr>
              <a:t> </a:t>
            </a:r>
            <a:r>
              <a:rPr sz="1800" b="1" i="1" dirty="0">
                <a:latin typeface="Times New Roman"/>
                <a:cs typeface="Times New Roman"/>
              </a:rPr>
              <a:t>useful</a:t>
            </a:r>
            <a:r>
              <a:rPr sz="1800" b="1" i="1" spc="135" dirty="0">
                <a:latin typeface="Times New Roman"/>
                <a:cs typeface="Times New Roman"/>
              </a:rPr>
              <a:t> </a:t>
            </a:r>
            <a:r>
              <a:rPr sz="1800" b="1" i="1" dirty="0">
                <a:latin typeface="Times New Roman"/>
                <a:cs typeface="Times New Roman"/>
              </a:rPr>
              <a:t>information,</a:t>
            </a:r>
            <a:r>
              <a:rPr sz="1800" b="1" i="1" spc="120" dirty="0">
                <a:latin typeface="Times New Roman"/>
                <a:cs typeface="Times New Roman"/>
              </a:rPr>
              <a:t> </a:t>
            </a:r>
            <a:r>
              <a:rPr sz="1800" b="1" i="1" dirty="0">
                <a:latin typeface="Times New Roman"/>
                <a:cs typeface="Times New Roman"/>
              </a:rPr>
              <a:t>or</a:t>
            </a:r>
            <a:r>
              <a:rPr sz="1800" b="1" i="1" spc="85" dirty="0">
                <a:latin typeface="Times New Roman"/>
                <a:cs typeface="Times New Roman"/>
              </a:rPr>
              <a:t> </a:t>
            </a:r>
            <a:r>
              <a:rPr sz="1800" b="1" i="1" dirty="0">
                <a:latin typeface="Times New Roman"/>
                <a:cs typeface="Times New Roman"/>
              </a:rPr>
              <a:t>noise</a:t>
            </a:r>
            <a:r>
              <a:rPr sz="1800" b="1" i="1" spc="135" dirty="0">
                <a:latin typeface="Times New Roman"/>
                <a:cs typeface="Times New Roman"/>
              </a:rPr>
              <a:t> </a:t>
            </a:r>
            <a:r>
              <a:rPr sz="1800" b="1" i="1" dirty="0">
                <a:latin typeface="Times New Roman"/>
                <a:cs typeface="Times New Roman"/>
              </a:rPr>
              <a:t>increase</a:t>
            </a:r>
            <a:r>
              <a:rPr sz="1800" b="1" i="1" spc="140" dirty="0">
                <a:latin typeface="Times New Roman"/>
                <a:cs typeface="Times New Roman"/>
              </a:rPr>
              <a:t> </a:t>
            </a:r>
            <a:r>
              <a:rPr sz="1800" b="1" i="1" dirty="0">
                <a:latin typeface="Times New Roman"/>
                <a:cs typeface="Times New Roman"/>
              </a:rPr>
              <a:t>in</a:t>
            </a:r>
            <a:r>
              <a:rPr sz="1800" b="1" i="1" spc="80" dirty="0">
                <a:latin typeface="Times New Roman"/>
                <a:cs typeface="Times New Roman"/>
              </a:rPr>
              <a:t> </a:t>
            </a:r>
            <a:r>
              <a:rPr sz="1800" b="1" i="1" dirty="0">
                <a:latin typeface="Times New Roman"/>
                <a:cs typeface="Times New Roman"/>
              </a:rPr>
              <a:t>major</a:t>
            </a:r>
            <a:r>
              <a:rPr sz="1800" b="1" i="1" spc="90" dirty="0">
                <a:latin typeface="Times New Roman"/>
                <a:cs typeface="Times New Roman"/>
              </a:rPr>
              <a:t> </a:t>
            </a:r>
            <a:r>
              <a:rPr sz="1800" b="1" i="1" dirty="0">
                <a:latin typeface="Times New Roman"/>
                <a:cs typeface="Times New Roman"/>
              </a:rPr>
              <a:t>components</a:t>
            </a:r>
            <a:r>
              <a:rPr sz="1800" b="1" i="1" spc="85" dirty="0">
                <a:latin typeface="Times New Roman"/>
                <a:cs typeface="Times New Roman"/>
              </a:rPr>
              <a:t> </a:t>
            </a:r>
            <a:r>
              <a:rPr sz="1800" b="1" i="1" dirty="0">
                <a:latin typeface="Times New Roman"/>
                <a:cs typeface="Times New Roman"/>
              </a:rPr>
              <a:t>with</a:t>
            </a:r>
            <a:r>
              <a:rPr sz="1800" b="1" i="1" spc="90" dirty="0">
                <a:latin typeface="Times New Roman"/>
                <a:cs typeface="Times New Roman"/>
              </a:rPr>
              <a:t> </a:t>
            </a:r>
            <a:r>
              <a:rPr sz="1800" b="1" i="1" dirty="0">
                <a:latin typeface="Times New Roman"/>
                <a:cs typeface="Times New Roman"/>
              </a:rPr>
              <a:t>higher</a:t>
            </a:r>
            <a:r>
              <a:rPr sz="1800" b="1" i="1" spc="80" dirty="0">
                <a:latin typeface="Times New Roman"/>
                <a:cs typeface="Times New Roman"/>
              </a:rPr>
              <a:t> </a:t>
            </a:r>
            <a:r>
              <a:rPr sz="1800" b="1" i="1" dirty="0">
                <a:latin typeface="Times New Roman"/>
                <a:cs typeface="Times New Roman"/>
              </a:rPr>
              <a:t>numbers.</a:t>
            </a:r>
            <a:r>
              <a:rPr sz="1800" b="1" i="1" spc="110" dirty="0">
                <a:latin typeface="Times New Roman"/>
                <a:cs typeface="Times New Roman"/>
              </a:rPr>
              <a:t> </a:t>
            </a:r>
            <a:r>
              <a:rPr sz="1800" b="1" i="1" spc="-25" dirty="0">
                <a:latin typeface="Times New Roman"/>
                <a:cs typeface="Times New Roman"/>
              </a:rPr>
              <a:t>PCA </a:t>
            </a:r>
            <a:r>
              <a:rPr sz="1800" b="1" i="1" dirty="0">
                <a:latin typeface="Times New Roman"/>
                <a:cs typeface="Times New Roman"/>
              </a:rPr>
              <a:t>will</a:t>
            </a:r>
            <a:r>
              <a:rPr sz="1800" b="1" i="1" spc="80" dirty="0">
                <a:latin typeface="Times New Roman"/>
                <a:cs typeface="Times New Roman"/>
              </a:rPr>
              <a:t> </a:t>
            </a:r>
            <a:r>
              <a:rPr sz="1800" b="1" i="1" dirty="0">
                <a:latin typeface="Times New Roman"/>
                <a:cs typeface="Times New Roman"/>
              </a:rPr>
              <a:t>therefore</a:t>
            </a:r>
            <a:r>
              <a:rPr sz="1800" b="1" i="1" spc="160" dirty="0">
                <a:latin typeface="Times New Roman"/>
                <a:cs typeface="Times New Roman"/>
              </a:rPr>
              <a:t> </a:t>
            </a:r>
            <a:r>
              <a:rPr sz="1800" b="1" i="1" dirty="0">
                <a:latin typeface="Times New Roman"/>
                <a:cs typeface="Times New Roman"/>
              </a:rPr>
              <a:t>allow</a:t>
            </a:r>
            <a:r>
              <a:rPr sz="1800" b="1" i="1" spc="125" dirty="0">
                <a:latin typeface="Times New Roman"/>
                <a:cs typeface="Times New Roman"/>
              </a:rPr>
              <a:t> </a:t>
            </a:r>
            <a:r>
              <a:rPr sz="1800" b="1" i="1" dirty="0">
                <a:latin typeface="Times New Roman"/>
                <a:cs typeface="Times New Roman"/>
              </a:rPr>
              <a:t>us</a:t>
            </a:r>
            <a:r>
              <a:rPr sz="1800" b="1" i="1" spc="25" dirty="0">
                <a:latin typeface="Times New Roman"/>
                <a:cs typeface="Times New Roman"/>
              </a:rPr>
              <a:t> </a:t>
            </a:r>
            <a:r>
              <a:rPr sz="1800" b="1" i="1" dirty="0">
                <a:latin typeface="Times New Roman"/>
                <a:cs typeface="Times New Roman"/>
              </a:rPr>
              <a:t>to</a:t>
            </a:r>
            <a:r>
              <a:rPr sz="1800" b="1" i="1" spc="120" dirty="0">
                <a:latin typeface="Times New Roman"/>
                <a:cs typeface="Times New Roman"/>
              </a:rPr>
              <a:t> </a:t>
            </a:r>
            <a:r>
              <a:rPr sz="1800" b="1" i="1" dirty="0">
                <a:latin typeface="Times New Roman"/>
                <a:cs typeface="Times New Roman"/>
              </a:rPr>
              <a:t>use</a:t>
            </a:r>
            <a:r>
              <a:rPr sz="1800" b="1" i="1" spc="75" dirty="0">
                <a:latin typeface="Times New Roman"/>
                <a:cs typeface="Times New Roman"/>
              </a:rPr>
              <a:t> </a:t>
            </a:r>
            <a:r>
              <a:rPr sz="1800" b="1" i="1" dirty="0">
                <a:latin typeface="Times New Roman"/>
                <a:cs typeface="Times New Roman"/>
              </a:rPr>
              <a:t>instead</a:t>
            </a:r>
            <a:r>
              <a:rPr sz="1800" b="1" i="1" spc="65" dirty="0">
                <a:latin typeface="Times New Roman"/>
                <a:cs typeface="Times New Roman"/>
              </a:rPr>
              <a:t> </a:t>
            </a:r>
            <a:r>
              <a:rPr sz="1800" b="1" i="1" dirty="0">
                <a:latin typeface="Times New Roman"/>
                <a:cs typeface="Times New Roman"/>
              </a:rPr>
              <a:t>of</a:t>
            </a:r>
            <a:r>
              <a:rPr sz="1800" b="1" i="1" spc="120" dirty="0">
                <a:latin typeface="Times New Roman"/>
                <a:cs typeface="Times New Roman"/>
              </a:rPr>
              <a:t> </a:t>
            </a:r>
            <a:r>
              <a:rPr sz="1800" b="1" i="1" dirty="0">
                <a:latin typeface="Times New Roman"/>
                <a:cs typeface="Times New Roman"/>
              </a:rPr>
              <a:t>all</a:t>
            </a:r>
            <a:r>
              <a:rPr sz="1800" b="1" i="1" spc="145" dirty="0">
                <a:latin typeface="Times New Roman"/>
                <a:cs typeface="Times New Roman"/>
              </a:rPr>
              <a:t> </a:t>
            </a:r>
            <a:r>
              <a:rPr sz="1800" b="1" i="1" dirty="0">
                <a:latin typeface="Times New Roman"/>
                <a:cs typeface="Times New Roman"/>
              </a:rPr>
              <a:t>bands</a:t>
            </a:r>
            <a:r>
              <a:rPr sz="1800" b="1" i="1" spc="100" dirty="0">
                <a:latin typeface="Times New Roman"/>
                <a:cs typeface="Times New Roman"/>
              </a:rPr>
              <a:t> </a:t>
            </a:r>
            <a:r>
              <a:rPr sz="1800" b="1" i="1" dirty="0">
                <a:latin typeface="Times New Roman"/>
                <a:cs typeface="Times New Roman"/>
              </a:rPr>
              <a:t>after</a:t>
            </a:r>
            <a:r>
              <a:rPr sz="1800" b="1" i="1" spc="30" dirty="0">
                <a:latin typeface="Times New Roman"/>
                <a:cs typeface="Times New Roman"/>
              </a:rPr>
              <a:t> </a:t>
            </a:r>
            <a:r>
              <a:rPr sz="1800" b="1" i="1" dirty="0">
                <a:latin typeface="Times New Roman"/>
                <a:cs typeface="Times New Roman"/>
              </a:rPr>
              <a:t>transformation</a:t>
            </a:r>
            <a:r>
              <a:rPr sz="1800" b="1" i="1" spc="110" dirty="0">
                <a:latin typeface="Times New Roman"/>
                <a:cs typeface="Times New Roman"/>
              </a:rPr>
              <a:t> </a:t>
            </a:r>
            <a:r>
              <a:rPr sz="1800" b="1" i="1" dirty="0">
                <a:latin typeface="Times New Roman"/>
                <a:cs typeface="Times New Roman"/>
              </a:rPr>
              <a:t>for</a:t>
            </a:r>
            <a:r>
              <a:rPr sz="1800" b="1" i="1" spc="95" dirty="0">
                <a:latin typeface="Times New Roman"/>
                <a:cs typeface="Times New Roman"/>
              </a:rPr>
              <a:t> </a:t>
            </a:r>
            <a:r>
              <a:rPr sz="1800" b="1" i="1" dirty="0">
                <a:latin typeface="Times New Roman"/>
                <a:cs typeface="Times New Roman"/>
              </a:rPr>
              <a:t>further</a:t>
            </a:r>
            <a:r>
              <a:rPr sz="1800" b="1" i="1" spc="95" dirty="0">
                <a:latin typeface="Times New Roman"/>
                <a:cs typeface="Times New Roman"/>
              </a:rPr>
              <a:t> </a:t>
            </a:r>
            <a:r>
              <a:rPr sz="1800" b="1" i="1" dirty="0">
                <a:latin typeface="Times New Roman"/>
                <a:cs typeface="Times New Roman"/>
              </a:rPr>
              <a:t>work,</a:t>
            </a:r>
            <a:r>
              <a:rPr sz="1800" b="1" i="1" spc="125" dirty="0">
                <a:latin typeface="Times New Roman"/>
                <a:cs typeface="Times New Roman"/>
              </a:rPr>
              <a:t> </a:t>
            </a:r>
            <a:r>
              <a:rPr sz="1800" b="1" i="1" dirty="0">
                <a:latin typeface="Times New Roman"/>
                <a:cs typeface="Times New Roman"/>
              </a:rPr>
              <a:t>such</a:t>
            </a:r>
            <a:r>
              <a:rPr sz="1800" b="1" i="1" spc="100" dirty="0">
                <a:latin typeface="Times New Roman"/>
                <a:cs typeface="Times New Roman"/>
              </a:rPr>
              <a:t> </a:t>
            </a:r>
            <a:r>
              <a:rPr sz="1800" b="1" i="1" dirty="0">
                <a:latin typeface="Times New Roman"/>
                <a:cs typeface="Times New Roman"/>
              </a:rPr>
              <a:t>as</a:t>
            </a:r>
            <a:r>
              <a:rPr sz="1800" b="1" i="1" spc="30" dirty="0">
                <a:latin typeface="Times New Roman"/>
                <a:cs typeface="Times New Roman"/>
              </a:rPr>
              <a:t> </a:t>
            </a:r>
            <a:r>
              <a:rPr sz="1800" b="1" i="1" dirty="0">
                <a:latin typeface="Times New Roman"/>
                <a:cs typeface="Times New Roman"/>
              </a:rPr>
              <a:t>to</a:t>
            </a:r>
            <a:r>
              <a:rPr sz="1800" b="1" i="1" spc="45" dirty="0">
                <a:latin typeface="Times New Roman"/>
                <a:cs typeface="Times New Roman"/>
              </a:rPr>
              <a:t> </a:t>
            </a:r>
            <a:r>
              <a:rPr sz="1800" b="1" i="1" dirty="0">
                <a:latin typeface="Times New Roman"/>
                <a:cs typeface="Times New Roman"/>
              </a:rPr>
              <a:t>create</a:t>
            </a:r>
            <a:r>
              <a:rPr sz="1800" b="1" i="1" spc="85" dirty="0">
                <a:latin typeface="Times New Roman"/>
                <a:cs typeface="Times New Roman"/>
              </a:rPr>
              <a:t> </a:t>
            </a:r>
            <a:r>
              <a:rPr sz="1800" b="1" i="1" dirty="0">
                <a:latin typeface="Times New Roman"/>
                <a:cs typeface="Times New Roman"/>
              </a:rPr>
              <a:t>a</a:t>
            </a:r>
            <a:r>
              <a:rPr sz="1800" b="1" i="1" spc="50" dirty="0">
                <a:latin typeface="Times New Roman"/>
                <a:cs typeface="Times New Roman"/>
              </a:rPr>
              <a:t> </a:t>
            </a:r>
            <a:r>
              <a:rPr sz="1800" b="1" i="1" spc="-10" dirty="0">
                <a:latin typeface="Times New Roman"/>
                <a:cs typeface="Times New Roman"/>
              </a:rPr>
              <a:t>color </a:t>
            </a:r>
            <a:r>
              <a:rPr sz="1800" b="1" i="1" dirty="0">
                <a:latin typeface="Times New Roman"/>
                <a:cs typeface="Times New Roman"/>
              </a:rPr>
              <a:t>composition,</a:t>
            </a:r>
            <a:r>
              <a:rPr sz="1800" b="1" i="1" spc="50" dirty="0">
                <a:latin typeface="Times New Roman"/>
                <a:cs typeface="Times New Roman"/>
              </a:rPr>
              <a:t> </a:t>
            </a:r>
            <a:r>
              <a:rPr sz="1800" b="1" i="1" dirty="0">
                <a:latin typeface="Times New Roman"/>
                <a:cs typeface="Times New Roman"/>
              </a:rPr>
              <a:t>only</a:t>
            </a:r>
            <a:r>
              <a:rPr sz="1800" b="1" i="1" spc="65" dirty="0">
                <a:latin typeface="Times New Roman"/>
                <a:cs typeface="Times New Roman"/>
              </a:rPr>
              <a:t> </a:t>
            </a:r>
            <a:r>
              <a:rPr sz="1800" b="1" i="1" dirty="0">
                <a:latin typeface="Times New Roman"/>
                <a:cs typeface="Times New Roman"/>
              </a:rPr>
              <a:t>a</a:t>
            </a:r>
            <a:r>
              <a:rPr sz="1800" b="1" i="1" spc="40" dirty="0">
                <a:latin typeface="Times New Roman"/>
                <a:cs typeface="Times New Roman"/>
              </a:rPr>
              <a:t> </a:t>
            </a:r>
            <a:r>
              <a:rPr sz="1800" b="1" i="1" dirty="0">
                <a:latin typeface="Times New Roman"/>
                <a:cs typeface="Times New Roman"/>
              </a:rPr>
              <a:t>subset</a:t>
            </a:r>
            <a:r>
              <a:rPr sz="1800" b="1" i="1" spc="-5" dirty="0">
                <a:latin typeface="Times New Roman"/>
                <a:cs typeface="Times New Roman"/>
              </a:rPr>
              <a:t> </a:t>
            </a:r>
            <a:r>
              <a:rPr sz="1800" b="1" i="1" dirty="0">
                <a:latin typeface="Times New Roman"/>
                <a:cs typeface="Times New Roman"/>
              </a:rPr>
              <a:t>-</a:t>
            </a:r>
            <a:r>
              <a:rPr sz="1800" b="1" i="1" spc="40" dirty="0">
                <a:latin typeface="Times New Roman"/>
                <a:cs typeface="Times New Roman"/>
              </a:rPr>
              <a:t> </a:t>
            </a:r>
            <a:r>
              <a:rPr sz="1800" b="1" i="1" dirty="0">
                <a:latin typeface="Times New Roman"/>
                <a:cs typeface="Times New Roman"/>
              </a:rPr>
              <a:t>the</a:t>
            </a:r>
            <a:r>
              <a:rPr sz="1800" b="1" i="1" spc="65" dirty="0">
                <a:latin typeface="Times New Roman"/>
                <a:cs typeface="Times New Roman"/>
              </a:rPr>
              <a:t> </a:t>
            </a:r>
            <a:r>
              <a:rPr sz="1800" b="1" i="1" dirty="0">
                <a:latin typeface="Times New Roman"/>
                <a:cs typeface="Times New Roman"/>
              </a:rPr>
              <a:t>first</a:t>
            </a:r>
            <a:r>
              <a:rPr sz="1800" b="1" i="1" spc="-15" dirty="0">
                <a:latin typeface="Times New Roman"/>
                <a:cs typeface="Times New Roman"/>
              </a:rPr>
              <a:t> </a:t>
            </a:r>
            <a:r>
              <a:rPr sz="1800" b="1" i="1" dirty="0">
                <a:latin typeface="Times New Roman"/>
                <a:cs typeface="Times New Roman"/>
              </a:rPr>
              <a:t>e.g.</a:t>
            </a:r>
            <a:r>
              <a:rPr sz="1800" b="1" i="1" spc="-35" dirty="0">
                <a:latin typeface="Times New Roman"/>
                <a:cs typeface="Times New Roman"/>
              </a:rPr>
              <a:t> </a:t>
            </a:r>
            <a:r>
              <a:rPr sz="1800" b="1" i="1" dirty="0">
                <a:latin typeface="Times New Roman"/>
                <a:cs typeface="Times New Roman"/>
              </a:rPr>
              <a:t>three</a:t>
            </a:r>
            <a:r>
              <a:rPr sz="1800" b="1" i="1" spc="-10" dirty="0">
                <a:latin typeface="Times New Roman"/>
                <a:cs typeface="Times New Roman"/>
              </a:rPr>
              <a:t> </a:t>
            </a:r>
            <a:r>
              <a:rPr sz="1800" b="1" i="1" dirty="0">
                <a:latin typeface="Times New Roman"/>
                <a:cs typeface="Times New Roman"/>
              </a:rPr>
              <a:t>components</a:t>
            </a:r>
            <a:r>
              <a:rPr sz="1800" b="1" i="1" spc="25" dirty="0">
                <a:latin typeface="Times New Roman"/>
                <a:cs typeface="Times New Roman"/>
              </a:rPr>
              <a:t> </a:t>
            </a:r>
            <a:r>
              <a:rPr sz="1800" b="1" i="1" dirty="0">
                <a:latin typeface="Times New Roman"/>
                <a:cs typeface="Times New Roman"/>
              </a:rPr>
              <a:t>that</a:t>
            </a:r>
            <a:r>
              <a:rPr sz="1800" b="1" i="1" spc="-5" dirty="0">
                <a:latin typeface="Times New Roman"/>
                <a:cs typeface="Times New Roman"/>
              </a:rPr>
              <a:t> </a:t>
            </a:r>
            <a:r>
              <a:rPr sz="1800" b="1" i="1" dirty="0">
                <a:latin typeface="Times New Roman"/>
                <a:cs typeface="Times New Roman"/>
              </a:rPr>
              <a:t>capture</a:t>
            </a:r>
            <a:r>
              <a:rPr sz="1800" b="1" i="1" spc="-5" dirty="0">
                <a:latin typeface="Times New Roman"/>
                <a:cs typeface="Times New Roman"/>
              </a:rPr>
              <a:t> </a:t>
            </a:r>
            <a:r>
              <a:rPr sz="1800" b="1" i="1" dirty="0">
                <a:latin typeface="Times New Roman"/>
                <a:cs typeface="Times New Roman"/>
              </a:rPr>
              <a:t>the</a:t>
            </a:r>
            <a:r>
              <a:rPr sz="1800" b="1" i="1" spc="-5" dirty="0">
                <a:latin typeface="Times New Roman"/>
                <a:cs typeface="Times New Roman"/>
              </a:rPr>
              <a:t> </a:t>
            </a:r>
            <a:r>
              <a:rPr sz="1800" b="1" i="1" dirty="0">
                <a:latin typeface="Times New Roman"/>
                <a:cs typeface="Times New Roman"/>
              </a:rPr>
              <a:t>largest</a:t>
            </a:r>
            <a:r>
              <a:rPr sz="1800" b="1" i="1" spc="50" dirty="0">
                <a:latin typeface="Times New Roman"/>
                <a:cs typeface="Times New Roman"/>
              </a:rPr>
              <a:t> </a:t>
            </a:r>
            <a:r>
              <a:rPr sz="1800" b="1" i="1" dirty="0">
                <a:latin typeface="Times New Roman"/>
                <a:cs typeface="Times New Roman"/>
              </a:rPr>
              <a:t>part</a:t>
            </a:r>
            <a:r>
              <a:rPr sz="1800" b="1" i="1" spc="65" dirty="0">
                <a:latin typeface="Times New Roman"/>
                <a:cs typeface="Times New Roman"/>
              </a:rPr>
              <a:t> </a:t>
            </a:r>
            <a:r>
              <a:rPr sz="1800" b="1" i="1" dirty="0">
                <a:latin typeface="Times New Roman"/>
                <a:cs typeface="Times New Roman"/>
              </a:rPr>
              <a:t>of</a:t>
            </a:r>
            <a:r>
              <a:rPr sz="1800" b="1" i="1" spc="-30" dirty="0">
                <a:latin typeface="Times New Roman"/>
                <a:cs typeface="Times New Roman"/>
              </a:rPr>
              <a:t> </a:t>
            </a:r>
            <a:r>
              <a:rPr sz="1800" b="1" i="1" dirty="0">
                <a:latin typeface="Times New Roman"/>
                <a:cs typeface="Times New Roman"/>
              </a:rPr>
              <a:t>the</a:t>
            </a:r>
            <a:r>
              <a:rPr sz="1800" b="1" i="1" spc="-5" dirty="0">
                <a:latin typeface="Times New Roman"/>
                <a:cs typeface="Times New Roman"/>
              </a:rPr>
              <a:t> </a:t>
            </a:r>
            <a:r>
              <a:rPr sz="1800" b="1" i="1" dirty="0">
                <a:latin typeface="Times New Roman"/>
                <a:cs typeface="Times New Roman"/>
              </a:rPr>
              <a:t>information,</a:t>
            </a:r>
            <a:r>
              <a:rPr sz="1800" b="1" i="1" spc="50" dirty="0">
                <a:latin typeface="Times New Roman"/>
                <a:cs typeface="Times New Roman"/>
              </a:rPr>
              <a:t> </a:t>
            </a:r>
            <a:r>
              <a:rPr sz="1800" b="1" i="1" dirty="0">
                <a:latin typeface="Times New Roman"/>
                <a:cs typeface="Times New Roman"/>
              </a:rPr>
              <a:t>and</a:t>
            </a:r>
            <a:r>
              <a:rPr sz="1800" b="1" i="1" spc="45" dirty="0">
                <a:latin typeface="Times New Roman"/>
                <a:cs typeface="Times New Roman"/>
              </a:rPr>
              <a:t> </a:t>
            </a:r>
            <a:r>
              <a:rPr sz="1800" b="1" i="1" spc="-25" dirty="0">
                <a:latin typeface="Times New Roman"/>
                <a:cs typeface="Times New Roman"/>
              </a:rPr>
              <a:t>we </a:t>
            </a:r>
            <a:r>
              <a:rPr sz="1800" b="1" i="1" dirty="0">
                <a:latin typeface="Times New Roman"/>
                <a:cs typeface="Times New Roman"/>
              </a:rPr>
              <a:t>can</a:t>
            </a:r>
            <a:r>
              <a:rPr sz="1800" b="1" i="1" spc="30" dirty="0">
                <a:latin typeface="Times New Roman"/>
                <a:cs typeface="Times New Roman"/>
              </a:rPr>
              <a:t> </a:t>
            </a:r>
            <a:r>
              <a:rPr sz="1800" b="1" i="1" dirty="0">
                <a:latin typeface="Times New Roman"/>
                <a:cs typeface="Times New Roman"/>
              </a:rPr>
              <a:t>neglect</a:t>
            </a:r>
            <a:r>
              <a:rPr sz="1800" b="1" i="1" spc="85" dirty="0">
                <a:latin typeface="Times New Roman"/>
                <a:cs typeface="Times New Roman"/>
              </a:rPr>
              <a:t> </a:t>
            </a:r>
            <a:r>
              <a:rPr sz="1800" b="1" i="1" dirty="0">
                <a:latin typeface="Times New Roman"/>
                <a:cs typeface="Times New Roman"/>
              </a:rPr>
              <a:t>the</a:t>
            </a:r>
            <a:r>
              <a:rPr sz="1800" b="1" i="1" spc="80" dirty="0">
                <a:latin typeface="Times New Roman"/>
                <a:cs typeface="Times New Roman"/>
              </a:rPr>
              <a:t> </a:t>
            </a:r>
            <a:r>
              <a:rPr sz="1800" b="1" i="1" dirty="0">
                <a:latin typeface="Times New Roman"/>
                <a:cs typeface="Times New Roman"/>
              </a:rPr>
              <a:t>remaining</a:t>
            </a:r>
            <a:r>
              <a:rPr sz="1800" b="1" i="1" spc="60" dirty="0">
                <a:latin typeface="Times New Roman"/>
                <a:cs typeface="Times New Roman"/>
              </a:rPr>
              <a:t> </a:t>
            </a:r>
            <a:r>
              <a:rPr sz="1800" b="1" i="1" dirty="0">
                <a:latin typeface="Times New Roman"/>
                <a:cs typeface="Times New Roman"/>
              </a:rPr>
              <a:t>bands,</a:t>
            </a:r>
            <a:r>
              <a:rPr sz="1800" b="1" i="1" spc="55" dirty="0">
                <a:latin typeface="Times New Roman"/>
                <a:cs typeface="Times New Roman"/>
              </a:rPr>
              <a:t> </a:t>
            </a:r>
            <a:r>
              <a:rPr sz="1800" b="1" i="1" dirty="0">
                <a:latin typeface="Times New Roman"/>
                <a:cs typeface="Times New Roman"/>
              </a:rPr>
              <a:t>as</a:t>
            </a:r>
            <a:r>
              <a:rPr sz="1800" b="1" i="1" spc="25" dirty="0">
                <a:latin typeface="Times New Roman"/>
                <a:cs typeface="Times New Roman"/>
              </a:rPr>
              <a:t> </a:t>
            </a:r>
            <a:r>
              <a:rPr sz="1800" b="1" i="1" dirty="0">
                <a:latin typeface="Times New Roman"/>
                <a:cs typeface="Times New Roman"/>
              </a:rPr>
              <a:t>they</a:t>
            </a:r>
            <a:r>
              <a:rPr sz="1800" b="1" i="1" spc="80" dirty="0">
                <a:latin typeface="Times New Roman"/>
                <a:cs typeface="Times New Roman"/>
              </a:rPr>
              <a:t> </a:t>
            </a:r>
            <a:r>
              <a:rPr sz="1800" b="1" i="1" dirty="0">
                <a:latin typeface="Times New Roman"/>
                <a:cs typeface="Times New Roman"/>
              </a:rPr>
              <a:t>include</a:t>
            </a:r>
            <a:r>
              <a:rPr sz="1800" b="1" i="1" spc="85" dirty="0">
                <a:latin typeface="Times New Roman"/>
                <a:cs typeface="Times New Roman"/>
              </a:rPr>
              <a:t> </a:t>
            </a:r>
            <a:r>
              <a:rPr sz="1800" b="1" i="1" dirty="0">
                <a:latin typeface="Times New Roman"/>
                <a:cs typeface="Times New Roman"/>
              </a:rPr>
              <a:t>only</a:t>
            </a:r>
            <a:r>
              <a:rPr sz="1800" b="1" i="1" spc="80" dirty="0">
                <a:latin typeface="Times New Roman"/>
                <a:cs typeface="Times New Roman"/>
              </a:rPr>
              <a:t> </a:t>
            </a:r>
            <a:r>
              <a:rPr sz="1800" b="1" i="1" dirty="0">
                <a:latin typeface="Times New Roman"/>
                <a:cs typeface="Times New Roman"/>
              </a:rPr>
              <a:t>a</a:t>
            </a:r>
            <a:r>
              <a:rPr sz="1800" b="1" i="1" spc="50" dirty="0">
                <a:latin typeface="Times New Roman"/>
                <a:cs typeface="Times New Roman"/>
              </a:rPr>
              <a:t> </a:t>
            </a:r>
            <a:r>
              <a:rPr sz="1800" b="1" i="1" dirty="0">
                <a:latin typeface="Times New Roman"/>
                <a:cs typeface="Times New Roman"/>
              </a:rPr>
              <a:t>negligible</a:t>
            </a:r>
            <a:r>
              <a:rPr sz="1800" b="1" i="1" spc="90" dirty="0">
                <a:latin typeface="Times New Roman"/>
                <a:cs typeface="Times New Roman"/>
              </a:rPr>
              <a:t> </a:t>
            </a:r>
            <a:r>
              <a:rPr sz="1800" b="1" i="1" dirty="0">
                <a:latin typeface="Times New Roman"/>
                <a:cs typeface="Times New Roman"/>
              </a:rPr>
              <a:t>part</a:t>
            </a:r>
            <a:r>
              <a:rPr sz="1800" b="1" i="1" spc="80" dirty="0">
                <a:latin typeface="Times New Roman"/>
                <a:cs typeface="Times New Roman"/>
              </a:rPr>
              <a:t> </a:t>
            </a:r>
            <a:r>
              <a:rPr sz="1800" b="1" i="1" dirty="0">
                <a:latin typeface="Times New Roman"/>
                <a:cs typeface="Times New Roman"/>
              </a:rPr>
              <a:t>of</a:t>
            </a:r>
            <a:r>
              <a:rPr sz="1800" b="1" i="1" spc="50" dirty="0">
                <a:latin typeface="Times New Roman"/>
                <a:cs typeface="Times New Roman"/>
              </a:rPr>
              <a:t> </a:t>
            </a:r>
            <a:r>
              <a:rPr sz="1800" b="1" i="1" dirty="0">
                <a:latin typeface="Times New Roman"/>
                <a:cs typeface="Times New Roman"/>
              </a:rPr>
              <a:t>the</a:t>
            </a:r>
            <a:r>
              <a:rPr sz="1800" b="1" i="1" spc="80" dirty="0">
                <a:latin typeface="Times New Roman"/>
                <a:cs typeface="Times New Roman"/>
              </a:rPr>
              <a:t> </a:t>
            </a:r>
            <a:r>
              <a:rPr sz="1800" b="1" i="1" dirty="0">
                <a:latin typeface="Times New Roman"/>
                <a:cs typeface="Times New Roman"/>
              </a:rPr>
              <a:t>information.</a:t>
            </a:r>
            <a:r>
              <a:rPr sz="1800" b="1" i="1" spc="50" dirty="0">
                <a:latin typeface="Times New Roman"/>
                <a:cs typeface="Times New Roman"/>
              </a:rPr>
              <a:t> </a:t>
            </a:r>
            <a:r>
              <a:rPr sz="1800" b="1" i="1" dirty="0">
                <a:latin typeface="Times New Roman"/>
                <a:cs typeface="Times New Roman"/>
              </a:rPr>
              <a:t>This</a:t>
            </a:r>
            <a:r>
              <a:rPr sz="1800" b="1" i="1" spc="30" dirty="0">
                <a:latin typeface="Times New Roman"/>
                <a:cs typeface="Times New Roman"/>
              </a:rPr>
              <a:t> </a:t>
            </a:r>
            <a:r>
              <a:rPr sz="1800" b="1" i="1" dirty="0">
                <a:latin typeface="Times New Roman"/>
                <a:cs typeface="Times New Roman"/>
              </a:rPr>
              <a:t>will</a:t>
            </a:r>
            <a:r>
              <a:rPr sz="1800" b="1" i="1" spc="75" dirty="0">
                <a:latin typeface="Times New Roman"/>
                <a:cs typeface="Times New Roman"/>
              </a:rPr>
              <a:t> </a:t>
            </a:r>
            <a:r>
              <a:rPr sz="1800" b="1" i="1" dirty="0">
                <a:latin typeface="Times New Roman"/>
                <a:cs typeface="Times New Roman"/>
              </a:rPr>
              <a:t>speed</a:t>
            </a:r>
            <a:r>
              <a:rPr sz="1800" b="1" i="1" spc="50" dirty="0">
                <a:latin typeface="Times New Roman"/>
                <a:cs typeface="Times New Roman"/>
              </a:rPr>
              <a:t> </a:t>
            </a:r>
            <a:r>
              <a:rPr sz="1800" b="1" i="1" dirty="0">
                <a:latin typeface="Times New Roman"/>
                <a:cs typeface="Times New Roman"/>
              </a:rPr>
              <a:t>up</a:t>
            </a:r>
            <a:r>
              <a:rPr sz="1800" b="1" i="1" spc="60" dirty="0">
                <a:latin typeface="Times New Roman"/>
                <a:cs typeface="Times New Roman"/>
              </a:rPr>
              <a:t> </a:t>
            </a:r>
            <a:r>
              <a:rPr sz="1800" b="1" i="1" spc="-20" dirty="0">
                <a:latin typeface="Times New Roman"/>
                <a:cs typeface="Times New Roman"/>
              </a:rPr>
              <a:t>e.g. </a:t>
            </a:r>
            <a:r>
              <a:rPr sz="1800" b="1" i="1" dirty="0">
                <a:latin typeface="Times New Roman"/>
                <a:cs typeface="Times New Roman"/>
              </a:rPr>
              <a:t>subsequent</a:t>
            </a:r>
            <a:r>
              <a:rPr sz="1800" b="1" i="1" spc="-15" dirty="0">
                <a:latin typeface="Times New Roman"/>
                <a:cs typeface="Times New Roman"/>
              </a:rPr>
              <a:t> </a:t>
            </a:r>
            <a:r>
              <a:rPr sz="1800" b="1" i="1" dirty="0">
                <a:latin typeface="Times New Roman"/>
                <a:cs typeface="Times New Roman"/>
              </a:rPr>
              <a:t>creation</a:t>
            </a:r>
            <a:r>
              <a:rPr sz="1800" b="1" i="1" spc="-110" dirty="0">
                <a:latin typeface="Times New Roman"/>
                <a:cs typeface="Times New Roman"/>
              </a:rPr>
              <a:t> </a:t>
            </a:r>
            <a:r>
              <a:rPr sz="1800" b="1" i="1" dirty="0">
                <a:latin typeface="Times New Roman"/>
                <a:cs typeface="Times New Roman"/>
              </a:rPr>
              <a:t>of</a:t>
            </a:r>
            <a:r>
              <a:rPr sz="1800" b="1" i="1" spc="-105" dirty="0">
                <a:latin typeface="Times New Roman"/>
                <a:cs typeface="Times New Roman"/>
              </a:rPr>
              <a:t> </a:t>
            </a:r>
            <a:r>
              <a:rPr sz="1800" b="1" i="1" dirty="0">
                <a:latin typeface="Times New Roman"/>
                <a:cs typeface="Times New Roman"/>
              </a:rPr>
              <a:t>image </a:t>
            </a:r>
            <a:r>
              <a:rPr sz="1800" b="1" i="1" spc="-10" dirty="0">
                <a:latin typeface="Times New Roman"/>
                <a:cs typeface="Times New Roman"/>
              </a:rPr>
              <a:t>classification.</a:t>
            </a:r>
            <a:endParaRPr sz="1800">
              <a:latin typeface="Times New Roman"/>
              <a:cs typeface="Times New Roman"/>
            </a:endParaRPr>
          </a:p>
        </p:txBody>
      </p:sp>
      <p:pic>
        <p:nvPicPr>
          <p:cNvPr id="4" name="object 4"/>
          <p:cNvPicPr/>
          <p:nvPr/>
        </p:nvPicPr>
        <p:blipFill>
          <a:blip r:embed="rId2" cstate="print"/>
          <a:stretch>
            <a:fillRect/>
          </a:stretch>
        </p:blipFill>
        <p:spPr>
          <a:xfrm>
            <a:off x="590550" y="1590675"/>
            <a:ext cx="9772650" cy="3295650"/>
          </a:xfrm>
          <a:prstGeom prst="rect">
            <a:avLst/>
          </a:prstGeom>
        </p:spPr>
      </p:pic>
      <p:pic>
        <p:nvPicPr>
          <p:cNvPr id="5" name="object 5"/>
          <p:cNvPicPr/>
          <p:nvPr/>
        </p:nvPicPr>
        <p:blipFill>
          <a:blip r:embed="rId3" cstate="print"/>
          <a:stretch>
            <a:fillRect/>
          </a:stretch>
        </p:blipFill>
        <p:spPr>
          <a:xfrm>
            <a:off x="10658475" y="1590675"/>
            <a:ext cx="1152525" cy="329565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body" idx="1"/>
          </p:nvPr>
        </p:nvSpPr>
        <p:spPr>
          <a:prstGeom prst="rect">
            <a:avLst/>
          </a:prstGeom>
        </p:spPr>
        <p:txBody>
          <a:bodyPr vert="horz" wrap="square" lIns="0" tIns="91440" rIns="0" bIns="0" rtlCol="0">
            <a:spAutoFit/>
          </a:bodyPr>
          <a:lstStyle/>
          <a:p>
            <a:pPr marL="241300" marR="5080" indent="-229235" algn="just">
              <a:lnSpc>
                <a:spcPts val="2700"/>
              </a:lnSpc>
              <a:spcBef>
                <a:spcPts val="720"/>
              </a:spcBef>
              <a:buClr>
                <a:srgbClr val="006D9F"/>
              </a:buClr>
              <a:buFont typeface="Wingdings"/>
              <a:buChar char=""/>
              <a:tabLst>
                <a:tab pos="241300" algn="l"/>
                <a:tab pos="374015" algn="l"/>
              </a:tabLst>
            </a:pPr>
            <a:r>
              <a:rPr dirty="0"/>
              <a:t>	The</a:t>
            </a:r>
            <a:r>
              <a:rPr spc="114" dirty="0"/>
              <a:t>  </a:t>
            </a:r>
            <a:r>
              <a:rPr dirty="0"/>
              <a:t>aim</a:t>
            </a:r>
            <a:r>
              <a:rPr spc="155" dirty="0"/>
              <a:t>  </a:t>
            </a:r>
            <a:r>
              <a:rPr dirty="0"/>
              <a:t>of</a:t>
            </a:r>
            <a:r>
              <a:rPr spc="160" dirty="0"/>
              <a:t>  </a:t>
            </a:r>
            <a:r>
              <a:rPr dirty="0"/>
              <a:t>this</a:t>
            </a:r>
            <a:r>
              <a:rPr spc="165" dirty="0"/>
              <a:t>  </a:t>
            </a:r>
            <a:r>
              <a:rPr dirty="0"/>
              <a:t>practical</a:t>
            </a:r>
            <a:r>
              <a:rPr spc="160" dirty="0"/>
              <a:t>  </a:t>
            </a:r>
            <a:r>
              <a:rPr dirty="0"/>
              <a:t>was</a:t>
            </a:r>
            <a:r>
              <a:rPr spc="155" dirty="0"/>
              <a:t>  </a:t>
            </a:r>
            <a:r>
              <a:rPr dirty="0"/>
              <a:t>to</a:t>
            </a:r>
            <a:r>
              <a:rPr spc="200" dirty="0"/>
              <a:t>  </a:t>
            </a:r>
            <a:r>
              <a:rPr dirty="0"/>
              <a:t>demonstrate</a:t>
            </a:r>
            <a:r>
              <a:rPr spc="200" dirty="0"/>
              <a:t>  </a:t>
            </a:r>
            <a:r>
              <a:rPr dirty="0"/>
              <a:t>how</a:t>
            </a:r>
            <a:r>
              <a:rPr spc="160" dirty="0"/>
              <a:t>  </a:t>
            </a:r>
            <a:r>
              <a:rPr dirty="0"/>
              <a:t>quickly</a:t>
            </a:r>
            <a:r>
              <a:rPr spc="190" dirty="0"/>
              <a:t>  </a:t>
            </a:r>
            <a:r>
              <a:rPr spc="-25" dirty="0"/>
              <a:t>and </a:t>
            </a:r>
            <a:r>
              <a:rPr dirty="0"/>
              <a:t>(relatively)</a:t>
            </a:r>
            <a:r>
              <a:rPr spc="55" dirty="0"/>
              <a:t> </a:t>
            </a:r>
            <a:r>
              <a:rPr dirty="0"/>
              <a:t>precisely</a:t>
            </a:r>
            <a:r>
              <a:rPr spc="114" dirty="0"/>
              <a:t> </a:t>
            </a:r>
            <a:r>
              <a:rPr dirty="0"/>
              <a:t>we</a:t>
            </a:r>
            <a:r>
              <a:rPr spc="-30" dirty="0"/>
              <a:t> </a:t>
            </a:r>
            <a:r>
              <a:rPr dirty="0"/>
              <a:t>can</a:t>
            </a:r>
            <a:r>
              <a:rPr spc="55" dirty="0"/>
              <a:t> </a:t>
            </a:r>
            <a:r>
              <a:rPr dirty="0"/>
              <a:t>classify</a:t>
            </a:r>
            <a:r>
              <a:rPr spc="120" dirty="0"/>
              <a:t> </a:t>
            </a:r>
            <a:r>
              <a:rPr dirty="0"/>
              <a:t>HS</a:t>
            </a:r>
            <a:r>
              <a:rPr spc="90" dirty="0"/>
              <a:t> </a:t>
            </a:r>
            <a:r>
              <a:rPr dirty="0"/>
              <a:t>data</a:t>
            </a:r>
            <a:r>
              <a:rPr spc="110" dirty="0"/>
              <a:t> </a:t>
            </a:r>
            <a:r>
              <a:rPr dirty="0"/>
              <a:t>for</a:t>
            </a:r>
            <a:r>
              <a:rPr spc="90" dirty="0"/>
              <a:t> </a:t>
            </a:r>
            <a:r>
              <a:rPr dirty="0"/>
              <a:t>e.g.</a:t>
            </a:r>
            <a:r>
              <a:rPr spc="140" dirty="0"/>
              <a:t> </a:t>
            </a:r>
            <a:r>
              <a:rPr dirty="0"/>
              <a:t>estimation</a:t>
            </a:r>
            <a:r>
              <a:rPr spc="-20" dirty="0"/>
              <a:t> </a:t>
            </a:r>
            <a:r>
              <a:rPr dirty="0"/>
              <a:t>of</a:t>
            </a:r>
            <a:r>
              <a:rPr spc="65" dirty="0"/>
              <a:t> </a:t>
            </a:r>
            <a:r>
              <a:rPr spc="-20" dirty="0"/>
              <a:t>land </a:t>
            </a:r>
            <a:r>
              <a:rPr dirty="0"/>
              <a:t>cover</a:t>
            </a:r>
            <a:r>
              <a:rPr spc="-5" dirty="0"/>
              <a:t> </a:t>
            </a:r>
            <a:r>
              <a:rPr spc="-10" dirty="0"/>
              <a:t>classes</a:t>
            </a:r>
          </a:p>
          <a:p>
            <a:pPr marL="374650" indent="-361950">
              <a:lnSpc>
                <a:spcPct val="100000"/>
              </a:lnSpc>
              <a:spcBef>
                <a:spcPts val="2200"/>
              </a:spcBef>
              <a:buClr>
                <a:srgbClr val="006D9F"/>
              </a:buClr>
              <a:buFont typeface="Wingdings"/>
              <a:buChar char=""/>
              <a:tabLst>
                <a:tab pos="374650" algn="l"/>
              </a:tabLst>
            </a:pPr>
            <a:r>
              <a:rPr dirty="0"/>
              <a:t>Fusion</a:t>
            </a:r>
            <a:r>
              <a:rPr spc="160" dirty="0"/>
              <a:t> </a:t>
            </a:r>
            <a:r>
              <a:rPr dirty="0"/>
              <a:t>of</a:t>
            </a:r>
            <a:r>
              <a:rPr spc="20" dirty="0"/>
              <a:t> </a:t>
            </a:r>
            <a:r>
              <a:rPr dirty="0"/>
              <a:t>HS</a:t>
            </a:r>
            <a:r>
              <a:rPr spc="40" dirty="0"/>
              <a:t> </a:t>
            </a:r>
            <a:r>
              <a:rPr dirty="0"/>
              <a:t>and</a:t>
            </a:r>
            <a:r>
              <a:rPr spc="10" dirty="0"/>
              <a:t> </a:t>
            </a:r>
            <a:r>
              <a:rPr dirty="0"/>
              <a:t>lidar</a:t>
            </a:r>
            <a:r>
              <a:rPr spc="125" dirty="0"/>
              <a:t> </a:t>
            </a:r>
            <a:r>
              <a:rPr spc="-20" dirty="0"/>
              <a:t>data</a:t>
            </a:r>
          </a:p>
          <a:p>
            <a:pPr marL="374650" indent="-361950">
              <a:lnSpc>
                <a:spcPct val="100000"/>
              </a:lnSpc>
              <a:spcBef>
                <a:spcPts val="2180"/>
              </a:spcBef>
              <a:buClr>
                <a:srgbClr val="006D9F"/>
              </a:buClr>
              <a:buFont typeface="Wingdings"/>
              <a:buChar char=""/>
              <a:tabLst>
                <a:tab pos="374650" algn="l"/>
              </a:tabLst>
            </a:pPr>
            <a:r>
              <a:rPr dirty="0"/>
              <a:t>Spectral</a:t>
            </a:r>
            <a:r>
              <a:rPr spc="80" dirty="0"/>
              <a:t> </a:t>
            </a:r>
            <a:r>
              <a:rPr dirty="0"/>
              <a:t>information,</a:t>
            </a:r>
            <a:r>
              <a:rPr spc="114" dirty="0"/>
              <a:t> </a:t>
            </a:r>
            <a:r>
              <a:rPr dirty="0"/>
              <a:t>spatial</a:t>
            </a:r>
            <a:r>
              <a:rPr spc="100" dirty="0"/>
              <a:t> </a:t>
            </a:r>
            <a:r>
              <a:rPr dirty="0"/>
              <a:t>(geometry)</a:t>
            </a:r>
            <a:r>
              <a:rPr spc="45" dirty="0"/>
              <a:t> </a:t>
            </a:r>
            <a:r>
              <a:rPr dirty="0"/>
              <a:t>+</a:t>
            </a:r>
            <a:r>
              <a:rPr spc="-40" dirty="0"/>
              <a:t> </a:t>
            </a:r>
            <a:r>
              <a:rPr dirty="0"/>
              <a:t>surface</a:t>
            </a:r>
            <a:r>
              <a:rPr spc="105" dirty="0"/>
              <a:t> </a:t>
            </a:r>
            <a:r>
              <a:rPr dirty="0"/>
              <a:t>structure</a:t>
            </a:r>
            <a:r>
              <a:rPr spc="110" dirty="0"/>
              <a:t> </a:t>
            </a:r>
            <a:r>
              <a:rPr spc="-10" dirty="0"/>
              <a:t>(CHM)</a:t>
            </a:r>
          </a:p>
          <a:p>
            <a:pPr marL="241300" marR="9525" indent="-229235" algn="just">
              <a:lnSpc>
                <a:spcPct val="81900"/>
              </a:lnSpc>
              <a:spcBef>
                <a:spcPts val="2780"/>
              </a:spcBef>
              <a:buClr>
                <a:srgbClr val="006D9F"/>
              </a:buClr>
              <a:buFont typeface="Wingdings"/>
              <a:buChar char=""/>
              <a:tabLst>
                <a:tab pos="241300" algn="l"/>
                <a:tab pos="374015" algn="l"/>
              </a:tabLst>
            </a:pPr>
            <a:r>
              <a:rPr dirty="0"/>
              <a:t>	Today,</a:t>
            </a:r>
            <a:r>
              <a:rPr spc="470" dirty="0"/>
              <a:t> </a:t>
            </a:r>
            <a:r>
              <a:rPr dirty="0"/>
              <a:t>we</a:t>
            </a:r>
            <a:r>
              <a:rPr spc="465" dirty="0"/>
              <a:t> </a:t>
            </a:r>
            <a:r>
              <a:rPr dirty="0"/>
              <a:t>have</a:t>
            </a:r>
            <a:r>
              <a:rPr spc="385" dirty="0"/>
              <a:t> </a:t>
            </a:r>
            <a:r>
              <a:rPr dirty="0"/>
              <a:t>even</a:t>
            </a:r>
            <a:r>
              <a:rPr spc="390" dirty="0"/>
              <a:t> </a:t>
            </a:r>
            <a:r>
              <a:rPr dirty="0"/>
              <a:t>more</a:t>
            </a:r>
            <a:r>
              <a:rPr spc="395" dirty="0"/>
              <a:t> </a:t>
            </a:r>
            <a:r>
              <a:rPr dirty="0"/>
              <a:t>sensitive</a:t>
            </a:r>
            <a:r>
              <a:rPr spc="390" dirty="0"/>
              <a:t> </a:t>
            </a:r>
            <a:r>
              <a:rPr dirty="0"/>
              <a:t>and</a:t>
            </a:r>
            <a:r>
              <a:rPr spc="459" dirty="0"/>
              <a:t> </a:t>
            </a:r>
            <a:r>
              <a:rPr dirty="0"/>
              <a:t>precise</a:t>
            </a:r>
            <a:r>
              <a:rPr spc="385" dirty="0"/>
              <a:t> </a:t>
            </a:r>
            <a:r>
              <a:rPr dirty="0"/>
              <a:t>algorithms</a:t>
            </a:r>
            <a:r>
              <a:rPr spc="465" dirty="0"/>
              <a:t> </a:t>
            </a:r>
            <a:r>
              <a:rPr dirty="0"/>
              <a:t>for</a:t>
            </a:r>
            <a:r>
              <a:rPr spc="425" dirty="0"/>
              <a:t> </a:t>
            </a:r>
            <a:r>
              <a:rPr spc="-25" dirty="0"/>
              <a:t>HS </a:t>
            </a:r>
            <a:r>
              <a:rPr dirty="0"/>
              <a:t>data</a:t>
            </a:r>
            <a:r>
              <a:rPr spc="105" dirty="0"/>
              <a:t> </a:t>
            </a:r>
            <a:r>
              <a:rPr dirty="0"/>
              <a:t>classification</a:t>
            </a:r>
            <a:r>
              <a:rPr spc="150" dirty="0"/>
              <a:t> </a:t>
            </a:r>
            <a:r>
              <a:rPr dirty="0"/>
              <a:t>that</a:t>
            </a:r>
            <a:r>
              <a:rPr spc="135" dirty="0"/>
              <a:t> </a:t>
            </a:r>
            <a:r>
              <a:rPr dirty="0"/>
              <a:t>generate</a:t>
            </a:r>
            <a:r>
              <a:rPr spc="145" dirty="0"/>
              <a:t> </a:t>
            </a:r>
            <a:r>
              <a:rPr dirty="0"/>
              <a:t>even</a:t>
            </a:r>
            <a:r>
              <a:rPr spc="204" dirty="0"/>
              <a:t> </a:t>
            </a:r>
            <a:r>
              <a:rPr dirty="0"/>
              <a:t>better</a:t>
            </a:r>
            <a:r>
              <a:rPr spc="165" dirty="0"/>
              <a:t> </a:t>
            </a:r>
            <a:r>
              <a:rPr dirty="0"/>
              <a:t>results,</a:t>
            </a:r>
            <a:r>
              <a:rPr spc="145" dirty="0"/>
              <a:t> </a:t>
            </a:r>
            <a:r>
              <a:rPr dirty="0"/>
              <a:t>like</a:t>
            </a:r>
            <a:r>
              <a:rPr spc="130" dirty="0"/>
              <a:t> </a:t>
            </a:r>
            <a:r>
              <a:rPr dirty="0"/>
              <a:t>machine</a:t>
            </a:r>
            <a:r>
              <a:rPr spc="70" dirty="0"/>
              <a:t> </a:t>
            </a:r>
            <a:r>
              <a:rPr spc="-25" dirty="0"/>
              <a:t>and </a:t>
            </a:r>
            <a:r>
              <a:rPr dirty="0"/>
              <a:t>deep</a:t>
            </a:r>
            <a:r>
              <a:rPr spc="345" dirty="0"/>
              <a:t> </a:t>
            </a:r>
            <a:r>
              <a:rPr dirty="0"/>
              <a:t>learning,</a:t>
            </a:r>
            <a:r>
              <a:rPr spc="350" dirty="0"/>
              <a:t> </a:t>
            </a:r>
            <a:r>
              <a:rPr dirty="0"/>
              <a:t>however,</a:t>
            </a:r>
            <a:r>
              <a:rPr spc="355" dirty="0"/>
              <a:t> </a:t>
            </a:r>
            <a:r>
              <a:rPr dirty="0"/>
              <a:t>they</a:t>
            </a:r>
            <a:r>
              <a:rPr spc="310" dirty="0"/>
              <a:t> </a:t>
            </a:r>
            <a:r>
              <a:rPr dirty="0"/>
              <a:t>require</a:t>
            </a:r>
            <a:r>
              <a:rPr spc="275" dirty="0"/>
              <a:t> </a:t>
            </a:r>
            <a:r>
              <a:rPr dirty="0"/>
              <a:t>more</a:t>
            </a:r>
            <a:r>
              <a:rPr spc="270" dirty="0"/>
              <a:t> </a:t>
            </a:r>
            <a:r>
              <a:rPr dirty="0"/>
              <a:t>time</a:t>
            </a:r>
            <a:r>
              <a:rPr spc="350" dirty="0"/>
              <a:t> </a:t>
            </a:r>
            <a:r>
              <a:rPr dirty="0"/>
              <a:t>for</a:t>
            </a:r>
            <a:r>
              <a:rPr spc="300" dirty="0"/>
              <a:t> </a:t>
            </a:r>
            <a:r>
              <a:rPr dirty="0"/>
              <a:t>processing/</a:t>
            </a:r>
            <a:r>
              <a:rPr spc="265" dirty="0"/>
              <a:t> </a:t>
            </a:r>
            <a:r>
              <a:rPr spc="-25" dirty="0"/>
              <a:t>and </a:t>
            </a:r>
            <a:r>
              <a:rPr dirty="0"/>
              <a:t>various</a:t>
            </a:r>
            <a:r>
              <a:rPr spc="25" dirty="0"/>
              <a:t> </a:t>
            </a:r>
            <a:r>
              <a:rPr dirty="0"/>
              <a:t>input</a:t>
            </a:r>
            <a:r>
              <a:rPr spc="170" dirty="0"/>
              <a:t> </a:t>
            </a:r>
            <a:r>
              <a:rPr spc="-20" dirty="0"/>
              <a:t>data</a:t>
            </a:r>
          </a:p>
        </p:txBody>
      </p:sp>
      <p:sp>
        <p:nvSpPr>
          <p:cNvPr id="3" name="object 3"/>
          <p:cNvSpPr/>
          <p:nvPr/>
        </p:nvSpPr>
        <p:spPr>
          <a:xfrm>
            <a:off x="0" y="219075"/>
            <a:ext cx="12192000" cy="828675"/>
          </a:xfrm>
          <a:custGeom>
            <a:avLst/>
            <a:gdLst/>
            <a:ahLst/>
            <a:cxnLst/>
            <a:rect l="l" t="t" r="r" b="b"/>
            <a:pathLst>
              <a:path w="12192000" h="828675">
                <a:moveTo>
                  <a:pt x="0" y="828675"/>
                </a:moveTo>
                <a:lnTo>
                  <a:pt x="12192000" y="828675"/>
                </a:lnTo>
                <a:lnTo>
                  <a:pt x="12192000" y="0"/>
                </a:lnTo>
                <a:lnTo>
                  <a:pt x="0" y="0"/>
                </a:lnTo>
                <a:lnTo>
                  <a:pt x="0" y="828675"/>
                </a:lnTo>
                <a:close/>
              </a:path>
            </a:pathLst>
          </a:custGeom>
          <a:solidFill>
            <a:srgbClr val="006D9F"/>
          </a:solidFill>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13335" rIns="0" bIns="0" rtlCol="0">
            <a:spAutoFit/>
          </a:bodyPr>
          <a:lstStyle/>
          <a:p>
            <a:pPr marL="3711575">
              <a:lnSpc>
                <a:spcPct val="100000"/>
              </a:lnSpc>
              <a:spcBef>
                <a:spcPts val="105"/>
              </a:spcBef>
            </a:pPr>
            <a:r>
              <a:rPr spc="225" dirty="0"/>
              <a:t>CONCLUSION</a:t>
            </a:r>
          </a:p>
        </p:txBody>
      </p:sp>
      <p:sp>
        <p:nvSpPr>
          <p:cNvPr id="5" name="object 5"/>
          <p:cNvSpPr/>
          <p:nvPr/>
        </p:nvSpPr>
        <p:spPr>
          <a:xfrm>
            <a:off x="19050" y="1028700"/>
            <a:ext cx="12172950" cy="0"/>
          </a:xfrm>
          <a:custGeom>
            <a:avLst/>
            <a:gdLst/>
            <a:ahLst/>
            <a:cxnLst/>
            <a:rect l="l" t="t" r="r" b="b"/>
            <a:pathLst>
              <a:path w="12172950">
                <a:moveTo>
                  <a:pt x="0" y="0"/>
                </a:moveTo>
                <a:lnTo>
                  <a:pt x="12172950" y="0"/>
                </a:lnTo>
              </a:path>
            </a:pathLst>
          </a:custGeom>
          <a:ln w="57150">
            <a:solidFill>
              <a:srgbClr val="001F2D"/>
            </a:solidFill>
          </a:ln>
        </p:spPr>
        <p:txBody>
          <a:bodyPr wrap="square" lIns="0" tIns="0" rIns="0" bIns="0" rtlCol="0"/>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95250" y="1362075"/>
            <a:ext cx="11763375" cy="5314950"/>
            <a:chOff x="95250" y="1362075"/>
            <a:chExt cx="11763375" cy="5314950"/>
          </a:xfrm>
        </p:grpSpPr>
        <p:pic>
          <p:nvPicPr>
            <p:cNvPr id="3" name="object 3"/>
            <p:cNvPicPr/>
            <p:nvPr/>
          </p:nvPicPr>
          <p:blipFill>
            <a:blip r:embed="rId2" cstate="print"/>
            <a:stretch>
              <a:fillRect/>
            </a:stretch>
          </p:blipFill>
          <p:spPr>
            <a:xfrm>
              <a:off x="95250" y="1362075"/>
              <a:ext cx="11763375" cy="5314950"/>
            </a:xfrm>
            <a:prstGeom prst="rect">
              <a:avLst/>
            </a:prstGeom>
          </p:spPr>
        </p:pic>
        <p:sp>
          <p:nvSpPr>
            <p:cNvPr id="4" name="object 4"/>
            <p:cNvSpPr/>
            <p:nvPr/>
          </p:nvSpPr>
          <p:spPr>
            <a:xfrm>
              <a:off x="180975" y="1400175"/>
              <a:ext cx="11677650" cy="5238750"/>
            </a:xfrm>
            <a:custGeom>
              <a:avLst/>
              <a:gdLst/>
              <a:ahLst/>
              <a:cxnLst/>
              <a:rect l="l" t="t" r="r" b="b"/>
              <a:pathLst>
                <a:path w="11677650" h="5238750">
                  <a:moveTo>
                    <a:pt x="11677523" y="0"/>
                  </a:moveTo>
                  <a:lnTo>
                    <a:pt x="0" y="0"/>
                  </a:lnTo>
                  <a:lnTo>
                    <a:pt x="0" y="5238242"/>
                  </a:lnTo>
                  <a:lnTo>
                    <a:pt x="11677523" y="5238242"/>
                  </a:lnTo>
                  <a:lnTo>
                    <a:pt x="11677523" y="0"/>
                  </a:lnTo>
                  <a:close/>
                </a:path>
              </a:pathLst>
            </a:custGeom>
            <a:solidFill>
              <a:srgbClr val="FFFFFF"/>
            </a:solidFill>
          </p:spPr>
          <p:txBody>
            <a:bodyPr wrap="square" lIns="0" tIns="0" rIns="0" bIns="0" rtlCol="0"/>
            <a:lstStyle/>
            <a:p>
              <a:endParaRPr/>
            </a:p>
          </p:txBody>
        </p:sp>
      </p:grpSp>
      <p:sp>
        <p:nvSpPr>
          <p:cNvPr id="5" name="object 5"/>
          <p:cNvSpPr/>
          <p:nvPr/>
        </p:nvSpPr>
        <p:spPr>
          <a:xfrm>
            <a:off x="309562" y="1166875"/>
            <a:ext cx="11553825" cy="0"/>
          </a:xfrm>
          <a:custGeom>
            <a:avLst/>
            <a:gdLst/>
            <a:ahLst/>
            <a:cxnLst/>
            <a:rect l="l" t="t" r="r" b="b"/>
            <a:pathLst>
              <a:path w="11553825">
                <a:moveTo>
                  <a:pt x="0" y="0"/>
                </a:moveTo>
                <a:lnTo>
                  <a:pt x="11553253" y="0"/>
                </a:lnTo>
              </a:path>
            </a:pathLst>
          </a:custGeom>
          <a:ln w="9534">
            <a:solidFill>
              <a:srgbClr val="C7D3E0"/>
            </a:solidFill>
          </a:ln>
        </p:spPr>
        <p:txBody>
          <a:bodyPr wrap="square" lIns="0" tIns="0" rIns="0" bIns="0" rtlCol="0"/>
          <a:lstStyle/>
          <a:p>
            <a:endParaRPr/>
          </a:p>
        </p:txBody>
      </p:sp>
      <p:sp>
        <p:nvSpPr>
          <p:cNvPr id="6" name="object 6"/>
          <p:cNvSpPr txBox="1">
            <a:spLocks noGrp="1"/>
          </p:cNvSpPr>
          <p:nvPr>
            <p:ph type="title"/>
          </p:nvPr>
        </p:nvSpPr>
        <p:spPr>
          <a:prstGeom prst="rect">
            <a:avLst/>
          </a:prstGeom>
        </p:spPr>
        <p:txBody>
          <a:bodyPr vert="horz" wrap="square" lIns="0" tIns="290576" rIns="0" bIns="0" rtlCol="0">
            <a:spAutoFit/>
          </a:bodyPr>
          <a:lstStyle/>
          <a:p>
            <a:pPr>
              <a:lnSpc>
                <a:spcPct val="100000"/>
              </a:lnSpc>
              <a:spcBef>
                <a:spcPts val="125"/>
              </a:spcBef>
            </a:pPr>
            <a:r>
              <a:rPr sz="3200" dirty="0">
                <a:solidFill>
                  <a:srgbClr val="164D9B"/>
                </a:solidFill>
                <a:latin typeface="Segoe UI Light"/>
                <a:cs typeface="Segoe UI Light"/>
              </a:rPr>
              <a:t>2</a:t>
            </a:r>
            <a:r>
              <a:rPr sz="3200" spc="10" dirty="0">
                <a:solidFill>
                  <a:srgbClr val="164D9B"/>
                </a:solidFill>
                <a:latin typeface="Segoe UI Light"/>
                <a:cs typeface="Segoe UI Light"/>
              </a:rPr>
              <a:t> </a:t>
            </a:r>
            <a:r>
              <a:rPr sz="3200" spc="-10" dirty="0">
                <a:solidFill>
                  <a:srgbClr val="164D9B"/>
                </a:solidFill>
                <a:latin typeface="Segoe UI Light"/>
                <a:cs typeface="Segoe UI Light"/>
              </a:rPr>
              <a:t>approaches</a:t>
            </a:r>
            <a:endParaRPr sz="3200">
              <a:latin typeface="Segoe UI Light"/>
              <a:cs typeface="Segoe UI Light"/>
            </a:endParaRPr>
          </a:p>
        </p:txBody>
      </p:sp>
      <p:grpSp>
        <p:nvGrpSpPr>
          <p:cNvPr id="7" name="object 7"/>
          <p:cNvGrpSpPr/>
          <p:nvPr/>
        </p:nvGrpSpPr>
        <p:grpSpPr>
          <a:xfrm>
            <a:off x="104775" y="1343025"/>
            <a:ext cx="5153025" cy="5343525"/>
            <a:chOff x="104775" y="1343025"/>
            <a:chExt cx="5153025" cy="5343525"/>
          </a:xfrm>
        </p:grpSpPr>
        <p:pic>
          <p:nvPicPr>
            <p:cNvPr id="8" name="object 8"/>
            <p:cNvPicPr/>
            <p:nvPr/>
          </p:nvPicPr>
          <p:blipFill>
            <a:blip r:embed="rId3" cstate="print"/>
            <a:stretch>
              <a:fillRect/>
            </a:stretch>
          </p:blipFill>
          <p:spPr>
            <a:xfrm>
              <a:off x="104775" y="1343025"/>
              <a:ext cx="5153025" cy="5343525"/>
            </a:xfrm>
            <a:prstGeom prst="rect">
              <a:avLst/>
            </a:prstGeom>
          </p:spPr>
        </p:pic>
        <p:sp>
          <p:nvSpPr>
            <p:cNvPr id="9" name="object 9"/>
            <p:cNvSpPr/>
            <p:nvPr/>
          </p:nvSpPr>
          <p:spPr>
            <a:xfrm>
              <a:off x="200025" y="1400175"/>
              <a:ext cx="5048250" cy="5238750"/>
            </a:xfrm>
            <a:custGeom>
              <a:avLst/>
              <a:gdLst/>
              <a:ahLst/>
              <a:cxnLst/>
              <a:rect l="l" t="t" r="r" b="b"/>
              <a:pathLst>
                <a:path w="5048250" h="5238750">
                  <a:moveTo>
                    <a:pt x="5047869" y="0"/>
                  </a:moveTo>
                  <a:lnTo>
                    <a:pt x="0" y="0"/>
                  </a:lnTo>
                  <a:lnTo>
                    <a:pt x="0" y="5238242"/>
                  </a:lnTo>
                  <a:lnTo>
                    <a:pt x="5047869" y="5238242"/>
                  </a:lnTo>
                  <a:lnTo>
                    <a:pt x="5047869" y="0"/>
                  </a:lnTo>
                  <a:close/>
                </a:path>
              </a:pathLst>
            </a:custGeom>
            <a:solidFill>
              <a:srgbClr val="FFFFFF"/>
            </a:solidFill>
          </p:spPr>
          <p:txBody>
            <a:bodyPr wrap="square" lIns="0" tIns="0" rIns="0" bIns="0" rtlCol="0"/>
            <a:lstStyle/>
            <a:p>
              <a:endParaRPr/>
            </a:p>
          </p:txBody>
        </p:sp>
      </p:grpSp>
      <p:sp>
        <p:nvSpPr>
          <p:cNvPr id="10" name="object 10"/>
          <p:cNvSpPr txBox="1"/>
          <p:nvPr/>
        </p:nvSpPr>
        <p:spPr>
          <a:xfrm>
            <a:off x="339407" y="1589087"/>
            <a:ext cx="5886450" cy="892175"/>
          </a:xfrm>
          <a:prstGeom prst="rect">
            <a:avLst/>
          </a:prstGeom>
        </p:spPr>
        <p:txBody>
          <a:bodyPr vert="horz" wrap="square" lIns="0" tIns="15875" rIns="0" bIns="0" rtlCol="0">
            <a:spAutoFit/>
          </a:bodyPr>
          <a:lstStyle/>
          <a:p>
            <a:pPr marL="269875" indent="-257175">
              <a:lnSpc>
                <a:spcPct val="100000"/>
              </a:lnSpc>
              <a:spcBef>
                <a:spcPts val="125"/>
              </a:spcBef>
              <a:buAutoNum type="alphaLcParenR"/>
              <a:tabLst>
                <a:tab pos="269875" algn="l"/>
              </a:tabLst>
            </a:pPr>
            <a:r>
              <a:rPr sz="2000" dirty="0">
                <a:solidFill>
                  <a:srgbClr val="006C9F"/>
                </a:solidFill>
                <a:latin typeface="Segoe UI Light"/>
                <a:cs typeface="Segoe UI Light"/>
              </a:rPr>
              <a:t>Object-</a:t>
            </a:r>
            <a:r>
              <a:rPr sz="2000" spc="-10" dirty="0">
                <a:solidFill>
                  <a:srgbClr val="006C9F"/>
                </a:solidFill>
                <a:latin typeface="Segoe UI Light"/>
                <a:cs typeface="Segoe UI Light"/>
              </a:rPr>
              <a:t>oriented</a:t>
            </a:r>
            <a:r>
              <a:rPr sz="2000" spc="-130" dirty="0">
                <a:solidFill>
                  <a:srgbClr val="006C9F"/>
                </a:solidFill>
                <a:latin typeface="Segoe UI Light"/>
                <a:cs typeface="Segoe UI Light"/>
              </a:rPr>
              <a:t> </a:t>
            </a:r>
            <a:r>
              <a:rPr sz="2000" dirty="0">
                <a:solidFill>
                  <a:srgbClr val="006C9F"/>
                </a:solidFill>
                <a:latin typeface="Segoe UI Light"/>
                <a:cs typeface="Segoe UI Light"/>
              </a:rPr>
              <a:t>(OBIA)</a:t>
            </a:r>
            <a:r>
              <a:rPr sz="2000" spc="-70" dirty="0">
                <a:solidFill>
                  <a:srgbClr val="006C9F"/>
                </a:solidFill>
                <a:latin typeface="Segoe UI Light"/>
                <a:cs typeface="Segoe UI Light"/>
              </a:rPr>
              <a:t> </a:t>
            </a:r>
            <a:r>
              <a:rPr sz="2000" spc="-10" dirty="0">
                <a:latin typeface="Segoe UI Light"/>
                <a:cs typeface="Segoe UI Light"/>
              </a:rPr>
              <a:t>(OBIA)</a:t>
            </a:r>
            <a:endParaRPr sz="2000">
              <a:latin typeface="Segoe UI Light"/>
              <a:cs typeface="Segoe UI Light"/>
            </a:endParaRPr>
          </a:p>
          <a:p>
            <a:pPr marL="355600" lvl="1" indent="-342900">
              <a:lnSpc>
                <a:spcPct val="100000"/>
              </a:lnSpc>
              <a:spcBef>
                <a:spcPts val="2235"/>
              </a:spcBef>
              <a:buClr>
                <a:srgbClr val="006C9F"/>
              </a:buClr>
              <a:buFont typeface="Wingdings"/>
              <a:buChar char=""/>
              <a:tabLst>
                <a:tab pos="355600" algn="l"/>
              </a:tabLst>
            </a:pPr>
            <a:r>
              <a:rPr sz="1800" dirty="0">
                <a:latin typeface="Segoe UI Light"/>
                <a:cs typeface="Segoe UI Light"/>
              </a:rPr>
              <a:t>It</a:t>
            </a:r>
            <a:r>
              <a:rPr sz="1800" spc="-95" dirty="0">
                <a:latin typeface="Segoe UI Light"/>
                <a:cs typeface="Segoe UI Light"/>
              </a:rPr>
              <a:t> </a:t>
            </a:r>
            <a:r>
              <a:rPr sz="1800" dirty="0">
                <a:latin typeface="Segoe UI Light"/>
                <a:cs typeface="Segoe UI Light"/>
              </a:rPr>
              <a:t>uses</a:t>
            </a:r>
            <a:r>
              <a:rPr sz="1800" spc="-60" dirty="0">
                <a:latin typeface="Segoe UI Light"/>
                <a:cs typeface="Segoe UI Light"/>
              </a:rPr>
              <a:t> </a:t>
            </a:r>
            <a:r>
              <a:rPr sz="1800" dirty="0">
                <a:latin typeface="Segoe UI Light"/>
                <a:cs typeface="Segoe UI Light"/>
              </a:rPr>
              <a:t>both</a:t>
            </a:r>
            <a:r>
              <a:rPr sz="1800" spc="-10" dirty="0">
                <a:latin typeface="Segoe UI Light"/>
                <a:cs typeface="Segoe UI Light"/>
              </a:rPr>
              <a:t> </a:t>
            </a:r>
            <a:r>
              <a:rPr sz="1800" u="sng" dirty="0">
                <a:uFill>
                  <a:solidFill>
                    <a:srgbClr val="000000"/>
                  </a:solidFill>
                </a:uFill>
                <a:latin typeface="Segoe UI Light"/>
                <a:cs typeface="Segoe UI Light"/>
              </a:rPr>
              <a:t>spectral</a:t>
            </a:r>
            <a:r>
              <a:rPr sz="1800" u="sng" spc="-35" dirty="0">
                <a:uFill>
                  <a:solidFill>
                    <a:srgbClr val="000000"/>
                  </a:solidFill>
                </a:uFill>
                <a:latin typeface="Segoe UI Light"/>
                <a:cs typeface="Segoe UI Light"/>
              </a:rPr>
              <a:t> </a:t>
            </a:r>
            <a:r>
              <a:rPr sz="1800" u="sng" spc="-10" dirty="0">
                <a:uFill>
                  <a:solidFill>
                    <a:srgbClr val="000000"/>
                  </a:solidFill>
                </a:uFill>
                <a:latin typeface="Segoe UI Light"/>
                <a:cs typeface="Segoe UI Light"/>
              </a:rPr>
              <a:t>information</a:t>
            </a:r>
            <a:r>
              <a:rPr sz="1800" u="sng" spc="-110" dirty="0">
                <a:uFill>
                  <a:solidFill>
                    <a:srgbClr val="000000"/>
                  </a:solidFill>
                </a:uFill>
                <a:latin typeface="Segoe UI Light"/>
                <a:cs typeface="Segoe UI Light"/>
              </a:rPr>
              <a:t> </a:t>
            </a:r>
            <a:r>
              <a:rPr sz="1800" u="sng" dirty="0">
                <a:uFill>
                  <a:solidFill>
                    <a:srgbClr val="000000"/>
                  </a:solidFill>
                </a:uFill>
                <a:latin typeface="Segoe UI Light"/>
                <a:cs typeface="Segoe UI Light"/>
              </a:rPr>
              <a:t>and</a:t>
            </a:r>
            <a:r>
              <a:rPr sz="1800" u="sng" spc="-65" dirty="0">
                <a:uFill>
                  <a:solidFill>
                    <a:srgbClr val="000000"/>
                  </a:solidFill>
                </a:uFill>
                <a:latin typeface="Segoe UI Light"/>
                <a:cs typeface="Segoe UI Light"/>
              </a:rPr>
              <a:t> </a:t>
            </a:r>
            <a:r>
              <a:rPr sz="1800" u="sng" dirty="0">
                <a:uFill>
                  <a:solidFill>
                    <a:srgbClr val="000000"/>
                  </a:solidFill>
                </a:uFill>
                <a:latin typeface="Segoe UI Light"/>
                <a:cs typeface="Segoe UI Light"/>
              </a:rPr>
              <a:t>its</a:t>
            </a:r>
            <a:r>
              <a:rPr sz="1800" u="sng" spc="-120" dirty="0">
                <a:uFill>
                  <a:solidFill>
                    <a:srgbClr val="000000"/>
                  </a:solidFill>
                </a:uFill>
                <a:latin typeface="Segoe UI Light"/>
                <a:cs typeface="Segoe UI Light"/>
              </a:rPr>
              <a:t> </a:t>
            </a:r>
            <a:r>
              <a:rPr sz="1800" u="sng" dirty="0">
                <a:uFill>
                  <a:solidFill>
                    <a:srgbClr val="000000"/>
                  </a:solidFill>
                </a:uFill>
                <a:latin typeface="Segoe UI Light"/>
                <a:cs typeface="Segoe UI Light"/>
              </a:rPr>
              <a:t>spatial</a:t>
            </a:r>
            <a:r>
              <a:rPr sz="1800" u="sng" spc="-35" dirty="0">
                <a:uFill>
                  <a:solidFill>
                    <a:srgbClr val="000000"/>
                  </a:solidFill>
                </a:uFill>
                <a:latin typeface="Segoe UI Light"/>
                <a:cs typeface="Segoe UI Light"/>
              </a:rPr>
              <a:t> </a:t>
            </a:r>
            <a:r>
              <a:rPr sz="1800" u="sng" spc="-10" dirty="0">
                <a:uFill>
                  <a:solidFill>
                    <a:srgbClr val="000000"/>
                  </a:solidFill>
                </a:uFill>
                <a:latin typeface="Segoe UI Light"/>
                <a:cs typeface="Segoe UI Light"/>
              </a:rPr>
              <a:t>distribution</a:t>
            </a:r>
            <a:endParaRPr sz="1800">
              <a:latin typeface="Segoe UI Light"/>
              <a:cs typeface="Segoe UI Light"/>
            </a:endParaRPr>
          </a:p>
        </p:txBody>
      </p:sp>
      <p:pic>
        <p:nvPicPr>
          <p:cNvPr id="11" name="object 11"/>
          <p:cNvPicPr/>
          <p:nvPr/>
        </p:nvPicPr>
        <p:blipFill>
          <a:blip r:embed="rId4" cstate="print"/>
          <a:stretch>
            <a:fillRect/>
          </a:stretch>
        </p:blipFill>
        <p:spPr>
          <a:xfrm>
            <a:off x="533400" y="2819400"/>
            <a:ext cx="9429750" cy="378142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1466850"/>
            <a:ext cx="12192000" cy="5343525"/>
            <a:chOff x="0" y="1466850"/>
            <a:chExt cx="12192000" cy="5343525"/>
          </a:xfrm>
        </p:grpSpPr>
        <p:pic>
          <p:nvPicPr>
            <p:cNvPr id="3" name="object 3"/>
            <p:cNvPicPr/>
            <p:nvPr/>
          </p:nvPicPr>
          <p:blipFill>
            <a:blip r:embed="rId2" cstate="print"/>
            <a:stretch>
              <a:fillRect/>
            </a:stretch>
          </p:blipFill>
          <p:spPr>
            <a:xfrm>
              <a:off x="19171" y="1466850"/>
              <a:ext cx="12172828" cy="4705350"/>
            </a:xfrm>
            <a:prstGeom prst="rect">
              <a:avLst/>
            </a:prstGeom>
          </p:spPr>
        </p:pic>
        <p:sp>
          <p:nvSpPr>
            <p:cNvPr id="4" name="object 4"/>
            <p:cNvSpPr/>
            <p:nvPr/>
          </p:nvSpPr>
          <p:spPr>
            <a:xfrm>
              <a:off x="19050" y="6048375"/>
              <a:ext cx="12172950" cy="762000"/>
            </a:xfrm>
            <a:custGeom>
              <a:avLst/>
              <a:gdLst/>
              <a:ahLst/>
              <a:cxnLst/>
              <a:rect l="l" t="t" r="r" b="b"/>
              <a:pathLst>
                <a:path w="12172950" h="762000">
                  <a:moveTo>
                    <a:pt x="0" y="762000"/>
                  </a:moveTo>
                  <a:lnTo>
                    <a:pt x="12172950" y="762000"/>
                  </a:lnTo>
                  <a:lnTo>
                    <a:pt x="12172950" y="0"/>
                  </a:lnTo>
                  <a:lnTo>
                    <a:pt x="0" y="0"/>
                  </a:lnTo>
                  <a:lnTo>
                    <a:pt x="0" y="762000"/>
                  </a:lnTo>
                  <a:close/>
                </a:path>
              </a:pathLst>
            </a:custGeom>
            <a:solidFill>
              <a:srgbClr val="001F2D"/>
            </a:solidFill>
          </p:spPr>
          <p:txBody>
            <a:bodyPr wrap="square" lIns="0" tIns="0" rIns="0" bIns="0" rtlCol="0"/>
            <a:lstStyle/>
            <a:p>
              <a:endParaRPr/>
            </a:p>
          </p:txBody>
        </p:sp>
        <p:sp>
          <p:nvSpPr>
            <p:cNvPr id="5" name="object 5"/>
            <p:cNvSpPr/>
            <p:nvPr/>
          </p:nvSpPr>
          <p:spPr>
            <a:xfrm>
              <a:off x="0" y="3209925"/>
              <a:ext cx="7915275" cy="1943100"/>
            </a:xfrm>
            <a:custGeom>
              <a:avLst/>
              <a:gdLst/>
              <a:ahLst/>
              <a:cxnLst/>
              <a:rect l="l" t="t" r="r" b="b"/>
              <a:pathLst>
                <a:path w="7915275" h="1943100">
                  <a:moveTo>
                    <a:pt x="7915275" y="0"/>
                  </a:moveTo>
                  <a:lnTo>
                    <a:pt x="0" y="0"/>
                  </a:lnTo>
                  <a:lnTo>
                    <a:pt x="0" y="1943100"/>
                  </a:lnTo>
                  <a:lnTo>
                    <a:pt x="7915275" y="1943100"/>
                  </a:lnTo>
                  <a:lnTo>
                    <a:pt x="7915275" y="0"/>
                  </a:lnTo>
                  <a:close/>
                </a:path>
              </a:pathLst>
            </a:custGeom>
            <a:solidFill>
              <a:srgbClr val="FFFFFF">
                <a:alpha val="76077"/>
              </a:srgbClr>
            </a:solidFill>
          </p:spPr>
          <p:txBody>
            <a:bodyPr wrap="square" lIns="0" tIns="0" rIns="0" bIns="0" rtlCol="0"/>
            <a:lstStyle/>
            <a:p>
              <a:endParaRPr/>
            </a:p>
          </p:txBody>
        </p:sp>
        <p:sp>
          <p:nvSpPr>
            <p:cNvPr id="6" name="object 6"/>
            <p:cNvSpPr/>
            <p:nvPr/>
          </p:nvSpPr>
          <p:spPr>
            <a:xfrm>
              <a:off x="142875" y="3314700"/>
              <a:ext cx="7658100" cy="1724025"/>
            </a:xfrm>
            <a:custGeom>
              <a:avLst/>
              <a:gdLst/>
              <a:ahLst/>
              <a:cxnLst/>
              <a:rect l="l" t="t" r="r" b="b"/>
              <a:pathLst>
                <a:path w="7658100" h="1724025">
                  <a:moveTo>
                    <a:pt x="7658100" y="0"/>
                  </a:moveTo>
                  <a:lnTo>
                    <a:pt x="0" y="0"/>
                  </a:lnTo>
                  <a:lnTo>
                    <a:pt x="0" y="1724025"/>
                  </a:lnTo>
                  <a:lnTo>
                    <a:pt x="7658100" y="1724025"/>
                  </a:lnTo>
                  <a:lnTo>
                    <a:pt x="7658100" y="0"/>
                  </a:lnTo>
                  <a:close/>
                </a:path>
              </a:pathLst>
            </a:custGeom>
            <a:solidFill>
              <a:srgbClr val="006D9F"/>
            </a:solidFill>
          </p:spPr>
          <p:txBody>
            <a:bodyPr wrap="square" lIns="0" tIns="0" rIns="0" bIns="0" rtlCol="0"/>
            <a:lstStyle/>
            <a:p>
              <a:endParaRPr/>
            </a:p>
          </p:txBody>
        </p:sp>
        <p:pic>
          <p:nvPicPr>
            <p:cNvPr id="7" name="object 7"/>
            <p:cNvPicPr/>
            <p:nvPr/>
          </p:nvPicPr>
          <p:blipFill>
            <a:blip r:embed="rId3" cstate="print"/>
            <a:stretch>
              <a:fillRect/>
            </a:stretch>
          </p:blipFill>
          <p:spPr>
            <a:xfrm>
              <a:off x="2381250" y="3171825"/>
              <a:ext cx="3757676" cy="1271524"/>
            </a:xfrm>
            <a:prstGeom prst="rect">
              <a:avLst/>
            </a:prstGeom>
          </p:spPr>
        </p:pic>
        <p:pic>
          <p:nvPicPr>
            <p:cNvPr id="8" name="object 8"/>
            <p:cNvPicPr/>
            <p:nvPr/>
          </p:nvPicPr>
          <p:blipFill>
            <a:blip r:embed="rId4" cstate="print"/>
            <a:stretch>
              <a:fillRect/>
            </a:stretch>
          </p:blipFill>
          <p:spPr>
            <a:xfrm>
              <a:off x="3705225" y="3933761"/>
              <a:ext cx="1119187" cy="804862"/>
            </a:xfrm>
            <a:prstGeom prst="rect">
              <a:avLst/>
            </a:prstGeom>
          </p:spPr>
        </p:pic>
        <p:pic>
          <p:nvPicPr>
            <p:cNvPr id="9" name="object 9"/>
            <p:cNvPicPr/>
            <p:nvPr/>
          </p:nvPicPr>
          <p:blipFill>
            <a:blip r:embed="rId5" cstate="print"/>
            <a:stretch>
              <a:fillRect/>
            </a:stretch>
          </p:blipFill>
          <p:spPr>
            <a:xfrm>
              <a:off x="2228850" y="4333938"/>
              <a:ext cx="4062476" cy="1004887"/>
            </a:xfrm>
            <a:prstGeom prst="rect">
              <a:avLst/>
            </a:prstGeom>
          </p:spPr>
        </p:pic>
      </p:grpSp>
      <p:sp>
        <p:nvSpPr>
          <p:cNvPr id="10" name="object 10"/>
          <p:cNvSpPr txBox="1"/>
          <p:nvPr/>
        </p:nvSpPr>
        <p:spPr>
          <a:xfrm>
            <a:off x="2503804" y="3346450"/>
            <a:ext cx="3486150" cy="1679575"/>
          </a:xfrm>
          <a:prstGeom prst="rect">
            <a:avLst/>
          </a:prstGeom>
        </p:spPr>
        <p:txBody>
          <a:bodyPr vert="horz" wrap="square" lIns="0" tIns="13335" rIns="0" bIns="0" rtlCol="0">
            <a:spAutoFit/>
          </a:bodyPr>
          <a:lstStyle/>
          <a:p>
            <a:pPr algn="ctr">
              <a:lnSpc>
                <a:spcPct val="100000"/>
              </a:lnSpc>
              <a:spcBef>
                <a:spcPts val="105"/>
              </a:spcBef>
            </a:pPr>
            <a:r>
              <a:rPr sz="4500" dirty="0">
                <a:solidFill>
                  <a:srgbClr val="FFFFFF"/>
                </a:solidFill>
                <a:latin typeface="Segoe UI Light"/>
                <a:cs typeface="Segoe UI Light"/>
              </a:rPr>
              <a:t>THANK</a:t>
            </a:r>
            <a:r>
              <a:rPr sz="4500" spc="-65" dirty="0">
                <a:solidFill>
                  <a:srgbClr val="FFFFFF"/>
                </a:solidFill>
                <a:latin typeface="Segoe UI Light"/>
                <a:cs typeface="Segoe UI Light"/>
              </a:rPr>
              <a:t> </a:t>
            </a:r>
            <a:r>
              <a:rPr sz="4500" spc="-25" dirty="0">
                <a:solidFill>
                  <a:srgbClr val="FFFFFF"/>
                </a:solidFill>
                <a:latin typeface="Segoe UI Light"/>
                <a:cs typeface="Segoe UI Light"/>
              </a:rPr>
              <a:t>YOU</a:t>
            </a:r>
            <a:endParaRPr sz="4500">
              <a:latin typeface="Segoe UI Light"/>
              <a:cs typeface="Segoe UI Light"/>
            </a:endParaRPr>
          </a:p>
          <a:p>
            <a:pPr marL="5080" algn="ctr">
              <a:lnSpc>
                <a:spcPct val="100000"/>
              </a:lnSpc>
              <a:spcBef>
                <a:spcPts val="105"/>
              </a:spcBef>
            </a:pPr>
            <a:r>
              <a:rPr sz="2750" spc="-25" dirty="0">
                <a:solidFill>
                  <a:srgbClr val="FFFFFF"/>
                </a:solidFill>
                <a:latin typeface="Segoe UI Light"/>
                <a:cs typeface="Segoe UI Light"/>
              </a:rPr>
              <a:t>FOR</a:t>
            </a:r>
            <a:endParaRPr sz="2750">
              <a:latin typeface="Segoe UI Light"/>
              <a:cs typeface="Segoe UI Light"/>
            </a:endParaRPr>
          </a:p>
          <a:p>
            <a:pPr algn="ctr">
              <a:lnSpc>
                <a:spcPct val="100000"/>
              </a:lnSpc>
              <a:spcBef>
                <a:spcPts val="5"/>
              </a:spcBef>
            </a:pPr>
            <a:r>
              <a:rPr sz="3500" dirty="0">
                <a:solidFill>
                  <a:srgbClr val="FFFFFF"/>
                </a:solidFill>
                <a:latin typeface="Segoe UI Light"/>
                <a:cs typeface="Segoe UI Light"/>
              </a:rPr>
              <a:t>YOUR</a:t>
            </a:r>
            <a:r>
              <a:rPr sz="3500" spc="-170" dirty="0">
                <a:solidFill>
                  <a:srgbClr val="FFFFFF"/>
                </a:solidFill>
                <a:latin typeface="Segoe UI Light"/>
                <a:cs typeface="Segoe UI Light"/>
              </a:rPr>
              <a:t> </a:t>
            </a:r>
            <a:r>
              <a:rPr sz="3500" spc="-10" dirty="0">
                <a:solidFill>
                  <a:srgbClr val="FFFFFF"/>
                </a:solidFill>
                <a:latin typeface="Segoe UI Light"/>
                <a:cs typeface="Segoe UI Light"/>
              </a:rPr>
              <a:t>ATTENTION</a:t>
            </a:r>
            <a:endParaRPr sz="3500">
              <a:latin typeface="Segoe UI Light"/>
              <a:cs typeface="Segoe UI Light"/>
            </a:endParaRPr>
          </a:p>
        </p:txBody>
      </p:sp>
      <p:grpSp>
        <p:nvGrpSpPr>
          <p:cNvPr id="11" name="object 11"/>
          <p:cNvGrpSpPr/>
          <p:nvPr/>
        </p:nvGrpSpPr>
        <p:grpSpPr>
          <a:xfrm>
            <a:off x="-9525" y="5676900"/>
            <a:ext cx="12230100" cy="1095375"/>
            <a:chOff x="-9525" y="5676900"/>
            <a:chExt cx="12230100" cy="1095375"/>
          </a:xfrm>
        </p:grpSpPr>
        <p:sp>
          <p:nvSpPr>
            <p:cNvPr id="12" name="object 12"/>
            <p:cNvSpPr/>
            <p:nvPr/>
          </p:nvSpPr>
          <p:spPr>
            <a:xfrm>
              <a:off x="19050" y="6000750"/>
              <a:ext cx="12172950" cy="0"/>
            </a:xfrm>
            <a:custGeom>
              <a:avLst/>
              <a:gdLst/>
              <a:ahLst/>
              <a:cxnLst/>
              <a:rect l="l" t="t" r="r" b="b"/>
              <a:pathLst>
                <a:path w="12172950">
                  <a:moveTo>
                    <a:pt x="0" y="0"/>
                  </a:moveTo>
                  <a:lnTo>
                    <a:pt x="12172950" y="0"/>
                  </a:lnTo>
                </a:path>
              </a:pathLst>
            </a:custGeom>
            <a:ln w="57150">
              <a:solidFill>
                <a:srgbClr val="FFFFFF"/>
              </a:solidFill>
            </a:ln>
          </p:spPr>
          <p:txBody>
            <a:bodyPr wrap="square" lIns="0" tIns="0" rIns="0" bIns="0" rtlCol="0"/>
            <a:lstStyle/>
            <a:p>
              <a:endParaRPr/>
            </a:p>
          </p:txBody>
        </p:sp>
        <p:pic>
          <p:nvPicPr>
            <p:cNvPr id="13" name="object 13"/>
            <p:cNvPicPr/>
            <p:nvPr/>
          </p:nvPicPr>
          <p:blipFill>
            <a:blip r:embed="rId6" cstate="print"/>
            <a:stretch>
              <a:fillRect/>
            </a:stretch>
          </p:blipFill>
          <p:spPr>
            <a:xfrm>
              <a:off x="10915650" y="5676900"/>
              <a:ext cx="1143000" cy="1095375"/>
            </a:xfrm>
            <a:prstGeom prst="rect">
              <a:avLst/>
            </a:prstGeom>
          </p:spPr>
        </p:pic>
      </p:grpSp>
      <p:sp>
        <p:nvSpPr>
          <p:cNvPr id="14" name="object 14"/>
          <p:cNvSpPr txBox="1"/>
          <p:nvPr/>
        </p:nvSpPr>
        <p:spPr>
          <a:xfrm>
            <a:off x="8147050" y="6130290"/>
            <a:ext cx="2767965" cy="577215"/>
          </a:xfrm>
          <a:prstGeom prst="rect">
            <a:avLst/>
          </a:prstGeom>
        </p:spPr>
        <p:txBody>
          <a:bodyPr vert="horz" wrap="square" lIns="0" tIns="10160" rIns="0" bIns="0" rtlCol="0">
            <a:spAutoFit/>
          </a:bodyPr>
          <a:lstStyle/>
          <a:p>
            <a:pPr marL="12700" marR="5080">
              <a:lnSpc>
                <a:spcPct val="100899"/>
              </a:lnSpc>
              <a:spcBef>
                <a:spcPts val="80"/>
              </a:spcBef>
            </a:pPr>
            <a:r>
              <a:rPr sz="1800" spc="-10" dirty="0">
                <a:solidFill>
                  <a:srgbClr val="FFFFFF"/>
                </a:solidFill>
                <a:latin typeface="Segoe UI Semilight"/>
                <a:cs typeface="Segoe UI Semilight"/>
              </a:rPr>
              <a:t>geografia.science.upjs.sk </a:t>
            </a:r>
            <a:r>
              <a:rPr sz="1800" spc="-10" dirty="0">
                <a:solidFill>
                  <a:srgbClr val="FFFFFF"/>
                </a:solidFill>
                <a:latin typeface="Segoe UI Semilight"/>
                <a:cs typeface="Segoe UI Semilight"/>
                <a:hlinkClick r:id="rId7"/>
              </a:rPr>
              <a:t>katarina.onacillova@upjs.sk</a:t>
            </a:r>
            <a:endParaRPr sz="1800">
              <a:latin typeface="Segoe UI Semilight"/>
              <a:cs typeface="Segoe UI Semilight"/>
            </a:endParaRPr>
          </a:p>
        </p:txBody>
      </p:sp>
      <p:sp>
        <p:nvSpPr>
          <p:cNvPr id="15" name="object 15"/>
          <p:cNvSpPr txBox="1"/>
          <p:nvPr/>
        </p:nvSpPr>
        <p:spPr>
          <a:xfrm>
            <a:off x="222567" y="6147434"/>
            <a:ext cx="5651500" cy="577215"/>
          </a:xfrm>
          <a:prstGeom prst="rect">
            <a:avLst/>
          </a:prstGeom>
        </p:spPr>
        <p:txBody>
          <a:bodyPr vert="horz" wrap="square" lIns="0" tIns="10795" rIns="0" bIns="0" rtlCol="0">
            <a:spAutoFit/>
          </a:bodyPr>
          <a:lstStyle/>
          <a:p>
            <a:pPr marL="12700" marR="5080">
              <a:lnSpc>
                <a:spcPct val="100800"/>
              </a:lnSpc>
              <a:spcBef>
                <a:spcPts val="85"/>
              </a:spcBef>
            </a:pPr>
            <a:r>
              <a:rPr sz="1800" dirty="0">
                <a:solidFill>
                  <a:srgbClr val="FFFFFF"/>
                </a:solidFill>
                <a:latin typeface="Segoe UI Semilight"/>
                <a:cs typeface="Segoe UI Semilight"/>
              </a:rPr>
              <a:t>INSTITUTE</a:t>
            </a:r>
            <a:r>
              <a:rPr sz="1800" spc="55" dirty="0">
                <a:solidFill>
                  <a:srgbClr val="FFFFFF"/>
                </a:solidFill>
                <a:latin typeface="Segoe UI Semilight"/>
                <a:cs typeface="Segoe UI Semilight"/>
              </a:rPr>
              <a:t> </a:t>
            </a:r>
            <a:r>
              <a:rPr sz="1800" dirty="0">
                <a:solidFill>
                  <a:srgbClr val="FFFFFF"/>
                </a:solidFill>
                <a:latin typeface="Segoe UI Semilight"/>
                <a:cs typeface="Segoe UI Semilight"/>
              </a:rPr>
              <a:t>OF</a:t>
            </a:r>
            <a:r>
              <a:rPr sz="1800" spc="-90" dirty="0">
                <a:solidFill>
                  <a:srgbClr val="FFFFFF"/>
                </a:solidFill>
                <a:latin typeface="Segoe UI Semilight"/>
                <a:cs typeface="Segoe UI Semilight"/>
              </a:rPr>
              <a:t> </a:t>
            </a:r>
            <a:r>
              <a:rPr sz="1800" spc="-20" dirty="0">
                <a:solidFill>
                  <a:srgbClr val="FFFFFF"/>
                </a:solidFill>
                <a:latin typeface="Segoe UI Semilight"/>
                <a:cs typeface="Segoe UI Semilight"/>
              </a:rPr>
              <a:t>GEOGRAPHY,</a:t>
            </a:r>
            <a:r>
              <a:rPr sz="1800" spc="-80" dirty="0">
                <a:solidFill>
                  <a:srgbClr val="FFFFFF"/>
                </a:solidFill>
                <a:latin typeface="Segoe UI Semilight"/>
                <a:cs typeface="Segoe UI Semilight"/>
              </a:rPr>
              <a:t> </a:t>
            </a:r>
            <a:r>
              <a:rPr sz="1800" spc="-25" dirty="0">
                <a:solidFill>
                  <a:srgbClr val="FFFFFF"/>
                </a:solidFill>
                <a:latin typeface="Segoe UI Semilight"/>
                <a:cs typeface="Segoe UI Semilight"/>
              </a:rPr>
              <a:t>FACULTY</a:t>
            </a:r>
            <a:r>
              <a:rPr sz="1800" spc="55" dirty="0">
                <a:solidFill>
                  <a:srgbClr val="FFFFFF"/>
                </a:solidFill>
                <a:latin typeface="Segoe UI Semilight"/>
                <a:cs typeface="Segoe UI Semilight"/>
              </a:rPr>
              <a:t> </a:t>
            </a:r>
            <a:r>
              <a:rPr sz="1800" dirty="0">
                <a:solidFill>
                  <a:srgbClr val="FFFFFF"/>
                </a:solidFill>
                <a:latin typeface="Segoe UI Semilight"/>
                <a:cs typeface="Segoe UI Semilight"/>
              </a:rPr>
              <a:t>OF</a:t>
            </a:r>
            <a:r>
              <a:rPr sz="1800" spc="-90" dirty="0">
                <a:solidFill>
                  <a:srgbClr val="FFFFFF"/>
                </a:solidFill>
                <a:latin typeface="Segoe UI Semilight"/>
                <a:cs typeface="Segoe UI Semilight"/>
              </a:rPr>
              <a:t> </a:t>
            </a:r>
            <a:r>
              <a:rPr sz="1800" spc="-10" dirty="0">
                <a:solidFill>
                  <a:srgbClr val="FFFFFF"/>
                </a:solidFill>
                <a:latin typeface="Segoe UI Semilight"/>
                <a:cs typeface="Segoe UI Semilight"/>
              </a:rPr>
              <a:t>SCIENCE, </a:t>
            </a:r>
            <a:r>
              <a:rPr sz="1800" spc="-35" dirty="0">
                <a:solidFill>
                  <a:srgbClr val="FFFFFF"/>
                </a:solidFill>
                <a:latin typeface="Segoe UI Semilight"/>
                <a:cs typeface="Segoe UI Semilight"/>
              </a:rPr>
              <a:t>PAVOL</a:t>
            </a:r>
            <a:r>
              <a:rPr sz="1800" spc="-75" dirty="0">
                <a:solidFill>
                  <a:srgbClr val="FFFFFF"/>
                </a:solidFill>
                <a:latin typeface="Segoe UI Semilight"/>
                <a:cs typeface="Segoe UI Semilight"/>
              </a:rPr>
              <a:t> </a:t>
            </a:r>
            <a:r>
              <a:rPr sz="1800" dirty="0">
                <a:solidFill>
                  <a:srgbClr val="FFFFFF"/>
                </a:solidFill>
                <a:latin typeface="Segoe UI Semilight"/>
                <a:cs typeface="Segoe UI Semilight"/>
              </a:rPr>
              <a:t>JOZEF</a:t>
            </a:r>
            <a:r>
              <a:rPr sz="1800" spc="-95" dirty="0">
                <a:solidFill>
                  <a:srgbClr val="FFFFFF"/>
                </a:solidFill>
                <a:latin typeface="Segoe UI Semilight"/>
                <a:cs typeface="Segoe UI Semilight"/>
              </a:rPr>
              <a:t> </a:t>
            </a:r>
            <a:r>
              <a:rPr sz="1800" spc="-10" dirty="0">
                <a:solidFill>
                  <a:srgbClr val="FFFFFF"/>
                </a:solidFill>
                <a:latin typeface="Segoe UI Semilight"/>
                <a:cs typeface="Segoe UI Semilight"/>
              </a:rPr>
              <a:t>ŠAFÁRIK</a:t>
            </a:r>
            <a:r>
              <a:rPr sz="1800" spc="45" dirty="0">
                <a:solidFill>
                  <a:srgbClr val="FFFFFF"/>
                </a:solidFill>
                <a:latin typeface="Segoe UI Semilight"/>
                <a:cs typeface="Segoe UI Semilight"/>
              </a:rPr>
              <a:t> </a:t>
            </a:r>
            <a:r>
              <a:rPr sz="1800" dirty="0">
                <a:solidFill>
                  <a:srgbClr val="FFFFFF"/>
                </a:solidFill>
                <a:latin typeface="Segoe UI Semilight"/>
                <a:cs typeface="Segoe UI Semilight"/>
              </a:rPr>
              <a:t>UNIVERSITY</a:t>
            </a:r>
            <a:r>
              <a:rPr sz="1800" spc="-15" dirty="0">
                <a:solidFill>
                  <a:srgbClr val="FFFFFF"/>
                </a:solidFill>
                <a:latin typeface="Segoe UI Semilight"/>
                <a:cs typeface="Segoe UI Semilight"/>
              </a:rPr>
              <a:t> </a:t>
            </a:r>
            <a:r>
              <a:rPr sz="1800" dirty="0">
                <a:solidFill>
                  <a:srgbClr val="FFFFFF"/>
                </a:solidFill>
                <a:latin typeface="Segoe UI Semilight"/>
                <a:cs typeface="Segoe UI Semilight"/>
              </a:rPr>
              <a:t>IN</a:t>
            </a:r>
            <a:r>
              <a:rPr sz="1800" spc="-90" dirty="0">
                <a:solidFill>
                  <a:srgbClr val="FFFFFF"/>
                </a:solidFill>
                <a:latin typeface="Segoe UI Semilight"/>
                <a:cs typeface="Segoe UI Semilight"/>
              </a:rPr>
              <a:t> </a:t>
            </a:r>
            <a:r>
              <a:rPr sz="1800" spc="-10" dirty="0">
                <a:solidFill>
                  <a:srgbClr val="FFFFFF"/>
                </a:solidFill>
                <a:latin typeface="Segoe UI Semilight"/>
                <a:cs typeface="Segoe UI Semilight"/>
              </a:rPr>
              <a:t>KOŠICE,</a:t>
            </a:r>
            <a:r>
              <a:rPr sz="1800" spc="-85" dirty="0">
                <a:solidFill>
                  <a:srgbClr val="FFFFFF"/>
                </a:solidFill>
                <a:latin typeface="Segoe UI Semilight"/>
                <a:cs typeface="Segoe UI Semilight"/>
              </a:rPr>
              <a:t> </a:t>
            </a:r>
            <a:r>
              <a:rPr sz="1800" spc="-10" dirty="0">
                <a:solidFill>
                  <a:srgbClr val="FFFFFF"/>
                </a:solidFill>
                <a:latin typeface="Segoe UI Semilight"/>
                <a:cs typeface="Segoe UI Semilight"/>
              </a:rPr>
              <a:t>SLOVAKIA</a:t>
            </a:r>
            <a:endParaRPr sz="1800">
              <a:latin typeface="Segoe UI Semilight"/>
              <a:cs typeface="Segoe UI Semilight"/>
            </a:endParaRPr>
          </a:p>
        </p:txBody>
      </p:sp>
      <p:grpSp>
        <p:nvGrpSpPr>
          <p:cNvPr id="16" name="object 16"/>
          <p:cNvGrpSpPr/>
          <p:nvPr/>
        </p:nvGrpSpPr>
        <p:grpSpPr>
          <a:xfrm>
            <a:off x="19050" y="1409700"/>
            <a:ext cx="12172950" cy="5314950"/>
            <a:chOff x="19050" y="1409700"/>
            <a:chExt cx="12172950" cy="5314950"/>
          </a:xfrm>
        </p:grpSpPr>
        <p:pic>
          <p:nvPicPr>
            <p:cNvPr id="17" name="object 17"/>
            <p:cNvPicPr/>
            <p:nvPr/>
          </p:nvPicPr>
          <p:blipFill>
            <a:blip r:embed="rId8" cstate="print"/>
            <a:stretch>
              <a:fillRect/>
            </a:stretch>
          </p:blipFill>
          <p:spPr>
            <a:xfrm>
              <a:off x="6134100" y="5905500"/>
              <a:ext cx="1943100" cy="819150"/>
            </a:xfrm>
            <a:prstGeom prst="rect">
              <a:avLst/>
            </a:prstGeom>
          </p:spPr>
        </p:pic>
        <p:sp>
          <p:nvSpPr>
            <p:cNvPr id="18" name="object 18"/>
            <p:cNvSpPr/>
            <p:nvPr/>
          </p:nvSpPr>
          <p:spPr>
            <a:xfrm>
              <a:off x="19050" y="1438275"/>
              <a:ext cx="12172950" cy="0"/>
            </a:xfrm>
            <a:custGeom>
              <a:avLst/>
              <a:gdLst/>
              <a:ahLst/>
              <a:cxnLst/>
              <a:rect l="l" t="t" r="r" b="b"/>
              <a:pathLst>
                <a:path w="12172950">
                  <a:moveTo>
                    <a:pt x="0" y="0"/>
                  </a:moveTo>
                  <a:lnTo>
                    <a:pt x="12172950" y="0"/>
                  </a:lnTo>
                </a:path>
              </a:pathLst>
            </a:custGeom>
            <a:ln w="57150">
              <a:solidFill>
                <a:srgbClr val="333333"/>
              </a:solidFill>
            </a:ln>
          </p:spPr>
          <p:txBody>
            <a:bodyPr wrap="square" lIns="0" tIns="0" rIns="0" bIns="0" rtlCol="0"/>
            <a:lstStyle/>
            <a:p>
              <a:endParaRPr/>
            </a:p>
          </p:txBody>
        </p:sp>
      </p:grpSp>
      <p:sp>
        <p:nvSpPr>
          <p:cNvPr id="19" name="object 19"/>
          <p:cNvSpPr txBox="1"/>
          <p:nvPr/>
        </p:nvSpPr>
        <p:spPr>
          <a:xfrm>
            <a:off x="2819400" y="5267325"/>
            <a:ext cx="5095875" cy="293670"/>
          </a:xfrm>
          <a:prstGeom prst="rect">
            <a:avLst/>
          </a:prstGeom>
          <a:solidFill>
            <a:srgbClr val="FFFFFF">
              <a:alpha val="76077"/>
            </a:srgbClr>
          </a:solidFill>
        </p:spPr>
        <p:txBody>
          <a:bodyPr vert="horz" wrap="square" lIns="0" tIns="16510" rIns="0" bIns="0" rtlCol="0">
            <a:spAutoFit/>
          </a:bodyPr>
          <a:lstStyle/>
          <a:p>
            <a:pPr marL="142875">
              <a:lnSpc>
                <a:spcPct val="100000"/>
              </a:lnSpc>
              <a:spcBef>
                <a:spcPts val="130"/>
              </a:spcBef>
            </a:pPr>
            <a:r>
              <a:rPr sz="1800" dirty="0">
                <a:solidFill>
                  <a:srgbClr val="006D9F"/>
                </a:solidFill>
                <a:latin typeface="Segoe UI Light"/>
                <a:cs typeface="Segoe UI Light"/>
              </a:rPr>
              <a:t>Katarína</a:t>
            </a:r>
            <a:r>
              <a:rPr sz="1800" spc="-45" dirty="0">
                <a:solidFill>
                  <a:srgbClr val="006D9F"/>
                </a:solidFill>
                <a:latin typeface="Segoe UI Light"/>
                <a:cs typeface="Segoe UI Light"/>
              </a:rPr>
              <a:t> </a:t>
            </a:r>
            <a:r>
              <a:rPr sz="1800" spc="-30" dirty="0">
                <a:solidFill>
                  <a:srgbClr val="006D9F"/>
                </a:solidFill>
                <a:latin typeface="Segoe UI Light"/>
                <a:cs typeface="Segoe UI Light"/>
              </a:rPr>
              <a:t>ONAČILLOVÁ,</a:t>
            </a:r>
            <a:r>
              <a:rPr sz="1800" spc="60" dirty="0">
                <a:solidFill>
                  <a:srgbClr val="006D9F"/>
                </a:solidFill>
                <a:latin typeface="Segoe UI Light"/>
                <a:cs typeface="Segoe UI Light"/>
              </a:rPr>
              <a:t> </a:t>
            </a:r>
            <a:r>
              <a:rPr sz="1800" dirty="0">
                <a:solidFill>
                  <a:srgbClr val="006D9F"/>
                </a:solidFill>
                <a:latin typeface="Segoe UI Light"/>
                <a:cs typeface="Segoe UI Light"/>
              </a:rPr>
              <a:t>Michal</a:t>
            </a:r>
            <a:r>
              <a:rPr sz="1800" spc="-125" dirty="0">
                <a:solidFill>
                  <a:srgbClr val="006D9F"/>
                </a:solidFill>
                <a:latin typeface="Segoe UI Light"/>
                <a:cs typeface="Segoe UI Light"/>
              </a:rPr>
              <a:t> </a:t>
            </a:r>
            <a:r>
              <a:rPr sz="1800" spc="-40" dirty="0" smtClean="0">
                <a:solidFill>
                  <a:srgbClr val="006D9F"/>
                </a:solidFill>
                <a:latin typeface="Segoe UI Light"/>
                <a:cs typeface="Segoe UI Light"/>
              </a:rPr>
              <a:t>GALLAY</a:t>
            </a:r>
            <a:r>
              <a:rPr lang="sk-SK" sz="1800" spc="-40" dirty="0" smtClean="0">
                <a:solidFill>
                  <a:srgbClr val="006D9F"/>
                </a:solidFill>
                <a:latin typeface="Segoe UI Light"/>
                <a:cs typeface="Segoe UI Light"/>
              </a:rPr>
              <a:t>, Ján ŠAŠAK</a:t>
            </a:r>
            <a:endParaRPr sz="1800" dirty="0">
              <a:latin typeface="Segoe UI Light"/>
              <a:cs typeface="Segoe UI Light"/>
            </a:endParaRPr>
          </a:p>
        </p:txBody>
      </p:sp>
      <p:sp>
        <p:nvSpPr>
          <p:cNvPr id="24" name="Obdĺžnik 23">
            <a:extLst>
              <a:ext uri="{FF2B5EF4-FFF2-40B4-BE49-F238E27FC236}">
                <a16:creationId xmlns:a16="http://schemas.microsoft.com/office/drawing/2014/main" id="{A0A2A15B-4FE8-4C9E-9CB3-ABCDA347CC4A}"/>
              </a:ext>
            </a:extLst>
          </p:cNvPr>
          <p:cNvSpPr/>
          <p:nvPr/>
        </p:nvSpPr>
        <p:spPr>
          <a:xfrm>
            <a:off x="19049" y="113899"/>
            <a:ext cx="12172951" cy="1215717"/>
          </a:xfrm>
          <a:prstGeom prst="rect">
            <a:avLst/>
          </a:prstGeom>
          <a:noFill/>
        </p:spPr>
        <p:txBody>
          <a:bodyPr wrap="square">
            <a:spAutoFit/>
          </a:bodyPr>
          <a:lstStyle/>
          <a:p>
            <a:pPr algn="r" fontAlgn="auto">
              <a:spcBef>
                <a:spcPts val="0"/>
              </a:spcBef>
              <a:spcAft>
                <a:spcPts val="1200"/>
              </a:spcAft>
              <a:defRPr/>
            </a:pPr>
            <a:r>
              <a:rPr lang="en-GB" sz="1400" cap="all" dirty="0">
                <a:solidFill>
                  <a:srgbClr val="333333"/>
                </a:solidFill>
                <a:latin typeface="Segoe UI Light" panose="020B0502040204020203" pitchFamily="34" charset="0"/>
                <a:ea typeface="+mj-ea"/>
                <a:cs typeface="Segoe UI Light" panose="020B0502040204020203" pitchFamily="34" charset="0"/>
              </a:rPr>
              <a:t>INTERNATIONAL REMOTE SENSING </a:t>
            </a:r>
            <a:r>
              <a:rPr lang="en-GB" sz="1400" cap="all" dirty="0" smtClean="0">
                <a:solidFill>
                  <a:srgbClr val="333333"/>
                </a:solidFill>
                <a:latin typeface="Segoe UI Light" panose="020B0502040204020203" pitchFamily="34" charset="0"/>
                <a:ea typeface="+mj-ea"/>
                <a:cs typeface="Segoe UI Light" panose="020B0502040204020203" pitchFamily="34" charset="0"/>
              </a:rPr>
              <a:t>SUMMER</a:t>
            </a:r>
            <a:r>
              <a:rPr lang="sk-SK" sz="1400" cap="all" dirty="0" smtClean="0">
                <a:solidFill>
                  <a:srgbClr val="333333"/>
                </a:solidFill>
                <a:latin typeface="Segoe UI Light" panose="020B0502040204020203" pitchFamily="34" charset="0"/>
                <a:ea typeface="+mj-ea"/>
                <a:cs typeface="Segoe UI Light" panose="020B0502040204020203" pitchFamily="34" charset="0"/>
              </a:rPr>
              <a:t> </a:t>
            </a:r>
            <a:r>
              <a:rPr lang="en-GB" sz="1400" cap="all" dirty="0" smtClean="0">
                <a:solidFill>
                  <a:srgbClr val="333333"/>
                </a:solidFill>
                <a:latin typeface="Segoe UI Light" panose="020B0502040204020203" pitchFamily="34" charset="0"/>
                <a:ea typeface="+mj-ea"/>
                <a:cs typeface="Segoe UI Light" panose="020B0502040204020203" pitchFamily="34" charset="0"/>
              </a:rPr>
              <a:t>SCHOOL </a:t>
            </a:r>
            <a:r>
              <a:rPr lang="en-GB" sz="1400" cap="all" dirty="0">
                <a:solidFill>
                  <a:srgbClr val="333333"/>
                </a:solidFill>
                <a:latin typeface="Segoe UI Light" panose="020B0502040204020203" pitchFamily="34" charset="0"/>
                <a:ea typeface="+mj-ea"/>
                <a:cs typeface="Segoe UI Light" panose="020B0502040204020203" pitchFamily="34" charset="0"/>
              </a:rPr>
              <a:t>, </a:t>
            </a:r>
            <a:r>
              <a:rPr lang="en-GB" sz="1400" cap="all" dirty="0" smtClean="0">
                <a:solidFill>
                  <a:srgbClr val="333333"/>
                </a:solidFill>
                <a:latin typeface="Segoe UI Light" panose="020B0502040204020203" pitchFamily="34" charset="0"/>
                <a:ea typeface="+mj-ea"/>
                <a:cs typeface="Segoe UI Light" panose="020B0502040204020203" pitchFamily="34" charset="0"/>
              </a:rPr>
              <a:t>I</a:t>
            </a:r>
            <a:r>
              <a:rPr lang="sk-SK" sz="1400" cap="all" dirty="0" smtClean="0">
                <a:solidFill>
                  <a:srgbClr val="333333"/>
                </a:solidFill>
                <a:latin typeface="Segoe UI Light" panose="020B0502040204020203" pitchFamily="34" charset="0"/>
                <a:ea typeface="+mj-ea"/>
                <a:cs typeface="Segoe UI Light" panose="020B0502040204020203" pitchFamily="34" charset="0"/>
              </a:rPr>
              <a:t>V</a:t>
            </a:r>
            <a:r>
              <a:rPr lang="en-GB" sz="1400" cap="all" dirty="0" smtClean="0">
                <a:solidFill>
                  <a:srgbClr val="333333"/>
                </a:solidFill>
                <a:latin typeface="Segoe UI Light" panose="020B0502040204020203" pitchFamily="34" charset="0"/>
                <a:ea typeface="+mj-ea"/>
                <a:cs typeface="Segoe UI Light" panose="020B0502040204020203" pitchFamily="34" charset="0"/>
              </a:rPr>
              <a:t> EDITION</a:t>
            </a:r>
            <a:endParaRPr lang="sk-SK" sz="1400" cap="all" dirty="0" smtClean="0">
              <a:solidFill>
                <a:srgbClr val="333333"/>
              </a:solidFill>
              <a:latin typeface="Segoe UI Light" panose="020B0502040204020203" pitchFamily="34" charset="0"/>
              <a:ea typeface="+mj-ea"/>
              <a:cs typeface="Segoe UI Light" panose="020B0502040204020203" pitchFamily="34" charset="0"/>
            </a:endParaRPr>
          </a:p>
          <a:p>
            <a:pPr algn="r" fontAlgn="auto">
              <a:spcBef>
                <a:spcPts val="0"/>
              </a:spcBef>
              <a:defRPr/>
            </a:pPr>
            <a:r>
              <a:rPr lang="en-GB" sz="1400" dirty="0" smtClean="0">
                <a:solidFill>
                  <a:srgbClr val="333333"/>
                </a:solidFill>
                <a:latin typeface="Segoe UI Light" panose="020B0502040204020203" pitchFamily="34" charset="0"/>
                <a:ea typeface="+mj-ea"/>
                <a:cs typeface="Segoe UI Light" panose="020B0502040204020203" pitchFamily="34" charset="0"/>
              </a:rPr>
              <a:t>Experiencing </a:t>
            </a:r>
            <a:r>
              <a:rPr lang="sk-SK" sz="1400" dirty="0" smtClean="0">
                <a:solidFill>
                  <a:srgbClr val="333333"/>
                </a:solidFill>
                <a:latin typeface="Segoe UI Light" panose="020B0502040204020203" pitchFamily="34" charset="0"/>
                <a:ea typeface="+mj-ea"/>
                <a:cs typeface="Segoe UI Light" panose="020B0502040204020203" pitchFamily="34" charset="0"/>
              </a:rPr>
              <a:t>R</a:t>
            </a:r>
            <a:r>
              <a:rPr lang="en-GB" sz="1400" dirty="0" smtClean="0">
                <a:solidFill>
                  <a:srgbClr val="333333"/>
                </a:solidFill>
                <a:latin typeface="Segoe UI Light" panose="020B0502040204020203" pitchFamily="34" charset="0"/>
                <a:ea typeface="+mj-ea"/>
                <a:cs typeface="Segoe UI Light" panose="020B0502040204020203" pitchFamily="34" charset="0"/>
              </a:rPr>
              <a:t>emote </a:t>
            </a:r>
            <a:r>
              <a:rPr lang="sk-SK" sz="1400" dirty="0">
                <a:solidFill>
                  <a:srgbClr val="333333"/>
                </a:solidFill>
                <a:latin typeface="Segoe UI Light" panose="020B0502040204020203" pitchFamily="34" charset="0"/>
                <a:ea typeface="+mj-ea"/>
                <a:cs typeface="Segoe UI Light" panose="020B0502040204020203" pitchFamily="34" charset="0"/>
              </a:rPr>
              <a:t>S</a:t>
            </a:r>
            <a:r>
              <a:rPr lang="en-GB" sz="1400" dirty="0" err="1" smtClean="0">
                <a:solidFill>
                  <a:srgbClr val="333333"/>
                </a:solidFill>
                <a:latin typeface="Segoe UI Light" panose="020B0502040204020203" pitchFamily="34" charset="0"/>
                <a:ea typeface="+mj-ea"/>
                <a:cs typeface="Segoe UI Light" panose="020B0502040204020203" pitchFamily="34" charset="0"/>
              </a:rPr>
              <a:t>ensing</a:t>
            </a:r>
            <a:r>
              <a:rPr lang="en-GB" sz="1400" dirty="0" smtClean="0">
                <a:solidFill>
                  <a:srgbClr val="333333"/>
                </a:solidFill>
                <a:latin typeface="Segoe UI Light" panose="020B0502040204020203" pitchFamily="34" charset="0"/>
                <a:ea typeface="+mj-ea"/>
                <a:cs typeface="Segoe UI Light" panose="020B0502040204020203" pitchFamily="34" charset="0"/>
              </a:rPr>
              <a:t> on </a:t>
            </a:r>
            <a:r>
              <a:rPr lang="sk-SK" sz="1400" dirty="0" err="1">
                <a:solidFill>
                  <a:srgbClr val="333333"/>
                </a:solidFill>
                <a:latin typeface="Segoe UI Light" panose="020B0502040204020203" pitchFamily="34" charset="0"/>
                <a:ea typeface="+mj-ea"/>
                <a:cs typeface="Segoe UI Light" panose="020B0502040204020203" pitchFamily="34" charset="0"/>
              </a:rPr>
              <a:t>S</a:t>
            </a:r>
            <a:r>
              <a:rPr lang="en-GB" sz="1400" dirty="0" err="1" smtClean="0">
                <a:solidFill>
                  <a:srgbClr val="333333"/>
                </a:solidFill>
                <a:latin typeface="Segoe UI Light" panose="020B0502040204020203" pitchFamily="34" charset="0"/>
                <a:ea typeface="+mj-ea"/>
                <a:cs typeface="Segoe UI Light" panose="020B0502040204020203" pitchFamily="34" charset="0"/>
              </a:rPr>
              <a:t>ardinia</a:t>
            </a:r>
            <a:r>
              <a:rPr lang="en-GB" sz="1400" dirty="0" smtClean="0">
                <a:solidFill>
                  <a:srgbClr val="333333"/>
                </a:solidFill>
                <a:latin typeface="Segoe UI Light" panose="020B0502040204020203" pitchFamily="34" charset="0"/>
                <a:ea typeface="+mj-ea"/>
                <a:cs typeface="Segoe UI Light" panose="020B0502040204020203" pitchFamily="34" charset="0"/>
              </a:rPr>
              <a:t> inland site: </a:t>
            </a:r>
            <a:r>
              <a:rPr lang="sk-SK" sz="1400" dirty="0" smtClean="0">
                <a:solidFill>
                  <a:srgbClr val="333333"/>
                </a:solidFill>
                <a:latin typeface="Segoe UI Light" panose="020B0502040204020203" pitchFamily="34" charset="0"/>
                <a:ea typeface="+mj-ea"/>
                <a:cs typeface="Segoe UI Light" panose="020B0502040204020203" pitchFamily="34" charset="0"/>
              </a:rPr>
              <a:t>A</a:t>
            </a:r>
            <a:r>
              <a:rPr lang="en-GB" sz="1400" dirty="0" err="1" smtClean="0">
                <a:solidFill>
                  <a:srgbClr val="333333"/>
                </a:solidFill>
                <a:latin typeface="Segoe UI Light" panose="020B0502040204020203" pitchFamily="34" charset="0"/>
                <a:ea typeface="+mj-ea"/>
                <a:cs typeface="Segoe UI Light" panose="020B0502040204020203" pitchFamily="34" charset="0"/>
              </a:rPr>
              <a:t>dvanced</a:t>
            </a:r>
            <a:r>
              <a:rPr lang="en-GB" sz="1400" dirty="0" smtClean="0">
                <a:solidFill>
                  <a:srgbClr val="333333"/>
                </a:solidFill>
                <a:latin typeface="Segoe UI Light" panose="020B0502040204020203" pitchFamily="34" charset="0"/>
                <a:ea typeface="+mj-ea"/>
                <a:cs typeface="Segoe UI Light" panose="020B0502040204020203" pitchFamily="34" charset="0"/>
              </a:rPr>
              <a:t> summer school</a:t>
            </a:r>
            <a:r>
              <a:rPr lang="sk-SK" sz="1400" dirty="0" smtClean="0">
                <a:solidFill>
                  <a:srgbClr val="333333"/>
                </a:solidFill>
                <a:latin typeface="Segoe UI Light" panose="020B0502040204020203" pitchFamily="34" charset="0"/>
                <a:ea typeface="+mj-ea"/>
                <a:cs typeface="Segoe UI Light" panose="020B0502040204020203" pitchFamily="34" charset="0"/>
              </a:rPr>
              <a:t> </a:t>
            </a:r>
            <a:br>
              <a:rPr lang="sk-SK" sz="1400" dirty="0" smtClean="0">
                <a:solidFill>
                  <a:srgbClr val="333333"/>
                </a:solidFill>
                <a:latin typeface="Segoe UI Light" panose="020B0502040204020203" pitchFamily="34" charset="0"/>
                <a:ea typeface="+mj-ea"/>
                <a:cs typeface="Segoe UI Light" panose="020B0502040204020203" pitchFamily="34" charset="0"/>
              </a:rPr>
            </a:br>
            <a:r>
              <a:rPr lang="sk-SK" sz="1400" dirty="0" smtClean="0">
                <a:solidFill>
                  <a:srgbClr val="333333"/>
                </a:solidFill>
                <a:latin typeface="Segoe UI Light" panose="020B0502040204020203" pitchFamily="34" charset="0"/>
                <a:ea typeface="+mj-ea"/>
                <a:cs typeface="Segoe UI Light" panose="020B0502040204020203" pitchFamily="34" charset="0"/>
              </a:rPr>
              <a:t>o</a:t>
            </a:r>
            <a:r>
              <a:rPr lang="en-GB" sz="1400" dirty="0" smtClean="0">
                <a:solidFill>
                  <a:srgbClr val="333333"/>
                </a:solidFill>
                <a:latin typeface="Segoe UI Light" panose="020B0502040204020203" pitchFamily="34" charset="0"/>
                <a:ea typeface="+mj-ea"/>
                <a:cs typeface="Segoe UI Light" panose="020B0502040204020203" pitchFamily="34" charset="0"/>
              </a:rPr>
              <a:t>n instruments and methodology for a CAL/VAL site for </a:t>
            </a:r>
            <a:r>
              <a:rPr lang="sk-SK" sz="1400" dirty="0" smtClean="0">
                <a:solidFill>
                  <a:srgbClr val="333333"/>
                </a:solidFill>
                <a:latin typeface="Segoe UI Light" panose="020B0502040204020203" pitchFamily="34" charset="0"/>
                <a:ea typeface="+mj-ea"/>
                <a:cs typeface="Segoe UI Light" panose="020B0502040204020203" pitchFamily="34" charset="0"/>
              </a:rPr>
              <a:t>O</a:t>
            </a:r>
            <a:r>
              <a:rPr lang="en-GB" sz="1400" dirty="0" err="1" smtClean="0">
                <a:solidFill>
                  <a:srgbClr val="333333"/>
                </a:solidFill>
                <a:latin typeface="Segoe UI Light" panose="020B0502040204020203" pitchFamily="34" charset="0"/>
                <a:ea typeface="+mj-ea"/>
                <a:cs typeface="Segoe UI Light" panose="020B0502040204020203" pitchFamily="34" charset="0"/>
              </a:rPr>
              <a:t>ptical</a:t>
            </a:r>
            <a:r>
              <a:rPr lang="en-GB" sz="1400" dirty="0" smtClean="0">
                <a:solidFill>
                  <a:srgbClr val="333333"/>
                </a:solidFill>
                <a:latin typeface="Segoe UI Light" panose="020B0502040204020203" pitchFamily="34" charset="0"/>
                <a:ea typeface="+mj-ea"/>
                <a:cs typeface="Segoe UI Light" panose="020B0502040204020203" pitchFamily="34" charset="0"/>
              </a:rPr>
              <a:t> data</a:t>
            </a:r>
            <a:r>
              <a:rPr lang="sk-SK" sz="1400" dirty="0" smtClean="0">
                <a:solidFill>
                  <a:srgbClr val="333333"/>
                </a:solidFill>
                <a:latin typeface="Segoe UI Light" panose="020B0502040204020203" pitchFamily="34" charset="0"/>
                <a:ea typeface="+mj-ea"/>
                <a:cs typeface="Segoe UI Light" panose="020B0502040204020203" pitchFamily="34" charset="0"/>
              </a:rPr>
              <a:t/>
            </a:r>
            <a:br>
              <a:rPr lang="sk-SK" sz="1400" dirty="0" smtClean="0">
                <a:solidFill>
                  <a:srgbClr val="333333"/>
                </a:solidFill>
                <a:latin typeface="Segoe UI Light" panose="020B0502040204020203" pitchFamily="34" charset="0"/>
                <a:ea typeface="+mj-ea"/>
                <a:cs typeface="Segoe UI Light" panose="020B0502040204020203" pitchFamily="34" charset="0"/>
              </a:rPr>
            </a:br>
            <a:r>
              <a:rPr lang="sk-SK" sz="600" dirty="0" smtClean="0">
                <a:solidFill>
                  <a:srgbClr val="333333"/>
                </a:solidFill>
                <a:latin typeface="Segoe UI Light" panose="020B0502040204020203" pitchFamily="34" charset="0"/>
                <a:ea typeface="+mj-ea"/>
                <a:cs typeface="Segoe UI Light" panose="020B0502040204020203" pitchFamily="34" charset="0"/>
              </a:rPr>
              <a:t/>
            </a:r>
            <a:br>
              <a:rPr lang="sk-SK" sz="600" dirty="0" smtClean="0">
                <a:solidFill>
                  <a:srgbClr val="333333"/>
                </a:solidFill>
                <a:latin typeface="Segoe UI Light" panose="020B0502040204020203" pitchFamily="34" charset="0"/>
                <a:ea typeface="+mj-ea"/>
                <a:cs typeface="Segoe UI Light" panose="020B0502040204020203" pitchFamily="34" charset="0"/>
              </a:rPr>
            </a:br>
            <a:r>
              <a:rPr lang="sk-SK" sz="1400" cap="all" dirty="0" smtClean="0">
                <a:solidFill>
                  <a:srgbClr val="333333"/>
                </a:solidFill>
                <a:latin typeface="Segoe UI Light" panose="020B0502040204020203" pitchFamily="34" charset="0"/>
                <a:ea typeface="+mj-ea"/>
                <a:cs typeface="Segoe UI Light" panose="020B0502040204020203" pitchFamily="34" charset="0"/>
              </a:rPr>
              <a:t>SAN VERO MILIS </a:t>
            </a:r>
            <a:r>
              <a:rPr lang="sk-SK" sz="1400" dirty="0" smtClean="0">
                <a:solidFill>
                  <a:srgbClr val="333333"/>
                </a:solidFill>
                <a:latin typeface="Segoe UI Light" panose="020B0502040204020203" pitchFamily="34" charset="0"/>
                <a:cs typeface="Segoe UI Light" panose="020B0502040204020203" pitchFamily="34" charset="0"/>
              </a:rPr>
              <a:t>| SARDINIA,</a:t>
            </a:r>
            <a:r>
              <a:rPr lang="sk-SK" sz="1400" dirty="0">
                <a:solidFill>
                  <a:srgbClr val="333333"/>
                </a:solidFill>
              </a:rPr>
              <a:t>  </a:t>
            </a:r>
            <a:r>
              <a:rPr lang="sk-SK" sz="1400" cap="all" dirty="0" err="1" smtClean="0">
                <a:solidFill>
                  <a:srgbClr val="333333"/>
                </a:solidFill>
                <a:latin typeface="Segoe UI Light" panose="020B0502040204020203" pitchFamily="34" charset="0"/>
                <a:ea typeface="+mj-ea"/>
                <a:cs typeface="Segoe UI Light" panose="020B0502040204020203" pitchFamily="34" charset="0"/>
              </a:rPr>
              <a:t>italy</a:t>
            </a:r>
            <a:r>
              <a:rPr lang="sk-SK" sz="1400" cap="all" dirty="0" smtClean="0">
                <a:solidFill>
                  <a:srgbClr val="333333"/>
                </a:solidFill>
                <a:latin typeface="Segoe UI Light" panose="020B0502040204020203" pitchFamily="34" charset="0"/>
                <a:ea typeface="+mj-ea"/>
                <a:cs typeface="Segoe UI Light" panose="020B0502040204020203" pitchFamily="34" charset="0"/>
              </a:rPr>
              <a:t>  </a:t>
            </a:r>
            <a:r>
              <a:rPr lang="sk-SK" sz="1400" dirty="0">
                <a:solidFill>
                  <a:srgbClr val="333333"/>
                </a:solidFill>
                <a:latin typeface="Segoe UI Light" panose="020B0502040204020203" pitchFamily="34" charset="0"/>
                <a:cs typeface="Segoe UI Light" panose="020B0502040204020203" pitchFamily="34" charset="0"/>
              </a:rPr>
              <a:t>|</a:t>
            </a:r>
            <a:r>
              <a:rPr lang="sk-SK" sz="1400" dirty="0">
                <a:solidFill>
                  <a:srgbClr val="333333"/>
                </a:solidFill>
              </a:rPr>
              <a:t> </a:t>
            </a:r>
            <a:r>
              <a:rPr lang="sk-SK" sz="1400" cap="all" dirty="0">
                <a:solidFill>
                  <a:srgbClr val="333333"/>
                </a:solidFill>
                <a:latin typeface="Segoe UI Light" panose="020B0502040204020203" pitchFamily="34" charset="0"/>
                <a:cs typeface="Segoe UI Light" panose="020B0502040204020203" pitchFamily="34" charset="0"/>
              </a:rPr>
              <a:t> </a:t>
            </a:r>
            <a:r>
              <a:rPr lang="sk-SK" sz="1400" cap="all" dirty="0" smtClean="0">
                <a:solidFill>
                  <a:srgbClr val="333333"/>
                </a:solidFill>
                <a:latin typeface="Segoe UI Light" panose="020B0502040204020203" pitchFamily="34" charset="0"/>
                <a:cs typeface="Segoe UI Light" panose="020B0502040204020203" pitchFamily="34" charset="0"/>
              </a:rPr>
              <a:t>21</a:t>
            </a:r>
            <a:r>
              <a:rPr lang="nl-NL" sz="1400" cap="all" dirty="0" smtClean="0">
                <a:solidFill>
                  <a:srgbClr val="333333"/>
                </a:solidFill>
                <a:latin typeface="Segoe UI Light" panose="020B0502040204020203" pitchFamily="34" charset="0"/>
                <a:cs typeface="Segoe UI Light" panose="020B0502040204020203" pitchFamily="34" charset="0"/>
              </a:rPr>
              <a:t>. </a:t>
            </a:r>
            <a:r>
              <a:rPr lang="nl-NL" sz="1400" cap="all" dirty="0">
                <a:solidFill>
                  <a:srgbClr val="333333"/>
                </a:solidFill>
                <a:latin typeface="Segoe UI Light" panose="020B0502040204020203" pitchFamily="34" charset="0"/>
                <a:cs typeface="Segoe UI Light" panose="020B0502040204020203" pitchFamily="34" charset="0"/>
              </a:rPr>
              <a:t>- </a:t>
            </a:r>
            <a:r>
              <a:rPr lang="sk-SK" sz="1400" cap="all" dirty="0" smtClean="0">
                <a:solidFill>
                  <a:srgbClr val="333333"/>
                </a:solidFill>
                <a:latin typeface="Segoe UI Light" panose="020B0502040204020203" pitchFamily="34" charset="0"/>
                <a:cs typeface="Segoe UI Light" panose="020B0502040204020203" pitchFamily="34" charset="0"/>
              </a:rPr>
              <a:t>25</a:t>
            </a:r>
            <a:r>
              <a:rPr lang="nl-NL" sz="1400" cap="all" dirty="0" smtClean="0">
                <a:solidFill>
                  <a:srgbClr val="333333"/>
                </a:solidFill>
                <a:latin typeface="Segoe UI Light" panose="020B0502040204020203" pitchFamily="34" charset="0"/>
                <a:cs typeface="Segoe UI Light" panose="020B0502040204020203" pitchFamily="34" charset="0"/>
              </a:rPr>
              <a:t>. </a:t>
            </a:r>
            <a:r>
              <a:rPr lang="sk-SK" sz="1400" cap="all" dirty="0" smtClean="0">
                <a:solidFill>
                  <a:srgbClr val="333333"/>
                </a:solidFill>
                <a:latin typeface="Segoe UI Light" panose="020B0502040204020203" pitchFamily="34" charset="0"/>
                <a:cs typeface="Segoe UI Light" panose="020B0502040204020203" pitchFamily="34" charset="0"/>
              </a:rPr>
              <a:t>JULY </a:t>
            </a:r>
            <a:r>
              <a:rPr lang="nl-NL" sz="1400" cap="all" dirty="0">
                <a:solidFill>
                  <a:srgbClr val="333333"/>
                </a:solidFill>
                <a:latin typeface="Segoe UI Light" panose="020B0502040204020203" pitchFamily="34" charset="0"/>
                <a:cs typeface="Segoe UI Light" panose="020B0502040204020203" pitchFamily="34" charset="0"/>
              </a:rPr>
              <a:t>20</a:t>
            </a:r>
            <a:r>
              <a:rPr lang="sk-SK" sz="1400" cap="all" dirty="0" smtClean="0">
                <a:solidFill>
                  <a:srgbClr val="333333"/>
                </a:solidFill>
                <a:latin typeface="Segoe UI Light" panose="020B0502040204020203" pitchFamily="34" charset="0"/>
                <a:cs typeface="Segoe UI Light" panose="020B0502040204020203" pitchFamily="34" charset="0"/>
              </a:rPr>
              <a:t>25</a:t>
            </a:r>
            <a:endParaRPr lang="nl-NL" sz="1400" cap="all" dirty="0">
              <a:solidFill>
                <a:srgbClr val="333333"/>
              </a:solidFill>
              <a:latin typeface="Segoe UI Light" panose="020B0502040204020203" pitchFamily="34" charset="0"/>
              <a:ea typeface="+mj-ea"/>
              <a:cs typeface="Segoe UI Light" panose="020B0502040204020203" pitchFamily="34" charset="0"/>
            </a:endParaRPr>
          </a:p>
        </p:txBody>
      </p:sp>
      <p:pic>
        <p:nvPicPr>
          <p:cNvPr id="25" name="Obrázok 2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2368" y="671033"/>
            <a:ext cx="2607082" cy="647169"/>
          </a:xfrm>
          <a:prstGeom prst="rect">
            <a:avLst/>
          </a:prstGeom>
        </p:spPr>
      </p:pic>
      <p:pic>
        <p:nvPicPr>
          <p:cNvPr id="26" name="Picture 4" descr="HOME - www.esspinhorizon.eu"/>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5936" y="126632"/>
            <a:ext cx="1803275" cy="459624"/>
          </a:xfrm>
          <a:prstGeom prst="rect">
            <a:avLst/>
          </a:prstGeom>
          <a:noFill/>
          <a:extLst>
            <a:ext uri="{909E8E84-426E-40DD-AFC4-6F175D3DCCD1}">
              <a14:hiddenFill xmlns:a14="http://schemas.microsoft.com/office/drawing/2010/main">
                <a:solidFill>
                  <a:srgbClr val="FFFFFF"/>
                </a:solidFill>
              </a14:hiddenFill>
            </a:ext>
          </a:extLst>
        </p:spPr>
      </p:pic>
      <p:pic>
        <p:nvPicPr>
          <p:cNvPr id="31" name="Obrázok 30"/>
          <p:cNvPicPr>
            <a:picLocks noChangeAspect="1"/>
          </p:cNvPicPr>
          <p:nvPr/>
        </p:nvPicPr>
        <p:blipFill>
          <a:blip r:embed="rId11"/>
          <a:stretch>
            <a:fillRect/>
          </a:stretch>
        </p:blipFill>
        <p:spPr>
          <a:xfrm>
            <a:off x="2254518" y="40936"/>
            <a:ext cx="2298250" cy="71285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95250" y="1362075"/>
            <a:ext cx="11763375" cy="5314950"/>
            <a:chOff x="95250" y="1362075"/>
            <a:chExt cx="11763375" cy="5314950"/>
          </a:xfrm>
        </p:grpSpPr>
        <p:pic>
          <p:nvPicPr>
            <p:cNvPr id="3" name="object 3"/>
            <p:cNvPicPr/>
            <p:nvPr/>
          </p:nvPicPr>
          <p:blipFill>
            <a:blip r:embed="rId2" cstate="print"/>
            <a:stretch>
              <a:fillRect/>
            </a:stretch>
          </p:blipFill>
          <p:spPr>
            <a:xfrm>
              <a:off x="95250" y="1362075"/>
              <a:ext cx="11763375" cy="5314950"/>
            </a:xfrm>
            <a:prstGeom prst="rect">
              <a:avLst/>
            </a:prstGeom>
          </p:spPr>
        </p:pic>
        <p:sp>
          <p:nvSpPr>
            <p:cNvPr id="4" name="object 4"/>
            <p:cNvSpPr/>
            <p:nvPr/>
          </p:nvSpPr>
          <p:spPr>
            <a:xfrm>
              <a:off x="180975" y="1400175"/>
              <a:ext cx="11677650" cy="5238750"/>
            </a:xfrm>
            <a:custGeom>
              <a:avLst/>
              <a:gdLst/>
              <a:ahLst/>
              <a:cxnLst/>
              <a:rect l="l" t="t" r="r" b="b"/>
              <a:pathLst>
                <a:path w="11677650" h="5238750">
                  <a:moveTo>
                    <a:pt x="11677523" y="0"/>
                  </a:moveTo>
                  <a:lnTo>
                    <a:pt x="0" y="0"/>
                  </a:lnTo>
                  <a:lnTo>
                    <a:pt x="0" y="5238242"/>
                  </a:lnTo>
                  <a:lnTo>
                    <a:pt x="11677523" y="5238242"/>
                  </a:lnTo>
                  <a:lnTo>
                    <a:pt x="11677523" y="0"/>
                  </a:lnTo>
                  <a:close/>
                </a:path>
              </a:pathLst>
            </a:custGeom>
            <a:solidFill>
              <a:srgbClr val="FFFFFF"/>
            </a:solidFill>
          </p:spPr>
          <p:txBody>
            <a:bodyPr wrap="square" lIns="0" tIns="0" rIns="0" bIns="0" rtlCol="0"/>
            <a:lstStyle/>
            <a:p>
              <a:endParaRPr/>
            </a:p>
          </p:txBody>
        </p:sp>
      </p:grpSp>
      <p:sp>
        <p:nvSpPr>
          <p:cNvPr id="5" name="object 5"/>
          <p:cNvSpPr/>
          <p:nvPr/>
        </p:nvSpPr>
        <p:spPr>
          <a:xfrm>
            <a:off x="309562" y="1166875"/>
            <a:ext cx="11553825" cy="0"/>
          </a:xfrm>
          <a:custGeom>
            <a:avLst/>
            <a:gdLst/>
            <a:ahLst/>
            <a:cxnLst/>
            <a:rect l="l" t="t" r="r" b="b"/>
            <a:pathLst>
              <a:path w="11553825">
                <a:moveTo>
                  <a:pt x="0" y="0"/>
                </a:moveTo>
                <a:lnTo>
                  <a:pt x="11553253" y="0"/>
                </a:lnTo>
              </a:path>
            </a:pathLst>
          </a:custGeom>
          <a:ln w="9534">
            <a:solidFill>
              <a:srgbClr val="C7D3E0"/>
            </a:solidFill>
          </a:ln>
        </p:spPr>
        <p:txBody>
          <a:bodyPr wrap="square" lIns="0" tIns="0" rIns="0" bIns="0" rtlCol="0"/>
          <a:lstStyle/>
          <a:p>
            <a:endParaRPr/>
          </a:p>
        </p:txBody>
      </p:sp>
      <p:grpSp>
        <p:nvGrpSpPr>
          <p:cNvPr id="6" name="object 6"/>
          <p:cNvGrpSpPr/>
          <p:nvPr/>
        </p:nvGrpSpPr>
        <p:grpSpPr>
          <a:xfrm>
            <a:off x="104775" y="1343025"/>
            <a:ext cx="5153025" cy="5343525"/>
            <a:chOff x="104775" y="1343025"/>
            <a:chExt cx="5153025" cy="5343525"/>
          </a:xfrm>
        </p:grpSpPr>
        <p:pic>
          <p:nvPicPr>
            <p:cNvPr id="7" name="object 7"/>
            <p:cNvPicPr/>
            <p:nvPr/>
          </p:nvPicPr>
          <p:blipFill>
            <a:blip r:embed="rId3" cstate="print"/>
            <a:stretch>
              <a:fillRect/>
            </a:stretch>
          </p:blipFill>
          <p:spPr>
            <a:xfrm>
              <a:off x="104775" y="1343025"/>
              <a:ext cx="5153025" cy="5343525"/>
            </a:xfrm>
            <a:prstGeom prst="rect">
              <a:avLst/>
            </a:prstGeom>
          </p:spPr>
        </p:pic>
        <p:sp>
          <p:nvSpPr>
            <p:cNvPr id="8" name="object 8"/>
            <p:cNvSpPr/>
            <p:nvPr/>
          </p:nvSpPr>
          <p:spPr>
            <a:xfrm>
              <a:off x="200025" y="1400175"/>
              <a:ext cx="5048250" cy="5238750"/>
            </a:xfrm>
            <a:custGeom>
              <a:avLst/>
              <a:gdLst/>
              <a:ahLst/>
              <a:cxnLst/>
              <a:rect l="l" t="t" r="r" b="b"/>
              <a:pathLst>
                <a:path w="5048250" h="5238750">
                  <a:moveTo>
                    <a:pt x="5047869" y="0"/>
                  </a:moveTo>
                  <a:lnTo>
                    <a:pt x="0" y="0"/>
                  </a:lnTo>
                  <a:lnTo>
                    <a:pt x="0" y="5238242"/>
                  </a:lnTo>
                  <a:lnTo>
                    <a:pt x="5047869" y="5238242"/>
                  </a:lnTo>
                  <a:lnTo>
                    <a:pt x="5047869" y="0"/>
                  </a:lnTo>
                  <a:close/>
                </a:path>
              </a:pathLst>
            </a:custGeom>
            <a:solidFill>
              <a:srgbClr val="FFFFFF"/>
            </a:solidFill>
          </p:spPr>
          <p:txBody>
            <a:bodyPr wrap="square" lIns="0" tIns="0" rIns="0" bIns="0" rtlCol="0"/>
            <a:lstStyle/>
            <a:p>
              <a:endParaRPr/>
            </a:p>
          </p:txBody>
        </p:sp>
      </p:grpSp>
      <p:sp>
        <p:nvSpPr>
          <p:cNvPr id="9" name="object 9"/>
          <p:cNvSpPr txBox="1"/>
          <p:nvPr/>
        </p:nvSpPr>
        <p:spPr>
          <a:xfrm>
            <a:off x="339407" y="1489011"/>
            <a:ext cx="5396865" cy="2904490"/>
          </a:xfrm>
          <a:prstGeom prst="rect">
            <a:avLst/>
          </a:prstGeom>
        </p:spPr>
        <p:txBody>
          <a:bodyPr vert="horz" wrap="square" lIns="0" tIns="15875" rIns="0" bIns="0" rtlCol="0">
            <a:spAutoFit/>
          </a:bodyPr>
          <a:lstStyle/>
          <a:p>
            <a:pPr marL="288925" indent="-276225">
              <a:lnSpc>
                <a:spcPct val="100000"/>
              </a:lnSpc>
              <a:spcBef>
                <a:spcPts val="125"/>
              </a:spcBef>
              <a:buAutoNum type="alphaLcParenR" startAt="2"/>
              <a:tabLst>
                <a:tab pos="288925" algn="l"/>
              </a:tabLst>
            </a:pPr>
            <a:r>
              <a:rPr sz="2000" dirty="0">
                <a:solidFill>
                  <a:srgbClr val="006C9F"/>
                </a:solidFill>
                <a:latin typeface="Segoe UI Light"/>
                <a:cs typeface="Segoe UI Light"/>
              </a:rPr>
              <a:t>Pixel-</a:t>
            </a:r>
            <a:r>
              <a:rPr sz="2000" spc="-5" dirty="0">
                <a:solidFill>
                  <a:srgbClr val="006C9F"/>
                </a:solidFill>
                <a:latin typeface="Segoe UI Light"/>
                <a:cs typeface="Segoe UI Light"/>
              </a:rPr>
              <a:t> </a:t>
            </a:r>
            <a:r>
              <a:rPr sz="2000" dirty="0">
                <a:solidFill>
                  <a:srgbClr val="006C9F"/>
                </a:solidFill>
                <a:latin typeface="Segoe UI Light"/>
                <a:cs typeface="Segoe UI Light"/>
              </a:rPr>
              <a:t>based</a:t>
            </a:r>
            <a:r>
              <a:rPr sz="2000" spc="50" dirty="0">
                <a:solidFill>
                  <a:srgbClr val="006C9F"/>
                </a:solidFill>
                <a:latin typeface="Segoe UI Light"/>
                <a:cs typeface="Segoe UI Light"/>
              </a:rPr>
              <a:t> </a:t>
            </a:r>
            <a:r>
              <a:rPr sz="2000" dirty="0">
                <a:latin typeface="Segoe UI Light"/>
                <a:cs typeface="Segoe UI Light"/>
              </a:rPr>
              <a:t>(per-</a:t>
            </a:r>
            <a:r>
              <a:rPr sz="2000" spc="-10" dirty="0">
                <a:latin typeface="Segoe UI Light"/>
                <a:cs typeface="Segoe UI Light"/>
              </a:rPr>
              <a:t>pixel)</a:t>
            </a:r>
            <a:endParaRPr sz="2000">
              <a:latin typeface="Segoe UI Light"/>
              <a:cs typeface="Segoe UI Light"/>
            </a:endParaRPr>
          </a:p>
          <a:p>
            <a:pPr marL="355600" lvl="1" indent="-342900">
              <a:lnSpc>
                <a:spcPct val="100000"/>
              </a:lnSpc>
              <a:spcBef>
                <a:spcPts val="2230"/>
              </a:spcBef>
              <a:buClr>
                <a:srgbClr val="006C9F"/>
              </a:buClr>
              <a:buFont typeface="Wingdings"/>
              <a:buChar char=""/>
              <a:tabLst>
                <a:tab pos="355600" algn="l"/>
              </a:tabLst>
            </a:pPr>
            <a:r>
              <a:rPr sz="1800" u="heavy" dirty="0">
                <a:uFill>
                  <a:solidFill>
                    <a:srgbClr val="000000"/>
                  </a:solidFill>
                </a:uFill>
                <a:latin typeface="Segoe UI Light"/>
                <a:cs typeface="Segoe UI Light"/>
              </a:rPr>
              <a:t>It</a:t>
            </a:r>
            <a:r>
              <a:rPr sz="1800" u="heavy" spc="-60" dirty="0">
                <a:uFill>
                  <a:solidFill>
                    <a:srgbClr val="000000"/>
                  </a:solidFill>
                </a:uFill>
                <a:latin typeface="Segoe UI Light"/>
                <a:cs typeface="Segoe UI Light"/>
              </a:rPr>
              <a:t> </a:t>
            </a:r>
            <a:r>
              <a:rPr sz="1800" u="heavy" dirty="0">
                <a:uFill>
                  <a:solidFill>
                    <a:srgbClr val="000000"/>
                  </a:solidFill>
                </a:uFill>
                <a:latin typeface="Segoe UI Light"/>
                <a:cs typeface="Segoe UI Light"/>
              </a:rPr>
              <a:t>uses</a:t>
            </a:r>
            <a:r>
              <a:rPr sz="1800" u="heavy" spc="-75" dirty="0">
                <a:uFill>
                  <a:solidFill>
                    <a:srgbClr val="000000"/>
                  </a:solidFill>
                </a:uFill>
                <a:latin typeface="Segoe UI Light"/>
                <a:cs typeface="Segoe UI Light"/>
              </a:rPr>
              <a:t> </a:t>
            </a:r>
            <a:r>
              <a:rPr sz="1800" u="heavy" dirty="0">
                <a:uFill>
                  <a:solidFill>
                    <a:srgbClr val="000000"/>
                  </a:solidFill>
                </a:uFill>
                <a:latin typeface="Segoe UI Light"/>
                <a:cs typeface="Segoe UI Light"/>
              </a:rPr>
              <a:t>only</a:t>
            </a:r>
            <a:r>
              <a:rPr sz="1800" u="heavy" spc="-105" dirty="0">
                <a:uFill>
                  <a:solidFill>
                    <a:srgbClr val="000000"/>
                  </a:solidFill>
                </a:uFill>
                <a:latin typeface="Segoe UI Light"/>
                <a:cs typeface="Segoe UI Light"/>
              </a:rPr>
              <a:t> </a:t>
            </a:r>
            <a:r>
              <a:rPr sz="1800" u="heavy" dirty="0">
                <a:uFill>
                  <a:solidFill>
                    <a:srgbClr val="000000"/>
                  </a:solidFill>
                </a:uFill>
                <a:latin typeface="Segoe UI Light"/>
                <a:cs typeface="Segoe UI Light"/>
              </a:rPr>
              <a:t>spectral</a:t>
            </a:r>
            <a:r>
              <a:rPr sz="1800" u="heavy" spc="-45" dirty="0">
                <a:uFill>
                  <a:solidFill>
                    <a:srgbClr val="000000"/>
                  </a:solidFill>
                </a:uFill>
                <a:latin typeface="Segoe UI Light"/>
                <a:cs typeface="Segoe UI Light"/>
              </a:rPr>
              <a:t> </a:t>
            </a:r>
            <a:r>
              <a:rPr sz="1800" u="heavy" spc="-10" dirty="0">
                <a:uFill>
                  <a:solidFill>
                    <a:srgbClr val="000000"/>
                  </a:solidFill>
                </a:uFill>
                <a:latin typeface="Segoe UI Light"/>
                <a:cs typeface="Segoe UI Light"/>
              </a:rPr>
              <a:t>information</a:t>
            </a:r>
            <a:endParaRPr sz="1800">
              <a:latin typeface="Segoe UI Light"/>
              <a:cs typeface="Segoe UI Light"/>
            </a:endParaRPr>
          </a:p>
          <a:p>
            <a:pPr marL="355600" marR="5080" lvl="1" indent="-343535">
              <a:lnSpc>
                <a:spcPct val="100800"/>
              </a:lnSpc>
              <a:spcBef>
                <a:spcPts val="5"/>
              </a:spcBef>
              <a:buClr>
                <a:srgbClr val="006C9F"/>
              </a:buClr>
              <a:buFont typeface="Wingdings"/>
              <a:buChar char=""/>
              <a:tabLst>
                <a:tab pos="355600" algn="l"/>
              </a:tabLst>
            </a:pPr>
            <a:r>
              <a:rPr sz="1800" dirty="0">
                <a:latin typeface="Segoe UI Light"/>
                <a:cs typeface="Segoe UI Light"/>
              </a:rPr>
              <a:t>It</a:t>
            </a:r>
            <a:r>
              <a:rPr sz="1800" spc="-80" dirty="0">
                <a:latin typeface="Segoe UI Light"/>
                <a:cs typeface="Segoe UI Light"/>
              </a:rPr>
              <a:t> </a:t>
            </a:r>
            <a:r>
              <a:rPr sz="1800" dirty="0">
                <a:latin typeface="Segoe UI Light"/>
                <a:cs typeface="Segoe UI Light"/>
              </a:rPr>
              <a:t>does</a:t>
            </a:r>
            <a:r>
              <a:rPr sz="1800" spc="-5" dirty="0">
                <a:latin typeface="Segoe UI Light"/>
                <a:cs typeface="Segoe UI Light"/>
              </a:rPr>
              <a:t> </a:t>
            </a:r>
            <a:r>
              <a:rPr sz="1800" dirty="0">
                <a:latin typeface="Segoe UI Light"/>
                <a:cs typeface="Segoe UI Light"/>
              </a:rPr>
              <a:t>not</a:t>
            </a:r>
            <a:r>
              <a:rPr sz="1800" spc="-120" dirty="0">
                <a:latin typeface="Segoe UI Light"/>
                <a:cs typeface="Segoe UI Light"/>
              </a:rPr>
              <a:t> </a:t>
            </a:r>
            <a:r>
              <a:rPr sz="1800" dirty="0">
                <a:latin typeface="Segoe UI Light"/>
                <a:cs typeface="Segoe UI Light"/>
              </a:rPr>
              <a:t>use</a:t>
            </a:r>
            <a:r>
              <a:rPr sz="1800" spc="-55" dirty="0">
                <a:latin typeface="Segoe UI Light"/>
                <a:cs typeface="Segoe UI Light"/>
              </a:rPr>
              <a:t> </a:t>
            </a:r>
            <a:r>
              <a:rPr sz="1800" dirty="0">
                <a:latin typeface="Segoe UI Light"/>
                <a:cs typeface="Segoe UI Light"/>
              </a:rPr>
              <a:t>spatial</a:t>
            </a:r>
            <a:r>
              <a:rPr sz="1800" spc="-45" dirty="0">
                <a:latin typeface="Segoe UI Light"/>
                <a:cs typeface="Segoe UI Light"/>
              </a:rPr>
              <a:t> </a:t>
            </a:r>
            <a:r>
              <a:rPr sz="1800" spc="-10" dirty="0">
                <a:latin typeface="Segoe UI Light"/>
                <a:cs typeface="Segoe UI Light"/>
              </a:rPr>
              <a:t>distribution</a:t>
            </a:r>
            <a:r>
              <a:rPr sz="1800" spc="-45" dirty="0">
                <a:latin typeface="Segoe UI Light"/>
                <a:cs typeface="Segoe UI Light"/>
              </a:rPr>
              <a:t> </a:t>
            </a:r>
            <a:r>
              <a:rPr sz="1800" dirty="0">
                <a:latin typeface="Segoe UI Light"/>
                <a:cs typeface="Segoe UI Light"/>
              </a:rPr>
              <a:t>and</a:t>
            </a:r>
            <a:r>
              <a:rPr sz="1800" spc="-120" dirty="0">
                <a:latin typeface="Segoe UI Light"/>
                <a:cs typeface="Segoe UI Light"/>
              </a:rPr>
              <a:t> </a:t>
            </a:r>
            <a:r>
              <a:rPr sz="1800" spc="-10" dirty="0">
                <a:latin typeface="Segoe UI Light"/>
                <a:cs typeface="Segoe UI Light"/>
              </a:rPr>
              <a:t>neighborhood relations</a:t>
            </a:r>
            <a:endParaRPr sz="1800">
              <a:latin typeface="Segoe UI Light"/>
              <a:cs typeface="Segoe UI Light"/>
            </a:endParaRPr>
          </a:p>
          <a:p>
            <a:pPr marL="12700">
              <a:lnSpc>
                <a:spcPct val="100000"/>
              </a:lnSpc>
              <a:spcBef>
                <a:spcPts val="1695"/>
              </a:spcBef>
            </a:pPr>
            <a:r>
              <a:rPr sz="2000" spc="-10" dirty="0">
                <a:solidFill>
                  <a:srgbClr val="4673AE"/>
                </a:solidFill>
                <a:latin typeface="Segoe UI Light"/>
                <a:cs typeface="Segoe UI Light"/>
              </a:rPr>
              <a:t>Types:</a:t>
            </a:r>
            <a:endParaRPr sz="2000">
              <a:latin typeface="Segoe UI Light"/>
              <a:cs typeface="Segoe UI Light"/>
            </a:endParaRPr>
          </a:p>
          <a:p>
            <a:pPr marL="355600" lvl="1" indent="-342900">
              <a:lnSpc>
                <a:spcPct val="100000"/>
              </a:lnSpc>
              <a:spcBef>
                <a:spcPts val="275"/>
              </a:spcBef>
              <a:buClr>
                <a:srgbClr val="006C9F"/>
              </a:buClr>
              <a:buFont typeface="Wingdings"/>
              <a:buChar char=""/>
              <a:tabLst>
                <a:tab pos="355600" algn="l"/>
              </a:tabLst>
            </a:pPr>
            <a:r>
              <a:rPr sz="1800" dirty="0">
                <a:latin typeface="Segoe UI Light"/>
                <a:cs typeface="Segoe UI Light"/>
              </a:rPr>
              <a:t>Supervised</a:t>
            </a:r>
            <a:r>
              <a:rPr sz="1800" spc="150" dirty="0">
                <a:latin typeface="Segoe UI Light"/>
                <a:cs typeface="Segoe UI Light"/>
              </a:rPr>
              <a:t> </a:t>
            </a:r>
            <a:r>
              <a:rPr sz="1800" spc="-10" dirty="0">
                <a:latin typeface="Segoe UI Light"/>
                <a:cs typeface="Segoe UI Light"/>
              </a:rPr>
              <a:t>classification</a:t>
            </a:r>
            <a:endParaRPr sz="1800">
              <a:latin typeface="Segoe UI Light"/>
              <a:cs typeface="Segoe UI Light"/>
            </a:endParaRPr>
          </a:p>
          <a:p>
            <a:pPr marL="355600" lvl="1" indent="-342900">
              <a:lnSpc>
                <a:spcPct val="100000"/>
              </a:lnSpc>
              <a:spcBef>
                <a:spcPts val="320"/>
              </a:spcBef>
              <a:buClr>
                <a:srgbClr val="006C9F"/>
              </a:buClr>
              <a:buFont typeface="Wingdings"/>
              <a:buChar char=""/>
              <a:tabLst>
                <a:tab pos="355600" algn="l"/>
              </a:tabLst>
            </a:pPr>
            <a:r>
              <a:rPr sz="1800" dirty="0">
                <a:latin typeface="Segoe UI Light"/>
                <a:cs typeface="Segoe UI Light"/>
              </a:rPr>
              <a:t>Unsupervised</a:t>
            </a:r>
            <a:r>
              <a:rPr sz="1800" spc="90" dirty="0">
                <a:latin typeface="Segoe UI Light"/>
                <a:cs typeface="Segoe UI Light"/>
              </a:rPr>
              <a:t> </a:t>
            </a:r>
            <a:r>
              <a:rPr sz="1800" spc="-10" dirty="0">
                <a:latin typeface="Segoe UI Light"/>
                <a:cs typeface="Segoe UI Light"/>
              </a:rPr>
              <a:t>classification</a:t>
            </a:r>
            <a:endParaRPr sz="1800">
              <a:latin typeface="Segoe UI Light"/>
              <a:cs typeface="Segoe UI Light"/>
            </a:endParaRPr>
          </a:p>
          <a:p>
            <a:pPr marL="355600" lvl="1" indent="-342900">
              <a:lnSpc>
                <a:spcPct val="100000"/>
              </a:lnSpc>
              <a:spcBef>
                <a:spcPts val="320"/>
              </a:spcBef>
              <a:buClr>
                <a:srgbClr val="006C9F"/>
              </a:buClr>
              <a:buFont typeface="Wingdings"/>
              <a:buChar char=""/>
              <a:tabLst>
                <a:tab pos="355600" algn="l"/>
              </a:tabLst>
            </a:pPr>
            <a:r>
              <a:rPr sz="1800" dirty="0">
                <a:latin typeface="Segoe UI Light"/>
                <a:cs typeface="Segoe UI Light"/>
              </a:rPr>
              <a:t>Based</a:t>
            </a:r>
            <a:r>
              <a:rPr sz="1800" spc="-60" dirty="0">
                <a:latin typeface="Segoe UI Light"/>
                <a:cs typeface="Segoe UI Light"/>
              </a:rPr>
              <a:t> </a:t>
            </a:r>
            <a:r>
              <a:rPr sz="1800" dirty="0">
                <a:latin typeface="Segoe UI Light"/>
                <a:cs typeface="Segoe UI Light"/>
              </a:rPr>
              <a:t>on a</a:t>
            </a:r>
            <a:r>
              <a:rPr sz="1800" spc="-65" dirty="0">
                <a:latin typeface="Segoe UI Light"/>
                <a:cs typeface="Segoe UI Light"/>
              </a:rPr>
              <a:t> </a:t>
            </a:r>
            <a:r>
              <a:rPr sz="1800" spc="-10" dirty="0">
                <a:latin typeface="Segoe UI Light"/>
                <a:cs typeface="Segoe UI Light"/>
              </a:rPr>
              <a:t>different</a:t>
            </a:r>
            <a:r>
              <a:rPr sz="1800" spc="-130" dirty="0">
                <a:latin typeface="Segoe UI Light"/>
                <a:cs typeface="Segoe UI Light"/>
              </a:rPr>
              <a:t> </a:t>
            </a:r>
            <a:r>
              <a:rPr sz="1800" spc="-20" dirty="0">
                <a:latin typeface="Segoe UI Light"/>
                <a:cs typeface="Segoe UI Light"/>
              </a:rPr>
              <a:t>rule</a:t>
            </a:r>
            <a:endParaRPr sz="1800">
              <a:latin typeface="Segoe UI Light"/>
              <a:cs typeface="Segoe UI Light"/>
            </a:endParaRPr>
          </a:p>
        </p:txBody>
      </p:sp>
      <p:sp>
        <p:nvSpPr>
          <p:cNvPr id="10" name="object 10"/>
          <p:cNvSpPr txBox="1">
            <a:spLocks noGrp="1"/>
          </p:cNvSpPr>
          <p:nvPr>
            <p:ph type="title"/>
          </p:nvPr>
        </p:nvSpPr>
        <p:spPr>
          <a:prstGeom prst="rect">
            <a:avLst/>
          </a:prstGeom>
        </p:spPr>
        <p:txBody>
          <a:bodyPr vert="horz" wrap="square" lIns="0" tIns="290576" rIns="0" bIns="0" rtlCol="0">
            <a:spAutoFit/>
          </a:bodyPr>
          <a:lstStyle/>
          <a:p>
            <a:pPr>
              <a:lnSpc>
                <a:spcPct val="100000"/>
              </a:lnSpc>
              <a:spcBef>
                <a:spcPts val="125"/>
              </a:spcBef>
            </a:pPr>
            <a:r>
              <a:rPr sz="3200" dirty="0">
                <a:solidFill>
                  <a:srgbClr val="164D9B"/>
                </a:solidFill>
                <a:latin typeface="Segoe UI Light"/>
                <a:cs typeface="Segoe UI Light"/>
              </a:rPr>
              <a:t>2</a:t>
            </a:r>
            <a:r>
              <a:rPr sz="3200" spc="5" dirty="0">
                <a:solidFill>
                  <a:srgbClr val="164D9B"/>
                </a:solidFill>
                <a:latin typeface="Segoe UI Light"/>
                <a:cs typeface="Segoe UI Light"/>
              </a:rPr>
              <a:t> </a:t>
            </a:r>
            <a:r>
              <a:rPr sz="3200" spc="-10" dirty="0">
                <a:solidFill>
                  <a:srgbClr val="164D9B"/>
                </a:solidFill>
                <a:latin typeface="Segoe UI Light"/>
                <a:cs typeface="Segoe UI Light"/>
              </a:rPr>
              <a:t>approaches</a:t>
            </a:r>
            <a:endParaRPr sz="3200">
              <a:latin typeface="Segoe UI Light"/>
              <a:cs typeface="Segoe UI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95250" y="1362075"/>
            <a:ext cx="11763375" cy="5314950"/>
            <a:chOff x="95250" y="1362075"/>
            <a:chExt cx="11763375" cy="5314950"/>
          </a:xfrm>
        </p:grpSpPr>
        <p:pic>
          <p:nvPicPr>
            <p:cNvPr id="3" name="object 3"/>
            <p:cNvPicPr/>
            <p:nvPr/>
          </p:nvPicPr>
          <p:blipFill>
            <a:blip r:embed="rId2" cstate="print"/>
            <a:stretch>
              <a:fillRect/>
            </a:stretch>
          </p:blipFill>
          <p:spPr>
            <a:xfrm>
              <a:off x="95250" y="1362075"/>
              <a:ext cx="11763375" cy="5314950"/>
            </a:xfrm>
            <a:prstGeom prst="rect">
              <a:avLst/>
            </a:prstGeom>
          </p:spPr>
        </p:pic>
        <p:sp>
          <p:nvSpPr>
            <p:cNvPr id="4" name="object 4"/>
            <p:cNvSpPr/>
            <p:nvPr/>
          </p:nvSpPr>
          <p:spPr>
            <a:xfrm>
              <a:off x="180975" y="1400175"/>
              <a:ext cx="11677650" cy="5238750"/>
            </a:xfrm>
            <a:custGeom>
              <a:avLst/>
              <a:gdLst/>
              <a:ahLst/>
              <a:cxnLst/>
              <a:rect l="l" t="t" r="r" b="b"/>
              <a:pathLst>
                <a:path w="11677650" h="5238750">
                  <a:moveTo>
                    <a:pt x="11677523" y="0"/>
                  </a:moveTo>
                  <a:lnTo>
                    <a:pt x="0" y="0"/>
                  </a:lnTo>
                  <a:lnTo>
                    <a:pt x="0" y="5238242"/>
                  </a:lnTo>
                  <a:lnTo>
                    <a:pt x="11677523" y="5238242"/>
                  </a:lnTo>
                  <a:lnTo>
                    <a:pt x="11677523" y="0"/>
                  </a:lnTo>
                  <a:close/>
                </a:path>
              </a:pathLst>
            </a:custGeom>
            <a:solidFill>
              <a:srgbClr val="FFFFFF"/>
            </a:solidFill>
          </p:spPr>
          <p:txBody>
            <a:bodyPr wrap="square" lIns="0" tIns="0" rIns="0" bIns="0" rtlCol="0"/>
            <a:lstStyle/>
            <a:p>
              <a:endParaRPr/>
            </a:p>
          </p:txBody>
        </p:sp>
      </p:grpSp>
      <p:sp>
        <p:nvSpPr>
          <p:cNvPr id="5" name="object 5"/>
          <p:cNvSpPr/>
          <p:nvPr/>
        </p:nvSpPr>
        <p:spPr>
          <a:xfrm>
            <a:off x="309562" y="1166875"/>
            <a:ext cx="11553825" cy="0"/>
          </a:xfrm>
          <a:custGeom>
            <a:avLst/>
            <a:gdLst/>
            <a:ahLst/>
            <a:cxnLst/>
            <a:rect l="l" t="t" r="r" b="b"/>
            <a:pathLst>
              <a:path w="11553825">
                <a:moveTo>
                  <a:pt x="0" y="0"/>
                </a:moveTo>
                <a:lnTo>
                  <a:pt x="11553253" y="0"/>
                </a:lnTo>
              </a:path>
            </a:pathLst>
          </a:custGeom>
          <a:ln w="9534">
            <a:solidFill>
              <a:srgbClr val="C7D3E0"/>
            </a:solidFill>
          </a:ln>
        </p:spPr>
        <p:txBody>
          <a:bodyPr wrap="square" lIns="0" tIns="0" rIns="0" bIns="0" rtlCol="0"/>
          <a:lstStyle/>
          <a:p>
            <a:endParaRPr/>
          </a:p>
        </p:txBody>
      </p:sp>
      <p:sp>
        <p:nvSpPr>
          <p:cNvPr id="6" name="object 6"/>
          <p:cNvSpPr txBox="1">
            <a:spLocks noGrp="1"/>
          </p:cNvSpPr>
          <p:nvPr>
            <p:ph type="title"/>
          </p:nvPr>
        </p:nvSpPr>
        <p:spPr>
          <a:prstGeom prst="rect">
            <a:avLst/>
          </a:prstGeom>
        </p:spPr>
        <p:txBody>
          <a:bodyPr vert="horz" wrap="square" lIns="0" tIns="290576" rIns="0" bIns="0" rtlCol="0">
            <a:spAutoFit/>
          </a:bodyPr>
          <a:lstStyle/>
          <a:p>
            <a:pPr>
              <a:lnSpc>
                <a:spcPct val="100000"/>
              </a:lnSpc>
              <a:spcBef>
                <a:spcPts val="125"/>
              </a:spcBef>
            </a:pPr>
            <a:r>
              <a:rPr sz="3200" dirty="0">
                <a:solidFill>
                  <a:srgbClr val="164D9B"/>
                </a:solidFill>
                <a:latin typeface="Segoe UI Light"/>
                <a:cs typeface="Segoe UI Light"/>
              </a:rPr>
              <a:t>Unsupervised</a:t>
            </a:r>
            <a:r>
              <a:rPr sz="3200" spc="135" dirty="0">
                <a:solidFill>
                  <a:srgbClr val="164D9B"/>
                </a:solidFill>
                <a:latin typeface="Segoe UI Light"/>
                <a:cs typeface="Segoe UI Light"/>
              </a:rPr>
              <a:t> </a:t>
            </a:r>
            <a:r>
              <a:rPr sz="3200" spc="-10" dirty="0">
                <a:solidFill>
                  <a:srgbClr val="164D9B"/>
                </a:solidFill>
                <a:latin typeface="Segoe UI Light"/>
                <a:cs typeface="Segoe UI Light"/>
              </a:rPr>
              <a:t>classification</a:t>
            </a:r>
            <a:endParaRPr sz="3200">
              <a:latin typeface="Segoe UI Light"/>
              <a:cs typeface="Segoe UI Light"/>
            </a:endParaRPr>
          </a:p>
        </p:txBody>
      </p:sp>
      <p:grpSp>
        <p:nvGrpSpPr>
          <p:cNvPr id="7" name="object 7"/>
          <p:cNvGrpSpPr/>
          <p:nvPr/>
        </p:nvGrpSpPr>
        <p:grpSpPr>
          <a:xfrm>
            <a:off x="104775" y="1343025"/>
            <a:ext cx="5153025" cy="5343525"/>
            <a:chOff x="104775" y="1343025"/>
            <a:chExt cx="5153025" cy="5343525"/>
          </a:xfrm>
        </p:grpSpPr>
        <p:pic>
          <p:nvPicPr>
            <p:cNvPr id="8" name="object 8"/>
            <p:cNvPicPr/>
            <p:nvPr/>
          </p:nvPicPr>
          <p:blipFill>
            <a:blip r:embed="rId3" cstate="print"/>
            <a:stretch>
              <a:fillRect/>
            </a:stretch>
          </p:blipFill>
          <p:spPr>
            <a:xfrm>
              <a:off x="104775" y="1343025"/>
              <a:ext cx="5153025" cy="5343525"/>
            </a:xfrm>
            <a:prstGeom prst="rect">
              <a:avLst/>
            </a:prstGeom>
          </p:spPr>
        </p:pic>
        <p:sp>
          <p:nvSpPr>
            <p:cNvPr id="9" name="object 9"/>
            <p:cNvSpPr/>
            <p:nvPr/>
          </p:nvSpPr>
          <p:spPr>
            <a:xfrm>
              <a:off x="200025" y="1400175"/>
              <a:ext cx="5048250" cy="5238750"/>
            </a:xfrm>
            <a:custGeom>
              <a:avLst/>
              <a:gdLst/>
              <a:ahLst/>
              <a:cxnLst/>
              <a:rect l="l" t="t" r="r" b="b"/>
              <a:pathLst>
                <a:path w="5048250" h="5238750">
                  <a:moveTo>
                    <a:pt x="5047869" y="0"/>
                  </a:moveTo>
                  <a:lnTo>
                    <a:pt x="0" y="0"/>
                  </a:lnTo>
                  <a:lnTo>
                    <a:pt x="0" y="5238242"/>
                  </a:lnTo>
                  <a:lnTo>
                    <a:pt x="5047869" y="5238242"/>
                  </a:lnTo>
                  <a:lnTo>
                    <a:pt x="5047869" y="0"/>
                  </a:lnTo>
                  <a:close/>
                </a:path>
              </a:pathLst>
            </a:custGeom>
            <a:solidFill>
              <a:srgbClr val="FFFFFF"/>
            </a:solidFill>
          </p:spPr>
          <p:txBody>
            <a:bodyPr wrap="square" lIns="0" tIns="0" rIns="0" bIns="0" rtlCol="0"/>
            <a:lstStyle/>
            <a:p>
              <a:endParaRPr/>
            </a:p>
          </p:txBody>
        </p:sp>
      </p:grpSp>
      <p:sp>
        <p:nvSpPr>
          <p:cNvPr id="10" name="object 10"/>
          <p:cNvSpPr txBox="1"/>
          <p:nvPr/>
        </p:nvSpPr>
        <p:spPr>
          <a:xfrm>
            <a:off x="455294" y="1809686"/>
            <a:ext cx="4510405" cy="1426210"/>
          </a:xfrm>
          <a:prstGeom prst="rect">
            <a:avLst/>
          </a:prstGeom>
        </p:spPr>
        <p:txBody>
          <a:bodyPr vert="horz" wrap="square" lIns="0" tIns="10795" rIns="0" bIns="0" rtlCol="0">
            <a:spAutoFit/>
          </a:bodyPr>
          <a:lstStyle/>
          <a:p>
            <a:pPr marL="355600" marR="5080" indent="-343535">
              <a:lnSpc>
                <a:spcPct val="100800"/>
              </a:lnSpc>
              <a:spcBef>
                <a:spcPts val="85"/>
              </a:spcBef>
              <a:buClr>
                <a:srgbClr val="006C9F"/>
              </a:buClr>
              <a:buFont typeface="Wingdings"/>
              <a:buChar char=""/>
              <a:tabLst>
                <a:tab pos="355600" algn="l"/>
              </a:tabLst>
            </a:pPr>
            <a:r>
              <a:rPr sz="1800" dirty="0">
                <a:latin typeface="Segoe UI Light"/>
                <a:cs typeface="Segoe UI Light"/>
              </a:rPr>
              <a:t>The</a:t>
            </a:r>
            <a:r>
              <a:rPr sz="1800" spc="-85" dirty="0">
                <a:latin typeface="Segoe UI Light"/>
                <a:cs typeface="Segoe UI Light"/>
              </a:rPr>
              <a:t> </a:t>
            </a:r>
            <a:r>
              <a:rPr sz="1800" spc="-10" dirty="0">
                <a:latin typeface="Segoe UI Light"/>
                <a:cs typeface="Segoe UI Light"/>
              </a:rPr>
              <a:t>raw</a:t>
            </a:r>
            <a:r>
              <a:rPr sz="1800" spc="-140" dirty="0">
                <a:latin typeface="Segoe UI Light"/>
                <a:cs typeface="Segoe UI Light"/>
              </a:rPr>
              <a:t> </a:t>
            </a:r>
            <a:r>
              <a:rPr sz="1800" spc="-20" dirty="0">
                <a:latin typeface="Segoe UI Light"/>
                <a:cs typeface="Segoe UI Light"/>
              </a:rPr>
              <a:t>spectral</a:t>
            </a:r>
            <a:r>
              <a:rPr sz="1800" spc="-114" dirty="0">
                <a:latin typeface="Segoe UI Light"/>
                <a:cs typeface="Segoe UI Light"/>
              </a:rPr>
              <a:t> </a:t>
            </a:r>
            <a:r>
              <a:rPr sz="1800" spc="-20" dirty="0">
                <a:latin typeface="Segoe UI Light"/>
                <a:cs typeface="Segoe UI Light"/>
              </a:rPr>
              <a:t>data</a:t>
            </a:r>
            <a:r>
              <a:rPr sz="1800" spc="-114" dirty="0">
                <a:latin typeface="Segoe UI Light"/>
                <a:cs typeface="Segoe UI Light"/>
              </a:rPr>
              <a:t> </a:t>
            </a:r>
            <a:r>
              <a:rPr sz="1800" spc="-10" dirty="0">
                <a:latin typeface="Segoe UI Light"/>
                <a:cs typeface="Segoe UI Light"/>
              </a:rPr>
              <a:t>are</a:t>
            </a:r>
            <a:r>
              <a:rPr sz="1800" spc="-125" dirty="0">
                <a:latin typeface="Segoe UI Light"/>
                <a:cs typeface="Segoe UI Light"/>
              </a:rPr>
              <a:t> </a:t>
            </a:r>
            <a:r>
              <a:rPr sz="1800" spc="-25" dirty="0">
                <a:latin typeface="Segoe UI Light"/>
                <a:cs typeface="Segoe UI Light"/>
              </a:rPr>
              <a:t>grouped</a:t>
            </a:r>
            <a:r>
              <a:rPr sz="1800" spc="-80" dirty="0">
                <a:latin typeface="Segoe UI Light"/>
                <a:cs typeface="Segoe UI Light"/>
              </a:rPr>
              <a:t> </a:t>
            </a:r>
            <a:r>
              <a:rPr sz="1800" dirty="0">
                <a:latin typeface="Segoe UI Light"/>
                <a:cs typeface="Segoe UI Light"/>
              </a:rPr>
              <a:t>based</a:t>
            </a:r>
            <a:r>
              <a:rPr sz="1800" spc="-10" dirty="0">
                <a:latin typeface="Segoe UI Light"/>
                <a:cs typeface="Segoe UI Light"/>
              </a:rPr>
              <a:t> </a:t>
            </a:r>
            <a:r>
              <a:rPr sz="1800" spc="-25" dirty="0">
                <a:latin typeface="Segoe UI Light"/>
                <a:cs typeface="Segoe UI Light"/>
              </a:rPr>
              <a:t>on </a:t>
            </a:r>
            <a:r>
              <a:rPr sz="1800" dirty="0">
                <a:latin typeface="Segoe UI Light"/>
                <a:cs typeface="Segoe UI Light"/>
              </a:rPr>
              <a:t>the</a:t>
            </a:r>
            <a:r>
              <a:rPr sz="1800" spc="-35" dirty="0">
                <a:latin typeface="Segoe UI Light"/>
                <a:cs typeface="Segoe UI Light"/>
              </a:rPr>
              <a:t> </a:t>
            </a:r>
            <a:r>
              <a:rPr sz="1800" u="sng" spc="-20" dirty="0">
                <a:uFill>
                  <a:solidFill>
                    <a:srgbClr val="000000"/>
                  </a:solidFill>
                </a:uFill>
                <a:latin typeface="Segoe UI Light"/>
                <a:cs typeface="Segoe UI Light"/>
              </a:rPr>
              <a:t>statistical</a:t>
            </a:r>
            <a:r>
              <a:rPr sz="1800" u="sng" spc="-180" dirty="0">
                <a:uFill>
                  <a:solidFill>
                    <a:srgbClr val="000000"/>
                  </a:solidFill>
                </a:uFill>
                <a:latin typeface="Segoe UI Light"/>
                <a:cs typeface="Segoe UI Light"/>
              </a:rPr>
              <a:t> </a:t>
            </a:r>
            <a:r>
              <a:rPr sz="1800" u="sng" spc="-10" dirty="0">
                <a:uFill>
                  <a:solidFill>
                    <a:srgbClr val="000000"/>
                  </a:solidFill>
                </a:uFill>
                <a:latin typeface="Segoe UI Light"/>
                <a:cs typeface="Segoe UI Light"/>
              </a:rPr>
              <a:t>structure</a:t>
            </a:r>
            <a:r>
              <a:rPr sz="1800" spc="-155" dirty="0">
                <a:latin typeface="Segoe UI Light"/>
                <a:cs typeface="Segoe UI Light"/>
              </a:rPr>
              <a:t> </a:t>
            </a:r>
            <a:r>
              <a:rPr sz="1800" spc="-70" dirty="0">
                <a:latin typeface="Segoe UI Light"/>
                <a:cs typeface="Segoe UI Light"/>
              </a:rPr>
              <a:t>of </a:t>
            </a:r>
            <a:r>
              <a:rPr sz="1800" dirty="0">
                <a:latin typeface="Segoe UI Light"/>
                <a:cs typeface="Segoe UI Light"/>
              </a:rPr>
              <a:t>the</a:t>
            </a:r>
            <a:r>
              <a:rPr sz="1800" spc="-25" dirty="0">
                <a:latin typeface="Segoe UI Light"/>
                <a:cs typeface="Segoe UI Light"/>
              </a:rPr>
              <a:t> </a:t>
            </a:r>
            <a:r>
              <a:rPr sz="1800" spc="-20" dirty="0">
                <a:latin typeface="Segoe UI Light"/>
                <a:cs typeface="Segoe UI Light"/>
              </a:rPr>
              <a:t>data</a:t>
            </a:r>
            <a:r>
              <a:rPr sz="1800" spc="-95" dirty="0">
                <a:latin typeface="Segoe UI Light"/>
                <a:cs typeface="Segoe UI Light"/>
              </a:rPr>
              <a:t> </a:t>
            </a:r>
            <a:r>
              <a:rPr sz="1800" spc="-20" dirty="0">
                <a:latin typeface="Segoe UI Light"/>
                <a:cs typeface="Segoe UI Light"/>
              </a:rPr>
              <a:t>only</a:t>
            </a:r>
            <a:endParaRPr sz="1800">
              <a:latin typeface="Segoe UI Light"/>
              <a:cs typeface="Segoe UI Light"/>
            </a:endParaRPr>
          </a:p>
          <a:p>
            <a:pPr marL="355600" marR="27305" indent="-343535">
              <a:lnSpc>
                <a:spcPct val="100800"/>
              </a:lnSpc>
              <a:spcBef>
                <a:spcPts val="2330"/>
              </a:spcBef>
              <a:buClr>
                <a:srgbClr val="006C9F"/>
              </a:buClr>
              <a:buFont typeface="Wingdings"/>
              <a:buChar char=""/>
              <a:tabLst>
                <a:tab pos="355600" algn="l"/>
              </a:tabLst>
            </a:pPr>
            <a:r>
              <a:rPr sz="1800" spc="-20" dirty="0">
                <a:latin typeface="Segoe UI Light"/>
                <a:cs typeface="Segoe UI Light"/>
              </a:rPr>
              <a:t>Then</a:t>
            </a:r>
            <a:r>
              <a:rPr sz="1800" spc="-85" dirty="0">
                <a:latin typeface="Segoe UI Light"/>
                <a:cs typeface="Segoe UI Light"/>
              </a:rPr>
              <a:t> </a:t>
            </a:r>
            <a:r>
              <a:rPr sz="1800" dirty="0">
                <a:latin typeface="Segoe UI Light"/>
                <a:cs typeface="Segoe UI Light"/>
              </a:rPr>
              <a:t>the</a:t>
            </a:r>
            <a:r>
              <a:rPr sz="1800" spc="-25" dirty="0">
                <a:latin typeface="Segoe UI Light"/>
                <a:cs typeface="Segoe UI Light"/>
              </a:rPr>
              <a:t> </a:t>
            </a:r>
            <a:r>
              <a:rPr sz="1800" spc="-20" dirty="0">
                <a:latin typeface="Segoe UI Light"/>
                <a:cs typeface="Segoe UI Light"/>
              </a:rPr>
              <a:t>computer</a:t>
            </a:r>
            <a:r>
              <a:rPr sz="1800" spc="-85" dirty="0">
                <a:latin typeface="Segoe UI Light"/>
                <a:cs typeface="Segoe UI Light"/>
              </a:rPr>
              <a:t> </a:t>
            </a:r>
            <a:r>
              <a:rPr sz="1800" spc="-25" dirty="0">
                <a:latin typeface="Segoe UI Light"/>
                <a:cs typeface="Segoe UI Light"/>
              </a:rPr>
              <a:t>assigns</a:t>
            </a:r>
            <a:r>
              <a:rPr sz="1800" spc="-125" dirty="0">
                <a:latin typeface="Segoe UI Light"/>
                <a:cs typeface="Segoe UI Light"/>
              </a:rPr>
              <a:t> </a:t>
            </a:r>
            <a:r>
              <a:rPr sz="1800" dirty="0">
                <a:latin typeface="Segoe UI Light"/>
                <a:cs typeface="Segoe UI Light"/>
              </a:rPr>
              <a:t>each</a:t>
            </a:r>
            <a:r>
              <a:rPr sz="1800" spc="-55" dirty="0">
                <a:latin typeface="Segoe UI Light"/>
                <a:cs typeface="Segoe UI Light"/>
              </a:rPr>
              <a:t> </a:t>
            </a:r>
            <a:r>
              <a:rPr sz="1800" spc="-10" dirty="0">
                <a:latin typeface="Segoe UI Light"/>
                <a:cs typeface="Segoe UI Light"/>
              </a:rPr>
              <a:t>statistical cluster</a:t>
            </a:r>
            <a:r>
              <a:rPr sz="1800" spc="-90" dirty="0">
                <a:latin typeface="Segoe UI Light"/>
                <a:cs typeface="Segoe UI Light"/>
              </a:rPr>
              <a:t> </a:t>
            </a:r>
            <a:r>
              <a:rPr sz="1800" spc="-10" dirty="0">
                <a:latin typeface="Segoe UI Light"/>
                <a:cs typeface="Segoe UI Light"/>
              </a:rPr>
              <a:t>into</a:t>
            </a:r>
            <a:r>
              <a:rPr sz="1800" spc="-140" dirty="0">
                <a:latin typeface="Segoe UI Light"/>
                <a:cs typeface="Segoe UI Light"/>
              </a:rPr>
              <a:t> </a:t>
            </a:r>
            <a:r>
              <a:rPr sz="1800" dirty="0">
                <a:latin typeface="Segoe UI Light"/>
                <a:cs typeface="Segoe UI Light"/>
              </a:rPr>
              <a:t>the</a:t>
            </a:r>
            <a:r>
              <a:rPr sz="1800" spc="-35" dirty="0">
                <a:latin typeface="Segoe UI Light"/>
                <a:cs typeface="Segoe UI Light"/>
              </a:rPr>
              <a:t> </a:t>
            </a:r>
            <a:r>
              <a:rPr sz="1800" spc="-30" dirty="0">
                <a:latin typeface="Segoe UI Light"/>
                <a:cs typeface="Segoe UI Light"/>
              </a:rPr>
              <a:t>appropriate</a:t>
            </a:r>
            <a:r>
              <a:rPr sz="1800" spc="-114" dirty="0">
                <a:latin typeface="Segoe UI Light"/>
                <a:cs typeface="Segoe UI Light"/>
              </a:rPr>
              <a:t> </a:t>
            </a:r>
            <a:r>
              <a:rPr sz="1800" spc="-10" dirty="0">
                <a:latin typeface="Segoe UI Light"/>
                <a:cs typeface="Segoe UI Light"/>
              </a:rPr>
              <a:t>class</a:t>
            </a:r>
            <a:r>
              <a:rPr sz="1800" spc="-130" dirty="0">
                <a:latin typeface="Segoe UI Light"/>
                <a:cs typeface="Segoe UI Light"/>
              </a:rPr>
              <a:t> </a:t>
            </a:r>
            <a:r>
              <a:rPr sz="1800" dirty="0">
                <a:latin typeface="Segoe UI Light"/>
                <a:cs typeface="Segoe UI Light"/>
              </a:rPr>
              <a:t>(if</a:t>
            </a:r>
            <a:r>
              <a:rPr sz="1800" spc="-75" dirty="0">
                <a:latin typeface="Segoe UI Light"/>
                <a:cs typeface="Segoe UI Light"/>
              </a:rPr>
              <a:t> </a:t>
            </a:r>
            <a:r>
              <a:rPr sz="1800" spc="-10" dirty="0">
                <a:latin typeface="Segoe UI Light"/>
                <a:cs typeface="Segoe UI Light"/>
              </a:rPr>
              <a:t>possible)</a:t>
            </a:r>
            <a:endParaRPr sz="1800">
              <a:latin typeface="Segoe UI Light"/>
              <a:cs typeface="Segoe UI Light"/>
            </a:endParaRPr>
          </a:p>
        </p:txBody>
      </p:sp>
      <p:pic>
        <p:nvPicPr>
          <p:cNvPr id="11" name="object 11"/>
          <p:cNvPicPr/>
          <p:nvPr/>
        </p:nvPicPr>
        <p:blipFill>
          <a:blip r:embed="rId4" cstate="print"/>
          <a:stretch>
            <a:fillRect/>
          </a:stretch>
        </p:blipFill>
        <p:spPr>
          <a:xfrm>
            <a:off x="5248275" y="1543050"/>
            <a:ext cx="6562725" cy="43053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95250" y="1362075"/>
            <a:ext cx="11763375" cy="5314950"/>
            <a:chOff x="95250" y="1362075"/>
            <a:chExt cx="11763375" cy="5314950"/>
          </a:xfrm>
        </p:grpSpPr>
        <p:pic>
          <p:nvPicPr>
            <p:cNvPr id="3" name="object 3"/>
            <p:cNvPicPr/>
            <p:nvPr/>
          </p:nvPicPr>
          <p:blipFill>
            <a:blip r:embed="rId2" cstate="print"/>
            <a:stretch>
              <a:fillRect/>
            </a:stretch>
          </p:blipFill>
          <p:spPr>
            <a:xfrm>
              <a:off x="95250" y="1362075"/>
              <a:ext cx="11763375" cy="5314950"/>
            </a:xfrm>
            <a:prstGeom prst="rect">
              <a:avLst/>
            </a:prstGeom>
          </p:spPr>
        </p:pic>
        <p:sp>
          <p:nvSpPr>
            <p:cNvPr id="4" name="object 4"/>
            <p:cNvSpPr/>
            <p:nvPr/>
          </p:nvSpPr>
          <p:spPr>
            <a:xfrm>
              <a:off x="180975" y="1400175"/>
              <a:ext cx="11677650" cy="5238750"/>
            </a:xfrm>
            <a:custGeom>
              <a:avLst/>
              <a:gdLst/>
              <a:ahLst/>
              <a:cxnLst/>
              <a:rect l="l" t="t" r="r" b="b"/>
              <a:pathLst>
                <a:path w="11677650" h="5238750">
                  <a:moveTo>
                    <a:pt x="11677523" y="0"/>
                  </a:moveTo>
                  <a:lnTo>
                    <a:pt x="0" y="0"/>
                  </a:lnTo>
                  <a:lnTo>
                    <a:pt x="0" y="5238242"/>
                  </a:lnTo>
                  <a:lnTo>
                    <a:pt x="11677523" y="5238242"/>
                  </a:lnTo>
                  <a:lnTo>
                    <a:pt x="11677523" y="0"/>
                  </a:lnTo>
                  <a:close/>
                </a:path>
              </a:pathLst>
            </a:custGeom>
            <a:solidFill>
              <a:srgbClr val="FFFFFF"/>
            </a:solidFill>
          </p:spPr>
          <p:txBody>
            <a:bodyPr wrap="square" lIns="0" tIns="0" rIns="0" bIns="0" rtlCol="0"/>
            <a:lstStyle/>
            <a:p>
              <a:endParaRPr/>
            </a:p>
          </p:txBody>
        </p:sp>
      </p:grpSp>
      <p:sp>
        <p:nvSpPr>
          <p:cNvPr id="5" name="object 5"/>
          <p:cNvSpPr/>
          <p:nvPr/>
        </p:nvSpPr>
        <p:spPr>
          <a:xfrm>
            <a:off x="309562" y="1166875"/>
            <a:ext cx="11553825" cy="0"/>
          </a:xfrm>
          <a:custGeom>
            <a:avLst/>
            <a:gdLst/>
            <a:ahLst/>
            <a:cxnLst/>
            <a:rect l="l" t="t" r="r" b="b"/>
            <a:pathLst>
              <a:path w="11553825">
                <a:moveTo>
                  <a:pt x="0" y="0"/>
                </a:moveTo>
                <a:lnTo>
                  <a:pt x="11553253" y="0"/>
                </a:lnTo>
              </a:path>
            </a:pathLst>
          </a:custGeom>
          <a:ln w="9534">
            <a:solidFill>
              <a:srgbClr val="C7D3E0"/>
            </a:solidFill>
          </a:ln>
        </p:spPr>
        <p:txBody>
          <a:bodyPr wrap="square" lIns="0" tIns="0" rIns="0" bIns="0" rtlCol="0"/>
          <a:lstStyle/>
          <a:p>
            <a:endParaRPr/>
          </a:p>
        </p:txBody>
      </p:sp>
      <p:sp>
        <p:nvSpPr>
          <p:cNvPr id="6" name="object 6"/>
          <p:cNvSpPr txBox="1">
            <a:spLocks noGrp="1"/>
          </p:cNvSpPr>
          <p:nvPr>
            <p:ph type="title"/>
          </p:nvPr>
        </p:nvSpPr>
        <p:spPr>
          <a:prstGeom prst="rect">
            <a:avLst/>
          </a:prstGeom>
        </p:spPr>
        <p:txBody>
          <a:bodyPr vert="horz" wrap="square" lIns="0" tIns="290576" rIns="0" bIns="0" rtlCol="0">
            <a:spAutoFit/>
          </a:bodyPr>
          <a:lstStyle/>
          <a:p>
            <a:pPr>
              <a:lnSpc>
                <a:spcPct val="100000"/>
              </a:lnSpc>
              <a:spcBef>
                <a:spcPts val="125"/>
              </a:spcBef>
            </a:pPr>
            <a:r>
              <a:rPr sz="3200" dirty="0">
                <a:solidFill>
                  <a:srgbClr val="164D9B"/>
                </a:solidFill>
                <a:latin typeface="Segoe UI Light"/>
                <a:cs typeface="Segoe UI Light"/>
              </a:rPr>
              <a:t>Supervised</a:t>
            </a:r>
            <a:r>
              <a:rPr sz="3200" spc="170" dirty="0">
                <a:solidFill>
                  <a:srgbClr val="164D9B"/>
                </a:solidFill>
                <a:latin typeface="Segoe UI Light"/>
                <a:cs typeface="Segoe UI Light"/>
              </a:rPr>
              <a:t> </a:t>
            </a:r>
            <a:r>
              <a:rPr sz="3200" spc="-10" dirty="0">
                <a:solidFill>
                  <a:srgbClr val="164D9B"/>
                </a:solidFill>
                <a:latin typeface="Segoe UI Light"/>
                <a:cs typeface="Segoe UI Light"/>
              </a:rPr>
              <a:t>classification</a:t>
            </a:r>
            <a:endParaRPr sz="3200">
              <a:latin typeface="Segoe UI Light"/>
              <a:cs typeface="Segoe UI Light"/>
            </a:endParaRPr>
          </a:p>
        </p:txBody>
      </p:sp>
      <p:grpSp>
        <p:nvGrpSpPr>
          <p:cNvPr id="7" name="object 7"/>
          <p:cNvGrpSpPr/>
          <p:nvPr/>
        </p:nvGrpSpPr>
        <p:grpSpPr>
          <a:xfrm>
            <a:off x="104775" y="1343025"/>
            <a:ext cx="5153025" cy="5343525"/>
            <a:chOff x="104775" y="1343025"/>
            <a:chExt cx="5153025" cy="5343525"/>
          </a:xfrm>
        </p:grpSpPr>
        <p:pic>
          <p:nvPicPr>
            <p:cNvPr id="8" name="object 8"/>
            <p:cNvPicPr/>
            <p:nvPr/>
          </p:nvPicPr>
          <p:blipFill>
            <a:blip r:embed="rId3" cstate="print"/>
            <a:stretch>
              <a:fillRect/>
            </a:stretch>
          </p:blipFill>
          <p:spPr>
            <a:xfrm>
              <a:off x="104775" y="1343025"/>
              <a:ext cx="5153025" cy="5343525"/>
            </a:xfrm>
            <a:prstGeom prst="rect">
              <a:avLst/>
            </a:prstGeom>
          </p:spPr>
        </p:pic>
        <p:sp>
          <p:nvSpPr>
            <p:cNvPr id="9" name="object 9"/>
            <p:cNvSpPr/>
            <p:nvPr/>
          </p:nvSpPr>
          <p:spPr>
            <a:xfrm>
              <a:off x="200025" y="1400175"/>
              <a:ext cx="5048250" cy="5238750"/>
            </a:xfrm>
            <a:custGeom>
              <a:avLst/>
              <a:gdLst/>
              <a:ahLst/>
              <a:cxnLst/>
              <a:rect l="l" t="t" r="r" b="b"/>
              <a:pathLst>
                <a:path w="5048250" h="5238750">
                  <a:moveTo>
                    <a:pt x="5047869" y="0"/>
                  </a:moveTo>
                  <a:lnTo>
                    <a:pt x="0" y="0"/>
                  </a:lnTo>
                  <a:lnTo>
                    <a:pt x="0" y="5238242"/>
                  </a:lnTo>
                  <a:lnTo>
                    <a:pt x="5047869" y="5238242"/>
                  </a:lnTo>
                  <a:lnTo>
                    <a:pt x="5047869" y="0"/>
                  </a:lnTo>
                  <a:close/>
                </a:path>
              </a:pathLst>
            </a:custGeom>
            <a:solidFill>
              <a:srgbClr val="FFFFFF"/>
            </a:solidFill>
          </p:spPr>
          <p:txBody>
            <a:bodyPr wrap="square" lIns="0" tIns="0" rIns="0" bIns="0" rtlCol="0"/>
            <a:lstStyle/>
            <a:p>
              <a:endParaRPr/>
            </a:p>
          </p:txBody>
        </p:sp>
      </p:grpSp>
      <p:sp>
        <p:nvSpPr>
          <p:cNvPr id="10" name="object 10"/>
          <p:cNvSpPr txBox="1"/>
          <p:nvPr/>
        </p:nvSpPr>
        <p:spPr>
          <a:xfrm>
            <a:off x="2705100" y="1653857"/>
            <a:ext cx="4910455" cy="2828290"/>
          </a:xfrm>
          <a:prstGeom prst="rect">
            <a:avLst/>
          </a:prstGeom>
        </p:spPr>
        <p:txBody>
          <a:bodyPr vert="horz" wrap="square" lIns="0" tIns="10795" rIns="0" bIns="0" rtlCol="0">
            <a:spAutoFit/>
          </a:bodyPr>
          <a:lstStyle/>
          <a:p>
            <a:pPr marL="354330" marR="15875" indent="-342265" algn="just">
              <a:lnSpc>
                <a:spcPct val="100800"/>
              </a:lnSpc>
              <a:spcBef>
                <a:spcPts val="85"/>
              </a:spcBef>
              <a:buClr>
                <a:srgbClr val="006C9F"/>
              </a:buClr>
              <a:buFont typeface="Wingdings"/>
              <a:buChar char=""/>
              <a:tabLst>
                <a:tab pos="355600" algn="l"/>
              </a:tabLst>
            </a:pPr>
            <a:r>
              <a:rPr sz="1800" dirty="0">
                <a:latin typeface="Segoe UI Light"/>
                <a:cs typeface="Segoe UI Light"/>
              </a:rPr>
              <a:t>The</a:t>
            </a:r>
            <a:r>
              <a:rPr sz="1800" spc="25" dirty="0">
                <a:latin typeface="Segoe UI Light"/>
                <a:cs typeface="Segoe UI Light"/>
              </a:rPr>
              <a:t> </a:t>
            </a:r>
            <a:r>
              <a:rPr sz="1800" dirty="0">
                <a:latin typeface="Segoe UI Light"/>
                <a:cs typeface="Segoe UI Light"/>
              </a:rPr>
              <a:t>user</a:t>
            </a:r>
            <a:r>
              <a:rPr sz="1800" spc="45" dirty="0">
                <a:latin typeface="Segoe UI Light"/>
                <a:cs typeface="Segoe UI Light"/>
              </a:rPr>
              <a:t> </a:t>
            </a:r>
            <a:r>
              <a:rPr sz="1800" dirty="0">
                <a:latin typeface="Segoe UI Light"/>
                <a:cs typeface="Segoe UI Light"/>
              </a:rPr>
              <a:t>defines</a:t>
            </a:r>
            <a:r>
              <a:rPr sz="1800" spc="20" dirty="0">
                <a:latin typeface="Segoe UI Light"/>
                <a:cs typeface="Segoe UI Light"/>
              </a:rPr>
              <a:t> </a:t>
            </a:r>
            <a:r>
              <a:rPr sz="1800" dirty="0">
                <a:latin typeface="Segoe UI Light"/>
                <a:cs typeface="Segoe UI Light"/>
              </a:rPr>
              <a:t>homogeneous,</a:t>
            </a:r>
            <a:r>
              <a:rPr sz="1800" spc="25" dirty="0">
                <a:latin typeface="Segoe UI Light"/>
                <a:cs typeface="Segoe UI Light"/>
              </a:rPr>
              <a:t> </a:t>
            </a:r>
            <a:r>
              <a:rPr sz="1800" spc="-10" dirty="0">
                <a:latin typeface="Segoe UI Light"/>
                <a:cs typeface="Segoe UI Light"/>
              </a:rPr>
              <a:t>representative 	</a:t>
            </a:r>
            <a:r>
              <a:rPr sz="1800" dirty="0">
                <a:latin typeface="Segoe UI Light"/>
                <a:cs typeface="Segoe UI Light"/>
              </a:rPr>
              <a:t>samples,</a:t>
            </a:r>
            <a:r>
              <a:rPr sz="1800" spc="310" dirty="0">
                <a:latin typeface="Segoe UI Light"/>
                <a:cs typeface="Segoe UI Light"/>
              </a:rPr>
              <a:t> </a:t>
            </a:r>
            <a:r>
              <a:rPr sz="1800" spc="-25" dirty="0">
                <a:latin typeface="Segoe UI Light"/>
                <a:cs typeface="Segoe UI Light"/>
              </a:rPr>
              <a:t>so-</a:t>
            </a:r>
            <a:r>
              <a:rPr sz="1800" dirty="0">
                <a:latin typeface="Segoe UI Light"/>
                <a:cs typeface="Segoe UI Light"/>
              </a:rPr>
              <a:t>called</a:t>
            </a:r>
            <a:r>
              <a:rPr sz="1800" spc="300" dirty="0">
                <a:latin typeface="Segoe UI Light"/>
                <a:cs typeface="Segoe UI Light"/>
              </a:rPr>
              <a:t> </a:t>
            </a:r>
            <a:r>
              <a:rPr sz="1800" dirty="0">
                <a:latin typeface="Segoe UI Light"/>
                <a:cs typeface="Segoe UI Light"/>
              </a:rPr>
              <a:t>training</a:t>
            </a:r>
            <a:r>
              <a:rPr sz="1800" spc="295" dirty="0">
                <a:latin typeface="Segoe UI Light"/>
                <a:cs typeface="Segoe UI Light"/>
              </a:rPr>
              <a:t> </a:t>
            </a:r>
            <a:r>
              <a:rPr sz="1800" dirty="0">
                <a:latin typeface="Segoe UI Light"/>
                <a:cs typeface="Segoe UI Light"/>
              </a:rPr>
              <a:t>samples</a:t>
            </a:r>
            <a:r>
              <a:rPr sz="1800" spc="370" dirty="0">
                <a:latin typeface="Segoe UI Light"/>
                <a:cs typeface="Segoe UI Light"/>
              </a:rPr>
              <a:t> </a:t>
            </a:r>
            <a:r>
              <a:rPr sz="1800" dirty="0">
                <a:latin typeface="Segoe UI Light"/>
                <a:cs typeface="Segoe UI Light"/>
              </a:rPr>
              <a:t>(areas)</a:t>
            </a:r>
            <a:r>
              <a:rPr sz="1800" spc="270" dirty="0">
                <a:latin typeface="Segoe UI Light"/>
                <a:cs typeface="Segoe UI Light"/>
              </a:rPr>
              <a:t> </a:t>
            </a:r>
            <a:r>
              <a:rPr sz="1800" spc="-25" dirty="0">
                <a:latin typeface="Segoe UI Light"/>
                <a:cs typeface="Segoe UI Light"/>
              </a:rPr>
              <a:t>of 	</a:t>
            </a:r>
            <a:r>
              <a:rPr sz="1800" dirty="0">
                <a:latin typeface="Segoe UI Light"/>
                <a:cs typeface="Segoe UI Light"/>
              </a:rPr>
              <a:t>different</a:t>
            </a:r>
            <a:r>
              <a:rPr sz="1800" spc="-125" dirty="0">
                <a:latin typeface="Segoe UI Light"/>
                <a:cs typeface="Segoe UI Light"/>
              </a:rPr>
              <a:t> </a:t>
            </a:r>
            <a:r>
              <a:rPr sz="1800" dirty="0">
                <a:latin typeface="Segoe UI Light"/>
                <a:cs typeface="Segoe UI Light"/>
              </a:rPr>
              <a:t>types of</a:t>
            </a:r>
            <a:r>
              <a:rPr sz="1800" spc="-25" dirty="0">
                <a:latin typeface="Segoe UI Light"/>
                <a:cs typeface="Segoe UI Light"/>
              </a:rPr>
              <a:t> </a:t>
            </a:r>
            <a:r>
              <a:rPr sz="1800" dirty="0">
                <a:latin typeface="Segoe UI Light"/>
                <a:cs typeface="Segoe UI Light"/>
              </a:rPr>
              <a:t>land</a:t>
            </a:r>
            <a:r>
              <a:rPr sz="1800" spc="-125" dirty="0">
                <a:latin typeface="Segoe UI Light"/>
                <a:cs typeface="Segoe UI Light"/>
              </a:rPr>
              <a:t> </a:t>
            </a:r>
            <a:r>
              <a:rPr sz="1800" spc="-20" dirty="0">
                <a:latin typeface="Segoe UI Light"/>
                <a:cs typeface="Segoe UI Light"/>
              </a:rPr>
              <a:t>cover</a:t>
            </a:r>
            <a:endParaRPr sz="1800">
              <a:latin typeface="Segoe UI Light"/>
              <a:cs typeface="Segoe UI Light"/>
            </a:endParaRPr>
          </a:p>
          <a:p>
            <a:pPr marL="354330" marR="6985" indent="-342265" algn="just">
              <a:lnSpc>
                <a:spcPct val="100800"/>
              </a:lnSpc>
              <a:spcBef>
                <a:spcPts val="2330"/>
              </a:spcBef>
              <a:buClr>
                <a:srgbClr val="006C9F"/>
              </a:buClr>
              <a:buFont typeface="Wingdings"/>
              <a:buChar char=""/>
              <a:tabLst>
                <a:tab pos="355600" algn="l"/>
              </a:tabLst>
            </a:pPr>
            <a:r>
              <a:rPr sz="1800" dirty="0">
                <a:latin typeface="Segoe UI Light"/>
                <a:cs typeface="Segoe UI Light"/>
              </a:rPr>
              <a:t>Based</a:t>
            </a:r>
            <a:r>
              <a:rPr sz="1800" spc="5" dirty="0">
                <a:latin typeface="Segoe UI Light"/>
                <a:cs typeface="Segoe UI Light"/>
              </a:rPr>
              <a:t> </a:t>
            </a:r>
            <a:r>
              <a:rPr sz="1800" dirty="0">
                <a:latin typeface="Segoe UI Light"/>
                <a:cs typeface="Segoe UI Light"/>
              </a:rPr>
              <a:t>on</a:t>
            </a:r>
            <a:r>
              <a:rPr sz="1800" spc="45" dirty="0">
                <a:latin typeface="Segoe UI Light"/>
                <a:cs typeface="Segoe UI Light"/>
              </a:rPr>
              <a:t> </a:t>
            </a:r>
            <a:r>
              <a:rPr sz="1800" dirty="0">
                <a:latin typeface="Segoe UI Light"/>
                <a:cs typeface="Segoe UI Light"/>
              </a:rPr>
              <a:t>the</a:t>
            </a:r>
            <a:r>
              <a:rPr sz="1800" spc="35" dirty="0">
                <a:latin typeface="Segoe UI Light"/>
                <a:cs typeface="Segoe UI Light"/>
              </a:rPr>
              <a:t> </a:t>
            </a:r>
            <a:r>
              <a:rPr sz="1800" dirty="0">
                <a:latin typeface="Segoe UI Light"/>
                <a:cs typeface="Segoe UI Light"/>
              </a:rPr>
              <a:t>selected</a:t>
            </a:r>
            <a:r>
              <a:rPr sz="1800" spc="15" dirty="0">
                <a:latin typeface="Segoe UI Light"/>
                <a:cs typeface="Segoe UI Light"/>
              </a:rPr>
              <a:t> </a:t>
            </a:r>
            <a:r>
              <a:rPr sz="1800" dirty="0">
                <a:latin typeface="Segoe UI Light"/>
                <a:cs typeface="Segoe UI Light"/>
              </a:rPr>
              <a:t>algorithm,</a:t>
            </a:r>
            <a:r>
              <a:rPr sz="1800" spc="25" dirty="0">
                <a:latin typeface="Segoe UI Light"/>
                <a:cs typeface="Segoe UI Light"/>
              </a:rPr>
              <a:t> </a:t>
            </a:r>
            <a:r>
              <a:rPr sz="1800" dirty="0">
                <a:latin typeface="Segoe UI Light"/>
                <a:cs typeface="Segoe UI Light"/>
              </a:rPr>
              <a:t>the</a:t>
            </a:r>
            <a:r>
              <a:rPr sz="1800" spc="30" dirty="0">
                <a:latin typeface="Segoe UI Light"/>
                <a:cs typeface="Segoe UI Light"/>
              </a:rPr>
              <a:t> </a:t>
            </a:r>
            <a:r>
              <a:rPr sz="1800" spc="-10" dirty="0">
                <a:latin typeface="Segoe UI Light"/>
                <a:cs typeface="Segoe UI Light"/>
              </a:rPr>
              <a:t>computer 	</a:t>
            </a:r>
            <a:r>
              <a:rPr sz="1800" dirty="0">
                <a:latin typeface="Segoe UI Light"/>
                <a:cs typeface="Segoe UI Light"/>
              </a:rPr>
              <a:t>assigns</a:t>
            </a:r>
            <a:r>
              <a:rPr sz="1800" spc="320" dirty="0">
                <a:latin typeface="Segoe UI Light"/>
                <a:cs typeface="Segoe UI Light"/>
              </a:rPr>
              <a:t> </a:t>
            </a:r>
            <a:r>
              <a:rPr sz="1800" dirty="0">
                <a:latin typeface="Segoe UI Light"/>
                <a:cs typeface="Segoe UI Light"/>
              </a:rPr>
              <a:t>the</a:t>
            </a:r>
            <a:r>
              <a:rPr sz="1800" spc="330" dirty="0">
                <a:latin typeface="Segoe UI Light"/>
                <a:cs typeface="Segoe UI Light"/>
              </a:rPr>
              <a:t> </a:t>
            </a:r>
            <a:r>
              <a:rPr sz="1800" dirty="0">
                <a:latin typeface="Segoe UI Light"/>
                <a:cs typeface="Segoe UI Light"/>
              </a:rPr>
              <a:t>pixels</a:t>
            </a:r>
            <a:r>
              <a:rPr sz="1800" spc="320" dirty="0">
                <a:latin typeface="Segoe UI Light"/>
                <a:cs typeface="Segoe UI Light"/>
              </a:rPr>
              <a:t> </a:t>
            </a:r>
            <a:r>
              <a:rPr sz="1800" dirty="0">
                <a:latin typeface="Segoe UI Light"/>
                <a:cs typeface="Segoe UI Light"/>
              </a:rPr>
              <a:t>to</a:t>
            </a:r>
            <a:r>
              <a:rPr sz="1800" spc="305" dirty="0">
                <a:latin typeface="Segoe UI Light"/>
                <a:cs typeface="Segoe UI Light"/>
              </a:rPr>
              <a:t> </a:t>
            </a:r>
            <a:r>
              <a:rPr sz="1800" dirty="0">
                <a:latin typeface="Segoe UI Light"/>
                <a:cs typeface="Segoe UI Light"/>
              </a:rPr>
              <a:t>the</a:t>
            </a:r>
            <a:r>
              <a:rPr sz="1800" spc="330" dirty="0">
                <a:latin typeface="Segoe UI Light"/>
                <a:cs typeface="Segoe UI Light"/>
              </a:rPr>
              <a:t> </a:t>
            </a:r>
            <a:r>
              <a:rPr sz="1800" dirty="0">
                <a:latin typeface="Segoe UI Light"/>
                <a:cs typeface="Segoe UI Light"/>
              </a:rPr>
              <a:t>visually</a:t>
            </a:r>
            <a:r>
              <a:rPr sz="1800" spc="355" dirty="0">
                <a:latin typeface="Segoe UI Light"/>
                <a:cs typeface="Segoe UI Light"/>
              </a:rPr>
              <a:t> </a:t>
            </a:r>
            <a:r>
              <a:rPr sz="1800" dirty="0">
                <a:latin typeface="Segoe UI Light"/>
                <a:cs typeface="Segoe UI Light"/>
              </a:rPr>
              <a:t>closest</a:t>
            </a:r>
            <a:r>
              <a:rPr sz="1800" spc="335" dirty="0">
                <a:latin typeface="Segoe UI Light"/>
                <a:cs typeface="Segoe UI Light"/>
              </a:rPr>
              <a:t> </a:t>
            </a:r>
            <a:r>
              <a:rPr sz="1800" spc="-10" dirty="0">
                <a:latin typeface="Segoe UI Light"/>
                <a:cs typeface="Segoe UI Light"/>
              </a:rPr>
              <a:t>class 	</a:t>
            </a:r>
            <a:r>
              <a:rPr sz="1800" dirty="0">
                <a:latin typeface="Segoe UI Light"/>
                <a:cs typeface="Segoe UI Light"/>
              </a:rPr>
              <a:t>based</a:t>
            </a:r>
            <a:r>
              <a:rPr sz="1800" spc="10" dirty="0">
                <a:latin typeface="Segoe UI Light"/>
                <a:cs typeface="Segoe UI Light"/>
              </a:rPr>
              <a:t> </a:t>
            </a:r>
            <a:r>
              <a:rPr sz="1800" dirty="0">
                <a:latin typeface="Segoe UI Light"/>
                <a:cs typeface="Segoe UI Light"/>
              </a:rPr>
              <a:t>on</a:t>
            </a:r>
            <a:r>
              <a:rPr sz="1800" spc="-15" dirty="0">
                <a:latin typeface="Segoe UI Light"/>
                <a:cs typeface="Segoe UI Light"/>
              </a:rPr>
              <a:t> </a:t>
            </a:r>
            <a:r>
              <a:rPr sz="1800" dirty="0">
                <a:latin typeface="Segoe UI Light"/>
                <a:cs typeface="Segoe UI Light"/>
              </a:rPr>
              <a:t>the</a:t>
            </a:r>
            <a:r>
              <a:rPr sz="1800" spc="-95" dirty="0">
                <a:latin typeface="Segoe UI Light"/>
                <a:cs typeface="Segoe UI Light"/>
              </a:rPr>
              <a:t> </a:t>
            </a:r>
            <a:r>
              <a:rPr sz="1800" dirty="0">
                <a:latin typeface="Segoe UI Light"/>
                <a:cs typeface="Segoe UI Light"/>
              </a:rPr>
              <a:t>training</a:t>
            </a:r>
            <a:r>
              <a:rPr sz="1800" spc="-45" dirty="0">
                <a:latin typeface="Segoe UI Light"/>
                <a:cs typeface="Segoe UI Light"/>
              </a:rPr>
              <a:t> </a:t>
            </a:r>
            <a:r>
              <a:rPr sz="1800" spc="-10" dirty="0">
                <a:latin typeface="Segoe UI Light"/>
                <a:cs typeface="Segoe UI Light"/>
              </a:rPr>
              <a:t>areas</a:t>
            </a:r>
            <a:endParaRPr sz="1800">
              <a:latin typeface="Segoe UI Light"/>
              <a:cs typeface="Segoe UI Light"/>
            </a:endParaRPr>
          </a:p>
          <a:p>
            <a:pPr marL="354330" marR="5080" indent="-342265" algn="just">
              <a:lnSpc>
                <a:spcPct val="100800"/>
              </a:lnSpc>
              <a:spcBef>
                <a:spcPts val="2330"/>
              </a:spcBef>
              <a:buClr>
                <a:srgbClr val="006C9F"/>
              </a:buClr>
              <a:buFont typeface="Wingdings"/>
              <a:buChar char=""/>
              <a:tabLst>
                <a:tab pos="355600" algn="l"/>
              </a:tabLst>
            </a:pPr>
            <a:r>
              <a:rPr sz="1800" dirty="0">
                <a:latin typeface="Segoe UI Light"/>
                <a:cs typeface="Segoe UI Light"/>
              </a:rPr>
              <a:t>Good</a:t>
            </a:r>
            <a:r>
              <a:rPr sz="1800" spc="25" dirty="0">
                <a:latin typeface="Segoe UI Light"/>
                <a:cs typeface="Segoe UI Light"/>
              </a:rPr>
              <a:t>  </a:t>
            </a:r>
            <a:r>
              <a:rPr sz="1800" dirty="0">
                <a:latin typeface="Segoe UI Light"/>
                <a:cs typeface="Segoe UI Light"/>
              </a:rPr>
              <a:t>knowledge</a:t>
            </a:r>
            <a:r>
              <a:rPr sz="1800" spc="35" dirty="0">
                <a:latin typeface="Segoe UI Light"/>
                <a:cs typeface="Segoe UI Light"/>
              </a:rPr>
              <a:t>  </a:t>
            </a:r>
            <a:r>
              <a:rPr sz="1800" dirty="0">
                <a:latin typeface="Segoe UI Light"/>
                <a:cs typeface="Segoe UI Light"/>
              </a:rPr>
              <a:t>of</a:t>
            </a:r>
            <a:r>
              <a:rPr sz="1800" spc="55" dirty="0">
                <a:latin typeface="Segoe UI Light"/>
                <a:cs typeface="Segoe UI Light"/>
              </a:rPr>
              <a:t>  </a:t>
            </a:r>
            <a:r>
              <a:rPr sz="1800" dirty="0">
                <a:latin typeface="Segoe UI Light"/>
                <a:cs typeface="Segoe UI Light"/>
              </a:rPr>
              <a:t>the</a:t>
            </a:r>
            <a:r>
              <a:rPr sz="1800" spc="40" dirty="0">
                <a:latin typeface="Segoe UI Light"/>
                <a:cs typeface="Segoe UI Light"/>
              </a:rPr>
              <a:t>  </a:t>
            </a:r>
            <a:r>
              <a:rPr sz="1800" dirty="0">
                <a:latin typeface="Segoe UI Light"/>
                <a:cs typeface="Segoe UI Light"/>
              </a:rPr>
              <a:t>classified</a:t>
            </a:r>
            <a:r>
              <a:rPr sz="1800" spc="35" dirty="0">
                <a:latin typeface="Segoe UI Light"/>
                <a:cs typeface="Segoe UI Light"/>
              </a:rPr>
              <a:t>  </a:t>
            </a:r>
            <a:r>
              <a:rPr sz="1800" dirty="0">
                <a:latin typeface="Segoe UI Light"/>
                <a:cs typeface="Segoe UI Light"/>
              </a:rPr>
              <a:t>area</a:t>
            </a:r>
            <a:r>
              <a:rPr sz="1800" spc="45" dirty="0">
                <a:latin typeface="Segoe UI Light"/>
                <a:cs typeface="Segoe UI Light"/>
              </a:rPr>
              <a:t>  </a:t>
            </a:r>
            <a:r>
              <a:rPr sz="1800" spc="-25" dirty="0">
                <a:latin typeface="Segoe UI Light"/>
                <a:cs typeface="Segoe UI Light"/>
              </a:rPr>
              <a:t>and 	</a:t>
            </a:r>
            <a:r>
              <a:rPr sz="1800" dirty="0">
                <a:latin typeface="Segoe UI Light"/>
                <a:cs typeface="Segoe UI Light"/>
              </a:rPr>
              <a:t>good visual</a:t>
            </a:r>
            <a:r>
              <a:rPr sz="1800" spc="-20" dirty="0">
                <a:latin typeface="Segoe UI Light"/>
                <a:cs typeface="Segoe UI Light"/>
              </a:rPr>
              <a:t> </a:t>
            </a:r>
            <a:r>
              <a:rPr sz="1800" spc="-10" dirty="0">
                <a:latin typeface="Segoe UI Light"/>
                <a:cs typeface="Segoe UI Light"/>
              </a:rPr>
              <a:t>interpretation</a:t>
            </a:r>
            <a:r>
              <a:rPr sz="1800" spc="-20" dirty="0">
                <a:latin typeface="Segoe UI Light"/>
                <a:cs typeface="Segoe UI Light"/>
              </a:rPr>
              <a:t> </a:t>
            </a:r>
            <a:r>
              <a:rPr sz="1800" dirty="0">
                <a:latin typeface="Segoe UI Light"/>
                <a:cs typeface="Segoe UI Light"/>
              </a:rPr>
              <a:t>are</a:t>
            </a:r>
            <a:r>
              <a:rPr sz="1800" spc="-100" dirty="0">
                <a:latin typeface="Segoe UI Light"/>
                <a:cs typeface="Segoe UI Light"/>
              </a:rPr>
              <a:t> </a:t>
            </a:r>
            <a:r>
              <a:rPr sz="1800" spc="-20" dirty="0">
                <a:latin typeface="Segoe UI Light"/>
                <a:cs typeface="Segoe UI Light"/>
              </a:rPr>
              <a:t>ideal</a:t>
            </a:r>
            <a:endParaRPr sz="1800">
              <a:latin typeface="Segoe UI Light"/>
              <a:cs typeface="Segoe UI Light"/>
            </a:endParaRPr>
          </a:p>
        </p:txBody>
      </p:sp>
      <p:pic>
        <p:nvPicPr>
          <p:cNvPr id="11" name="object 11"/>
          <p:cNvPicPr/>
          <p:nvPr/>
        </p:nvPicPr>
        <p:blipFill>
          <a:blip r:embed="rId4" cstate="print"/>
          <a:stretch>
            <a:fillRect/>
          </a:stretch>
        </p:blipFill>
        <p:spPr>
          <a:xfrm>
            <a:off x="371475" y="1447800"/>
            <a:ext cx="2162175" cy="5153025"/>
          </a:xfrm>
          <a:prstGeom prst="rect">
            <a:avLst/>
          </a:prstGeom>
        </p:spPr>
      </p:pic>
      <p:pic>
        <p:nvPicPr>
          <p:cNvPr id="12" name="object 12"/>
          <p:cNvPicPr/>
          <p:nvPr/>
        </p:nvPicPr>
        <p:blipFill>
          <a:blip r:embed="rId5" cstate="print"/>
          <a:stretch>
            <a:fillRect/>
          </a:stretch>
        </p:blipFill>
        <p:spPr>
          <a:xfrm>
            <a:off x="7991475" y="1647825"/>
            <a:ext cx="3924300" cy="2247900"/>
          </a:xfrm>
          <a:prstGeom prst="rect">
            <a:avLst/>
          </a:prstGeom>
        </p:spPr>
      </p:pic>
      <p:pic>
        <p:nvPicPr>
          <p:cNvPr id="13" name="object 13"/>
          <p:cNvPicPr/>
          <p:nvPr/>
        </p:nvPicPr>
        <p:blipFill>
          <a:blip r:embed="rId6" cstate="print"/>
          <a:stretch>
            <a:fillRect/>
          </a:stretch>
        </p:blipFill>
        <p:spPr>
          <a:xfrm>
            <a:off x="7858125" y="4514850"/>
            <a:ext cx="4095750" cy="169545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95250" y="1362075"/>
            <a:ext cx="11763375" cy="5314950"/>
            <a:chOff x="95250" y="1362075"/>
            <a:chExt cx="11763375" cy="5314950"/>
          </a:xfrm>
        </p:grpSpPr>
        <p:pic>
          <p:nvPicPr>
            <p:cNvPr id="3" name="object 3"/>
            <p:cNvPicPr/>
            <p:nvPr/>
          </p:nvPicPr>
          <p:blipFill>
            <a:blip r:embed="rId2" cstate="print"/>
            <a:stretch>
              <a:fillRect/>
            </a:stretch>
          </p:blipFill>
          <p:spPr>
            <a:xfrm>
              <a:off x="95250" y="1362075"/>
              <a:ext cx="11763375" cy="5314950"/>
            </a:xfrm>
            <a:prstGeom prst="rect">
              <a:avLst/>
            </a:prstGeom>
          </p:spPr>
        </p:pic>
        <p:sp>
          <p:nvSpPr>
            <p:cNvPr id="4" name="object 4"/>
            <p:cNvSpPr/>
            <p:nvPr/>
          </p:nvSpPr>
          <p:spPr>
            <a:xfrm>
              <a:off x="180975" y="1400175"/>
              <a:ext cx="11677650" cy="5238750"/>
            </a:xfrm>
            <a:custGeom>
              <a:avLst/>
              <a:gdLst/>
              <a:ahLst/>
              <a:cxnLst/>
              <a:rect l="l" t="t" r="r" b="b"/>
              <a:pathLst>
                <a:path w="11677650" h="5238750">
                  <a:moveTo>
                    <a:pt x="11677523" y="0"/>
                  </a:moveTo>
                  <a:lnTo>
                    <a:pt x="0" y="0"/>
                  </a:lnTo>
                  <a:lnTo>
                    <a:pt x="0" y="5238242"/>
                  </a:lnTo>
                  <a:lnTo>
                    <a:pt x="11677523" y="5238242"/>
                  </a:lnTo>
                  <a:lnTo>
                    <a:pt x="11677523" y="0"/>
                  </a:lnTo>
                  <a:close/>
                </a:path>
              </a:pathLst>
            </a:custGeom>
            <a:solidFill>
              <a:srgbClr val="FFFFFF"/>
            </a:solidFill>
          </p:spPr>
          <p:txBody>
            <a:bodyPr wrap="square" lIns="0" tIns="0" rIns="0" bIns="0" rtlCol="0"/>
            <a:lstStyle/>
            <a:p>
              <a:endParaRPr/>
            </a:p>
          </p:txBody>
        </p:sp>
      </p:grpSp>
      <p:sp>
        <p:nvSpPr>
          <p:cNvPr id="5" name="object 5"/>
          <p:cNvSpPr/>
          <p:nvPr/>
        </p:nvSpPr>
        <p:spPr>
          <a:xfrm>
            <a:off x="309562" y="1166875"/>
            <a:ext cx="11553825" cy="0"/>
          </a:xfrm>
          <a:custGeom>
            <a:avLst/>
            <a:gdLst/>
            <a:ahLst/>
            <a:cxnLst/>
            <a:rect l="l" t="t" r="r" b="b"/>
            <a:pathLst>
              <a:path w="11553825">
                <a:moveTo>
                  <a:pt x="0" y="0"/>
                </a:moveTo>
                <a:lnTo>
                  <a:pt x="11553253" y="0"/>
                </a:lnTo>
              </a:path>
            </a:pathLst>
          </a:custGeom>
          <a:ln w="9534">
            <a:solidFill>
              <a:srgbClr val="C7D3E0"/>
            </a:solidFill>
          </a:ln>
        </p:spPr>
        <p:txBody>
          <a:bodyPr wrap="square" lIns="0" tIns="0" rIns="0" bIns="0" rtlCol="0"/>
          <a:lstStyle/>
          <a:p>
            <a:endParaRPr/>
          </a:p>
        </p:txBody>
      </p:sp>
      <p:grpSp>
        <p:nvGrpSpPr>
          <p:cNvPr id="6" name="object 6"/>
          <p:cNvGrpSpPr/>
          <p:nvPr/>
        </p:nvGrpSpPr>
        <p:grpSpPr>
          <a:xfrm>
            <a:off x="104775" y="1343025"/>
            <a:ext cx="5153025" cy="5343525"/>
            <a:chOff x="104775" y="1343025"/>
            <a:chExt cx="5153025" cy="5343525"/>
          </a:xfrm>
        </p:grpSpPr>
        <p:pic>
          <p:nvPicPr>
            <p:cNvPr id="7" name="object 7"/>
            <p:cNvPicPr/>
            <p:nvPr/>
          </p:nvPicPr>
          <p:blipFill>
            <a:blip r:embed="rId3" cstate="print"/>
            <a:stretch>
              <a:fillRect/>
            </a:stretch>
          </p:blipFill>
          <p:spPr>
            <a:xfrm>
              <a:off x="104775" y="1343025"/>
              <a:ext cx="5153025" cy="5343525"/>
            </a:xfrm>
            <a:prstGeom prst="rect">
              <a:avLst/>
            </a:prstGeom>
          </p:spPr>
        </p:pic>
        <p:sp>
          <p:nvSpPr>
            <p:cNvPr id="8" name="object 8"/>
            <p:cNvSpPr/>
            <p:nvPr/>
          </p:nvSpPr>
          <p:spPr>
            <a:xfrm>
              <a:off x="200025" y="1400175"/>
              <a:ext cx="5048250" cy="5238750"/>
            </a:xfrm>
            <a:custGeom>
              <a:avLst/>
              <a:gdLst/>
              <a:ahLst/>
              <a:cxnLst/>
              <a:rect l="l" t="t" r="r" b="b"/>
              <a:pathLst>
                <a:path w="5048250" h="5238750">
                  <a:moveTo>
                    <a:pt x="5047869" y="0"/>
                  </a:moveTo>
                  <a:lnTo>
                    <a:pt x="0" y="0"/>
                  </a:lnTo>
                  <a:lnTo>
                    <a:pt x="0" y="5238242"/>
                  </a:lnTo>
                  <a:lnTo>
                    <a:pt x="5047869" y="5238242"/>
                  </a:lnTo>
                  <a:lnTo>
                    <a:pt x="5047869" y="0"/>
                  </a:lnTo>
                  <a:close/>
                </a:path>
              </a:pathLst>
            </a:custGeom>
            <a:solidFill>
              <a:srgbClr val="FFFFFF"/>
            </a:solidFill>
          </p:spPr>
          <p:txBody>
            <a:bodyPr wrap="square" lIns="0" tIns="0" rIns="0" bIns="0" rtlCol="0"/>
            <a:lstStyle/>
            <a:p>
              <a:endParaRPr/>
            </a:p>
          </p:txBody>
        </p:sp>
      </p:grpSp>
      <p:pic>
        <p:nvPicPr>
          <p:cNvPr id="9" name="object 9"/>
          <p:cNvPicPr/>
          <p:nvPr/>
        </p:nvPicPr>
        <p:blipFill>
          <a:blip r:embed="rId4" cstate="print"/>
          <a:stretch>
            <a:fillRect/>
          </a:stretch>
        </p:blipFill>
        <p:spPr>
          <a:xfrm>
            <a:off x="5629275" y="1800225"/>
            <a:ext cx="6229350" cy="3657600"/>
          </a:xfrm>
          <a:prstGeom prst="rect">
            <a:avLst/>
          </a:prstGeom>
        </p:spPr>
      </p:pic>
      <p:sp>
        <p:nvSpPr>
          <p:cNvPr id="10" name="object 10"/>
          <p:cNvSpPr txBox="1"/>
          <p:nvPr/>
        </p:nvSpPr>
        <p:spPr>
          <a:xfrm>
            <a:off x="752475" y="1664652"/>
            <a:ext cx="4664710" cy="3305175"/>
          </a:xfrm>
          <a:prstGeom prst="rect">
            <a:avLst/>
          </a:prstGeom>
        </p:spPr>
        <p:txBody>
          <a:bodyPr vert="horz" wrap="square" lIns="0" tIns="15875" rIns="0" bIns="0" rtlCol="0">
            <a:spAutoFit/>
          </a:bodyPr>
          <a:lstStyle/>
          <a:p>
            <a:pPr marL="12700">
              <a:lnSpc>
                <a:spcPct val="100000"/>
              </a:lnSpc>
              <a:spcBef>
                <a:spcPts val="125"/>
              </a:spcBef>
            </a:pPr>
            <a:r>
              <a:rPr sz="2000" spc="-10" dirty="0">
                <a:solidFill>
                  <a:srgbClr val="4673AE"/>
                </a:solidFill>
                <a:latin typeface="Segoe UI Light"/>
                <a:cs typeface="Segoe UI Light"/>
              </a:rPr>
              <a:t>Types:</a:t>
            </a:r>
            <a:endParaRPr sz="2000">
              <a:latin typeface="Segoe UI Light"/>
              <a:cs typeface="Segoe UI Light"/>
            </a:endParaRPr>
          </a:p>
          <a:p>
            <a:pPr marL="355600" marR="1494790" indent="-343535">
              <a:lnSpc>
                <a:spcPct val="114700"/>
              </a:lnSpc>
              <a:spcBef>
                <a:spcPts val="1915"/>
              </a:spcBef>
              <a:buClr>
                <a:srgbClr val="006C9F"/>
              </a:buClr>
              <a:buFont typeface="Wingdings"/>
              <a:buChar char=""/>
              <a:tabLst>
                <a:tab pos="384175" algn="l"/>
              </a:tabLst>
            </a:pPr>
            <a:r>
              <a:rPr sz="1800" dirty="0">
                <a:latin typeface="Segoe UI Light"/>
                <a:cs typeface="Segoe UI Light"/>
              </a:rPr>
              <a:t>Minimum</a:t>
            </a:r>
            <a:r>
              <a:rPr sz="1800" spc="65" dirty="0">
                <a:latin typeface="Segoe UI Light"/>
                <a:cs typeface="Segoe UI Light"/>
              </a:rPr>
              <a:t> </a:t>
            </a:r>
            <a:r>
              <a:rPr sz="1800" dirty="0">
                <a:latin typeface="Segoe UI Light"/>
                <a:cs typeface="Segoe UI Light"/>
              </a:rPr>
              <a:t>Distance-</a:t>
            </a:r>
            <a:r>
              <a:rPr sz="1800" spc="-20" dirty="0">
                <a:latin typeface="Segoe UI Light"/>
                <a:cs typeface="Segoe UI Light"/>
              </a:rPr>
              <a:t>to-Means 	</a:t>
            </a:r>
            <a:r>
              <a:rPr sz="1800" dirty="0">
                <a:latin typeface="Segoe UI Light"/>
                <a:cs typeface="Segoe UI Light"/>
              </a:rPr>
              <a:t>–</a:t>
            </a:r>
            <a:r>
              <a:rPr sz="1800" spc="-65" dirty="0">
                <a:latin typeface="Segoe UI Light"/>
                <a:cs typeface="Segoe UI Light"/>
              </a:rPr>
              <a:t> </a:t>
            </a:r>
            <a:r>
              <a:rPr sz="1800" dirty="0">
                <a:latin typeface="Segoe UI Light"/>
                <a:cs typeface="Segoe UI Light"/>
              </a:rPr>
              <a:t>average</a:t>
            </a:r>
            <a:r>
              <a:rPr sz="1800" spc="-10" dirty="0">
                <a:latin typeface="Segoe UI Light"/>
                <a:cs typeface="Segoe UI Light"/>
              </a:rPr>
              <a:t> </a:t>
            </a:r>
            <a:r>
              <a:rPr sz="1800" dirty="0">
                <a:latin typeface="Segoe UI Light"/>
                <a:cs typeface="Segoe UI Light"/>
              </a:rPr>
              <a:t>DN</a:t>
            </a:r>
            <a:r>
              <a:rPr sz="1800" spc="5" dirty="0">
                <a:latin typeface="Segoe UI Light"/>
                <a:cs typeface="Segoe UI Light"/>
              </a:rPr>
              <a:t> </a:t>
            </a:r>
            <a:r>
              <a:rPr sz="1800" spc="-10" dirty="0">
                <a:latin typeface="Segoe UI Light"/>
                <a:cs typeface="Segoe UI Light"/>
              </a:rPr>
              <a:t>values</a:t>
            </a:r>
            <a:endParaRPr sz="1800">
              <a:latin typeface="Segoe UI Light"/>
              <a:cs typeface="Segoe UI Light"/>
            </a:endParaRPr>
          </a:p>
          <a:p>
            <a:pPr>
              <a:lnSpc>
                <a:spcPct val="100000"/>
              </a:lnSpc>
              <a:spcBef>
                <a:spcPts val="100"/>
              </a:spcBef>
              <a:buClr>
                <a:srgbClr val="006C9F"/>
              </a:buClr>
              <a:buFont typeface="Wingdings"/>
              <a:buChar char=""/>
            </a:pPr>
            <a:endParaRPr sz="1800">
              <a:latin typeface="Segoe UI Light"/>
              <a:cs typeface="Segoe UI Light"/>
            </a:endParaRPr>
          </a:p>
          <a:p>
            <a:pPr marL="355600" indent="-342900">
              <a:lnSpc>
                <a:spcPct val="100000"/>
              </a:lnSpc>
              <a:buClr>
                <a:srgbClr val="006C9F"/>
              </a:buClr>
              <a:buFont typeface="Wingdings"/>
              <a:buChar char=""/>
              <a:tabLst>
                <a:tab pos="355600" algn="l"/>
              </a:tabLst>
            </a:pPr>
            <a:r>
              <a:rPr sz="1800" dirty="0">
                <a:latin typeface="Segoe UI Light"/>
                <a:cs typeface="Segoe UI Light"/>
              </a:rPr>
              <a:t>Maximum</a:t>
            </a:r>
            <a:r>
              <a:rPr sz="1800" spc="-25" dirty="0">
                <a:latin typeface="Segoe UI Light"/>
                <a:cs typeface="Segoe UI Light"/>
              </a:rPr>
              <a:t> </a:t>
            </a:r>
            <a:r>
              <a:rPr sz="1800" spc="-10" dirty="0">
                <a:latin typeface="Segoe UI Light"/>
                <a:cs typeface="Segoe UI Light"/>
              </a:rPr>
              <a:t>Likelihood</a:t>
            </a:r>
            <a:endParaRPr sz="1800">
              <a:latin typeface="Segoe UI Light"/>
              <a:cs typeface="Segoe UI Light"/>
            </a:endParaRPr>
          </a:p>
          <a:p>
            <a:pPr marL="497205" lvl="1" indent="-170180">
              <a:lnSpc>
                <a:spcPct val="100000"/>
              </a:lnSpc>
              <a:spcBef>
                <a:spcPts val="320"/>
              </a:spcBef>
              <a:buChar char="–"/>
              <a:tabLst>
                <a:tab pos="497205" algn="l"/>
              </a:tabLst>
            </a:pPr>
            <a:r>
              <a:rPr sz="1800" spc="-10" dirty="0">
                <a:latin typeface="Segoe UI Light"/>
                <a:cs typeface="Segoe UI Light"/>
              </a:rPr>
              <a:t>probability</a:t>
            </a:r>
            <a:r>
              <a:rPr sz="1800" spc="-65" dirty="0">
                <a:latin typeface="Segoe UI Light"/>
                <a:cs typeface="Segoe UI Light"/>
              </a:rPr>
              <a:t> </a:t>
            </a:r>
            <a:r>
              <a:rPr sz="1800" dirty="0">
                <a:latin typeface="Segoe UI Light"/>
                <a:cs typeface="Segoe UI Light"/>
              </a:rPr>
              <a:t>of</a:t>
            </a:r>
            <a:r>
              <a:rPr sz="1800" spc="-30" dirty="0">
                <a:latin typeface="Segoe UI Light"/>
                <a:cs typeface="Segoe UI Light"/>
              </a:rPr>
              <a:t> </a:t>
            </a:r>
            <a:r>
              <a:rPr sz="1800" dirty="0">
                <a:latin typeface="Segoe UI Light"/>
                <a:cs typeface="Segoe UI Light"/>
              </a:rPr>
              <a:t>class</a:t>
            </a:r>
            <a:r>
              <a:rPr sz="1800" spc="-125" dirty="0">
                <a:latin typeface="Segoe UI Light"/>
                <a:cs typeface="Segoe UI Light"/>
              </a:rPr>
              <a:t> </a:t>
            </a:r>
            <a:r>
              <a:rPr sz="1800" spc="-10" dirty="0">
                <a:latin typeface="Segoe UI Light"/>
                <a:cs typeface="Segoe UI Light"/>
              </a:rPr>
              <a:t>membership</a:t>
            </a:r>
            <a:endParaRPr sz="1800">
              <a:latin typeface="Segoe UI Light"/>
              <a:cs typeface="Segoe UI Light"/>
            </a:endParaRPr>
          </a:p>
          <a:p>
            <a:pPr lvl="1">
              <a:lnSpc>
                <a:spcPct val="100000"/>
              </a:lnSpc>
              <a:spcBef>
                <a:spcPts val="100"/>
              </a:spcBef>
              <a:buFont typeface="Segoe UI Light"/>
              <a:buChar char="–"/>
            </a:pPr>
            <a:endParaRPr sz="1800">
              <a:latin typeface="Segoe UI Light"/>
              <a:cs typeface="Segoe UI Light"/>
            </a:endParaRPr>
          </a:p>
          <a:p>
            <a:pPr marL="355600" indent="-342900">
              <a:lnSpc>
                <a:spcPct val="100000"/>
              </a:lnSpc>
              <a:spcBef>
                <a:spcPts val="5"/>
              </a:spcBef>
              <a:buClr>
                <a:srgbClr val="006C9F"/>
              </a:buClr>
              <a:buFont typeface="Wingdings"/>
              <a:buChar char=""/>
              <a:tabLst>
                <a:tab pos="355600" algn="l"/>
              </a:tabLst>
            </a:pPr>
            <a:r>
              <a:rPr sz="1800" dirty="0">
                <a:latin typeface="Segoe UI Light"/>
                <a:cs typeface="Segoe UI Light"/>
              </a:rPr>
              <a:t>Spectral</a:t>
            </a:r>
            <a:r>
              <a:rPr sz="1800" spc="-90" dirty="0">
                <a:latin typeface="Segoe UI Light"/>
                <a:cs typeface="Segoe UI Light"/>
              </a:rPr>
              <a:t> </a:t>
            </a:r>
            <a:r>
              <a:rPr sz="1800" dirty="0">
                <a:latin typeface="Segoe UI Light"/>
                <a:cs typeface="Segoe UI Light"/>
              </a:rPr>
              <a:t>Angle</a:t>
            </a:r>
            <a:r>
              <a:rPr sz="1800" spc="-20" dirty="0">
                <a:latin typeface="Segoe UI Light"/>
                <a:cs typeface="Segoe UI Light"/>
              </a:rPr>
              <a:t> </a:t>
            </a:r>
            <a:r>
              <a:rPr sz="1800" spc="-10" dirty="0">
                <a:latin typeface="Segoe UI Light"/>
                <a:cs typeface="Segoe UI Light"/>
              </a:rPr>
              <a:t>Mapper</a:t>
            </a:r>
            <a:endParaRPr sz="1800">
              <a:latin typeface="Segoe UI Light"/>
              <a:cs typeface="Segoe UI Light"/>
            </a:endParaRPr>
          </a:p>
          <a:p>
            <a:pPr marL="506730" lvl="1" indent="-179705">
              <a:lnSpc>
                <a:spcPct val="100000"/>
              </a:lnSpc>
              <a:spcBef>
                <a:spcPts val="90"/>
              </a:spcBef>
              <a:buChar char="–"/>
              <a:tabLst>
                <a:tab pos="506730" algn="l"/>
              </a:tabLst>
            </a:pPr>
            <a:r>
              <a:rPr sz="1800" dirty="0">
                <a:latin typeface="Segoe UI Light"/>
                <a:cs typeface="Segoe UI Light"/>
              </a:rPr>
              <a:t>the</a:t>
            </a:r>
            <a:r>
              <a:rPr sz="1800" spc="-60" dirty="0">
                <a:latin typeface="Segoe UI Light"/>
                <a:cs typeface="Segoe UI Light"/>
              </a:rPr>
              <a:t> </a:t>
            </a:r>
            <a:r>
              <a:rPr sz="1800" dirty="0">
                <a:latin typeface="Segoe UI Light"/>
                <a:cs typeface="Segoe UI Light"/>
              </a:rPr>
              <a:t>minimum</a:t>
            </a:r>
            <a:r>
              <a:rPr sz="1800" spc="-105" dirty="0">
                <a:latin typeface="Segoe UI Light"/>
                <a:cs typeface="Segoe UI Light"/>
              </a:rPr>
              <a:t> </a:t>
            </a:r>
            <a:r>
              <a:rPr sz="1800" dirty="0">
                <a:latin typeface="Segoe UI Light"/>
                <a:cs typeface="Segoe UI Light"/>
              </a:rPr>
              <a:t>angle</a:t>
            </a:r>
            <a:r>
              <a:rPr sz="1800" spc="-55" dirty="0">
                <a:latin typeface="Segoe UI Light"/>
                <a:cs typeface="Segoe UI Light"/>
              </a:rPr>
              <a:t> </a:t>
            </a:r>
            <a:r>
              <a:rPr sz="1800" dirty="0">
                <a:latin typeface="Segoe UI Light"/>
                <a:cs typeface="Segoe UI Light"/>
              </a:rPr>
              <a:t>from</a:t>
            </a:r>
            <a:r>
              <a:rPr sz="1800" spc="-40" dirty="0">
                <a:latin typeface="Segoe UI Light"/>
                <a:cs typeface="Segoe UI Light"/>
              </a:rPr>
              <a:t> </a:t>
            </a:r>
            <a:r>
              <a:rPr sz="1800" dirty="0">
                <a:latin typeface="Segoe UI Light"/>
                <a:cs typeface="Segoe UI Light"/>
              </a:rPr>
              <a:t>the</a:t>
            </a:r>
            <a:r>
              <a:rPr sz="1800" spc="-60" dirty="0">
                <a:latin typeface="Segoe UI Light"/>
                <a:cs typeface="Segoe UI Light"/>
              </a:rPr>
              <a:t> </a:t>
            </a:r>
            <a:r>
              <a:rPr sz="1800" dirty="0">
                <a:latin typeface="Segoe UI Light"/>
                <a:cs typeface="Segoe UI Light"/>
              </a:rPr>
              <a:t>n-</a:t>
            </a:r>
            <a:r>
              <a:rPr sz="1800" spc="-10" dirty="0">
                <a:latin typeface="Segoe UI Light"/>
                <a:cs typeface="Segoe UI Light"/>
              </a:rPr>
              <a:t>dimensional</a:t>
            </a:r>
            <a:endParaRPr sz="1800">
              <a:latin typeface="Segoe UI Light"/>
              <a:cs typeface="Segoe UI Light"/>
            </a:endParaRPr>
          </a:p>
          <a:p>
            <a:pPr marL="508000">
              <a:lnSpc>
                <a:spcPct val="100000"/>
              </a:lnSpc>
              <a:spcBef>
                <a:spcPts val="320"/>
              </a:spcBef>
            </a:pPr>
            <a:r>
              <a:rPr sz="1800" dirty="0">
                <a:latin typeface="Segoe UI Light"/>
                <a:cs typeface="Segoe UI Light"/>
              </a:rPr>
              <a:t>spectral</a:t>
            </a:r>
            <a:r>
              <a:rPr sz="1800" spc="-40" dirty="0">
                <a:latin typeface="Segoe UI Light"/>
                <a:cs typeface="Segoe UI Light"/>
              </a:rPr>
              <a:t> </a:t>
            </a:r>
            <a:r>
              <a:rPr sz="1800" dirty="0">
                <a:latin typeface="Segoe UI Light"/>
                <a:cs typeface="Segoe UI Light"/>
              </a:rPr>
              <a:t>vector</a:t>
            </a:r>
            <a:r>
              <a:rPr sz="1800" spc="-105" dirty="0">
                <a:latin typeface="Segoe UI Light"/>
                <a:cs typeface="Segoe UI Light"/>
              </a:rPr>
              <a:t> </a:t>
            </a:r>
            <a:r>
              <a:rPr sz="1800" dirty="0">
                <a:latin typeface="Segoe UI Light"/>
                <a:cs typeface="Segoe UI Light"/>
              </a:rPr>
              <a:t>of</a:t>
            </a:r>
            <a:r>
              <a:rPr sz="1800" spc="-20" dirty="0">
                <a:latin typeface="Segoe UI Light"/>
                <a:cs typeface="Segoe UI Light"/>
              </a:rPr>
              <a:t> </a:t>
            </a:r>
            <a:r>
              <a:rPr sz="1800" dirty="0">
                <a:latin typeface="Segoe UI Light"/>
                <a:cs typeface="Segoe UI Light"/>
              </a:rPr>
              <a:t>the</a:t>
            </a:r>
            <a:r>
              <a:rPr sz="1800" spc="-114" dirty="0">
                <a:latin typeface="Segoe UI Light"/>
                <a:cs typeface="Segoe UI Light"/>
              </a:rPr>
              <a:t> </a:t>
            </a:r>
            <a:r>
              <a:rPr sz="1800" spc="-20" dirty="0">
                <a:latin typeface="Segoe UI Light"/>
                <a:cs typeface="Segoe UI Light"/>
              </a:rPr>
              <a:t>class</a:t>
            </a:r>
            <a:endParaRPr sz="1800">
              <a:latin typeface="Segoe UI Light"/>
              <a:cs typeface="Segoe UI Light"/>
            </a:endParaRPr>
          </a:p>
        </p:txBody>
      </p:sp>
      <p:sp>
        <p:nvSpPr>
          <p:cNvPr id="11" name="object 11"/>
          <p:cNvSpPr txBox="1">
            <a:spLocks noGrp="1"/>
          </p:cNvSpPr>
          <p:nvPr>
            <p:ph type="title"/>
          </p:nvPr>
        </p:nvSpPr>
        <p:spPr>
          <a:prstGeom prst="rect">
            <a:avLst/>
          </a:prstGeom>
        </p:spPr>
        <p:txBody>
          <a:bodyPr vert="horz" wrap="square" lIns="0" tIns="290576" rIns="0" bIns="0" rtlCol="0">
            <a:spAutoFit/>
          </a:bodyPr>
          <a:lstStyle/>
          <a:p>
            <a:pPr>
              <a:lnSpc>
                <a:spcPct val="100000"/>
              </a:lnSpc>
              <a:spcBef>
                <a:spcPts val="125"/>
              </a:spcBef>
            </a:pPr>
            <a:r>
              <a:rPr sz="3200" dirty="0">
                <a:solidFill>
                  <a:srgbClr val="164D9B"/>
                </a:solidFill>
                <a:latin typeface="Segoe UI Light"/>
                <a:cs typeface="Segoe UI Light"/>
              </a:rPr>
              <a:t>Supervised</a:t>
            </a:r>
            <a:r>
              <a:rPr sz="3200" spc="145" dirty="0">
                <a:solidFill>
                  <a:srgbClr val="164D9B"/>
                </a:solidFill>
                <a:latin typeface="Segoe UI Light"/>
                <a:cs typeface="Segoe UI Light"/>
              </a:rPr>
              <a:t> </a:t>
            </a:r>
            <a:r>
              <a:rPr sz="3200" spc="-10" dirty="0">
                <a:solidFill>
                  <a:srgbClr val="164D9B"/>
                </a:solidFill>
                <a:latin typeface="Segoe UI Light"/>
                <a:cs typeface="Segoe UI Light"/>
              </a:rPr>
              <a:t>classification</a:t>
            </a:r>
            <a:endParaRPr sz="3200">
              <a:latin typeface="Segoe UI Light"/>
              <a:cs typeface="Segoe UI Ligh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057275" y="0"/>
            <a:ext cx="0" cy="6858000"/>
          </a:xfrm>
          <a:custGeom>
            <a:avLst/>
            <a:gdLst/>
            <a:ahLst/>
            <a:cxnLst/>
            <a:rect l="l" t="t" r="r" b="b"/>
            <a:pathLst>
              <a:path h="6858000">
                <a:moveTo>
                  <a:pt x="0" y="0"/>
                </a:moveTo>
                <a:lnTo>
                  <a:pt x="0" y="6857999"/>
                </a:lnTo>
              </a:path>
            </a:pathLst>
          </a:custGeom>
          <a:ln w="38100">
            <a:solidFill>
              <a:srgbClr val="E9EDEE"/>
            </a:solidFill>
          </a:ln>
        </p:spPr>
        <p:txBody>
          <a:bodyPr wrap="square" lIns="0" tIns="0" rIns="0" bIns="0" rtlCol="0"/>
          <a:lstStyle/>
          <a:p>
            <a:endParaRPr/>
          </a:p>
        </p:txBody>
      </p:sp>
      <p:grpSp>
        <p:nvGrpSpPr>
          <p:cNvPr id="3" name="object 3"/>
          <p:cNvGrpSpPr/>
          <p:nvPr/>
        </p:nvGrpSpPr>
        <p:grpSpPr>
          <a:xfrm>
            <a:off x="1552030" y="2457239"/>
            <a:ext cx="262890" cy="862330"/>
            <a:chOff x="1552030" y="2457239"/>
            <a:chExt cx="262890" cy="862330"/>
          </a:xfrm>
        </p:grpSpPr>
        <p:pic>
          <p:nvPicPr>
            <p:cNvPr id="4" name="object 4"/>
            <p:cNvPicPr/>
            <p:nvPr/>
          </p:nvPicPr>
          <p:blipFill>
            <a:blip r:embed="rId2" cstate="print"/>
            <a:stretch>
              <a:fillRect/>
            </a:stretch>
          </p:blipFill>
          <p:spPr>
            <a:xfrm>
              <a:off x="1552030" y="2457239"/>
              <a:ext cx="262889" cy="862307"/>
            </a:xfrm>
            <a:prstGeom prst="rect">
              <a:avLst/>
            </a:prstGeom>
          </p:spPr>
        </p:pic>
        <p:sp>
          <p:nvSpPr>
            <p:cNvPr id="5" name="object 5"/>
            <p:cNvSpPr/>
            <p:nvPr/>
          </p:nvSpPr>
          <p:spPr>
            <a:xfrm>
              <a:off x="1552575" y="2466974"/>
              <a:ext cx="200025" cy="790575"/>
            </a:xfrm>
            <a:custGeom>
              <a:avLst/>
              <a:gdLst/>
              <a:ahLst/>
              <a:cxnLst/>
              <a:rect l="l" t="t" r="r" b="b"/>
              <a:pathLst>
                <a:path w="200025" h="790575">
                  <a:moveTo>
                    <a:pt x="200025" y="0"/>
                  </a:moveTo>
                  <a:lnTo>
                    <a:pt x="95250" y="0"/>
                  </a:lnTo>
                  <a:lnTo>
                    <a:pt x="95250" y="361950"/>
                  </a:lnTo>
                  <a:lnTo>
                    <a:pt x="0" y="400050"/>
                  </a:lnTo>
                  <a:lnTo>
                    <a:pt x="95250" y="438150"/>
                  </a:lnTo>
                  <a:lnTo>
                    <a:pt x="95250" y="790575"/>
                  </a:lnTo>
                  <a:lnTo>
                    <a:pt x="200025" y="790575"/>
                  </a:lnTo>
                  <a:lnTo>
                    <a:pt x="200025" y="0"/>
                  </a:lnTo>
                  <a:close/>
                </a:path>
              </a:pathLst>
            </a:custGeom>
            <a:solidFill>
              <a:srgbClr val="EEC75C"/>
            </a:solidFill>
          </p:spPr>
          <p:txBody>
            <a:bodyPr wrap="square" lIns="0" tIns="0" rIns="0" bIns="0" rtlCol="0"/>
            <a:lstStyle/>
            <a:p>
              <a:endParaRPr/>
            </a:p>
          </p:txBody>
        </p:sp>
      </p:grpSp>
      <p:sp>
        <p:nvSpPr>
          <p:cNvPr id="6" name="object 6"/>
          <p:cNvSpPr/>
          <p:nvPr/>
        </p:nvSpPr>
        <p:spPr>
          <a:xfrm>
            <a:off x="723900" y="2600325"/>
            <a:ext cx="609600" cy="619125"/>
          </a:xfrm>
          <a:custGeom>
            <a:avLst/>
            <a:gdLst/>
            <a:ahLst/>
            <a:cxnLst/>
            <a:rect l="l" t="t" r="r" b="b"/>
            <a:pathLst>
              <a:path w="609600" h="619125">
                <a:moveTo>
                  <a:pt x="304800" y="0"/>
                </a:moveTo>
                <a:lnTo>
                  <a:pt x="259758" y="3355"/>
                </a:lnTo>
                <a:lnTo>
                  <a:pt x="216768" y="13103"/>
                </a:lnTo>
                <a:lnTo>
                  <a:pt x="176303" y="28763"/>
                </a:lnTo>
                <a:lnTo>
                  <a:pt x="138832" y="49859"/>
                </a:lnTo>
                <a:lnTo>
                  <a:pt x="104827" y="75911"/>
                </a:lnTo>
                <a:lnTo>
                  <a:pt x="74761" y="106440"/>
                </a:lnTo>
                <a:lnTo>
                  <a:pt x="49104" y="140968"/>
                </a:lnTo>
                <a:lnTo>
                  <a:pt x="28328" y="179017"/>
                </a:lnTo>
                <a:lnTo>
                  <a:pt x="12904" y="220107"/>
                </a:lnTo>
                <a:lnTo>
                  <a:pt x="3304" y="263761"/>
                </a:lnTo>
                <a:lnTo>
                  <a:pt x="0" y="309499"/>
                </a:lnTo>
                <a:lnTo>
                  <a:pt x="3304" y="355268"/>
                </a:lnTo>
                <a:lnTo>
                  <a:pt x="12904" y="398947"/>
                </a:lnTo>
                <a:lnTo>
                  <a:pt x="28328" y="440058"/>
                </a:lnTo>
                <a:lnTo>
                  <a:pt x="49104" y="478123"/>
                </a:lnTo>
                <a:lnTo>
                  <a:pt x="74761" y="512663"/>
                </a:lnTo>
                <a:lnTo>
                  <a:pt x="104827" y="543201"/>
                </a:lnTo>
                <a:lnTo>
                  <a:pt x="138832" y="569259"/>
                </a:lnTo>
                <a:lnTo>
                  <a:pt x="176303" y="590358"/>
                </a:lnTo>
                <a:lnTo>
                  <a:pt x="216768" y="606021"/>
                </a:lnTo>
                <a:lnTo>
                  <a:pt x="259758" y="615769"/>
                </a:lnTo>
                <a:lnTo>
                  <a:pt x="304800" y="619125"/>
                </a:lnTo>
                <a:lnTo>
                  <a:pt x="349841" y="615769"/>
                </a:lnTo>
                <a:lnTo>
                  <a:pt x="392831" y="606021"/>
                </a:lnTo>
                <a:lnTo>
                  <a:pt x="433296" y="590358"/>
                </a:lnTo>
                <a:lnTo>
                  <a:pt x="470767" y="569259"/>
                </a:lnTo>
                <a:lnTo>
                  <a:pt x="504772" y="543201"/>
                </a:lnTo>
                <a:lnTo>
                  <a:pt x="534838" y="512663"/>
                </a:lnTo>
                <a:lnTo>
                  <a:pt x="560495" y="478123"/>
                </a:lnTo>
                <a:lnTo>
                  <a:pt x="581271" y="440058"/>
                </a:lnTo>
                <a:lnTo>
                  <a:pt x="596695" y="398947"/>
                </a:lnTo>
                <a:lnTo>
                  <a:pt x="606295" y="355268"/>
                </a:lnTo>
                <a:lnTo>
                  <a:pt x="609600" y="309499"/>
                </a:lnTo>
                <a:lnTo>
                  <a:pt x="606295" y="263761"/>
                </a:lnTo>
                <a:lnTo>
                  <a:pt x="596695" y="220107"/>
                </a:lnTo>
                <a:lnTo>
                  <a:pt x="581271" y="179017"/>
                </a:lnTo>
                <a:lnTo>
                  <a:pt x="560495" y="140968"/>
                </a:lnTo>
                <a:lnTo>
                  <a:pt x="534838" y="106440"/>
                </a:lnTo>
                <a:lnTo>
                  <a:pt x="504772" y="75911"/>
                </a:lnTo>
                <a:lnTo>
                  <a:pt x="470767" y="49859"/>
                </a:lnTo>
                <a:lnTo>
                  <a:pt x="433296" y="28763"/>
                </a:lnTo>
                <a:lnTo>
                  <a:pt x="392831" y="13103"/>
                </a:lnTo>
                <a:lnTo>
                  <a:pt x="349841" y="3355"/>
                </a:lnTo>
                <a:lnTo>
                  <a:pt x="304800" y="0"/>
                </a:lnTo>
                <a:close/>
              </a:path>
            </a:pathLst>
          </a:custGeom>
          <a:solidFill>
            <a:srgbClr val="EEC75C"/>
          </a:solidFill>
        </p:spPr>
        <p:txBody>
          <a:bodyPr wrap="square" lIns="0" tIns="0" rIns="0" bIns="0" rtlCol="0"/>
          <a:lstStyle/>
          <a:p>
            <a:endParaRPr/>
          </a:p>
        </p:txBody>
      </p:sp>
      <p:sp>
        <p:nvSpPr>
          <p:cNvPr id="7" name="object 7"/>
          <p:cNvSpPr txBox="1"/>
          <p:nvPr/>
        </p:nvSpPr>
        <p:spPr>
          <a:xfrm>
            <a:off x="960119" y="2761932"/>
            <a:ext cx="141605" cy="300355"/>
          </a:xfrm>
          <a:prstGeom prst="rect">
            <a:avLst/>
          </a:prstGeom>
        </p:spPr>
        <p:txBody>
          <a:bodyPr vert="horz" wrap="square" lIns="0" tIns="12700" rIns="0" bIns="0" rtlCol="0">
            <a:spAutoFit/>
          </a:bodyPr>
          <a:lstStyle/>
          <a:p>
            <a:pPr marL="12700">
              <a:lnSpc>
                <a:spcPct val="100000"/>
              </a:lnSpc>
              <a:spcBef>
                <a:spcPts val="100"/>
              </a:spcBef>
            </a:pPr>
            <a:r>
              <a:rPr sz="1800" spc="-50" dirty="0">
                <a:solidFill>
                  <a:srgbClr val="FFFFFF"/>
                </a:solidFill>
                <a:latin typeface="Calibri"/>
                <a:cs typeface="Calibri"/>
              </a:rPr>
              <a:t>1</a:t>
            </a:r>
            <a:endParaRPr sz="1800">
              <a:latin typeface="Calibri"/>
              <a:cs typeface="Calibri"/>
            </a:endParaRPr>
          </a:p>
        </p:txBody>
      </p:sp>
      <p:grpSp>
        <p:nvGrpSpPr>
          <p:cNvPr id="8" name="object 8"/>
          <p:cNvGrpSpPr/>
          <p:nvPr/>
        </p:nvGrpSpPr>
        <p:grpSpPr>
          <a:xfrm>
            <a:off x="1619250" y="2428811"/>
            <a:ext cx="8930005" cy="919480"/>
            <a:chOff x="1619250" y="2428811"/>
            <a:chExt cx="8930005" cy="919480"/>
          </a:xfrm>
        </p:grpSpPr>
        <p:pic>
          <p:nvPicPr>
            <p:cNvPr id="9" name="object 9"/>
            <p:cNvPicPr/>
            <p:nvPr/>
          </p:nvPicPr>
          <p:blipFill>
            <a:blip r:embed="rId3" cstate="print"/>
            <a:stretch>
              <a:fillRect/>
            </a:stretch>
          </p:blipFill>
          <p:spPr>
            <a:xfrm>
              <a:off x="1714500" y="2428811"/>
              <a:ext cx="8834501" cy="919162"/>
            </a:xfrm>
            <a:prstGeom prst="rect">
              <a:avLst/>
            </a:prstGeom>
          </p:spPr>
        </p:pic>
        <p:pic>
          <p:nvPicPr>
            <p:cNvPr id="10" name="object 10"/>
            <p:cNvPicPr/>
            <p:nvPr/>
          </p:nvPicPr>
          <p:blipFill>
            <a:blip r:embed="rId4" cstate="print"/>
            <a:stretch>
              <a:fillRect/>
            </a:stretch>
          </p:blipFill>
          <p:spPr>
            <a:xfrm>
              <a:off x="1619250" y="2543111"/>
              <a:ext cx="2957576" cy="766762"/>
            </a:xfrm>
            <a:prstGeom prst="rect">
              <a:avLst/>
            </a:prstGeom>
          </p:spPr>
        </p:pic>
        <p:sp>
          <p:nvSpPr>
            <p:cNvPr id="11" name="object 11"/>
            <p:cNvSpPr/>
            <p:nvPr/>
          </p:nvSpPr>
          <p:spPr>
            <a:xfrm>
              <a:off x="1752600" y="2466974"/>
              <a:ext cx="8705850" cy="790575"/>
            </a:xfrm>
            <a:custGeom>
              <a:avLst/>
              <a:gdLst/>
              <a:ahLst/>
              <a:cxnLst/>
              <a:rect l="l" t="t" r="r" b="b"/>
              <a:pathLst>
                <a:path w="8705850" h="790575">
                  <a:moveTo>
                    <a:pt x="8705850" y="0"/>
                  </a:moveTo>
                  <a:lnTo>
                    <a:pt x="0" y="0"/>
                  </a:lnTo>
                  <a:lnTo>
                    <a:pt x="0" y="790575"/>
                  </a:lnTo>
                  <a:lnTo>
                    <a:pt x="8705850" y="790575"/>
                  </a:lnTo>
                  <a:lnTo>
                    <a:pt x="8705850" y="0"/>
                  </a:lnTo>
                  <a:close/>
                </a:path>
              </a:pathLst>
            </a:custGeom>
            <a:solidFill>
              <a:srgbClr val="F7F8F8"/>
            </a:solidFill>
          </p:spPr>
          <p:txBody>
            <a:bodyPr wrap="square" lIns="0" tIns="0" rIns="0" bIns="0" rtlCol="0"/>
            <a:lstStyle/>
            <a:p>
              <a:endParaRPr/>
            </a:p>
          </p:txBody>
        </p:sp>
      </p:grpSp>
      <p:sp>
        <p:nvSpPr>
          <p:cNvPr id="12" name="object 12"/>
          <p:cNvSpPr txBox="1"/>
          <p:nvPr/>
        </p:nvSpPr>
        <p:spPr>
          <a:xfrm>
            <a:off x="1647825" y="2657792"/>
            <a:ext cx="8810625" cy="391795"/>
          </a:xfrm>
          <a:prstGeom prst="rect">
            <a:avLst/>
          </a:prstGeom>
        </p:spPr>
        <p:txBody>
          <a:bodyPr vert="horz" wrap="square" lIns="0" tIns="12700" rIns="0" bIns="0" rtlCol="0">
            <a:spAutoFit/>
          </a:bodyPr>
          <a:lstStyle/>
          <a:p>
            <a:pPr marL="197485">
              <a:lnSpc>
                <a:spcPct val="100000"/>
              </a:lnSpc>
              <a:spcBef>
                <a:spcPts val="100"/>
              </a:spcBef>
            </a:pPr>
            <a:r>
              <a:rPr sz="2400" dirty="0">
                <a:solidFill>
                  <a:srgbClr val="404040"/>
                </a:solidFill>
                <a:latin typeface="Segoe UI Semilight"/>
                <a:cs typeface="Segoe UI Semilight"/>
              </a:rPr>
              <a:t>Spectral</a:t>
            </a:r>
            <a:r>
              <a:rPr sz="2400" spc="-40" dirty="0">
                <a:solidFill>
                  <a:srgbClr val="404040"/>
                </a:solidFill>
                <a:latin typeface="Segoe UI Semilight"/>
                <a:cs typeface="Segoe UI Semilight"/>
              </a:rPr>
              <a:t> </a:t>
            </a:r>
            <a:r>
              <a:rPr sz="2400" spc="-10" dirty="0">
                <a:solidFill>
                  <a:srgbClr val="404040"/>
                </a:solidFill>
                <a:latin typeface="Segoe UI Semilight"/>
                <a:cs typeface="Segoe UI Semilight"/>
              </a:rPr>
              <a:t>signatures</a:t>
            </a:r>
            <a:endParaRPr sz="2400">
              <a:latin typeface="Segoe UI Semilight"/>
              <a:cs typeface="Segoe UI Semilight"/>
            </a:endParaRPr>
          </a:p>
        </p:txBody>
      </p:sp>
      <p:grpSp>
        <p:nvGrpSpPr>
          <p:cNvPr id="13" name="object 13"/>
          <p:cNvGrpSpPr/>
          <p:nvPr/>
        </p:nvGrpSpPr>
        <p:grpSpPr>
          <a:xfrm>
            <a:off x="609600" y="466725"/>
            <a:ext cx="933450" cy="942975"/>
            <a:chOff x="609600" y="466725"/>
            <a:chExt cx="933450" cy="942975"/>
          </a:xfrm>
        </p:grpSpPr>
        <p:sp>
          <p:nvSpPr>
            <p:cNvPr id="14" name="object 14"/>
            <p:cNvSpPr/>
            <p:nvPr/>
          </p:nvSpPr>
          <p:spPr>
            <a:xfrm>
              <a:off x="628650" y="485775"/>
              <a:ext cx="895350" cy="904875"/>
            </a:xfrm>
            <a:custGeom>
              <a:avLst/>
              <a:gdLst/>
              <a:ahLst/>
              <a:cxnLst/>
              <a:rect l="l" t="t" r="r" b="b"/>
              <a:pathLst>
                <a:path w="895350" h="904875">
                  <a:moveTo>
                    <a:pt x="447675" y="0"/>
                  </a:moveTo>
                  <a:lnTo>
                    <a:pt x="398895" y="2654"/>
                  </a:lnTo>
                  <a:lnTo>
                    <a:pt x="351638" y="10435"/>
                  </a:lnTo>
                  <a:lnTo>
                    <a:pt x="306175" y="23065"/>
                  </a:lnTo>
                  <a:lnTo>
                    <a:pt x="262779" y="40268"/>
                  </a:lnTo>
                  <a:lnTo>
                    <a:pt x="221725" y="61769"/>
                  </a:lnTo>
                  <a:lnTo>
                    <a:pt x="183284" y="87290"/>
                  </a:lnTo>
                  <a:lnTo>
                    <a:pt x="147730" y="116557"/>
                  </a:lnTo>
                  <a:lnTo>
                    <a:pt x="115336" y="149292"/>
                  </a:lnTo>
                  <a:lnTo>
                    <a:pt x="86375" y="185220"/>
                  </a:lnTo>
                  <a:lnTo>
                    <a:pt x="61120" y="224065"/>
                  </a:lnTo>
                  <a:lnTo>
                    <a:pt x="39845" y="265550"/>
                  </a:lnTo>
                  <a:lnTo>
                    <a:pt x="22822" y="309400"/>
                  </a:lnTo>
                  <a:lnTo>
                    <a:pt x="10325" y="355338"/>
                  </a:lnTo>
                  <a:lnTo>
                    <a:pt x="2626" y="403088"/>
                  </a:lnTo>
                  <a:lnTo>
                    <a:pt x="0" y="452374"/>
                  </a:lnTo>
                  <a:lnTo>
                    <a:pt x="2626" y="501683"/>
                  </a:lnTo>
                  <a:lnTo>
                    <a:pt x="10325" y="549454"/>
                  </a:lnTo>
                  <a:lnTo>
                    <a:pt x="22822" y="595409"/>
                  </a:lnTo>
                  <a:lnTo>
                    <a:pt x="39845" y="639274"/>
                  </a:lnTo>
                  <a:lnTo>
                    <a:pt x="61120" y="680771"/>
                  </a:lnTo>
                  <a:lnTo>
                    <a:pt x="86375" y="719626"/>
                  </a:lnTo>
                  <a:lnTo>
                    <a:pt x="115336" y="755563"/>
                  </a:lnTo>
                  <a:lnTo>
                    <a:pt x="147730" y="788304"/>
                  </a:lnTo>
                  <a:lnTo>
                    <a:pt x="183284" y="817576"/>
                  </a:lnTo>
                  <a:lnTo>
                    <a:pt x="221725" y="843101"/>
                  </a:lnTo>
                  <a:lnTo>
                    <a:pt x="262779" y="864604"/>
                  </a:lnTo>
                  <a:lnTo>
                    <a:pt x="306175" y="881808"/>
                  </a:lnTo>
                  <a:lnTo>
                    <a:pt x="351638" y="894439"/>
                  </a:lnTo>
                  <a:lnTo>
                    <a:pt x="398895" y="902220"/>
                  </a:lnTo>
                  <a:lnTo>
                    <a:pt x="447675" y="904875"/>
                  </a:lnTo>
                  <a:lnTo>
                    <a:pt x="496458" y="902220"/>
                  </a:lnTo>
                  <a:lnTo>
                    <a:pt x="543719" y="894439"/>
                  </a:lnTo>
                  <a:lnTo>
                    <a:pt x="589184" y="881808"/>
                  </a:lnTo>
                  <a:lnTo>
                    <a:pt x="632581" y="864604"/>
                  </a:lnTo>
                  <a:lnTo>
                    <a:pt x="673636" y="843101"/>
                  </a:lnTo>
                  <a:lnTo>
                    <a:pt x="712076" y="817576"/>
                  </a:lnTo>
                  <a:lnTo>
                    <a:pt x="747629" y="788304"/>
                  </a:lnTo>
                  <a:lnTo>
                    <a:pt x="780022" y="755563"/>
                  </a:lnTo>
                  <a:lnTo>
                    <a:pt x="808981" y="719626"/>
                  </a:lnTo>
                  <a:lnTo>
                    <a:pt x="834234" y="680771"/>
                  </a:lnTo>
                  <a:lnTo>
                    <a:pt x="855508" y="639274"/>
                  </a:lnTo>
                  <a:lnTo>
                    <a:pt x="872529" y="595409"/>
                  </a:lnTo>
                  <a:lnTo>
                    <a:pt x="885025" y="549454"/>
                  </a:lnTo>
                  <a:lnTo>
                    <a:pt x="892723" y="501683"/>
                  </a:lnTo>
                  <a:lnTo>
                    <a:pt x="895350" y="452374"/>
                  </a:lnTo>
                  <a:lnTo>
                    <a:pt x="892723" y="403088"/>
                  </a:lnTo>
                  <a:lnTo>
                    <a:pt x="885025" y="355338"/>
                  </a:lnTo>
                  <a:lnTo>
                    <a:pt x="872529" y="309400"/>
                  </a:lnTo>
                  <a:lnTo>
                    <a:pt x="855508" y="265550"/>
                  </a:lnTo>
                  <a:lnTo>
                    <a:pt x="834234" y="224065"/>
                  </a:lnTo>
                  <a:lnTo>
                    <a:pt x="808981" y="185220"/>
                  </a:lnTo>
                  <a:lnTo>
                    <a:pt x="780022" y="149292"/>
                  </a:lnTo>
                  <a:lnTo>
                    <a:pt x="747629" y="116557"/>
                  </a:lnTo>
                  <a:lnTo>
                    <a:pt x="712076" y="87290"/>
                  </a:lnTo>
                  <a:lnTo>
                    <a:pt x="673636" y="61769"/>
                  </a:lnTo>
                  <a:lnTo>
                    <a:pt x="632581" y="40268"/>
                  </a:lnTo>
                  <a:lnTo>
                    <a:pt x="589184" y="23065"/>
                  </a:lnTo>
                  <a:lnTo>
                    <a:pt x="543719" y="10435"/>
                  </a:lnTo>
                  <a:lnTo>
                    <a:pt x="496458" y="2654"/>
                  </a:lnTo>
                  <a:lnTo>
                    <a:pt x="447675" y="0"/>
                  </a:lnTo>
                  <a:close/>
                </a:path>
              </a:pathLst>
            </a:custGeom>
            <a:solidFill>
              <a:srgbClr val="FFFFFF"/>
            </a:solidFill>
          </p:spPr>
          <p:txBody>
            <a:bodyPr wrap="square" lIns="0" tIns="0" rIns="0" bIns="0" rtlCol="0"/>
            <a:lstStyle/>
            <a:p>
              <a:endParaRPr/>
            </a:p>
          </p:txBody>
        </p:sp>
        <p:sp>
          <p:nvSpPr>
            <p:cNvPr id="15" name="object 15"/>
            <p:cNvSpPr/>
            <p:nvPr/>
          </p:nvSpPr>
          <p:spPr>
            <a:xfrm>
              <a:off x="628650" y="485775"/>
              <a:ext cx="895350" cy="904875"/>
            </a:xfrm>
            <a:custGeom>
              <a:avLst/>
              <a:gdLst/>
              <a:ahLst/>
              <a:cxnLst/>
              <a:rect l="l" t="t" r="r" b="b"/>
              <a:pathLst>
                <a:path w="895350" h="904875">
                  <a:moveTo>
                    <a:pt x="0" y="452374"/>
                  </a:moveTo>
                  <a:lnTo>
                    <a:pt x="2626" y="403088"/>
                  </a:lnTo>
                  <a:lnTo>
                    <a:pt x="10325" y="355338"/>
                  </a:lnTo>
                  <a:lnTo>
                    <a:pt x="22822" y="309400"/>
                  </a:lnTo>
                  <a:lnTo>
                    <a:pt x="39845" y="265550"/>
                  </a:lnTo>
                  <a:lnTo>
                    <a:pt x="61120" y="224065"/>
                  </a:lnTo>
                  <a:lnTo>
                    <a:pt x="86375" y="185220"/>
                  </a:lnTo>
                  <a:lnTo>
                    <a:pt x="115336" y="149292"/>
                  </a:lnTo>
                  <a:lnTo>
                    <a:pt x="147730" y="116557"/>
                  </a:lnTo>
                  <a:lnTo>
                    <a:pt x="183284" y="87290"/>
                  </a:lnTo>
                  <a:lnTo>
                    <a:pt x="221725" y="61769"/>
                  </a:lnTo>
                  <a:lnTo>
                    <a:pt x="262779" y="40268"/>
                  </a:lnTo>
                  <a:lnTo>
                    <a:pt x="306175" y="23065"/>
                  </a:lnTo>
                  <a:lnTo>
                    <a:pt x="351638" y="10435"/>
                  </a:lnTo>
                  <a:lnTo>
                    <a:pt x="398895" y="2654"/>
                  </a:lnTo>
                  <a:lnTo>
                    <a:pt x="447675" y="0"/>
                  </a:lnTo>
                  <a:lnTo>
                    <a:pt x="496458" y="2654"/>
                  </a:lnTo>
                  <a:lnTo>
                    <a:pt x="543719" y="10435"/>
                  </a:lnTo>
                  <a:lnTo>
                    <a:pt x="589184" y="23065"/>
                  </a:lnTo>
                  <a:lnTo>
                    <a:pt x="632581" y="40268"/>
                  </a:lnTo>
                  <a:lnTo>
                    <a:pt x="673636" y="61769"/>
                  </a:lnTo>
                  <a:lnTo>
                    <a:pt x="712076" y="87290"/>
                  </a:lnTo>
                  <a:lnTo>
                    <a:pt x="747629" y="116557"/>
                  </a:lnTo>
                  <a:lnTo>
                    <a:pt x="780022" y="149292"/>
                  </a:lnTo>
                  <a:lnTo>
                    <a:pt x="808981" y="185220"/>
                  </a:lnTo>
                  <a:lnTo>
                    <a:pt x="834234" y="224065"/>
                  </a:lnTo>
                  <a:lnTo>
                    <a:pt x="855508" y="265550"/>
                  </a:lnTo>
                  <a:lnTo>
                    <a:pt x="872529" y="309400"/>
                  </a:lnTo>
                  <a:lnTo>
                    <a:pt x="885025" y="355338"/>
                  </a:lnTo>
                  <a:lnTo>
                    <a:pt x="892723" y="403088"/>
                  </a:lnTo>
                  <a:lnTo>
                    <a:pt x="895350" y="452374"/>
                  </a:lnTo>
                  <a:lnTo>
                    <a:pt x="892723" y="501683"/>
                  </a:lnTo>
                  <a:lnTo>
                    <a:pt x="885025" y="549454"/>
                  </a:lnTo>
                  <a:lnTo>
                    <a:pt x="872529" y="595409"/>
                  </a:lnTo>
                  <a:lnTo>
                    <a:pt x="855508" y="639274"/>
                  </a:lnTo>
                  <a:lnTo>
                    <a:pt x="834234" y="680771"/>
                  </a:lnTo>
                  <a:lnTo>
                    <a:pt x="808981" y="719626"/>
                  </a:lnTo>
                  <a:lnTo>
                    <a:pt x="780022" y="755563"/>
                  </a:lnTo>
                  <a:lnTo>
                    <a:pt x="747629" y="788304"/>
                  </a:lnTo>
                  <a:lnTo>
                    <a:pt x="712076" y="817576"/>
                  </a:lnTo>
                  <a:lnTo>
                    <a:pt x="673636" y="843101"/>
                  </a:lnTo>
                  <a:lnTo>
                    <a:pt x="632581" y="864604"/>
                  </a:lnTo>
                  <a:lnTo>
                    <a:pt x="589184" y="881808"/>
                  </a:lnTo>
                  <a:lnTo>
                    <a:pt x="543719" y="894439"/>
                  </a:lnTo>
                  <a:lnTo>
                    <a:pt x="496458" y="902220"/>
                  </a:lnTo>
                  <a:lnTo>
                    <a:pt x="447675" y="904875"/>
                  </a:lnTo>
                  <a:lnTo>
                    <a:pt x="398895" y="902220"/>
                  </a:lnTo>
                  <a:lnTo>
                    <a:pt x="351638" y="894439"/>
                  </a:lnTo>
                  <a:lnTo>
                    <a:pt x="306175" y="881808"/>
                  </a:lnTo>
                  <a:lnTo>
                    <a:pt x="262779" y="864604"/>
                  </a:lnTo>
                  <a:lnTo>
                    <a:pt x="221725" y="843101"/>
                  </a:lnTo>
                  <a:lnTo>
                    <a:pt x="183284" y="817576"/>
                  </a:lnTo>
                  <a:lnTo>
                    <a:pt x="147730" y="788304"/>
                  </a:lnTo>
                  <a:lnTo>
                    <a:pt x="115336" y="755563"/>
                  </a:lnTo>
                  <a:lnTo>
                    <a:pt x="86375" y="719626"/>
                  </a:lnTo>
                  <a:lnTo>
                    <a:pt x="61120" y="680771"/>
                  </a:lnTo>
                  <a:lnTo>
                    <a:pt x="39845" y="639274"/>
                  </a:lnTo>
                  <a:lnTo>
                    <a:pt x="22822" y="595409"/>
                  </a:lnTo>
                  <a:lnTo>
                    <a:pt x="10325" y="549454"/>
                  </a:lnTo>
                  <a:lnTo>
                    <a:pt x="2626" y="501683"/>
                  </a:lnTo>
                  <a:lnTo>
                    <a:pt x="0" y="452374"/>
                  </a:lnTo>
                  <a:close/>
                </a:path>
              </a:pathLst>
            </a:custGeom>
            <a:ln w="38100">
              <a:solidFill>
                <a:srgbClr val="EAECED"/>
              </a:solidFill>
            </a:ln>
          </p:spPr>
          <p:txBody>
            <a:bodyPr wrap="square" lIns="0" tIns="0" rIns="0" bIns="0" rtlCol="0"/>
            <a:lstStyle/>
            <a:p>
              <a:endParaRPr/>
            </a:p>
          </p:txBody>
        </p:sp>
        <p:pic>
          <p:nvPicPr>
            <p:cNvPr id="16" name="object 16"/>
            <p:cNvPicPr/>
            <p:nvPr/>
          </p:nvPicPr>
          <p:blipFill>
            <a:blip r:embed="rId5" cstate="print"/>
            <a:stretch>
              <a:fillRect/>
            </a:stretch>
          </p:blipFill>
          <p:spPr>
            <a:xfrm>
              <a:off x="695325" y="590550"/>
              <a:ext cx="752475" cy="742950"/>
            </a:xfrm>
            <a:prstGeom prst="rect">
              <a:avLst/>
            </a:prstGeom>
          </p:spPr>
        </p:pic>
      </p:grpSp>
      <p:sp>
        <p:nvSpPr>
          <p:cNvPr id="17" name="object 17"/>
          <p:cNvSpPr txBox="1">
            <a:spLocks noGrp="1"/>
          </p:cNvSpPr>
          <p:nvPr>
            <p:ph type="title"/>
          </p:nvPr>
        </p:nvSpPr>
        <p:spPr>
          <a:xfrm>
            <a:off x="1907920" y="612774"/>
            <a:ext cx="6711315" cy="575310"/>
          </a:xfrm>
          <a:prstGeom prst="rect">
            <a:avLst/>
          </a:prstGeom>
        </p:spPr>
        <p:txBody>
          <a:bodyPr vert="horz" wrap="square" lIns="0" tIns="13335" rIns="0" bIns="0" rtlCol="0">
            <a:spAutoFit/>
          </a:bodyPr>
          <a:lstStyle/>
          <a:p>
            <a:pPr marL="12700">
              <a:lnSpc>
                <a:spcPct val="100000"/>
              </a:lnSpc>
              <a:spcBef>
                <a:spcPts val="105"/>
              </a:spcBef>
            </a:pPr>
            <a:r>
              <a:rPr sz="3600" spc="170" dirty="0">
                <a:solidFill>
                  <a:srgbClr val="164D9B"/>
                </a:solidFill>
                <a:latin typeface="Segoe UI Semilight"/>
                <a:cs typeface="Segoe UI Semilight"/>
              </a:rPr>
              <a:t>CONTENT</a:t>
            </a:r>
            <a:r>
              <a:rPr sz="3600" spc="300" dirty="0">
                <a:solidFill>
                  <a:srgbClr val="164D9B"/>
                </a:solidFill>
                <a:latin typeface="Segoe UI Semilight"/>
                <a:cs typeface="Segoe UI Semilight"/>
              </a:rPr>
              <a:t> </a:t>
            </a:r>
            <a:r>
              <a:rPr sz="3600" spc="95" dirty="0">
                <a:solidFill>
                  <a:srgbClr val="164D9B"/>
                </a:solidFill>
                <a:latin typeface="Segoe UI Semilight"/>
                <a:cs typeface="Segoe UI Semilight"/>
              </a:rPr>
              <a:t>OF</a:t>
            </a:r>
            <a:r>
              <a:rPr sz="3600" spc="380" dirty="0">
                <a:solidFill>
                  <a:srgbClr val="164D9B"/>
                </a:solidFill>
                <a:latin typeface="Segoe UI Semilight"/>
                <a:cs typeface="Segoe UI Semilight"/>
              </a:rPr>
              <a:t> </a:t>
            </a:r>
            <a:r>
              <a:rPr sz="3600" spc="155" dirty="0">
                <a:solidFill>
                  <a:srgbClr val="164D9B"/>
                </a:solidFill>
                <a:latin typeface="Segoe UI Semilight"/>
                <a:cs typeface="Segoe UI Semilight"/>
              </a:rPr>
              <a:t>THIS</a:t>
            </a:r>
            <a:r>
              <a:rPr sz="3600" spc="315" dirty="0">
                <a:solidFill>
                  <a:srgbClr val="164D9B"/>
                </a:solidFill>
                <a:latin typeface="Segoe UI Semilight"/>
                <a:cs typeface="Segoe UI Semilight"/>
              </a:rPr>
              <a:t> </a:t>
            </a:r>
            <a:r>
              <a:rPr sz="3600" spc="170" dirty="0">
                <a:solidFill>
                  <a:srgbClr val="164D9B"/>
                </a:solidFill>
                <a:latin typeface="Segoe UI Semilight"/>
                <a:cs typeface="Segoe UI Semilight"/>
              </a:rPr>
              <a:t>PRACTICAL</a:t>
            </a:r>
            <a:endParaRPr sz="3600">
              <a:latin typeface="Segoe UI Semilight"/>
              <a:cs typeface="Segoe UI Semilight"/>
            </a:endParaRPr>
          </a:p>
        </p:txBody>
      </p:sp>
      <p:grpSp>
        <p:nvGrpSpPr>
          <p:cNvPr id="18" name="object 18"/>
          <p:cNvGrpSpPr/>
          <p:nvPr/>
        </p:nvGrpSpPr>
        <p:grpSpPr>
          <a:xfrm>
            <a:off x="1552030" y="3819461"/>
            <a:ext cx="9083040" cy="1090930"/>
            <a:chOff x="1552030" y="3819461"/>
            <a:chExt cx="9083040" cy="1090930"/>
          </a:xfrm>
        </p:grpSpPr>
        <p:pic>
          <p:nvPicPr>
            <p:cNvPr id="19" name="object 19"/>
            <p:cNvPicPr/>
            <p:nvPr/>
          </p:nvPicPr>
          <p:blipFill>
            <a:blip r:embed="rId6" cstate="print"/>
            <a:stretch>
              <a:fillRect/>
            </a:stretch>
          </p:blipFill>
          <p:spPr>
            <a:xfrm>
              <a:off x="1552030" y="3847912"/>
              <a:ext cx="262889" cy="1033710"/>
            </a:xfrm>
            <a:prstGeom prst="rect">
              <a:avLst/>
            </a:prstGeom>
          </p:spPr>
        </p:pic>
        <p:sp>
          <p:nvSpPr>
            <p:cNvPr id="20" name="object 20"/>
            <p:cNvSpPr/>
            <p:nvPr/>
          </p:nvSpPr>
          <p:spPr>
            <a:xfrm>
              <a:off x="1552575" y="3857624"/>
              <a:ext cx="200025" cy="962025"/>
            </a:xfrm>
            <a:custGeom>
              <a:avLst/>
              <a:gdLst/>
              <a:ahLst/>
              <a:cxnLst/>
              <a:rect l="l" t="t" r="r" b="b"/>
              <a:pathLst>
                <a:path w="200025" h="962025">
                  <a:moveTo>
                    <a:pt x="200025" y="0"/>
                  </a:moveTo>
                  <a:lnTo>
                    <a:pt x="95250" y="0"/>
                  </a:lnTo>
                  <a:lnTo>
                    <a:pt x="95250" y="434975"/>
                  </a:lnTo>
                  <a:lnTo>
                    <a:pt x="0" y="485775"/>
                  </a:lnTo>
                  <a:lnTo>
                    <a:pt x="95250" y="536575"/>
                  </a:lnTo>
                  <a:lnTo>
                    <a:pt x="95250" y="962025"/>
                  </a:lnTo>
                  <a:lnTo>
                    <a:pt x="200025" y="962025"/>
                  </a:lnTo>
                  <a:lnTo>
                    <a:pt x="200025" y="0"/>
                  </a:lnTo>
                  <a:close/>
                </a:path>
              </a:pathLst>
            </a:custGeom>
            <a:solidFill>
              <a:srgbClr val="3CB39D"/>
            </a:solidFill>
          </p:spPr>
          <p:txBody>
            <a:bodyPr wrap="square" lIns="0" tIns="0" rIns="0" bIns="0" rtlCol="0"/>
            <a:lstStyle/>
            <a:p>
              <a:endParaRPr/>
            </a:p>
          </p:txBody>
        </p:sp>
        <p:pic>
          <p:nvPicPr>
            <p:cNvPr id="21" name="object 21"/>
            <p:cNvPicPr/>
            <p:nvPr/>
          </p:nvPicPr>
          <p:blipFill>
            <a:blip r:embed="rId7" cstate="print"/>
            <a:stretch>
              <a:fillRect/>
            </a:stretch>
          </p:blipFill>
          <p:spPr>
            <a:xfrm>
              <a:off x="1714500" y="3819461"/>
              <a:ext cx="8920226" cy="1090612"/>
            </a:xfrm>
            <a:prstGeom prst="rect">
              <a:avLst/>
            </a:prstGeom>
          </p:spPr>
        </p:pic>
        <p:pic>
          <p:nvPicPr>
            <p:cNvPr id="22" name="object 22"/>
            <p:cNvPicPr/>
            <p:nvPr/>
          </p:nvPicPr>
          <p:blipFill>
            <a:blip r:embed="rId8" cstate="print"/>
            <a:stretch>
              <a:fillRect/>
            </a:stretch>
          </p:blipFill>
          <p:spPr>
            <a:xfrm>
              <a:off x="1619250" y="4019486"/>
              <a:ext cx="2995676" cy="766762"/>
            </a:xfrm>
            <a:prstGeom prst="rect">
              <a:avLst/>
            </a:prstGeom>
          </p:spPr>
        </p:pic>
        <p:sp>
          <p:nvSpPr>
            <p:cNvPr id="23" name="object 23"/>
            <p:cNvSpPr/>
            <p:nvPr/>
          </p:nvSpPr>
          <p:spPr>
            <a:xfrm>
              <a:off x="1752600" y="3857624"/>
              <a:ext cx="8791575" cy="962025"/>
            </a:xfrm>
            <a:custGeom>
              <a:avLst/>
              <a:gdLst/>
              <a:ahLst/>
              <a:cxnLst/>
              <a:rect l="l" t="t" r="r" b="b"/>
              <a:pathLst>
                <a:path w="8791575" h="962025">
                  <a:moveTo>
                    <a:pt x="8791575" y="0"/>
                  </a:moveTo>
                  <a:lnTo>
                    <a:pt x="0" y="0"/>
                  </a:lnTo>
                  <a:lnTo>
                    <a:pt x="0" y="962025"/>
                  </a:lnTo>
                  <a:lnTo>
                    <a:pt x="8791575" y="962025"/>
                  </a:lnTo>
                  <a:lnTo>
                    <a:pt x="8791575" y="0"/>
                  </a:lnTo>
                  <a:close/>
                </a:path>
              </a:pathLst>
            </a:custGeom>
            <a:solidFill>
              <a:srgbClr val="F7F8F8"/>
            </a:solidFill>
          </p:spPr>
          <p:txBody>
            <a:bodyPr wrap="square" lIns="0" tIns="0" rIns="0" bIns="0" rtlCol="0"/>
            <a:lstStyle/>
            <a:p>
              <a:endParaRPr/>
            </a:p>
          </p:txBody>
        </p:sp>
      </p:grpSp>
      <p:sp>
        <p:nvSpPr>
          <p:cNvPr id="24" name="object 24"/>
          <p:cNvSpPr/>
          <p:nvPr/>
        </p:nvSpPr>
        <p:spPr>
          <a:xfrm>
            <a:off x="723900" y="4048125"/>
            <a:ext cx="609600" cy="609600"/>
          </a:xfrm>
          <a:custGeom>
            <a:avLst/>
            <a:gdLst/>
            <a:ahLst/>
            <a:cxnLst/>
            <a:rect l="l" t="t" r="r" b="b"/>
            <a:pathLst>
              <a:path w="609600" h="609600">
                <a:moveTo>
                  <a:pt x="304800" y="0"/>
                </a:moveTo>
                <a:lnTo>
                  <a:pt x="255359" y="3990"/>
                </a:lnTo>
                <a:lnTo>
                  <a:pt x="208458" y="15544"/>
                </a:lnTo>
                <a:lnTo>
                  <a:pt x="164725" y="34032"/>
                </a:lnTo>
                <a:lnTo>
                  <a:pt x="124788" y="58826"/>
                </a:lnTo>
                <a:lnTo>
                  <a:pt x="89273" y="89296"/>
                </a:lnTo>
                <a:lnTo>
                  <a:pt x="58808" y="124815"/>
                </a:lnTo>
                <a:lnTo>
                  <a:pt x="34020" y="164753"/>
                </a:lnTo>
                <a:lnTo>
                  <a:pt x="15538" y="208483"/>
                </a:lnTo>
                <a:lnTo>
                  <a:pt x="3989" y="255374"/>
                </a:lnTo>
                <a:lnTo>
                  <a:pt x="0" y="304800"/>
                </a:lnTo>
                <a:lnTo>
                  <a:pt x="3989" y="354225"/>
                </a:lnTo>
                <a:lnTo>
                  <a:pt x="15538" y="401116"/>
                </a:lnTo>
                <a:lnTo>
                  <a:pt x="34020" y="444846"/>
                </a:lnTo>
                <a:lnTo>
                  <a:pt x="58808" y="484784"/>
                </a:lnTo>
                <a:lnTo>
                  <a:pt x="89273" y="520303"/>
                </a:lnTo>
                <a:lnTo>
                  <a:pt x="124788" y="550773"/>
                </a:lnTo>
                <a:lnTo>
                  <a:pt x="164725" y="575567"/>
                </a:lnTo>
                <a:lnTo>
                  <a:pt x="208458" y="594055"/>
                </a:lnTo>
                <a:lnTo>
                  <a:pt x="255359" y="605609"/>
                </a:lnTo>
                <a:lnTo>
                  <a:pt x="304800" y="609600"/>
                </a:lnTo>
                <a:lnTo>
                  <a:pt x="354240" y="605609"/>
                </a:lnTo>
                <a:lnTo>
                  <a:pt x="401141" y="594055"/>
                </a:lnTo>
                <a:lnTo>
                  <a:pt x="444874" y="575567"/>
                </a:lnTo>
                <a:lnTo>
                  <a:pt x="484811" y="550773"/>
                </a:lnTo>
                <a:lnTo>
                  <a:pt x="520326" y="520303"/>
                </a:lnTo>
                <a:lnTo>
                  <a:pt x="550791" y="484784"/>
                </a:lnTo>
                <a:lnTo>
                  <a:pt x="575579" y="444846"/>
                </a:lnTo>
                <a:lnTo>
                  <a:pt x="594061" y="401116"/>
                </a:lnTo>
                <a:lnTo>
                  <a:pt x="605610" y="354225"/>
                </a:lnTo>
                <a:lnTo>
                  <a:pt x="609600" y="304800"/>
                </a:lnTo>
                <a:lnTo>
                  <a:pt x="605610" y="255374"/>
                </a:lnTo>
                <a:lnTo>
                  <a:pt x="594061" y="208483"/>
                </a:lnTo>
                <a:lnTo>
                  <a:pt x="575579" y="164753"/>
                </a:lnTo>
                <a:lnTo>
                  <a:pt x="550791" y="124815"/>
                </a:lnTo>
                <a:lnTo>
                  <a:pt x="520326" y="89296"/>
                </a:lnTo>
                <a:lnTo>
                  <a:pt x="484811" y="58826"/>
                </a:lnTo>
                <a:lnTo>
                  <a:pt x="444874" y="34032"/>
                </a:lnTo>
                <a:lnTo>
                  <a:pt x="401141" y="15544"/>
                </a:lnTo>
                <a:lnTo>
                  <a:pt x="354240" y="3990"/>
                </a:lnTo>
                <a:lnTo>
                  <a:pt x="304800" y="0"/>
                </a:lnTo>
                <a:close/>
              </a:path>
            </a:pathLst>
          </a:custGeom>
          <a:solidFill>
            <a:srgbClr val="3CB39D"/>
          </a:solidFill>
        </p:spPr>
        <p:txBody>
          <a:bodyPr wrap="square" lIns="0" tIns="0" rIns="0" bIns="0" rtlCol="0"/>
          <a:lstStyle/>
          <a:p>
            <a:endParaRPr/>
          </a:p>
        </p:txBody>
      </p:sp>
      <p:sp>
        <p:nvSpPr>
          <p:cNvPr id="25" name="object 25"/>
          <p:cNvSpPr txBox="1"/>
          <p:nvPr/>
        </p:nvSpPr>
        <p:spPr>
          <a:xfrm>
            <a:off x="960119" y="4208462"/>
            <a:ext cx="141605" cy="300355"/>
          </a:xfrm>
          <a:prstGeom prst="rect">
            <a:avLst/>
          </a:prstGeom>
        </p:spPr>
        <p:txBody>
          <a:bodyPr vert="horz" wrap="square" lIns="0" tIns="12700" rIns="0" bIns="0" rtlCol="0">
            <a:spAutoFit/>
          </a:bodyPr>
          <a:lstStyle/>
          <a:p>
            <a:pPr marL="12700">
              <a:lnSpc>
                <a:spcPct val="100000"/>
              </a:lnSpc>
              <a:spcBef>
                <a:spcPts val="100"/>
              </a:spcBef>
            </a:pPr>
            <a:r>
              <a:rPr sz="1800" spc="-50" dirty="0">
                <a:solidFill>
                  <a:srgbClr val="FFFFFF"/>
                </a:solidFill>
                <a:latin typeface="Calibri"/>
                <a:cs typeface="Calibri"/>
              </a:rPr>
              <a:t>2</a:t>
            </a:r>
            <a:endParaRPr sz="1800">
              <a:latin typeface="Calibri"/>
              <a:cs typeface="Calibri"/>
            </a:endParaRPr>
          </a:p>
        </p:txBody>
      </p:sp>
      <p:sp>
        <p:nvSpPr>
          <p:cNvPr id="26" name="object 26"/>
          <p:cNvSpPr txBox="1"/>
          <p:nvPr/>
        </p:nvSpPr>
        <p:spPr>
          <a:xfrm>
            <a:off x="1647825" y="4136961"/>
            <a:ext cx="8896350" cy="391795"/>
          </a:xfrm>
          <a:prstGeom prst="rect">
            <a:avLst/>
          </a:prstGeom>
        </p:spPr>
        <p:txBody>
          <a:bodyPr vert="horz" wrap="square" lIns="0" tIns="12700" rIns="0" bIns="0" rtlCol="0">
            <a:spAutoFit/>
          </a:bodyPr>
          <a:lstStyle/>
          <a:p>
            <a:pPr marL="197485">
              <a:lnSpc>
                <a:spcPct val="100000"/>
              </a:lnSpc>
              <a:spcBef>
                <a:spcPts val="100"/>
              </a:spcBef>
            </a:pPr>
            <a:r>
              <a:rPr sz="2400" dirty="0">
                <a:solidFill>
                  <a:srgbClr val="404040"/>
                </a:solidFill>
                <a:latin typeface="Segoe UI Semilight"/>
                <a:cs typeface="Segoe UI Semilight"/>
              </a:rPr>
              <a:t>Image</a:t>
            </a:r>
            <a:r>
              <a:rPr sz="2400" spc="-65" dirty="0">
                <a:solidFill>
                  <a:srgbClr val="404040"/>
                </a:solidFill>
                <a:latin typeface="Segoe UI Semilight"/>
                <a:cs typeface="Segoe UI Semilight"/>
              </a:rPr>
              <a:t> </a:t>
            </a:r>
            <a:r>
              <a:rPr sz="2400" spc="-10" dirty="0">
                <a:solidFill>
                  <a:srgbClr val="404040"/>
                </a:solidFill>
                <a:latin typeface="Segoe UI Semilight"/>
                <a:cs typeface="Segoe UI Semilight"/>
              </a:rPr>
              <a:t>classification</a:t>
            </a:r>
            <a:endParaRPr sz="2400">
              <a:latin typeface="Segoe UI Semilight"/>
              <a:cs typeface="Segoe UI Semilight"/>
            </a:endParaRPr>
          </a:p>
        </p:txBody>
      </p:sp>
      <p:sp>
        <p:nvSpPr>
          <p:cNvPr id="27" name="object 27"/>
          <p:cNvSpPr txBox="1"/>
          <p:nvPr/>
        </p:nvSpPr>
        <p:spPr>
          <a:xfrm>
            <a:off x="9816465" y="6059804"/>
            <a:ext cx="2201545" cy="529590"/>
          </a:xfrm>
          <a:prstGeom prst="rect">
            <a:avLst/>
          </a:prstGeom>
        </p:spPr>
        <p:txBody>
          <a:bodyPr vert="horz" wrap="square" lIns="0" tIns="13335" rIns="0" bIns="0" rtlCol="0">
            <a:spAutoFit/>
          </a:bodyPr>
          <a:lstStyle/>
          <a:p>
            <a:pPr marL="12700">
              <a:lnSpc>
                <a:spcPct val="100000"/>
              </a:lnSpc>
              <a:spcBef>
                <a:spcPts val="105"/>
              </a:spcBef>
            </a:pPr>
            <a:r>
              <a:rPr sz="3300" spc="-10" dirty="0">
                <a:solidFill>
                  <a:srgbClr val="A6A6A6"/>
                </a:solidFill>
                <a:latin typeface="Segoe UI Semibold"/>
                <a:cs typeface="Segoe UI Semibold"/>
              </a:rPr>
              <a:t>MULTISPEC</a:t>
            </a:r>
            <a:endParaRPr sz="3300">
              <a:latin typeface="Segoe UI Semibold"/>
              <a:cs typeface="Segoe UI Semibold"/>
            </a:endParaRPr>
          </a:p>
        </p:txBody>
      </p:sp>
      <p:pic>
        <p:nvPicPr>
          <p:cNvPr id="28" name="object 28"/>
          <p:cNvPicPr/>
          <p:nvPr/>
        </p:nvPicPr>
        <p:blipFill>
          <a:blip r:embed="rId9" cstate="print"/>
          <a:stretch>
            <a:fillRect/>
          </a:stretch>
        </p:blipFill>
        <p:spPr>
          <a:xfrm>
            <a:off x="9296400" y="6029325"/>
            <a:ext cx="571500" cy="58102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6553184" y="4105161"/>
            <a:ext cx="5596255" cy="2633980"/>
            <a:chOff x="6553184" y="4105161"/>
            <a:chExt cx="5596255" cy="2633980"/>
          </a:xfrm>
        </p:grpSpPr>
        <p:pic>
          <p:nvPicPr>
            <p:cNvPr id="3" name="object 3"/>
            <p:cNvPicPr/>
            <p:nvPr/>
          </p:nvPicPr>
          <p:blipFill>
            <a:blip r:embed="rId2" cstate="print"/>
            <a:stretch>
              <a:fillRect/>
            </a:stretch>
          </p:blipFill>
          <p:spPr>
            <a:xfrm>
              <a:off x="6553184" y="4105161"/>
              <a:ext cx="5596040" cy="2633825"/>
            </a:xfrm>
            <a:prstGeom prst="rect">
              <a:avLst/>
            </a:prstGeom>
          </p:spPr>
        </p:pic>
        <p:sp>
          <p:nvSpPr>
            <p:cNvPr id="4" name="object 4"/>
            <p:cNvSpPr/>
            <p:nvPr/>
          </p:nvSpPr>
          <p:spPr>
            <a:xfrm>
              <a:off x="6572250" y="4114800"/>
              <a:ext cx="5514975" cy="2562225"/>
            </a:xfrm>
            <a:custGeom>
              <a:avLst/>
              <a:gdLst/>
              <a:ahLst/>
              <a:cxnLst/>
              <a:rect l="l" t="t" r="r" b="b"/>
              <a:pathLst>
                <a:path w="5514975" h="2562225">
                  <a:moveTo>
                    <a:pt x="5514975" y="0"/>
                  </a:moveTo>
                  <a:lnTo>
                    <a:pt x="0" y="0"/>
                  </a:lnTo>
                  <a:lnTo>
                    <a:pt x="0" y="2562225"/>
                  </a:lnTo>
                  <a:lnTo>
                    <a:pt x="5514975" y="2562225"/>
                  </a:lnTo>
                  <a:lnTo>
                    <a:pt x="5514975" y="0"/>
                  </a:lnTo>
                  <a:close/>
                </a:path>
              </a:pathLst>
            </a:custGeom>
            <a:solidFill>
              <a:srgbClr val="FFFFFF"/>
            </a:solidFill>
          </p:spPr>
          <p:txBody>
            <a:bodyPr wrap="square" lIns="0" tIns="0" rIns="0" bIns="0" rtlCol="0"/>
            <a:lstStyle/>
            <a:p>
              <a:endParaRPr/>
            </a:p>
          </p:txBody>
        </p:sp>
      </p:grpSp>
      <p:grpSp>
        <p:nvGrpSpPr>
          <p:cNvPr id="5" name="object 5"/>
          <p:cNvGrpSpPr/>
          <p:nvPr/>
        </p:nvGrpSpPr>
        <p:grpSpPr>
          <a:xfrm>
            <a:off x="0" y="209466"/>
            <a:ext cx="12192000" cy="6529705"/>
            <a:chOff x="0" y="209466"/>
            <a:chExt cx="12192000" cy="6529705"/>
          </a:xfrm>
        </p:grpSpPr>
        <p:pic>
          <p:nvPicPr>
            <p:cNvPr id="6" name="object 6"/>
            <p:cNvPicPr/>
            <p:nvPr/>
          </p:nvPicPr>
          <p:blipFill>
            <a:blip r:embed="rId3" cstate="print"/>
            <a:stretch>
              <a:fillRect/>
            </a:stretch>
          </p:blipFill>
          <p:spPr>
            <a:xfrm>
              <a:off x="0" y="209466"/>
              <a:ext cx="6481888" cy="6529491"/>
            </a:xfrm>
            <a:prstGeom prst="rect">
              <a:avLst/>
            </a:prstGeom>
          </p:spPr>
        </p:pic>
        <p:sp>
          <p:nvSpPr>
            <p:cNvPr id="7" name="object 7"/>
            <p:cNvSpPr/>
            <p:nvPr/>
          </p:nvSpPr>
          <p:spPr>
            <a:xfrm>
              <a:off x="0" y="1047750"/>
              <a:ext cx="6419850" cy="5629275"/>
            </a:xfrm>
            <a:custGeom>
              <a:avLst/>
              <a:gdLst/>
              <a:ahLst/>
              <a:cxnLst/>
              <a:rect l="l" t="t" r="r" b="b"/>
              <a:pathLst>
                <a:path w="6419850" h="5629275">
                  <a:moveTo>
                    <a:pt x="0" y="5629275"/>
                  </a:moveTo>
                  <a:lnTo>
                    <a:pt x="6419850" y="5629275"/>
                  </a:lnTo>
                  <a:lnTo>
                    <a:pt x="6419850" y="0"/>
                  </a:lnTo>
                  <a:lnTo>
                    <a:pt x="0" y="0"/>
                  </a:lnTo>
                  <a:lnTo>
                    <a:pt x="0" y="5629275"/>
                  </a:lnTo>
                  <a:close/>
                </a:path>
              </a:pathLst>
            </a:custGeom>
            <a:solidFill>
              <a:srgbClr val="FFFFFF"/>
            </a:solidFill>
          </p:spPr>
          <p:txBody>
            <a:bodyPr wrap="square" lIns="0" tIns="0" rIns="0" bIns="0" rtlCol="0"/>
            <a:lstStyle/>
            <a:p>
              <a:endParaRPr/>
            </a:p>
          </p:txBody>
        </p:sp>
        <p:sp>
          <p:nvSpPr>
            <p:cNvPr id="8" name="object 8"/>
            <p:cNvSpPr/>
            <p:nvPr/>
          </p:nvSpPr>
          <p:spPr>
            <a:xfrm>
              <a:off x="0" y="219075"/>
              <a:ext cx="12192000" cy="828675"/>
            </a:xfrm>
            <a:custGeom>
              <a:avLst/>
              <a:gdLst/>
              <a:ahLst/>
              <a:cxnLst/>
              <a:rect l="l" t="t" r="r" b="b"/>
              <a:pathLst>
                <a:path w="12192000" h="828675">
                  <a:moveTo>
                    <a:pt x="0" y="828675"/>
                  </a:moveTo>
                  <a:lnTo>
                    <a:pt x="12192000" y="828675"/>
                  </a:lnTo>
                  <a:lnTo>
                    <a:pt x="12192000" y="0"/>
                  </a:lnTo>
                  <a:lnTo>
                    <a:pt x="0" y="0"/>
                  </a:lnTo>
                  <a:lnTo>
                    <a:pt x="0" y="828675"/>
                  </a:lnTo>
                  <a:close/>
                </a:path>
              </a:pathLst>
            </a:custGeom>
            <a:solidFill>
              <a:srgbClr val="006D9F"/>
            </a:solidFill>
          </p:spPr>
          <p:txBody>
            <a:bodyPr wrap="square" lIns="0" tIns="0" rIns="0" bIns="0" rtlCol="0"/>
            <a:lstStyle/>
            <a:p>
              <a:endParaRPr/>
            </a:p>
          </p:txBody>
        </p:sp>
      </p:grpSp>
      <p:sp>
        <p:nvSpPr>
          <p:cNvPr id="9" name="object 9"/>
          <p:cNvSpPr txBox="1"/>
          <p:nvPr/>
        </p:nvSpPr>
        <p:spPr>
          <a:xfrm>
            <a:off x="6736968" y="4315777"/>
            <a:ext cx="5188585" cy="576580"/>
          </a:xfrm>
          <a:prstGeom prst="rect">
            <a:avLst/>
          </a:prstGeom>
        </p:spPr>
        <p:txBody>
          <a:bodyPr vert="horz" wrap="square" lIns="0" tIns="10795" rIns="0" bIns="0" rtlCol="0">
            <a:spAutoFit/>
          </a:bodyPr>
          <a:lstStyle/>
          <a:p>
            <a:pPr marL="228600" marR="5080" indent="-228600">
              <a:lnSpc>
                <a:spcPct val="100800"/>
              </a:lnSpc>
              <a:spcBef>
                <a:spcPts val="85"/>
              </a:spcBef>
              <a:buClr>
                <a:srgbClr val="005074"/>
              </a:buClr>
              <a:buFont typeface="Wingdings"/>
              <a:buChar char=""/>
              <a:tabLst>
                <a:tab pos="228600" algn="l"/>
                <a:tab pos="1248410" algn="l"/>
                <a:tab pos="2335530" algn="l"/>
                <a:tab pos="4107815" algn="l"/>
                <a:tab pos="5023485" algn="l"/>
              </a:tabLst>
            </a:pPr>
            <a:r>
              <a:rPr sz="1800" spc="-10" dirty="0">
                <a:latin typeface="Segoe UI Light"/>
                <a:cs typeface="Segoe UI Light"/>
              </a:rPr>
              <a:t>Capture</a:t>
            </a:r>
            <a:r>
              <a:rPr sz="1800" dirty="0">
                <a:latin typeface="Segoe UI Light"/>
                <a:cs typeface="Segoe UI Light"/>
              </a:rPr>
              <a:t>	</a:t>
            </a:r>
            <a:r>
              <a:rPr sz="1800" spc="-10" dirty="0">
                <a:latin typeface="Segoe UI Light"/>
                <a:cs typeface="Segoe UI Light"/>
              </a:rPr>
              <a:t>reflected</a:t>
            </a:r>
            <a:r>
              <a:rPr sz="1800" dirty="0">
                <a:latin typeface="Segoe UI Light"/>
                <a:cs typeface="Segoe UI Light"/>
              </a:rPr>
              <a:t>	</a:t>
            </a:r>
            <a:r>
              <a:rPr sz="1800" spc="-10" dirty="0">
                <a:latin typeface="Segoe UI Light"/>
                <a:cs typeface="Segoe UI Light"/>
              </a:rPr>
              <a:t>electromagnetic</a:t>
            </a:r>
            <a:r>
              <a:rPr sz="1800" dirty="0">
                <a:latin typeface="Segoe UI Light"/>
                <a:cs typeface="Segoe UI Light"/>
              </a:rPr>
              <a:t>	</a:t>
            </a:r>
            <a:r>
              <a:rPr sz="1800" spc="-10" dirty="0">
                <a:latin typeface="Segoe UI Light"/>
                <a:cs typeface="Segoe UI Light"/>
              </a:rPr>
              <a:t>energy</a:t>
            </a:r>
            <a:r>
              <a:rPr sz="1800" dirty="0">
                <a:latin typeface="Segoe UI Light"/>
                <a:cs typeface="Segoe UI Light"/>
              </a:rPr>
              <a:t>	</a:t>
            </a:r>
            <a:r>
              <a:rPr sz="1800" spc="-95" dirty="0">
                <a:latin typeface="Segoe UI Light"/>
                <a:cs typeface="Segoe UI Light"/>
              </a:rPr>
              <a:t>in </a:t>
            </a:r>
            <a:r>
              <a:rPr sz="1800" dirty="0">
                <a:latin typeface="Segoe UI Light"/>
                <a:cs typeface="Segoe UI Light"/>
              </a:rPr>
              <a:t>hundreds</a:t>
            </a:r>
            <a:r>
              <a:rPr sz="1800" spc="-145" dirty="0">
                <a:latin typeface="Segoe UI Light"/>
                <a:cs typeface="Segoe UI Light"/>
              </a:rPr>
              <a:t> </a:t>
            </a:r>
            <a:r>
              <a:rPr sz="1800" dirty="0">
                <a:latin typeface="Segoe UI Light"/>
                <a:cs typeface="Segoe UI Light"/>
              </a:rPr>
              <a:t>of</a:t>
            </a:r>
            <a:r>
              <a:rPr sz="1800" spc="-20" dirty="0">
                <a:latin typeface="Segoe UI Light"/>
                <a:cs typeface="Segoe UI Light"/>
              </a:rPr>
              <a:t> </a:t>
            </a:r>
            <a:r>
              <a:rPr sz="1800" dirty="0">
                <a:latin typeface="Segoe UI Light"/>
                <a:cs typeface="Segoe UI Light"/>
              </a:rPr>
              <a:t>contiguous</a:t>
            </a:r>
            <a:r>
              <a:rPr sz="1800" spc="-75" dirty="0">
                <a:latin typeface="Segoe UI Light"/>
                <a:cs typeface="Segoe UI Light"/>
              </a:rPr>
              <a:t> </a:t>
            </a:r>
            <a:r>
              <a:rPr sz="1800" spc="-10" dirty="0">
                <a:latin typeface="Segoe UI Light"/>
                <a:cs typeface="Segoe UI Light"/>
              </a:rPr>
              <a:t>narrow</a:t>
            </a:r>
            <a:r>
              <a:rPr sz="1800" spc="-125" dirty="0">
                <a:latin typeface="Segoe UI Light"/>
                <a:cs typeface="Segoe UI Light"/>
              </a:rPr>
              <a:t> </a:t>
            </a:r>
            <a:r>
              <a:rPr sz="1800" dirty="0">
                <a:latin typeface="Segoe UI Light"/>
                <a:cs typeface="Segoe UI Light"/>
              </a:rPr>
              <a:t>spectral</a:t>
            </a:r>
            <a:r>
              <a:rPr sz="1800" spc="-180" dirty="0">
                <a:latin typeface="Segoe UI Light"/>
                <a:cs typeface="Segoe UI Light"/>
              </a:rPr>
              <a:t> </a:t>
            </a:r>
            <a:r>
              <a:rPr sz="1800" spc="-10" dirty="0">
                <a:latin typeface="Segoe UI Light"/>
                <a:cs typeface="Segoe UI Light"/>
              </a:rPr>
              <a:t>bands</a:t>
            </a:r>
            <a:endParaRPr sz="1800">
              <a:latin typeface="Segoe UI Light"/>
              <a:cs typeface="Segoe UI Light"/>
            </a:endParaRPr>
          </a:p>
        </p:txBody>
      </p:sp>
      <p:sp>
        <p:nvSpPr>
          <p:cNvPr id="10" name="object 10"/>
          <p:cNvSpPr txBox="1"/>
          <p:nvPr/>
        </p:nvSpPr>
        <p:spPr>
          <a:xfrm>
            <a:off x="6736968" y="4943094"/>
            <a:ext cx="5188585" cy="1008380"/>
          </a:xfrm>
          <a:prstGeom prst="rect">
            <a:avLst/>
          </a:prstGeom>
        </p:spPr>
        <p:txBody>
          <a:bodyPr vert="horz" wrap="square" lIns="0" tIns="91440" rIns="0" bIns="0" rtlCol="0">
            <a:spAutoFit/>
          </a:bodyPr>
          <a:lstStyle/>
          <a:p>
            <a:pPr marL="227965" indent="-227965">
              <a:lnSpc>
                <a:spcPct val="100000"/>
              </a:lnSpc>
              <a:spcBef>
                <a:spcPts val="720"/>
              </a:spcBef>
              <a:buClr>
                <a:srgbClr val="005074"/>
              </a:buClr>
              <a:buFont typeface="Wingdings"/>
              <a:buChar char=""/>
              <a:tabLst>
                <a:tab pos="227965" algn="l"/>
              </a:tabLst>
            </a:pPr>
            <a:r>
              <a:rPr sz="1800" dirty="0">
                <a:latin typeface="Segoe UI Light"/>
                <a:cs typeface="Segoe UI Light"/>
              </a:rPr>
              <a:t>Combined</a:t>
            </a:r>
            <a:r>
              <a:rPr sz="1800" spc="-75" dirty="0">
                <a:latin typeface="Segoe UI Light"/>
                <a:cs typeface="Segoe UI Light"/>
              </a:rPr>
              <a:t> </a:t>
            </a:r>
            <a:r>
              <a:rPr sz="1800" dirty="0">
                <a:latin typeface="Segoe UI Light"/>
                <a:cs typeface="Segoe UI Light"/>
              </a:rPr>
              <a:t>with</a:t>
            </a:r>
            <a:r>
              <a:rPr sz="1800" spc="-35" dirty="0">
                <a:latin typeface="Segoe UI Light"/>
                <a:cs typeface="Segoe UI Light"/>
              </a:rPr>
              <a:t> </a:t>
            </a:r>
            <a:r>
              <a:rPr sz="1800" spc="-20" dirty="0">
                <a:latin typeface="Segoe UI Light"/>
                <a:cs typeface="Segoe UI Light"/>
              </a:rPr>
              <a:t>UAS:</a:t>
            </a:r>
            <a:endParaRPr sz="1800">
              <a:latin typeface="Segoe UI Light"/>
              <a:cs typeface="Segoe UI Light"/>
            </a:endParaRPr>
          </a:p>
          <a:p>
            <a:pPr marL="571500" marR="5080" lvl="1" indent="-343535">
              <a:lnSpc>
                <a:spcPct val="100800"/>
              </a:lnSpc>
              <a:spcBef>
                <a:spcPts val="600"/>
              </a:spcBef>
              <a:buClr>
                <a:srgbClr val="005074"/>
              </a:buClr>
              <a:buFont typeface="Wingdings"/>
              <a:buChar char=""/>
              <a:tabLst>
                <a:tab pos="571500" algn="l"/>
                <a:tab pos="1153160" algn="l"/>
                <a:tab pos="2020570" algn="l"/>
                <a:tab pos="2583180" algn="l"/>
                <a:tab pos="4288790" algn="l"/>
              </a:tabLst>
            </a:pPr>
            <a:r>
              <a:rPr sz="1800" spc="-10" dirty="0">
                <a:latin typeface="Segoe UI Light"/>
                <a:cs typeface="Segoe UI Light"/>
              </a:rPr>
              <a:t>fast,</a:t>
            </a:r>
            <a:r>
              <a:rPr sz="1800" dirty="0">
                <a:latin typeface="Segoe UI Light"/>
                <a:cs typeface="Segoe UI Light"/>
              </a:rPr>
              <a:t>	</a:t>
            </a:r>
            <a:r>
              <a:rPr sz="1800" spc="-10" dirty="0">
                <a:latin typeface="Segoe UI Light"/>
                <a:cs typeface="Segoe UI Light"/>
              </a:rPr>
              <a:t>flexible</a:t>
            </a:r>
            <a:r>
              <a:rPr sz="1800" dirty="0">
                <a:latin typeface="Segoe UI Light"/>
                <a:cs typeface="Segoe UI Light"/>
              </a:rPr>
              <a:t>	</a:t>
            </a:r>
            <a:r>
              <a:rPr sz="1800" spc="-25" dirty="0">
                <a:latin typeface="Segoe UI Light"/>
                <a:cs typeface="Segoe UI Light"/>
              </a:rPr>
              <a:t>and</a:t>
            </a:r>
            <a:r>
              <a:rPr sz="1800" dirty="0">
                <a:latin typeface="Segoe UI Light"/>
                <a:cs typeface="Segoe UI Light"/>
              </a:rPr>
              <a:t>	non-</a:t>
            </a:r>
            <a:r>
              <a:rPr sz="1800" spc="-10" dirty="0">
                <a:latin typeface="Segoe UI Light"/>
                <a:cs typeface="Segoe UI Light"/>
              </a:rPr>
              <a:t>destructive</a:t>
            </a:r>
            <a:r>
              <a:rPr sz="1800" dirty="0">
                <a:latin typeface="Segoe UI Light"/>
                <a:cs typeface="Segoe UI Light"/>
              </a:rPr>
              <a:t>	</a:t>
            </a:r>
            <a:r>
              <a:rPr sz="1800" spc="-20" dirty="0">
                <a:latin typeface="Segoe UI Light"/>
                <a:cs typeface="Segoe UI Light"/>
              </a:rPr>
              <a:t>detection </a:t>
            </a:r>
            <a:r>
              <a:rPr sz="1800" dirty="0">
                <a:latin typeface="Segoe UI Light"/>
                <a:cs typeface="Segoe UI Light"/>
              </a:rPr>
              <a:t>of</a:t>
            </a:r>
            <a:r>
              <a:rPr sz="1800" spc="65" dirty="0">
                <a:latin typeface="Segoe UI Light"/>
                <a:cs typeface="Segoe UI Light"/>
              </a:rPr>
              <a:t> </a:t>
            </a:r>
            <a:r>
              <a:rPr sz="1800" dirty="0">
                <a:latin typeface="Segoe UI Light"/>
                <a:cs typeface="Segoe UI Light"/>
              </a:rPr>
              <a:t>subtle</a:t>
            </a:r>
            <a:r>
              <a:rPr sz="1800" spc="-50" dirty="0">
                <a:latin typeface="Segoe UI Light"/>
                <a:cs typeface="Segoe UI Light"/>
              </a:rPr>
              <a:t> </a:t>
            </a:r>
            <a:r>
              <a:rPr sz="1800" dirty="0">
                <a:latin typeface="Segoe UI Light"/>
                <a:cs typeface="Segoe UI Light"/>
              </a:rPr>
              <a:t>spectral</a:t>
            </a:r>
            <a:r>
              <a:rPr sz="1800" spc="-35" dirty="0">
                <a:latin typeface="Segoe UI Light"/>
                <a:cs typeface="Segoe UI Light"/>
              </a:rPr>
              <a:t> </a:t>
            </a:r>
            <a:r>
              <a:rPr sz="1800" spc="-10" dirty="0">
                <a:latin typeface="Segoe UI Light"/>
                <a:cs typeface="Segoe UI Light"/>
              </a:rPr>
              <a:t>features</a:t>
            </a:r>
            <a:endParaRPr sz="1800">
              <a:latin typeface="Segoe UI Light"/>
              <a:cs typeface="Segoe UI Light"/>
            </a:endParaRPr>
          </a:p>
        </p:txBody>
      </p:sp>
      <p:sp>
        <p:nvSpPr>
          <p:cNvPr id="11" name="object 11"/>
          <p:cNvSpPr txBox="1">
            <a:spLocks noGrp="1"/>
          </p:cNvSpPr>
          <p:nvPr>
            <p:ph type="title"/>
          </p:nvPr>
        </p:nvSpPr>
        <p:spPr>
          <a:prstGeom prst="rect">
            <a:avLst/>
          </a:prstGeom>
        </p:spPr>
        <p:txBody>
          <a:bodyPr vert="horz" wrap="square" lIns="0" tIns="13335" rIns="0" bIns="0" rtlCol="0">
            <a:spAutoFit/>
          </a:bodyPr>
          <a:lstStyle/>
          <a:p>
            <a:pPr marL="422275">
              <a:lnSpc>
                <a:spcPct val="100000"/>
              </a:lnSpc>
              <a:spcBef>
                <a:spcPts val="105"/>
              </a:spcBef>
            </a:pPr>
            <a:r>
              <a:rPr spc="225" dirty="0"/>
              <a:t>INPUT</a:t>
            </a:r>
            <a:r>
              <a:rPr spc="605" dirty="0"/>
              <a:t> </a:t>
            </a:r>
            <a:r>
              <a:rPr spc="140" dirty="0"/>
              <a:t>HS</a:t>
            </a:r>
            <a:r>
              <a:rPr spc="650" dirty="0"/>
              <a:t> </a:t>
            </a:r>
            <a:r>
              <a:rPr spc="-20" dirty="0"/>
              <a:t>DATA</a:t>
            </a:r>
          </a:p>
        </p:txBody>
      </p:sp>
      <p:grpSp>
        <p:nvGrpSpPr>
          <p:cNvPr id="12" name="object 12"/>
          <p:cNvGrpSpPr/>
          <p:nvPr/>
        </p:nvGrpSpPr>
        <p:grpSpPr>
          <a:xfrm>
            <a:off x="19050" y="95250"/>
            <a:ext cx="12172950" cy="4695825"/>
            <a:chOff x="19050" y="95250"/>
            <a:chExt cx="12172950" cy="4695825"/>
          </a:xfrm>
        </p:grpSpPr>
        <p:pic>
          <p:nvPicPr>
            <p:cNvPr id="13" name="object 13"/>
            <p:cNvPicPr/>
            <p:nvPr/>
          </p:nvPicPr>
          <p:blipFill>
            <a:blip r:embed="rId4" cstate="print"/>
            <a:stretch>
              <a:fillRect/>
            </a:stretch>
          </p:blipFill>
          <p:spPr>
            <a:xfrm>
              <a:off x="6524625" y="1981200"/>
              <a:ext cx="5590540" cy="1857375"/>
            </a:xfrm>
            <a:prstGeom prst="rect">
              <a:avLst/>
            </a:prstGeom>
          </p:spPr>
        </p:pic>
        <p:pic>
          <p:nvPicPr>
            <p:cNvPr id="14" name="object 14"/>
            <p:cNvPicPr/>
            <p:nvPr/>
          </p:nvPicPr>
          <p:blipFill>
            <a:blip r:embed="rId5" cstate="print"/>
            <a:stretch>
              <a:fillRect/>
            </a:stretch>
          </p:blipFill>
          <p:spPr>
            <a:xfrm>
              <a:off x="9286875" y="1666811"/>
              <a:ext cx="585787" cy="719137"/>
            </a:xfrm>
            <a:prstGeom prst="rect">
              <a:avLst/>
            </a:prstGeom>
          </p:spPr>
        </p:pic>
        <p:sp>
          <p:nvSpPr>
            <p:cNvPr id="15" name="object 15"/>
            <p:cNvSpPr/>
            <p:nvPr/>
          </p:nvSpPr>
          <p:spPr>
            <a:xfrm>
              <a:off x="9439275" y="1704975"/>
              <a:ext cx="228600" cy="360045"/>
            </a:xfrm>
            <a:custGeom>
              <a:avLst/>
              <a:gdLst/>
              <a:ahLst/>
              <a:cxnLst/>
              <a:rect l="l" t="t" r="r" b="b"/>
              <a:pathLst>
                <a:path w="228600" h="360044">
                  <a:moveTo>
                    <a:pt x="76200" y="131445"/>
                  </a:moveTo>
                  <a:lnTo>
                    <a:pt x="0" y="131445"/>
                  </a:lnTo>
                  <a:lnTo>
                    <a:pt x="114300" y="360045"/>
                  </a:lnTo>
                  <a:lnTo>
                    <a:pt x="209550" y="169545"/>
                  </a:lnTo>
                  <a:lnTo>
                    <a:pt x="76200" y="169545"/>
                  </a:lnTo>
                  <a:lnTo>
                    <a:pt x="76200" y="131445"/>
                  </a:lnTo>
                  <a:close/>
                </a:path>
                <a:path w="228600" h="360044">
                  <a:moveTo>
                    <a:pt x="152400" y="0"/>
                  </a:moveTo>
                  <a:lnTo>
                    <a:pt x="76200" y="0"/>
                  </a:lnTo>
                  <a:lnTo>
                    <a:pt x="76200" y="169545"/>
                  </a:lnTo>
                  <a:lnTo>
                    <a:pt x="152400" y="169545"/>
                  </a:lnTo>
                  <a:lnTo>
                    <a:pt x="152400" y="0"/>
                  </a:lnTo>
                  <a:close/>
                </a:path>
                <a:path w="228600" h="360044">
                  <a:moveTo>
                    <a:pt x="228600" y="131445"/>
                  </a:moveTo>
                  <a:lnTo>
                    <a:pt x="152400" y="131445"/>
                  </a:lnTo>
                  <a:lnTo>
                    <a:pt x="152400" y="169545"/>
                  </a:lnTo>
                  <a:lnTo>
                    <a:pt x="209550" y="169545"/>
                  </a:lnTo>
                  <a:lnTo>
                    <a:pt x="228600" y="131445"/>
                  </a:lnTo>
                  <a:close/>
                </a:path>
              </a:pathLst>
            </a:custGeom>
            <a:solidFill>
              <a:srgbClr val="006D9F"/>
            </a:solidFill>
          </p:spPr>
          <p:txBody>
            <a:bodyPr wrap="square" lIns="0" tIns="0" rIns="0" bIns="0" rtlCol="0"/>
            <a:lstStyle/>
            <a:p>
              <a:endParaRPr/>
            </a:p>
          </p:txBody>
        </p:sp>
        <p:sp>
          <p:nvSpPr>
            <p:cNvPr id="16" name="object 16"/>
            <p:cNvSpPr/>
            <p:nvPr/>
          </p:nvSpPr>
          <p:spPr>
            <a:xfrm>
              <a:off x="19050" y="1019175"/>
              <a:ext cx="12172950" cy="0"/>
            </a:xfrm>
            <a:custGeom>
              <a:avLst/>
              <a:gdLst/>
              <a:ahLst/>
              <a:cxnLst/>
              <a:rect l="l" t="t" r="r" b="b"/>
              <a:pathLst>
                <a:path w="12172950">
                  <a:moveTo>
                    <a:pt x="0" y="0"/>
                  </a:moveTo>
                  <a:lnTo>
                    <a:pt x="12172950" y="0"/>
                  </a:lnTo>
                </a:path>
              </a:pathLst>
            </a:custGeom>
            <a:ln w="57150">
              <a:solidFill>
                <a:srgbClr val="001F2D"/>
              </a:solidFill>
            </a:ln>
          </p:spPr>
          <p:txBody>
            <a:bodyPr wrap="square" lIns="0" tIns="0" rIns="0" bIns="0" rtlCol="0"/>
            <a:lstStyle/>
            <a:p>
              <a:endParaRPr/>
            </a:p>
          </p:txBody>
        </p:sp>
        <p:pic>
          <p:nvPicPr>
            <p:cNvPr id="17" name="object 17"/>
            <p:cNvPicPr/>
            <p:nvPr/>
          </p:nvPicPr>
          <p:blipFill>
            <a:blip r:embed="rId6" cstate="print"/>
            <a:stretch>
              <a:fillRect/>
            </a:stretch>
          </p:blipFill>
          <p:spPr>
            <a:xfrm>
              <a:off x="9134475" y="95250"/>
              <a:ext cx="2914650" cy="2047875"/>
            </a:xfrm>
            <a:prstGeom prst="rect">
              <a:avLst/>
            </a:prstGeom>
          </p:spPr>
        </p:pic>
        <p:pic>
          <p:nvPicPr>
            <p:cNvPr id="18" name="object 18"/>
            <p:cNvPicPr/>
            <p:nvPr/>
          </p:nvPicPr>
          <p:blipFill>
            <a:blip r:embed="rId7" cstate="print"/>
            <a:stretch>
              <a:fillRect/>
            </a:stretch>
          </p:blipFill>
          <p:spPr>
            <a:xfrm>
              <a:off x="7477125" y="1123950"/>
              <a:ext cx="1524000" cy="581025"/>
            </a:xfrm>
            <a:prstGeom prst="rect">
              <a:avLst/>
            </a:prstGeom>
          </p:spPr>
        </p:pic>
        <p:sp>
          <p:nvSpPr>
            <p:cNvPr id="19" name="object 19"/>
            <p:cNvSpPr/>
            <p:nvPr/>
          </p:nvSpPr>
          <p:spPr>
            <a:xfrm>
              <a:off x="19050" y="4419600"/>
              <a:ext cx="4572000" cy="371475"/>
            </a:xfrm>
            <a:custGeom>
              <a:avLst/>
              <a:gdLst/>
              <a:ahLst/>
              <a:cxnLst/>
              <a:rect l="l" t="t" r="r" b="b"/>
              <a:pathLst>
                <a:path w="4572000" h="371475">
                  <a:moveTo>
                    <a:pt x="4572000" y="0"/>
                  </a:moveTo>
                  <a:lnTo>
                    <a:pt x="0" y="0"/>
                  </a:lnTo>
                  <a:lnTo>
                    <a:pt x="0" y="371475"/>
                  </a:lnTo>
                  <a:lnTo>
                    <a:pt x="4572000" y="371475"/>
                  </a:lnTo>
                  <a:lnTo>
                    <a:pt x="4572000" y="0"/>
                  </a:lnTo>
                  <a:close/>
                </a:path>
              </a:pathLst>
            </a:custGeom>
            <a:solidFill>
              <a:srgbClr val="006D9F"/>
            </a:solidFill>
          </p:spPr>
          <p:txBody>
            <a:bodyPr wrap="square" lIns="0" tIns="0" rIns="0" bIns="0" rtlCol="0"/>
            <a:lstStyle/>
            <a:p>
              <a:endParaRPr/>
            </a:p>
          </p:txBody>
        </p:sp>
      </p:grpSp>
      <p:sp>
        <p:nvSpPr>
          <p:cNvPr id="20" name="object 20"/>
          <p:cNvSpPr txBox="1"/>
          <p:nvPr/>
        </p:nvSpPr>
        <p:spPr>
          <a:xfrm>
            <a:off x="815022" y="4886896"/>
            <a:ext cx="3763010" cy="357505"/>
          </a:xfrm>
          <a:prstGeom prst="rect">
            <a:avLst/>
          </a:prstGeom>
        </p:spPr>
        <p:txBody>
          <a:bodyPr vert="horz" wrap="square" lIns="0" tIns="15875" rIns="0" bIns="0" rtlCol="0">
            <a:spAutoFit/>
          </a:bodyPr>
          <a:lstStyle/>
          <a:p>
            <a:pPr marL="355600" indent="-342900">
              <a:lnSpc>
                <a:spcPct val="100000"/>
              </a:lnSpc>
              <a:spcBef>
                <a:spcPts val="125"/>
              </a:spcBef>
              <a:buClr>
                <a:srgbClr val="006D9F"/>
              </a:buClr>
              <a:buFont typeface="Wingdings"/>
              <a:buChar char=""/>
              <a:tabLst>
                <a:tab pos="355600" algn="l"/>
              </a:tabLst>
            </a:pPr>
            <a:r>
              <a:rPr sz="2150" dirty="0">
                <a:latin typeface="Segoe UI Light"/>
                <a:cs typeface="Segoe UI Light"/>
              </a:rPr>
              <a:t>CHM</a:t>
            </a:r>
            <a:r>
              <a:rPr sz="2150" spc="35" dirty="0">
                <a:latin typeface="Segoe UI Light"/>
                <a:cs typeface="Segoe UI Light"/>
              </a:rPr>
              <a:t> </a:t>
            </a:r>
            <a:r>
              <a:rPr sz="2150" dirty="0">
                <a:latin typeface="Segoe UI Light"/>
                <a:cs typeface="Segoe UI Light"/>
              </a:rPr>
              <a:t>(Canopy</a:t>
            </a:r>
            <a:r>
              <a:rPr sz="2150" spc="220" dirty="0">
                <a:latin typeface="Segoe UI Light"/>
                <a:cs typeface="Segoe UI Light"/>
              </a:rPr>
              <a:t> </a:t>
            </a:r>
            <a:r>
              <a:rPr sz="2150" dirty="0">
                <a:latin typeface="Segoe UI Light"/>
                <a:cs typeface="Segoe UI Light"/>
              </a:rPr>
              <a:t>Height</a:t>
            </a:r>
            <a:r>
              <a:rPr sz="2150" spc="105" dirty="0">
                <a:latin typeface="Segoe UI Light"/>
                <a:cs typeface="Segoe UI Light"/>
              </a:rPr>
              <a:t> </a:t>
            </a:r>
            <a:r>
              <a:rPr sz="2150" spc="-10" dirty="0">
                <a:latin typeface="Segoe UI Light"/>
                <a:cs typeface="Segoe UI Light"/>
              </a:rPr>
              <a:t>Model)</a:t>
            </a:r>
            <a:endParaRPr sz="2150">
              <a:latin typeface="Segoe UI Light"/>
              <a:cs typeface="Segoe UI Light"/>
            </a:endParaRPr>
          </a:p>
        </p:txBody>
      </p:sp>
      <p:sp>
        <p:nvSpPr>
          <p:cNvPr id="21" name="object 21"/>
          <p:cNvSpPr txBox="1"/>
          <p:nvPr/>
        </p:nvSpPr>
        <p:spPr>
          <a:xfrm>
            <a:off x="708025" y="4449381"/>
            <a:ext cx="2252980" cy="300355"/>
          </a:xfrm>
          <a:prstGeom prst="rect">
            <a:avLst/>
          </a:prstGeom>
        </p:spPr>
        <p:txBody>
          <a:bodyPr vert="horz" wrap="square" lIns="0" tIns="12700" rIns="0" bIns="0" rtlCol="0">
            <a:spAutoFit/>
          </a:bodyPr>
          <a:lstStyle/>
          <a:p>
            <a:pPr marL="12700">
              <a:lnSpc>
                <a:spcPct val="100000"/>
              </a:lnSpc>
              <a:spcBef>
                <a:spcPts val="100"/>
              </a:spcBef>
              <a:tabLst>
                <a:tab pos="1163320" algn="l"/>
                <a:tab pos="1572260" algn="l"/>
              </a:tabLst>
            </a:pPr>
            <a:r>
              <a:rPr sz="1800" dirty="0">
                <a:solidFill>
                  <a:srgbClr val="FFFFFF"/>
                </a:solidFill>
                <a:latin typeface="Segoe UI Semibold"/>
                <a:cs typeface="Segoe UI Semibold"/>
              </a:rPr>
              <a:t>+</a:t>
            </a:r>
            <a:r>
              <a:rPr sz="1800" spc="-175" dirty="0">
                <a:solidFill>
                  <a:srgbClr val="FFFFFF"/>
                </a:solidFill>
                <a:latin typeface="Segoe UI Semibold"/>
                <a:cs typeface="Segoe UI Semibold"/>
              </a:rPr>
              <a:t> </a:t>
            </a:r>
            <a:r>
              <a:rPr sz="1800" dirty="0">
                <a:solidFill>
                  <a:srgbClr val="FFFFFF"/>
                </a:solidFill>
                <a:latin typeface="Segoe UI Semibold"/>
                <a:cs typeface="Segoe UI Semibold"/>
              </a:rPr>
              <a:t>I</a:t>
            </a:r>
            <a:r>
              <a:rPr sz="1800" spc="-200" dirty="0">
                <a:solidFill>
                  <a:srgbClr val="FFFFFF"/>
                </a:solidFill>
                <a:latin typeface="Segoe UI Semibold"/>
                <a:cs typeface="Segoe UI Semibold"/>
              </a:rPr>
              <a:t> </a:t>
            </a:r>
            <a:r>
              <a:rPr sz="1800" dirty="0">
                <a:solidFill>
                  <a:srgbClr val="FFFFFF"/>
                </a:solidFill>
                <a:latin typeface="Segoe UI Semibold"/>
                <a:cs typeface="Segoe UI Semibold"/>
              </a:rPr>
              <a:t>N</a:t>
            </a:r>
            <a:r>
              <a:rPr sz="1800" spc="-229" dirty="0">
                <a:solidFill>
                  <a:srgbClr val="FFFFFF"/>
                </a:solidFill>
                <a:latin typeface="Segoe UI Semibold"/>
                <a:cs typeface="Segoe UI Semibold"/>
              </a:rPr>
              <a:t> </a:t>
            </a:r>
            <a:r>
              <a:rPr sz="1800" dirty="0">
                <a:solidFill>
                  <a:srgbClr val="FFFFFF"/>
                </a:solidFill>
                <a:latin typeface="Segoe UI Semibold"/>
                <a:cs typeface="Segoe UI Semibold"/>
              </a:rPr>
              <a:t>P</a:t>
            </a:r>
            <a:r>
              <a:rPr sz="1800" spc="-204" dirty="0">
                <a:solidFill>
                  <a:srgbClr val="FFFFFF"/>
                </a:solidFill>
                <a:latin typeface="Segoe UI Semibold"/>
                <a:cs typeface="Segoe UI Semibold"/>
              </a:rPr>
              <a:t> </a:t>
            </a:r>
            <a:r>
              <a:rPr sz="1800" dirty="0">
                <a:solidFill>
                  <a:srgbClr val="FFFFFF"/>
                </a:solidFill>
                <a:latin typeface="Segoe UI Semibold"/>
                <a:cs typeface="Segoe UI Semibold"/>
              </a:rPr>
              <a:t>U</a:t>
            </a:r>
            <a:r>
              <a:rPr sz="1800" spc="-190" dirty="0">
                <a:solidFill>
                  <a:srgbClr val="FFFFFF"/>
                </a:solidFill>
                <a:latin typeface="Segoe UI Semibold"/>
                <a:cs typeface="Segoe UI Semibold"/>
              </a:rPr>
              <a:t> </a:t>
            </a:r>
            <a:r>
              <a:rPr sz="1800" spc="-50" dirty="0">
                <a:solidFill>
                  <a:srgbClr val="FFFFFF"/>
                </a:solidFill>
                <a:latin typeface="Segoe UI Semibold"/>
                <a:cs typeface="Segoe UI Semibold"/>
              </a:rPr>
              <a:t>T</a:t>
            </a:r>
            <a:r>
              <a:rPr sz="1800" dirty="0">
                <a:solidFill>
                  <a:srgbClr val="FFFFFF"/>
                </a:solidFill>
                <a:latin typeface="Segoe UI Semibold"/>
                <a:cs typeface="Segoe UI Semibold"/>
              </a:rPr>
              <a:t>	L</a:t>
            </a:r>
            <a:r>
              <a:rPr sz="1800" spc="-180" dirty="0">
                <a:solidFill>
                  <a:srgbClr val="FFFFFF"/>
                </a:solidFill>
                <a:latin typeface="Segoe UI Semibold"/>
                <a:cs typeface="Segoe UI Semibold"/>
              </a:rPr>
              <a:t> </a:t>
            </a:r>
            <a:r>
              <a:rPr sz="1800" spc="-50" dirty="0">
                <a:solidFill>
                  <a:srgbClr val="FFFFFF"/>
                </a:solidFill>
                <a:latin typeface="Segoe UI Semibold"/>
                <a:cs typeface="Segoe UI Semibold"/>
              </a:rPr>
              <a:t>S</a:t>
            </a:r>
            <a:r>
              <a:rPr sz="1800" dirty="0">
                <a:solidFill>
                  <a:srgbClr val="FFFFFF"/>
                </a:solidFill>
                <a:latin typeface="Segoe UI Semibold"/>
                <a:cs typeface="Segoe UI Semibold"/>
              </a:rPr>
              <a:t>	D</a:t>
            </a:r>
            <a:r>
              <a:rPr sz="1800" spc="-215" dirty="0">
                <a:solidFill>
                  <a:srgbClr val="FFFFFF"/>
                </a:solidFill>
                <a:latin typeface="Segoe UI Semibold"/>
                <a:cs typeface="Segoe UI Semibold"/>
              </a:rPr>
              <a:t> </a:t>
            </a:r>
            <a:r>
              <a:rPr sz="1800" spc="50" dirty="0">
                <a:solidFill>
                  <a:srgbClr val="FFFFFF"/>
                </a:solidFill>
                <a:latin typeface="Segoe UI Semibold"/>
                <a:cs typeface="Segoe UI Semibold"/>
              </a:rPr>
              <a:t>ATA</a:t>
            </a:r>
            <a:endParaRPr sz="1800">
              <a:latin typeface="Segoe UI Semibold"/>
              <a:cs typeface="Segoe UI Semibold"/>
            </a:endParaRPr>
          </a:p>
        </p:txBody>
      </p:sp>
      <p:sp>
        <p:nvSpPr>
          <p:cNvPr id="22" name="object 22"/>
          <p:cNvSpPr txBox="1"/>
          <p:nvPr/>
        </p:nvSpPr>
        <p:spPr>
          <a:xfrm>
            <a:off x="827722" y="1415448"/>
            <a:ext cx="4571365" cy="2508250"/>
          </a:xfrm>
          <a:prstGeom prst="rect">
            <a:avLst/>
          </a:prstGeom>
        </p:spPr>
        <p:txBody>
          <a:bodyPr vert="horz" wrap="square" lIns="0" tIns="135255" rIns="0" bIns="0" rtlCol="0">
            <a:spAutoFit/>
          </a:bodyPr>
          <a:lstStyle/>
          <a:p>
            <a:pPr marL="12700">
              <a:lnSpc>
                <a:spcPct val="100000"/>
              </a:lnSpc>
              <a:spcBef>
                <a:spcPts val="1065"/>
              </a:spcBef>
            </a:pPr>
            <a:r>
              <a:rPr sz="3200" dirty="0">
                <a:solidFill>
                  <a:srgbClr val="006D9F"/>
                </a:solidFill>
                <a:latin typeface="Segoe UI Light"/>
                <a:cs typeface="Segoe UI Light"/>
              </a:rPr>
              <a:t>AISA</a:t>
            </a:r>
            <a:r>
              <a:rPr sz="3200" spc="-85" dirty="0">
                <a:solidFill>
                  <a:srgbClr val="006D9F"/>
                </a:solidFill>
                <a:latin typeface="Segoe UI Light"/>
                <a:cs typeface="Segoe UI Light"/>
              </a:rPr>
              <a:t> </a:t>
            </a:r>
            <a:r>
              <a:rPr sz="3200" dirty="0">
                <a:solidFill>
                  <a:srgbClr val="006D9F"/>
                </a:solidFill>
                <a:latin typeface="Segoe UI Light"/>
                <a:cs typeface="Segoe UI Light"/>
              </a:rPr>
              <a:t>Kestrel</a:t>
            </a:r>
            <a:r>
              <a:rPr sz="3200" spc="-135" dirty="0">
                <a:solidFill>
                  <a:srgbClr val="006D9F"/>
                </a:solidFill>
                <a:latin typeface="Segoe UI Light"/>
                <a:cs typeface="Segoe UI Light"/>
              </a:rPr>
              <a:t> </a:t>
            </a:r>
            <a:r>
              <a:rPr sz="3200" spc="-25" dirty="0">
                <a:solidFill>
                  <a:srgbClr val="006D9F"/>
                </a:solidFill>
                <a:latin typeface="Segoe UI Light"/>
                <a:cs typeface="Segoe UI Light"/>
              </a:rPr>
              <a:t>10</a:t>
            </a:r>
            <a:endParaRPr sz="3200">
              <a:latin typeface="Segoe UI Light"/>
              <a:cs typeface="Segoe UI Light"/>
            </a:endParaRPr>
          </a:p>
          <a:p>
            <a:pPr marL="355600" indent="-342900">
              <a:lnSpc>
                <a:spcPct val="100000"/>
              </a:lnSpc>
              <a:spcBef>
                <a:spcPts val="665"/>
              </a:spcBef>
              <a:buClr>
                <a:srgbClr val="006D9F"/>
              </a:buClr>
              <a:buFont typeface="Wingdings"/>
              <a:buChar char=""/>
              <a:tabLst>
                <a:tab pos="355600" algn="l"/>
              </a:tabLst>
            </a:pPr>
            <a:r>
              <a:rPr sz="2150" dirty="0">
                <a:latin typeface="Segoe UI Light"/>
                <a:cs typeface="Segoe UI Light"/>
              </a:rPr>
              <a:t>Push-broom</a:t>
            </a:r>
            <a:r>
              <a:rPr sz="2150" spc="105" dirty="0">
                <a:latin typeface="Segoe UI Light"/>
                <a:cs typeface="Segoe UI Light"/>
              </a:rPr>
              <a:t> </a:t>
            </a:r>
            <a:r>
              <a:rPr sz="2150" dirty="0">
                <a:latin typeface="Segoe UI Light"/>
                <a:cs typeface="Segoe UI Light"/>
              </a:rPr>
              <a:t>camera,</a:t>
            </a:r>
            <a:r>
              <a:rPr sz="2150" spc="65" dirty="0">
                <a:latin typeface="Segoe UI Light"/>
                <a:cs typeface="Segoe UI Light"/>
              </a:rPr>
              <a:t> </a:t>
            </a:r>
            <a:r>
              <a:rPr sz="2150" dirty="0">
                <a:latin typeface="Segoe UI Light"/>
                <a:cs typeface="Segoe UI Light"/>
              </a:rPr>
              <a:t>4.75</a:t>
            </a:r>
            <a:r>
              <a:rPr sz="2150" spc="175" dirty="0">
                <a:latin typeface="Segoe UI Light"/>
                <a:cs typeface="Segoe UI Light"/>
              </a:rPr>
              <a:t> </a:t>
            </a:r>
            <a:r>
              <a:rPr sz="2150" spc="-25" dirty="0">
                <a:latin typeface="Segoe UI Light"/>
                <a:cs typeface="Segoe UI Light"/>
              </a:rPr>
              <a:t>kg</a:t>
            </a:r>
            <a:endParaRPr sz="2150">
              <a:latin typeface="Segoe UI Light"/>
              <a:cs typeface="Segoe UI Light"/>
            </a:endParaRPr>
          </a:p>
          <a:p>
            <a:pPr marL="355600" indent="-342900">
              <a:lnSpc>
                <a:spcPct val="100000"/>
              </a:lnSpc>
              <a:spcBef>
                <a:spcPts val="1250"/>
              </a:spcBef>
              <a:buClr>
                <a:srgbClr val="006D9F"/>
              </a:buClr>
              <a:buFont typeface="Wingdings"/>
              <a:buChar char=""/>
              <a:tabLst>
                <a:tab pos="355600" algn="l"/>
              </a:tabLst>
            </a:pPr>
            <a:r>
              <a:rPr sz="2150" dirty="0">
                <a:latin typeface="Segoe UI Light"/>
                <a:cs typeface="Segoe UI Light"/>
              </a:rPr>
              <a:t>Spatial</a:t>
            </a:r>
            <a:r>
              <a:rPr sz="2150" spc="175" dirty="0">
                <a:latin typeface="Segoe UI Light"/>
                <a:cs typeface="Segoe UI Light"/>
              </a:rPr>
              <a:t> </a:t>
            </a:r>
            <a:r>
              <a:rPr sz="2150" dirty="0">
                <a:latin typeface="Segoe UI Light"/>
                <a:cs typeface="Segoe UI Light"/>
              </a:rPr>
              <a:t>resolution:</a:t>
            </a:r>
            <a:r>
              <a:rPr sz="2150" spc="-20" dirty="0">
                <a:latin typeface="Segoe UI Light"/>
                <a:cs typeface="Segoe UI Light"/>
              </a:rPr>
              <a:t> </a:t>
            </a:r>
            <a:r>
              <a:rPr sz="2150" dirty="0">
                <a:latin typeface="Segoe UI Light"/>
                <a:cs typeface="Segoe UI Light"/>
              </a:rPr>
              <a:t>1024</a:t>
            </a:r>
            <a:r>
              <a:rPr sz="2150" spc="135" dirty="0">
                <a:latin typeface="Segoe UI Light"/>
                <a:cs typeface="Segoe UI Light"/>
              </a:rPr>
              <a:t> </a:t>
            </a:r>
            <a:r>
              <a:rPr sz="2150" dirty="0">
                <a:latin typeface="Segoe UI Light"/>
                <a:cs typeface="Segoe UI Light"/>
              </a:rPr>
              <a:t>or</a:t>
            </a:r>
            <a:r>
              <a:rPr sz="2150" spc="55" dirty="0">
                <a:latin typeface="Segoe UI Light"/>
                <a:cs typeface="Segoe UI Light"/>
              </a:rPr>
              <a:t> </a:t>
            </a:r>
            <a:r>
              <a:rPr sz="2150" spc="50" dirty="0">
                <a:latin typeface="Segoe UI Light"/>
                <a:cs typeface="Segoe UI Light"/>
              </a:rPr>
              <a:t>2048</a:t>
            </a:r>
            <a:r>
              <a:rPr sz="2150" spc="-135" dirty="0">
                <a:latin typeface="Segoe UI Light"/>
                <a:cs typeface="Segoe UI Light"/>
              </a:rPr>
              <a:t> </a:t>
            </a:r>
            <a:r>
              <a:rPr sz="2150" spc="30" dirty="0">
                <a:latin typeface="Segoe UI Light"/>
                <a:cs typeface="Segoe UI Light"/>
              </a:rPr>
              <a:t>pix.</a:t>
            </a:r>
            <a:endParaRPr sz="2150">
              <a:latin typeface="Segoe UI Light"/>
              <a:cs typeface="Segoe UI Light"/>
            </a:endParaRPr>
          </a:p>
          <a:p>
            <a:pPr marL="355600" indent="-342900">
              <a:lnSpc>
                <a:spcPct val="100000"/>
              </a:lnSpc>
              <a:spcBef>
                <a:spcPts val="1250"/>
              </a:spcBef>
              <a:buClr>
                <a:srgbClr val="006D9F"/>
              </a:buClr>
              <a:buFont typeface="Wingdings"/>
              <a:buChar char=""/>
              <a:tabLst>
                <a:tab pos="355600" algn="l"/>
              </a:tabLst>
            </a:pPr>
            <a:r>
              <a:rPr sz="2150" dirty="0">
                <a:latin typeface="Segoe UI Light"/>
                <a:cs typeface="Segoe UI Light"/>
              </a:rPr>
              <a:t>Spectral</a:t>
            </a:r>
            <a:r>
              <a:rPr sz="2150" spc="-110" dirty="0">
                <a:latin typeface="Segoe UI Light"/>
                <a:cs typeface="Segoe UI Light"/>
              </a:rPr>
              <a:t> </a:t>
            </a:r>
            <a:r>
              <a:rPr sz="2150" spc="50" dirty="0">
                <a:latin typeface="Segoe UI Light"/>
                <a:cs typeface="Segoe UI Light"/>
              </a:rPr>
              <a:t>range:</a:t>
            </a:r>
            <a:r>
              <a:rPr sz="2150" spc="-180" dirty="0">
                <a:latin typeface="Segoe UI Light"/>
                <a:cs typeface="Segoe UI Light"/>
              </a:rPr>
              <a:t> </a:t>
            </a:r>
            <a:r>
              <a:rPr sz="2150" dirty="0">
                <a:latin typeface="Segoe UI Light"/>
                <a:cs typeface="Segoe UI Light"/>
              </a:rPr>
              <a:t>400</a:t>
            </a:r>
            <a:r>
              <a:rPr sz="2150" spc="65" dirty="0">
                <a:latin typeface="Segoe UI Light"/>
                <a:cs typeface="Segoe UI Light"/>
              </a:rPr>
              <a:t> </a:t>
            </a:r>
            <a:r>
              <a:rPr sz="2150" dirty="0">
                <a:latin typeface="Segoe UI Light"/>
                <a:cs typeface="Segoe UI Light"/>
              </a:rPr>
              <a:t>–</a:t>
            </a:r>
            <a:r>
              <a:rPr sz="2150" spc="185" dirty="0">
                <a:latin typeface="Segoe UI Light"/>
                <a:cs typeface="Segoe UI Light"/>
              </a:rPr>
              <a:t> </a:t>
            </a:r>
            <a:r>
              <a:rPr sz="2150" spc="50" dirty="0">
                <a:latin typeface="Segoe UI Light"/>
                <a:cs typeface="Segoe UI Light"/>
              </a:rPr>
              <a:t>1000</a:t>
            </a:r>
            <a:r>
              <a:rPr sz="2150" spc="-35" dirty="0">
                <a:latin typeface="Segoe UI Light"/>
                <a:cs typeface="Segoe UI Light"/>
              </a:rPr>
              <a:t> </a:t>
            </a:r>
            <a:r>
              <a:rPr sz="2150" spc="95" dirty="0">
                <a:latin typeface="Segoe UI Light"/>
                <a:cs typeface="Segoe UI Light"/>
              </a:rPr>
              <a:t>nm</a:t>
            </a:r>
            <a:endParaRPr sz="2150">
              <a:latin typeface="Segoe UI Light"/>
              <a:cs typeface="Segoe UI Light"/>
            </a:endParaRPr>
          </a:p>
          <a:p>
            <a:pPr marL="355600" indent="-342900">
              <a:lnSpc>
                <a:spcPct val="100000"/>
              </a:lnSpc>
              <a:spcBef>
                <a:spcPts val="1250"/>
              </a:spcBef>
              <a:buClr>
                <a:srgbClr val="006D9F"/>
              </a:buClr>
              <a:buFont typeface="Wingdings"/>
              <a:buChar char=""/>
              <a:tabLst>
                <a:tab pos="355600" algn="l"/>
              </a:tabLst>
            </a:pPr>
            <a:r>
              <a:rPr sz="2150" spc="50" dirty="0">
                <a:latin typeface="Segoe UI Light"/>
                <a:cs typeface="Segoe UI Light"/>
              </a:rPr>
              <a:t>Max.</a:t>
            </a:r>
            <a:r>
              <a:rPr sz="2150" spc="-30" dirty="0">
                <a:latin typeface="Segoe UI Light"/>
                <a:cs typeface="Segoe UI Light"/>
              </a:rPr>
              <a:t> </a:t>
            </a:r>
            <a:r>
              <a:rPr sz="2150" spc="60" dirty="0">
                <a:latin typeface="Segoe UI Light"/>
                <a:cs typeface="Segoe UI Light"/>
              </a:rPr>
              <a:t>number</a:t>
            </a:r>
            <a:r>
              <a:rPr sz="2150" spc="-215" dirty="0">
                <a:latin typeface="Segoe UI Light"/>
                <a:cs typeface="Segoe UI Light"/>
              </a:rPr>
              <a:t> </a:t>
            </a:r>
            <a:r>
              <a:rPr sz="2150" dirty="0">
                <a:latin typeface="Segoe UI Light"/>
                <a:cs typeface="Segoe UI Light"/>
              </a:rPr>
              <a:t>of</a:t>
            </a:r>
            <a:r>
              <a:rPr sz="2150" spc="95" dirty="0">
                <a:latin typeface="Segoe UI Light"/>
                <a:cs typeface="Segoe UI Light"/>
              </a:rPr>
              <a:t> </a:t>
            </a:r>
            <a:r>
              <a:rPr sz="2150" spc="45" dirty="0">
                <a:latin typeface="Segoe UI Light"/>
                <a:cs typeface="Segoe UI Light"/>
              </a:rPr>
              <a:t>spectral</a:t>
            </a:r>
            <a:r>
              <a:rPr sz="2150" spc="-160" dirty="0">
                <a:latin typeface="Segoe UI Light"/>
                <a:cs typeface="Segoe UI Light"/>
              </a:rPr>
              <a:t> </a:t>
            </a:r>
            <a:r>
              <a:rPr sz="2150" dirty="0">
                <a:latin typeface="Segoe UI Light"/>
                <a:cs typeface="Segoe UI Light"/>
              </a:rPr>
              <a:t>bands:</a:t>
            </a:r>
            <a:r>
              <a:rPr sz="2150" spc="-95" dirty="0">
                <a:latin typeface="Segoe UI Light"/>
                <a:cs typeface="Segoe UI Light"/>
              </a:rPr>
              <a:t> </a:t>
            </a:r>
            <a:r>
              <a:rPr sz="2150" spc="-25" dirty="0">
                <a:latin typeface="Segoe UI Light"/>
                <a:cs typeface="Segoe UI Light"/>
              </a:rPr>
              <a:t>342</a:t>
            </a:r>
            <a:endParaRPr sz="2150">
              <a:latin typeface="Segoe UI Light"/>
              <a:cs typeface="Segoe UI Ligh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TotalTime>
  <Words>1610</Words>
  <Application>Microsoft Office PowerPoint</Application>
  <PresentationFormat>Širokouhlá</PresentationFormat>
  <Paragraphs>150</Paragraphs>
  <Slides>30</Slides>
  <Notes>0</Notes>
  <HiddenSlides>0</HiddenSlides>
  <MMClips>0</MMClips>
  <ScaleCrop>false</ScaleCrop>
  <HeadingPairs>
    <vt:vector size="6" baseType="variant">
      <vt:variant>
        <vt:lpstr>Použité písma</vt:lpstr>
      </vt:variant>
      <vt:variant>
        <vt:i4>8</vt:i4>
      </vt:variant>
      <vt:variant>
        <vt:lpstr>Motív</vt:lpstr>
      </vt:variant>
      <vt:variant>
        <vt:i4>1</vt:i4>
      </vt:variant>
      <vt:variant>
        <vt:lpstr>Nadpisy snímok</vt:lpstr>
      </vt:variant>
      <vt:variant>
        <vt:i4>30</vt:i4>
      </vt:variant>
    </vt:vector>
  </HeadingPairs>
  <TitlesOfParts>
    <vt:vector size="39" baseType="lpstr">
      <vt:lpstr>Calibri</vt:lpstr>
      <vt:lpstr>Calibri Light</vt:lpstr>
      <vt:lpstr>Microsoft Sans Serif</vt:lpstr>
      <vt:lpstr>Segoe UI Light</vt:lpstr>
      <vt:lpstr>Segoe UI Semibold</vt:lpstr>
      <vt:lpstr>Segoe UI Semilight</vt:lpstr>
      <vt:lpstr>Times New Roman</vt:lpstr>
      <vt:lpstr>Wingdings</vt:lpstr>
      <vt:lpstr>Office Theme</vt:lpstr>
      <vt:lpstr>Prezentácia programu PowerPoint</vt:lpstr>
      <vt:lpstr>Image classification</vt:lpstr>
      <vt:lpstr>2 approaches</vt:lpstr>
      <vt:lpstr>2 approaches</vt:lpstr>
      <vt:lpstr>Unsupervised classification</vt:lpstr>
      <vt:lpstr>Supervised classification</vt:lpstr>
      <vt:lpstr>Supervised classification</vt:lpstr>
      <vt:lpstr>CONTENT OF THIS PRACTICAL</vt:lpstr>
      <vt:lpstr>INPUT HS DATA</vt:lpstr>
      <vt:lpstr>MULTISPEC</vt:lpstr>
      <vt:lpstr>STATE-OF-THE-ART</vt:lpstr>
      <vt:lpstr>SPECTRA OF EARTH MATERIALS</vt:lpstr>
      <vt:lpstr>SPECTRA OF EARTH MATERIALS</vt:lpstr>
      <vt:lpstr>2.) Display of the spectral curves: Window – New selection graph</vt:lpstr>
      <vt:lpstr>MULTISPEC</vt:lpstr>
      <vt:lpstr>Prezentácia programu PowerPoint</vt:lpstr>
      <vt:lpstr>Prezentácia programu PowerPoint</vt:lpstr>
      <vt:lpstr>4. Set ISODATA Cluster specifications:</vt:lpstr>
      <vt:lpstr>5. Editing the result of unsupervised classification</vt:lpstr>
      <vt:lpstr>6. Repeat the process of unsupervised</vt:lpstr>
      <vt:lpstr>Prezentácia programu PowerPoint</vt:lpstr>
      <vt:lpstr>1. File - Open Image</vt:lpstr>
      <vt:lpstr>Prezentácia programu PowerPoint</vt:lpstr>
      <vt:lpstr>Prezentácia programu PowerPoint</vt:lpstr>
      <vt:lpstr>III</vt:lpstr>
      <vt:lpstr>Prezentácia programu PowerPoint</vt:lpstr>
      <vt:lpstr>Prezentácia programu PowerPoint</vt:lpstr>
      <vt:lpstr>5. Next, you can view the transformed image. Choose File - Open Image. Select the resulting file of type *.LAN. In the Set Display Specifications for ... window, select Side by Side Channels as the Display type. This allows you to view the individual main components side by side in the form of grayscale images, as in the images below.</vt:lpstr>
      <vt:lpstr>CONCLUSION</vt:lpstr>
      <vt:lpstr>Prezentácia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Katarína Onačillová</dc:creator>
  <cp:lastModifiedBy>Onačillová</cp:lastModifiedBy>
  <cp:revision>2</cp:revision>
  <dcterms:created xsi:type="dcterms:W3CDTF">2024-11-20T07:39:54Z</dcterms:created>
  <dcterms:modified xsi:type="dcterms:W3CDTF">2025-07-16T08:43:31Z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2024-09-13T00:00:00Z</vt:filetime>
  </property>
  <property fmtid="{D5CDD505-2E9C-101B-9397-08002B2CF9AE}" pid="3" name="Creator">
    <vt:lpwstr>Microsoft® PowerPoint® 2016</vt:lpwstr>
  </property>
  <property fmtid="{D5CDD505-2E9C-101B-9397-08002B2CF9AE}" pid="4" name="LastSaved">
    <vt:filetime>2024-11-20T00:00:00Z</vt:filetime>
  </property>
  <property fmtid="{D5CDD505-2E9C-101B-9397-08002B2CF9AE}" pid="5" name="Producer">
    <vt:lpwstr>Microsoft® PowerPoint® 2016</vt:lpwstr>
  </property>
</Properties>
</file>