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812" y="10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966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3633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71890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7307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2295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55672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552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64671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75080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124863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1610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5AEBC-8DC5-48AC-A709-3846B525296B}" type="datetimeFigureOut">
              <a:rPr lang="sk-SK" smtClean="0"/>
              <a:t>14. 7. 2025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7DB84-AC78-402E-9342-88A058BD95B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62057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2192000" y="762000"/>
            <a:ext cx="914400" cy="19812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7969280">
            <a:off x="12356365" y="3170776"/>
            <a:ext cx="585668" cy="2404469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3106400" y="1016000"/>
            <a:ext cx="876300" cy="17272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3982700" y="905910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B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1664950" y="613523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A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3655690" y="4780687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C</a:t>
            </a:r>
            <a:endParaRPr lang="sk-SK" sz="3200" b="1" dirty="0">
              <a:solidFill>
                <a:srgbClr val="FFFF00"/>
              </a:solidFill>
            </a:endParaRPr>
          </a:p>
        </p:txBody>
      </p:sp>
      <p:cxnSp>
        <p:nvCxnSpPr>
          <p:cNvPr id="13" name="Rovná spojovacia šípka 12"/>
          <p:cNvCxnSpPr/>
          <p:nvPr/>
        </p:nvCxnSpPr>
        <p:spPr>
          <a:xfrm>
            <a:off x="9906000" y="2470150"/>
            <a:ext cx="38100" cy="546100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BlokTextu 13"/>
          <p:cNvSpPr txBox="1"/>
          <p:nvPr/>
        </p:nvSpPr>
        <p:spPr>
          <a:xfrm>
            <a:off x="9036050" y="1752600"/>
            <a:ext cx="1898650" cy="64633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sk-SK" dirty="0" err="1" smtClean="0">
                <a:solidFill>
                  <a:srgbClr val="FFFF00"/>
                </a:solidFill>
              </a:rPr>
              <a:t>We</a:t>
            </a:r>
            <a:r>
              <a:rPr lang="sk-SK" dirty="0" smtClean="0">
                <a:solidFill>
                  <a:srgbClr val="FFFF00"/>
                </a:solidFill>
              </a:rPr>
              <a:t> are </a:t>
            </a:r>
            <a:r>
              <a:rPr lang="sk-SK" dirty="0" err="1" smtClean="0">
                <a:solidFill>
                  <a:srgbClr val="FFFF00"/>
                </a:solidFill>
              </a:rPr>
              <a:t>staying</a:t>
            </a:r>
            <a:r>
              <a:rPr lang="sk-SK" dirty="0" smtClean="0">
                <a:solidFill>
                  <a:srgbClr val="FFFF00"/>
                </a:solidFill>
              </a:rPr>
              <a:t> in </a:t>
            </a:r>
            <a:r>
              <a:rPr lang="sk-SK" dirty="0" err="1" smtClean="0">
                <a:solidFill>
                  <a:srgbClr val="FFFF00"/>
                </a:solidFill>
              </a:rPr>
              <a:t>Albergo</a:t>
            </a:r>
            <a:r>
              <a:rPr lang="sk-SK" dirty="0" smtClean="0">
                <a:solidFill>
                  <a:srgbClr val="FFFF00"/>
                </a:solidFill>
              </a:rPr>
              <a:t>  </a:t>
            </a:r>
            <a:r>
              <a:rPr lang="sk-SK" dirty="0" err="1" smtClean="0">
                <a:solidFill>
                  <a:srgbClr val="FFFF00"/>
                </a:solidFill>
              </a:rPr>
              <a:t>Menhiris</a:t>
            </a:r>
            <a:endParaRPr lang="sk-SK" dirty="0">
              <a:solidFill>
                <a:srgbClr val="FFFF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381500" y="119829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07/2023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115486" y="207576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09/2024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813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48000" y="-1714500"/>
            <a:ext cx="18288000" cy="10287000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12192000" y="762000"/>
            <a:ext cx="914400" cy="19812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7" name="Obdĺžnik 6"/>
          <p:cNvSpPr/>
          <p:nvPr/>
        </p:nvSpPr>
        <p:spPr>
          <a:xfrm rot="17969280">
            <a:off x="12356365" y="3170776"/>
            <a:ext cx="585668" cy="2404469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13106400" y="1016000"/>
            <a:ext cx="876300" cy="1727200"/>
          </a:xfrm>
          <a:prstGeom prst="rect">
            <a:avLst/>
          </a:prstGeom>
          <a:noFill/>
          <a:ln w="38100"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13982700" y="905910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B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11664950" y="613523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A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13655690" y="4780687"/>
            <a:ext cx="36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b="1" dirty="0" smtClean="0">
                <a:solidFill>
                  <a:srgbClr val="FFFF00"/>
                </a:solidFill>
              </a:rPr>
              <a:t>C</a:t>
            </a:r>
            <a:endParaRPr lang="sk-SK" sz="3200" b="1" dirty="0">
              <a:solidFill>
                <a:srgbClr val="FFFF00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4381500" y="1198297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chemeClr val="accent1">
                    <a:lumMod val="50000"/>
                  </a:schemeClr>
                </a:solidFill>
              </a:rPr>
              <a:t>07/2023</a:t>
            </a:r>
            <a:endParaRPr lang="sk-SK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BlokTextu 15"/>
          <p:cNvSpPr txBox="1"/>
          <p:nvPr/>
        </p:nvSpPr>
        <p:spPr>
          <a:xfrm>
            <a:off x="5115486" y="2075765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 smtClean="0">
                <a:solidFill>
                  <a:srgbClr val="FF0000"/>
                </a:solidFill>
              </a:rPr>
              <a:t>09/2024</a:t>
            </a:r>
            <a:endParaRPr lang="sk-SK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0119152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2773</TotalTime>
  <Words>16</Words>
  <Application>Microsoft Office PowerPoint</Application>
  <PresentationFormat>Širokouhlá</PresentationFormat>
  <Paragraphs>11</Paragraphs>
  <Slides>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Motív balíka Office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Michal Gallay</dc:creator>
  <cp:lastModifiedBy>Michal Gallay</cp:lastModifiedBy>
  <cp:revision>4</cp:revision>
  <dcterms:created xsi:type="dcterms:W3CDTF">2025-07-08T08:59:59Z</dcterms:created>
  <dcterms:modified xsi:type="dcterms:W3CDTF">2025-07-16T06:49:26Z</dcterms:modified>
</cp:coreProperties>
</file>