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notesMasterIdLst>
    <p:notesMasterId r:id="rId6"/>
  </p:notesMasterIdLst>
  <p:sldIdLst>
    <p:sldId id="472" r:id="rId2"/>
    <p:sldId id="475" r:id="rId3"/>
    <p:sldId id="387" r:id="rId4"/>
    <p:sldId id="474" r:id="rId5"/>
  </p:sldIdLst>
  <p:sldSz cx="18288000" cy="10287000"/>
  <p:notesSz cx="6858000" cy="9144000"/>
  <p:embeddedFontLst>
    <p:embeddedFont>
      <p:font typeface="Bebas Neue Bold" panose="020B0604020202020204" charset="0"/>
      <p:regular r:id="rId7"/>
    </p:embeddedFont>
    <p:embeddedFont>
      <p:font typeface="Forte" panose="03060902040502070203" pitchFamily="66" charset="0"/>
      <p:regular r:id="rId8"/>
    </p:embeddedFont>
    <p:embeddedFont>
      <p:font typeface="Inter Semi-Bold" panose="020B0604020202020204" charset="0"/>
      <p:regular r:id="rId9"/>
    </p:embeddedFont>
    <p:embeddedFont>
      <p:font typeface="Inter Semi-Bold Italics" panose="020B0604020202020204" charset="0"/>
      <p:regular r:id="rId10"/>
    </p:embeddedFont>
    <p:embeddedFont>
      <p:font typeface="Segoe Script" panose="030B0504020000000003" pitchFamily="66" charset="0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501"/>
    <a:srgbClr val="164082"/>
    <a:srgbClr val="388A73"/>
    <a:srgbClr val="357F72"/>
    <a:srgbClr val="1C3C64"/>
    <a:srgbClr val="5F9375"/>
    <a:srgbClr val="103663"/>
    <a:srgbClr val="FFFFFF"/>
    <a:srgbClr val="4BA482"/>
    <a:srgbClr val="FF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A7F67A-D9E6-4E2E-817A-CDCBA9646F07}" v="4" dt="2026-07-21T06:36:49.1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6404" autoAdjust="0"/>
  </p:normalViewPr>
  <p:slideViewPr>
    <p:cSldViewPr>
      <p:cViewPr varScale="1">
        <p:scale>
          <a:sx n="64" d="100"/>
          <a:sy n="64" d="100"/>
        </p:scale>
        <p:origin x="370" y="8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c. Mgr. Michal Gallay PhD." userId="527d0f6d-e70e-4898-980d-1e3695d8075c" providerId="ADAL" clId="{BBDD3A86-24FC-4687-9AF5-5612AC230E90}"/>
    <pc:docChg chg="undo redo custSel addSld delSld modSld delMainMaster">
      <pc:chgData name="doc. Mgr. Michal Gallay PhD." userId="527d0f6d-e70e-4898-980d-1e3695d8075c" providerId="ADAL" clId="{BBDD3A86-24FC-4687-9AF5-5612AC230E90}" dt="2026-07-21T06:38:47.341" v="178" actId="20577"/>
      <pc:docMkLst>
        <pc:docMk/>
      </pc:docMkLst>
      <pc:sldChg chg="addSp delSp modSp add del mod setBg">
        <pc:chgData name="doc. Mgr. Michal Gallay PhD." userId="527d0f6d-e70e-4898-980d-1e3695d8075c" providerId="ADAL" clId="{BBDD3A86-24FC-4687-9AF5-5612AC230E90}" dt="2026-07-21T06:33:45.676" v="84" actId="47"/>
        <pc:sldMkLst>
          <pc:docMk/>
          <pc:sldMk cId="0" sldId="256"/>
        </pc:sldMkLst>
        <pc:spChg chg="del">
          <ac:chgData name="doc. Mgr. Michal Gallay PhD." userId="527d0f6d-e70e-4898-980d-1e3695d8075c" providerId="ADAL" clId="{BBDD3A86-24FC-4687-9AF5-5612AC230E90}" dt="2026-07-20T05:58:10.319" v="9" actId="478"/>
          <ac:spMkLst>
            <pc:docMk/>
            <pc:sldMk cId="0" sldId="256"/>
            <ac:spMk id="3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1:12.292" v="46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5:59:44.776" v="25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5:59:33.350" v="18" actId="21"/>
          <ac:spMkLst>
            <pc:docMk/>
            <pc:sldMk cId="0" sldId="256"/>
            <ac:spMk id="7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56.758" v="39" actId="1076"/>
          <ac:spMkLst>
            <pc:docMk/>
            <pc:sldMk cId="0" sldId="256"/>
            <ac:spMk id="8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18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2" v="32" actId="403"/>
          <ac:spMkLst>
            <pc:docMk/>
            <pc:sldMk cId="0" sldId="256"/>
            <ac:spMk id="19" creationId="{00000000-0000-0000-0000-000000000000}"/>
          </ac:spMkLst>
        </pc:spChg>
        <pc:spChg chg="del mod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20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2" v="32" actId="403"/>
          <ac:spMkLst>
            <pc:docMk/>
            <pc:sldMk cId="0" sldId="256"/>
            <ac:spMk id="21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31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33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2" v="32" actId="403"/>
          <ac:spMkLst>
            <pc:docMk/>
            <pc:sldMk cId="0" sldId="256"/>
            <ac:spMk id="40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43" creationId="{00000000-0000-0000-0000-000000000000}"/>
          </ac:spMkLst>
        </pc:spChg>
        <pc:spChg chg="del mod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44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45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46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2" v="32" actId="403"/>
          <ac:spMkLst>
            <pc:docMk/>
            <pc:sldMk cId="0" sldId="256"/>
            <ac:spMk id="47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52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2" v="32" actId="403"/>
          <ac:spMkLst>
            <pc:docMk/>
            <pc:sldMk cId="0" sldId="256"/>
            <ac:spMk id="55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2" v="32" actId="403"/>
          <ac:spMkLst>
            <pc:docMk/>
            <pc:sldMk cId="0" sldId="256"/>
            <ac:spMk id="56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2" v="32" actId="403"/>
          <ac:spMkLst>
            <pc:docMk/>
            <pc:sldMk cId="0" sldId="256"/>
            <ac:spMk id="58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0T06:00:03.519" v="33" actId="27636"/>
          <ac:spMkLst>
            <pc:docMk/>
            <pc:sldMk cId="0" sldId="256"/>
            <ac:spMk id="60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1:59.994" v="49" actId="478"/>
          <ac:spMkLst>
            <pc:docMk/>
            <pc:sldMk cId="0" sldId="256"/>
            <ac:spMk id="62" creationId="{00000000-0000-0000-0000-000000000000}"/>
          </ac:spMkLst>
        </pc:spChg>
        <pc:spChg chg="add mod">
          <ac:chgData name="doc. Mgr. Michal Gallay PhD." userId="527d0f6d-e70e-4898-980d-1e3695d8075c" providerId="ADAL" clId="{BBDD3A86-24FC-4687-9AF5-5612AC230E90}" dt="2026-07-20T06:01:04.608" v="42" actId="1076"/>
          <ac:spMkLst>
            <pc:docMk/>
            <pc:sldMk cId="0" sldId="256"/>
            <ac:spMk id="64" creationId="{B363B9BB-E8D8-1B48-4D18-F590334B1FD0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65" creationId="{E599537D-FA5A-4A38-E4FC-73D60E2EB495}"/>
          </ac:spMkLst>
        </pc:spChg>
        <pc:spChg chg="add mod">
          <ac:chgData name="doc. Mgr. Michal Gallay PhD." userId="527d0f6d-e70e-4898-980d-1e3695d8075c" providerId="ADAL" clId="{BBDD3A86-24FC-4687-9AF5-5612AC230E90}" dt="2026-07-20T06:01:23.659" v="48" actId="108"/>
          <ac:spMkLst>
            <pc:docMk/>
            <pc:sldMk cId="0" sldId="256"/>
            <ac:spMk id="66" creationId="{94FAAFD6-8DD5-BC31-8B71-B373B40D5491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68" creationId="{816FBC58-1618-79B4-2B4C-08685F75F8C7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72" creationId="{DCE765BE-7A91-254A-0CA2-B06452316D89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82" creationId="{AD05C776-E96A-1D69-7498-F89B925865A6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94" creationId="{7E9BA6B3-B09F-96B1-BEC0-38FF8B6647FA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98" creationId="{E73AFEC6-22C8-C52D-03C5-2DD185584A98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104" creationId="{9CDDF0AD-F267-7FCE-D857-F9A231AF4F9C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118" creationId="{4A9AF7EB-C4D6-3263-7F55-12078DEB4825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136" creationId="{CB7DCAA6-E9C5-3BAE-32A7-98DA62F2E403}"/>
          </ac:spMkLst>
        </pc:spChg>
        <pc:spChg chg="add del mod">
          <ac:chgData name="doc. Mgr. Michal Gallay PhD." userId="527d0f6d-e70e-4898-980d-1e3695d8075c" providerId="ADAL" clId="{BBDD3A86-24FC-4687-9AF5-5612AC230E90}" dt="2026-07-21T06:32:13.147" v="53" actId="22"/>
          <ac:spMkLst>
            <pc:docMk/>
            <pc:sldMk cId="0" sldId="256"/>
            <ac:spMk id="138" creationId="{CD58768B-85A1-B213-A36B-63A37B7841DD}"/>
          </ac:spMkLst>
        </pc:spChg>
        <pc:picChg chg="del">
          <ac:chgData name="doc. Mgr. Michal Gallay PhD." userId="527d0f6d-e70e-4898-980d-1e3695d8075c" providerId="ADAL" clId="{BBDD3A86-24FC-4687-9AF5-5612AC230E90}" dt="2026-07-20T05:59:54.198" v="29" actId="478"/>
          <ac:picMkLst>
            <pc:docMk/>
            <pc:sldMk cId="0" sldId="256"/>
            <ac:picMk id="2" creationId="{00000000-0000-0000-0000-000000000000}"/>
          </ac:picMkLst>
        </pc:picChg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3467485244" sldId="274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3904809678" sldId="290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961014444" sldId="313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3659511383" sldId="335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896529446" sldId="339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228834354" sldId="340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040518939" sldId="360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89925171" sldId="361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99962459" sldId="368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487457398" sldId="374"/>
        </pc:sldMkLst>
      </pc:sldChg>
      <pc:sldChg chg="addSp delSp modSp add mod">
        <pc:chgData name="doc. Mgr. Michal Gallay PhD." userId="527d0f6d-e70e-4898-980d-1e3695d8075c" providerId="ADAL" clId="{BBDD3A86-24FC-4687-9AF5-5612AC230E90}" dt="2026-07-21T06:38:47.341" v="178" actId="20577"/>
        <pc:sldMkLst>
          <pc:docMk/>
          <pc:sldMk cId="1448477779" sldId="387"/>
        </pc:sldMkLst>
        <pc:spChg chg="add del mod">
          <ac:chgData name="doc. Mgr. Michal Gallay PhD." userId="527d0f6d-e70e-4898-980d-1e3695d8075c" providerId="ADAL" clId="{BBDD3A86-24FC-4687-9AF5-5612AC230E90}" dt="2026-07-21T06:36:51.551" v="149" actId="478"/>
          <ac:spMkLst>
            <pc:docMk/>
            <pc:sldMk cId="1448477779" sldId="387"/>
            <ac:spMk id="2" creationId="{A6BA0691-68FF-3616-8294-3183AD7E1E00}"/>
          </ac:spMkLst>
        </pc:spChg>
        <pc:spChg chg="add">
          <ac:chgData name="doc. Mgr. Michal Gallay PhD." userId="527d0f6d-e70e-4898-980d-1e3695d8075c" providerId="ADAL" clId="{BBDD3A86-24FC-4687-9AF5-5612AC230E90}" dt="2026-07-21T06:37:05.105" v="152" actId="22"/>
          <ac:spMkLst>
            <pc:docMk/>
            <pc:sldMk cId="1448477779" sldId="387"/>
            <ac:spMk id="6" creationId="{910268CC-6B75-B66A-0F0F-1C4289A65CA7}"/>
          </ac:spMkLst>
        </pc:spChg>
        <pc:spChg chg="del">
          <ac:chgData name="doc. Mgr. Michal Gallay PhD." userId="527d0f6d-e70e-4898-980d-1e3695d8075c" providerId="ADAL" clId="{BBDD3A86-24FC-4687-9AF5-5612AC230E90}" dt="2026-07-21T06:36:46.206" v="147" actId="478"/>
          <ac:spMkLst>
            <pc:docMk/>
            <pc:sldMk cId="1448477779" sldId="387"/>
            <ac:spMk id="11" creationId="{17387793-5CA6-DF44-A273-B43974C6B224}"/>
          </ac:spMkLst>
        </pc:spChg>
        <pc:spChg chg="add">
          <ac:chgData name="doc. Mgr. Michal Gallay PhD." userId="527d0f6d-e70e-4898-980d-1e3695d8075c" providerId="ADAL" clId="{BBDD3A86-24FC-4687-9AF5-5612AC230E90}" dt="2026-07-21T06:37:05.105" v="152" actId="22"/>
          <ac:spMkLst>
            <pc:docMk/>
            <pc:sldMk cId="1448477779" sldId="387"/>
            <ac:spMk id="12" creationId="{D10D5A76-923C-D98C-2C5D-93C8E386B324}"/>
          </ac:spMkLst>
        </pc:spChg>
        <pc:spChg chg="del">
          <ac:chgData name="doc. Mgr. Michal Gallay PhD." userId="527d0f6d-e70e-4898-980d-1e3695d8075c" providerId="ADAL" clId="{BBDD3A86-24FC-4687-9AF5-5612AC230E90}" dt="2026-07-21T06:36:46.206" v="147" actId="478"/>
          <ac:spMkLst>
            <pc:docMk/>
            <pc:sldMk cId="1448477779" sldId="387"/>
            <ac:spMk id="13" creationId="{CFF0C5CF-6E32-B304-178D-030E9C247D72}"/>
          </ac:spMkLst>
        </pc:spChg>
        <pc:spChg chg="del">
          <ac:chgData name="doc. Mgr. Michal Gallay PhD." userId="527d0f6d-e70e-4898-980d-1e3695d8075c" providerId="ADAL" clId="{BBDD3A86-24FC-4687-9AF5-5612AC230E90}" dt="2026-07-21T06:36:46.206" v="147" actId="478"/>
          <ac:spMkLst>
            <pc:docMk/>
            <pc:sldMk cId="1448477779" sldId="387"/>
            <ac:spMk id="14" creationId="{70D07975-FCCA-62F6-E141-3EB9DE13A2DD}"/>
          </ac:spMkLst>
        </pc:spChg>
        <pc:spChg chg="del">
          <ac:chgData name="doc. Mgr. Michal Gallay PhD." userId="527d0f6d-e70e-4898-980d-1e3695d8075c" providerId="ADAL" clId="{BBDD3A86-24FC-4687-9AF5-5612AC230E90}" dt="2026-07-21T06:36:46.206" v="147" actId="478"/>
          <ac:spMkLst>
            <pc:docMk/>
            <pc:sldMk cId="1448477779" sldId="387"/>
            <ac:spMk id="16" creationId="{08E93C8A-E180-857A-6A6F-EE25838D1825}"/>
          </ac:spMkLst>
        </pc:spChg>
        <pc:spChg chg="add">
          <ac:chgData name="doc. Mgr. Michal Gallay PhD." userId="527d0f6d-e70e-4898-980d-1e3695d8075c" providerId="ADAL" clId="{BBDD3A86-24FC-4687-9AF5-5612AC230E90}" dt="2026-07-21T06:37:05.105" v="152" actId="22"/>
          <ac:spMkLst>
            <pc:docMk/>
            <pc:sldMk cId="1448477779" sldId="387"/>
            <ac:spMk id="17" creationId="{96625174-3CE6-9446-3F0C-83ECE5D7CA71}"/>
          </ac:spMkLst>
        </pc:spChg>
        <pc:spChg chg="del">
          <ac:chgData name="doc. Mgr. Michal Gallay PhD." userId="527d0f6d-e70e-4898-980d-1e3695d8075c" providerId="ADAL" clId="{BBDD3A86-24FC-4687-9AF5-5612AC230E90}" dt="2026-07-21T06:36:46.206" v="147" actId="478"/>
          <ac:spMkLst>
            <pc:docMk/>
            <pc:sldMk cId="1448477779" sldId="387"/>
            <ac:spMk id="20" creationId="{F75A5D13-9F47-8133-64F1-E442335724E3}"/>
          </ac:spMkLst>
        </pc:spChg>
        <pc:spChg chg="add mod">
          <ac:chgData name="doc. Mgr. Michal Gallay PhD." userId="527d0f6d-e70e-4898-980d-1e3695d8075c" providerId="ADAL" clId="{BBDD3A86-24FC-4687-9AF5-5612AC230E90}" dt="2026-07-21T06:38:47.341" v="178" actId="20577"/>
          <ac:spMkLst>
            <pc:docMk/>
            <pc:sldMk cId="1448477779" sldId="387"/>
            <ac:spMk id="21" creationId="{76195772-0045-7052-DAB6-260A932B4C29}"/>
          </ac:spMkLst>
        </pc:spChg>
        <pc:spChg chg="del">
          <ac:chgData name="doc. Mgr. Michal Gallay PhD." userId="527d0f6d-e70e-4898-980d-1e3695d8075c" providerId="ADAL" clId="{BBDD3A86-24FC-4687-9AF5-5612AC230E90}" dt="2026-07-21T06:36:46.206" v="147" actId="478"/>
          <ac:spMkLst>
            <pc:docMk/>
            <pc:sldMk cId="1448477779" sldId="387"/>
            <ac:spMk id="22" creationId="{6F6F9008-12D9-1B60-33B5-F85B4CC4E13F}"/>
          </ac:spMkLst>
        </pc:spChg>
        <pc:spChg chg="del">
          <ac:chgData name="doc. Mgr. Michal Gallay PhD." userId="527d0f6d-e70e-4898-980d-1e3695d8075c" providerId="ADAL" clId="{BBDD3A86-24FC-4687-9AF5-5612AC230E90}" dt="2026-07-21T06:36:49.175" v="148" actId="478"/>
          <ac:spMkLst>
            <pc:docMk/>
            <pc:sldMk cId="1448477779" sldId="387"/>
            <ac:spMk id="24" creationId="{E6552C4F-3E32-F075-8FE5-6D82BD7529FD}"/>
          </ac:spMkLst>
        </pc:spChg>
        <pc:spChg chg="add mod">
          <ac:chgData name="doc. Mgr. Michal Gallay PhD." userId="527d0f6d-e70e-4898-980d-1e3695d8075c" providerId="ADAL" clId="{BBDD3A86-24FC-4687-9AF5-5612AC230E90}" dt="2026-07-21T06:38:39.216" v="177" actId="20577"/>
          <ac:spMkLst>
            <pc:docMk/>
            <pc:sldMk cId="1448477779" sldId="387"/>
            <ac:spMk id="25" creationId="{D07B6A40-6402-B0E9-19E2-F48040A8A15F}"/>
          </ac:spMkLst>
        </pc:spChg>
        <pc:spChg chg="del">
          <ac:chgData name="doc. Mgr. Michal Gallay PhD." userId="527d0f6d-e70e-4898-980d-1e3695d8075c" providerId="ADAL" clId="{BBDD3A86-24FC-4687-9AF5-5612AC230E90}" dt="2026-07-21T06:36:49.175" v="148" actId="478"/>
          <ac:spMkLst>
            <pc:docMk/>
            <pc:sldMk cId="1448477779" sldId="387"/>
            <ac:spMk id="26" creationId="{7BF86748-04CA-D1FB-E55E-1270B5AE3A4C}"/>
          </ac:spMkLst>
        </pc:spChg>
        <pc:spChg chg="add">
          <ac:chgData name="doc. Mgr. Michal Gallay PhD." userId="527d0f6d-e70e-4898-980d-1e3695d8075c" providerId="ADAL" clId="{BBDD3A86-24FC-4687-9AF5-5612AC230E90}" dt="2026-07-21T06:37:05.105" v="152" actId="22"/>
          <ac:spMkLst>
            <pc:docMk/>
            <pc:sldMk cId="1448477779" sldId="387"/>
            <ac:spMk id="28" creationId="{D428E924-8A64-CCB5-0990-AB2378062C8D}"/>
          </ac:spMkLst>
        </pc:spChg>
        <pc:spChg chg="del">
          <ac:chgData name="doc. Mgr. Michal Gallay PhD." userId="527d0f6d-e70e-4898-980d-1e3695d8075c" providerId="ADAL" clId="{BBDD3A86-24FC-4687-9AF5-5612AC230E90}" dt="2026-07-21T06:36:49.175" v="148" actId="478"/>
          <ac:spMkLst>
            <pc:docMk/>
            <pc:sldMk cId="1448477779" sldId="387"/>
            <ac:spMk id="29" creationId="{2D4D22BB-356E-08A5-5649-DDC84E5236E3}"/>
          </ac:spMkLst>
        </pc:spChg>
        <pc:spChg chg="add">
          <ac:chgData name="doc. Mgr. Michal Gallay PhD." userId="527d0f6d-e70e-4898-980d-1e3695d8075c" providerId="ADAL" clId="{BBDD3A86-24FC-4687-9AF5-5612AC230E90}" dt="2026-07-21T06:37:05.105" v="152" actId="22"/>
          <ac:spMkLst>
            <pc:docMk/>
            <pc:sldMk cId="1448477779" sldId="387"/>
            <ac:spMk id="32" creationId="{19FC91E6-C9F2-BEC2-D972-619AAEF0EFB0}"/>
          </ac:spMkLst>
        </pc:spChg>
        <pc:spChg chg="add">
          <ac:chgData name="doc. Mgr. Michal Gallay PhD." userId="527d0f6d-e70e-4898-980d-1e3695d8075c" providerId="ADAL" clId="{BBDD3A86-24FC-4687-9AF5-5612AC230E90}" dt="2026-07-21T06:37:05.105" v="152" actId="22"/>
          <ac:spMkLst>
            <pc:docMk/>
            <pc:sldMk cId="1448477779" sldId="387"/>
            <ac:spMk id="34" creationId="{D586672F-3DA6-8681-76C1-E5170F52E156}"/>
          </ac:spMkLst>
        </pc:spChg>
        <pc:spChg chg="add">
          <ac:chgData name="doc. Mgr. Michal Gallay PhD." userId="527d0f6d-e70e-4898-980d-1e3695d8075c" providerId="ADAL" clId="{BBDD3A86-24FC-4687-9AF5-5612AC230E90}" dt="2026-07-21T06:37:05.105" v="152" actId="22"/>
          <ac:spMkLst>
            <pc:docMk/>
            <pc:sldMk cId="1448477779" sldId="387"/>
            <ac:spMk id="36" creationId="{9E3471E3-0DD1-3B15-C51F-0EBE09FFFAA6}"/>
          </ac:spMkLst>
        </pc:spChg>
        <pc:picChg chg="add del mod">
          <ac:chgData name="doc. Mgr. Michal Gallay PhD." userId="527d0f6d-e70e-4898-980d-1e3695d8075c" providerId="ADAL" clId="{BBDD3A86-24FC-4687-9AF5-5612AC230E90}" dt="2026-07-21T06:38:18.586" v="156" actId="478"/>
          <ac:picMkLst>
            <pc:docMk/>
            <pc:sldMk cId="1448477779" sldId="387"/>
            <ac:picMk id="4" creationId="{A0316EA5-CB86-F138-A5C9-2EFA45047733}"/>
          </ac:picMkLst>
        </pc:picChg>
        <pc:picChg chg="del">
          <ac:chgData name="doc. Mgr. Michal Gallay PhD." userId="527d0f6d-e70e-4898-980d-1e3695d8075c" providerId="ADAL" clId="{BBDD3A86-24FC-4687-9AF5-5612AC230E90}" dt="2026-07-21T06:36:46.206" v="147" actId="478"/>
          <ac:picMkLst>
            <pc:docMk/>
            <pc:sldMk cId="1448477779" sldId="387"/>
            <ac:picMk id="7" creationId="{F79A5067-BCB2-E2E7-C8A2-D7D67227A486}"/>
          </ac:picMkLst>
        </pc:picChg>
        <pc:picChg chg="del">
          <ac:chgData name="doc. Mgr. Michal Gallay PhD." userId="527d0f6d-e70e-4898-980d-1e3695d8075c" providerId="ADAL" clId="{BBDD3A86-24FC-4687-9AF5-5612AC230E90}" dt="2026-07-21T06:36:49.175" v="148" actId="478"/>
          <ac:picMkLst>
            <pc:docMk/>
            <pc:sldMk cId="1448477779" sldId="387"/>
            <ac:picMk id="8" creationId="{00000000-0000-0000-0000-000000000000}"/>
          </ac:picMkLst>
        </pc:picChg>
        <pc:picChg chg="del">
          <ac:chgData name="doc. Mgr. Michal Gallay PhD." userId="527d0f6d-e70e-4898-980d-1e3695d8075c" providerId="ADAL" clId="{BBDD3A86-24FC-4687-9AF5-5612AC230E90}" dt="2026-07-21T06:36:46.206" v="147" actId="478"/>
          <ac:picMkLst>
            <pc:docMk/>
            <pc:sldMk cId="1448477779" sldId="387"/>
            <ac:picMk id="10" creationId="{64E465DC-E00C-2244-9DE0-ABF614B96CA8}"/>
          </ac:picMkLst>
        </pc:picChg>
        <pc:picChg chg="del">
          <ac:chgData name="doc. Mgr. Michal Gallay PhD." userId="527d0f6d-e70e-4898-980d-1e3695d8075c" providerId="ADAL" clId="{BBDD3A86-24FC-4687-9AF5-5612AC230E90}" dt="2026-07-21T06:36:46.206" v="147" actId="478"/>
          <ac:picMkLst>
            <pc:docMk/>
            <pc:sldMk cId="1448477779" sldId="387"/>
            <ac:picMk id="18" creationId="{E2B75C1A-D03E-F801-7AB3-46A37AF2D2E6}"/>
          </ac:picMkLst>
        </pc:picChg>
        <pc:picChg chg="del">
          <ac:chgData name="doc. Mgr. Michal Gallay PhD." userId="527d0f6d-e70e-4898-980d-1e3695d8075c" providerId="ADAL" clId="{BBDD3A86-24FC-4687-9AF5-5612AC230E90}" dt="2026-07-21T06:36:41.248" v="146" actId="478"/>
          <ac:picMkLst>
            <pc:docMk/>
            <pc:sldMk cId="1448477779" sldId="387"/>
            <ac:picMk id="31" creationId="{F03EC7E3-A710-6DEF-2232-12A866F117FF}"/>
          </ac:picMkLst>
        </pc:picChg>
        <pc:picChg chg="add mod">
          <ac:chgData name="doc. Mgr. Michal Gallay PhD." userId="527d0f6d-e70e-4898-980d-1e3695d8075c" providerId="ADAL" clId="{BBDD3A86-24FC-4687-9AF5-5612AC230E90}" dt="2026-07-21T06:38:23.702" v="159" actId="14100"/>
          <ac:picMkLst>
            <pc:docMk/>
            <pc:sldMk cId="1448477779" sldId="387"/>
            <ac:picMk id="38" creationId="{1DF377C8-D0A0-48FE-64C6-DAD9805AD77C}"/>
          </ac:picMkLst>
        </pc:picChg>
      </pc:sldChg>
      <pc:sldChg chg="add del">
        <pc:chgData name="doc. Mgr. Michal Gallay PhD." userId="527d0f6d-e70e-4898-980d-1e3695d8075c" providerId="ADAL" clId="{BBDD3A86-24FC-4687-9AF5-5612AC230E90}" dt="2026-07-20T05:57:14.690" v="6" actId="47"/>
        <pc:sldMkLst>
          <pc:docMk/>
          <pc:sldMk cId="1676941215" sldId="388"/>
        </pc:sldMkLst>
      </pc:sldChg>
      <pc:sldChg chg="add del">
        <pc:chgData name="doc. Mgr. Michal Gallay PhD." userId="527d0f6d-e70e-4898-980d-1e3695d8075c" providerId="ADAL" clId="{BBDD3A86-24FC-4687-9AF5-5612AC230E90}" dt="2026-07-21T06:36:35.873" v="145" actId="47"/>
        <pc:sldMkLst>
          <pc:docMk/>
          <pc:sldMk cId="461651564" sldId="389"/>
        </pc:sldMkLst>
      </pc:sldChg>
      <pc:sldChg chg="add del">
        <pc:chgData name="doc. Mgr. Michal Gallay PhD." userId="527d0f6d-e70e-4898-980d-1e3695d8075c" providerId="ADAL" clId="{BBDD3A86-24FC-4687-9AF5-5612AC230E90}" dt="2026-07-21T06:36:35.873" v="145" actId="47"/>
        <pc:sldMkLst>
          <pc:docMk/>
          <pc:sldMk cId="2811902457" sldId="392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573830033" sldId="407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876975317" sldId="412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605834967" sldId="445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88524716" sldId="446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59736705" sldId="448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588318621" sldId="453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351267087" sldId="454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799324170" sldId="455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380918487" sldId="456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907246433" sldId="465"/>
        </pc:sldMkLst>
      </pc:sldChg>
      <pc:sldChg chg="del">
        <pc:chgData name="doc. Mgr. Michal Gallay PhD." userId="527d0f6d-e70e-4898-980d-1e3695d8075c" providerId="ADAL" clId="{BBDD3A86-24FC-4687-9AF5-5612AC230E90}" dt="2026-07-20T05:52:40.512" v="0" actId="47"/>
        <pc:sldMkLst>
          <pc:docMk/>
          <pc:sldMk cId="1528246635" sldId="473"/>
        </pc:sldMkLst>
      </pc:sldChg>
      <pc:sldChg chg="addSp delSp modSp add mod setBg">
        <pc:chgData name="doc. Mgr. Michal Gallay PhD." userId="527d0f6d-e70e-4898-980d-1e3695d8075c" providerId="ADAL" clId="{BBDD3A86-24FC-4687-9AF5-5612AC230E90}" dt="2026-07-21T06:37:16.677" v="155" actId="14100"/>
        <pc:sldMkLst>
          <pc:docMk/>
          <pc:sldMk cId="0" sldId="475"/>
        </pc:sldMkLst>
        <pc:spChg chg="del">
          <ac:chgData name="doc. Mgr. Michal Gallay PhD." userId="527d0f6d-e70e-4898-980d-1e3695d8075c" providerId="ADAL" clId="{BBDD3A86-24FC-4687-9AF5-5612AC230E90}" dt="2026-07-21T06:32:22.967" v="56" actId="478"/>
          <ac:spMkLst>
            <pc:docMk/>
            <pc:sldMk cId="0" sldId="475"/>
            <ac:spMk id="3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2:21.886" v="55" actId="478"/>
          <ac:spMkLst>
            <pc:docMk/>
            <pc:sldMk cId="0" sldId="475"/>
            <ac:spMk id="4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2:33.035" v="58" actId="478"/>
          <ac:spMkLst>
            <pc:docMk/>
            <pc:sldMk cId="0" sldId="475"/>
            <ac:spMk id="5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2:54.561" v="63" actId="21"/>
          <ac:spMkLst>
            <pc:docMk/>
            <pc:sldMk cId="0" sldId="475"/>
            <ac:spMk id="6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3:38.016" v="83" actId="403"/>
          <ac:spMkLst>
            <pc:docMk/>
            <pc:sldMk cId="0" sldId="475"/>
            <ac:spMk id="9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3:38.016" v="83" actId="403"/>
          <ac:spMkLst>
            <pc:docMk/>
            <pc:sldMk cId="0" sldId="475"/>
            <ac:spMk id="10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3:52.979" v="86" actId="404"/>
          <ac:spMkLst>
            <pc:docMk/>
            <pc:sldMk cId="0" sldId="475"/>
            <ac:spMk id="13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7:16.677" v="155" actId="14100"/>
          <ac:spMkLst>
            <pc:docMk/>
            <pc:sldMk cId="0" sldId="475"/>
            <ac:spMk id="16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4:39.440" v="111" actId="21"/>
          <ac:spMkLst>
            <pc:docMk/>
            <pc:sldMk cId="0" sldId="475"/>
            <ac:spMk id="17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3:38.016" v="83" actId="403"/>
          <ac:spMkLst>
            <pc:docMk/>
            <pc:sldMk cId="0" sldId="475"/>
            <ac:spMk id="21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5:33.403" v="138" actId="1076"/>
          <ac:spMkLst>
            <pc:docMk/>
            <pc:sldMk cId="0" sldId="475"/>
            <ac:spMk id="22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3:38.016" v="83" actId="403"/>
          <ac:spMkLst>
            <pc:docMk/>
            <pc:sldMk cId="0" sldId="475"/>
            <ac:spMk id="24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4:52.506" v="118" actId="478"/>
          <ac:spMkLst>
            <pc:docMk/>
            <pc:sldMk cId="0" sldId="475"/>
            <ac:spMk id="25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4:56.076" v="119" actId="478"/>
          <ac:spMkLst>
            <pc:docMk/>
            <pc:sldMk cId="0" sldId="475"/>
            <ac:spMk id="26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5:33.403" v="138" actId="1076"/>
          <ac:spMkLst>
            <pc:docMk/>
            <pc:sldMk cId="0" sldId="475"/>
            <ac:spMk id="31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5:06.367" v="122" actId="478"/>
          <ac:spMkLst>
            <pc:docMk/>
            <pc:sldMk cId="0" sldId="475"/>
            <ac:spMk id="34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5:09.308" v="123" actId="478"/>
          <ac:spMkLst>
            <pc:docMk/>
            <pc:sldMk cId="0" sldId="475"/>
            <ac:spMk id="35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3:38.016" v="83" actId="403"/>
          <ac:spMkLst>
            <pc:docMk/>
            <pc:sldMk cId="0" sldId="475"/>
            <ac:spMk id="39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5:36.391" v="139" actId="404"/>
          <ac:spMkLst>
            <pc:docMk/>
            <pc:sldMk cId="0" sldId="475"/>
            <ac:spMk id="40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3:38.016" v="83" actId="403"/>
          <ac:spMkLst>
            <pc:docMk/>
            <pc:sldMk cId="0" sldId="475"/>
            <ac:spMk id="42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5:21.559" v="135" actId="20577"/>
          <ac:spMkLst>
            <pc:docMk/>
            <pc:sldMk cId="0" sldId="475"/>
            <ac:spMk id="44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5:46.907" v="140" actId="478"/>
          <ac:spMkLst>
            <pc:docMk/>
            <pc:sldMk cId="0" sldId="475"/>
            <ac:spMk id="45" creationId="{00000000-0000-0000-0000-000000000000}"/>
          </ac:spMkLst>
        </pc:spChg>
        <pc:spChg chg="del">
          <ac:chgData name="doc. Mgr. Michal Gallay PhD." userId="527d0f6d-e70e-4898-980d-1e3695d8075c" providerId="ADAL" clId="{BBDD3A86-24FC-4687-9AF5-5612AC230E90}" dt="2026-07-21T06:35:50.221" v="141" actId="478"/>
          <ac:spMkLst>
            <pc:docMk/>
            <pc:sldMk cId="0" sldId="475"/>
            <ac:spMk id="46" creationId="{00000000-0000-0000-0000-000000000000}"/>
          </ac:spMkLst>
        </pc:spChg>
        <pc:spChg chg="mod">
          <ac:chgData name="doc. Mgr. Michal Gallay PhD." userId="527d0f6d-e70e-4898-980d-1e3695d8075c" providerId="ADAL" clId="{BBDD3A86-24FC-4687-9AF5-5612AC230E90}" dt="2026-07-21T06:35:59.255" v="144" actId="403"/>
          <ac:spMkLst>
            <pc:docMk/>
            <pc:sldMk cId="0" sldId="475"/>
            <ac:spMk id="47" creationId="{00000000-0000-0000-0000-000000000000}"/>
          </ac:spMkLst>
        </pc:spChg>
        <pc:spChg chg="add del">
          <ac:chgData name="doc. Mgr. Michal Gallay PhD." userId="527d0f6d-e70e-4898-980d-1e3695d8075c" providerId="ADAL" clId="{BBDD3A86-24FC-4687-9AF5-5612AC230E90}" dt="2026-07-21T06:32:48.885" v="60" actId="22"/>
          <ac:spMkLst>
            <pc:docMk/>
            <pc:sldMk cId="0" sldId="475"/>
            <ac:spMk id="49" creationId="{6CEC856A-C737-6DCF-FA9C-BA205730C730}"/>
          </ac:spMkLst>
        </pc:spChg>
        <pc:spChg chg="add del">
          <ac:chgData name="doc. Mgr. Michal Gallay PhD." userId="527d0f6d-e70e-4898-980d-1e3695d8075c" providerId="ADAL" clId="{BBDD3A86-24FC-4687-9AF5-5612AC230E90}" dt="2026-07-21T06:32:48.885" v="60" actId="22"/>
          <ac:spMkLst>
            <pc:docMk/>
            <pc:sldMk cId="0" sldId="475"/>
            <ac:spMk id="51" creationId="{EA9EDB8B-1481-63E9-09B9-B3DE295F23EB}"/>
          </ac:spMkLst>
        </pc:spChg>
        <pc:spChg chg="add del">
          <ac:chgData name="doc. Mgr. Michal Gallay PhD." userId="527d0f6d-e70e-4898-980d-1e3695d8075c" providerId="ADAL" clId="{BBDD3A86-24FC-4687-9AF5-5612AC230E90}" dt="2026-07-21T06:32:48.885" v="60" actId="22"/>
          <ac:spMkLst>
            <pc:docMk/>
            <pc:sldMk cId="0" sldId="475"/>
            <ac:spMk id="53" creationId="{82911FEE-7039-E338-90B1-DB7150887423}"/>
          </ac:spMkLst>
        </pc:spChg>
        <pc:spChg chg="add del">
          <ac:chgData name="doc. Mgr. Michal Gallay PhD." userId="527d0f6d-e70e-4898-980d-1e3695d8075c" providerId="ADAL" clId="{BBDD3A86-24FC-4687-9AF5-5612AC230E90}" dt="2026-07-21T06:32:48.885" v="60" actId="22"/>
          <ac:spMkLst>
            <pc:docMk/>
            <pc:sldMk cId="0" sldId="475"/>
            <ac:spMk id="55" creationId="{B0D17A06-17B2-785B-6311-CE29BA2A6C5E}"/>
          </ac:spMkLst>
        </pc:spChg>
        <pc:spChg chg="add del">
          <ac:chgData name="doc. Mgr. Michal Gallay PhD." userId="527d0f6d-e70e-4898-980d-1e3695d8075c" providerId="ADAL" clId="{BBDD3A86-24FC-4687-9AF5-5612AC230E90}" dt="2026-07-21T06:32:48.885" v="60" actId="22"/>
          <ac:spMkLst>
            <pc:docMk/>
            <pc:sldMk cId="0" sldId="475"/>
            <ac:spMk id="57" creationId="{9C3D19DA-9471-D0F8-E326-574F8B27B957}"/>
          </ac:spMkLst>
        </pc:spChg>
        <pc:spChg chg="add del">
          <ac:chgData name="doc. Mgr. Michal Gallay PhD." userId="527d0f6d-e70e-4898-980d-1e3695d8075c" providerId="ADAL" clId="{BBDD3A86-24FC-4687-9AF5-5612AC230E90}" dt="2026-07-21T06:32:48.885" v="60" actId="22"/>
          <ac:spMkLst>
            <pc:docMk/>
            <pc:sldMk cId="0" sldId="475"/>
            <ac:spMk id="59" creationId="{6E9CCDD1-4314-1AE3-FD78-E7B91730E8FE}"/>
          </ac:spMkLst>
        </pc:spChg>
        <pc:spChg chg="add del">
          <ac:chgData name="doc. Mgr. Michal Gallay PhD." userId="527d0f6d-e70e-4898-980d-1e3695d8075c" providerId="ADAL" clId="{BBDD3A86-24FC-4687-9AF5-5612AC230E90}" dt="2026-07-21T06:32:48.885" v="60" actId="22"/>
          <ac:spMkLst>
            <pc:docMk/>
            <pc:sldMk cId="0" sldId="475"/>
            <ac:spMk id="61" creationId="{9CC48E5D-C4F9-4BC3-C7F3-60B7200ED570}"/>
          </ac:spMkLst>
        </pc:spChg>
        <pc:spChg chg="add mod">
          <ac:chgData name="doc. Mgr. Michal Gallay PhD." userId="527d0f6d-e70e-4898-980d-1e3695d8075c" providerId="ADAL" clId="{BBDD3A86-24FC-4687-9AF5-5612AC230E90}" dt="2026-07-21T06:32:58.433" v="65" actId="1076"/>
          <ac:spMkLst>
            <pc:docMk/>
            <pc:sldMk cId="0" sldId="475"/>
            <ac:spMk id="63" creationId="{972A2D95-F053-064F-D464-B2D2CCEE48FD}"/>
          </ac:spMkLst>
        </pc:spChg>
        <pc:spChg chg="add mod">
          <ac:chgData name="doc. Mgr. Michal Gallay PhD." userId="527d0f6d-e70e-4898-980d-1e3695d8075c" providerId="ADAL" clId="{BBDD3A86-24FC-4687-9AF5-5612AC230E90}" dt="2026-07-21T06:33:10.237" v="74" actId="20577"/>
          <ac:spMkLst>
            <pc:docMk/>
            <pc:sldMk cId="0" sldId="475"/>
            <ac:spMk id="65" creationId="{E0858B0C-0E4D-56E8-91CD-E0893C46FFAC}"/>
          </ac:spMkLst>
        </pc:spChg>
        <pc:spChg chg="add mod">
          <ac:chgData name="doc. Mgr. Michal Gallay PhD." userId="527d0f6d-e70e-4898-980d-1e3695d8075c" providerId="ADAL" clId="{BBDD3A86-24FC-4687-9AF5-5612AC230E90}" dt="2026-07-21T06:33:20.253" v="76" actId="403"/>
          <ac:spMkLst>
            <pc:docMk/>
            <pc:sldMk cId="0" sldId="475"/>
            <ac:spMk id="67" creationId="{661BB34B-576D-97B7-C2CF-FD71614C5929}"/>
          </ac:spMkLst>
        </pc:spChg>
        <pc:spChg chg="add">
          <ac:chgData name="doc. Mgr. Michal Gallay PhD." userId="527d0f6d-e70e-4898-980d-1e3695d8075c" providerId="ADAL" clId="{BBDD3A86-24FC-4687-9AF5-5612AC230E90}" dt="2026-07-21T06:32:52.585" v="62" actId="22"/>
          <ac:spMkLst>
            <pc:docMk/>
            <pc:sldMk cId="0" sldId="475"/>
            <ac:spMk id="69" creationId="{57ABE8E5-5483-400C-5CF4-3327ADC9B48A}"/>
          </ac:spMkLst>
        </pc:spChg>
        <pc:spChg chg="add">
          <ac:chgData name="doc. Mgr. Michal Gallay PhD." userId="527d0f6d-e70e-4898-980d-1e3695d8075c" providerId="ADAL" clId="{BBDD3A86-24FC-4687-9AF5-5612AC230E90}" dt="2026-07-21T06:32:52.585" v="62" actId="22"/>
          <ac:spMkLst>
            <pc:docMk/>
            <pc:sldMk cId="0" sldId="475"/>
            <ac:spMk id="71" creationId="{8B6E53F5-F265-9D88-72E8-85669BD0F070}"/>
          </ac:spMkLst>
        </pc:spChg>
        <pc:spChg chg="add">
          <ac:chgData name="doc. Mgr. Michal Gallay PhD." userId="527d0f6d-e70e-4898-980d-1e3695d8075c" providerId="ADAL" clId="{BBDD3A86-24FC-4687-9AF5-5612AC230E90}" dt="2026-07-21T06:32:52.585" v="62" actId="22"/>
          <ac:spMkLst>
            <pc:docMk/>
            <pc:sldMk cId="0" sldId="475"/>
            <ac:spMk id="73" creationId="{B361A526-2850-9095-DC14-7EFF993BD0ED}"/>
          </ac:spMkLst>
        </pc:spChg>
        <pc:spChg chg="add">
          <ac:chgData name="doc. Mgr. Michal Gallay PhD." userId="527d0f6d-e70e-4898-980d-1e3695d8075c" providerId="ADAL" clId="{BBDD3A86-24FC-4687-9AF5-5612AC230E90}" dt="2026-07-21T06:32:52.585" v="62" actId="22"/>
          <ac:spMkLst>
            <pc:docMk/>
            <pc:sldMk cId="0" sldId="475"/>
            <ac:spMk id="75" creationId="{148BB275-8400-67E1-6D42-0CE8B77FDDDC}"/>
          </ac:spMkLst>
        </pc:spChg>
        <pc:spChg chg="add mod">
          <ac:chgData name="doc. Mgr. Michal Gallay PhD." userId="527d0f6d-e70e-4898-980d-1e3695d8075c" providerId="ADAL" clId="{BBDD3A86-24FC-4687-9AF5-5612AC230E90}" dt="2026-07-21T06:35:04.122" v="121" actId="1076"/>
          <ac:spMkLst>
            <pc:docMk/>
            <pc:sldMk cId="0" sldId="475"/>
            <ac:spMk id="77" creationId="{551186B1-4319-4ADF-A324-C8A1E1E30207}"/>
          </ac:spMkLst>
        </pc:spChg>
        <pc:spChg chg="add mod">
          <ac:chgData name="doc. Mgr. Michal Gallay PhD." userId="527d0f6d-e70e-4898-980d-1e3695d8075c" providerId="ADAL" clId="{BBDD3A86-24FC-4687-9AF5-5612AC230E90}" dt="2026-07-21T06:35:15.183" v="125" actId="1076"/>
          <ac:spMkLst>
            <pc:docMk/>
            <pc:sldMk cId="0" sldId="475"/>
            <ac:spMk id="79" creationId="{7BBFCF1A-5177-01D3-67FB-9446B6FBF5FA}"/>
          </ac:spMkLst>
        </pc:spChg>
        <pc:picChg chg="del">
          <ac:chgData name="doc. Mgr. Michal Gallay PhD." userId="527d0f6d-e70e-4898-980d-1e3695d8075c" providerId="ADAL" clId="{BBDD3A86-24FC-4687-9AF5-5612AC230E90}" dt="2026-07-21T06:32:28.045" v="57" actId="478"/>
          <ac:picMkLst>
            <pc:docMk/>
            <pc:sldMk cId="0" sldId="475"/>
            <ac:picMk id="2" creationId="{00000000-0000-0000-0000-000000000000}"/>
          </ac:picMkLst>
        </pc:picChg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116527847" sldId="475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3921586889" sldId="476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926753428" sldId="478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393595976" sldId="479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353918104" sldId="480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2340751773" sldId="481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938786615" sldId="482"/>
        </pc:sldMkLst>
      </pc:sldChg>
      <pc:sldChg chg="del">
        <pc:chgData name="doc. Mgr. Michal Gallay PhD." userId="527d0f6d-e70e-4898-980d-1e3695d8075c" providerId="ADAL" clId="{BBDD3A86-24FC-4687-9AF5-5612AC230E90}" dt="2026-07-20T05:52:54.810" v="2" actId="47"/>
        <pc:sldMkLst>
          <pc:docMk/>
          <pc:sldMk cId="1581247849" sldId="483"/>
        </pc:sldMkLst>
      </pc:sldChg>
      <pc:sldChg chg="del">
        <pc:chgData name="doc. Mgr. Michal Gallay PhD." userId="527d0f6d-e70e-4898-980d-1e3695d8075c" providerId="ADAL" clId="{BBDD3A86-24FC-4687-9AF5-5612AC230E90}" dt="2026-07-20T05:52:40.512" v="0" actId="47"/>
        <pc:sldMkLst>
          <pc:docMk/>
          <pc:sldMk cId="3895338000" sldId="484"/>
        </pc:sldMkLst>
      </pc:sldChg>
      <pc:sldChg chg="del">
        <pc:chgData name="doc. Mgr. Michal Gallay PhD." userId="527d0f6d-e70e-4898-980d-1e3695d8075c" providerId="ADAL" clId="{BBDD3A86-24FC-4687-9AF5-5612AC230E90}" dt="2026-07-20T05:52:42.655" v="1" actId="47"/>
        <pc:sldMkLst>
          <pc:docMk/>
          <pc:sldMk cId="1500048488" sldId="485"/>
        </pc:sldMkLst>
      </pc:sldChg>
      <pc:sldChg chg="add del">
        <pc:chgData name="doc. Mgr. Michal Gallay PhD." userId="527d0f6d-e70e-4898-980d-1e3695d8075c" providerId="ADAL" clId="{BBDD3A86-24FC-4687-9AF5-5612AC230E90}" dt="2026-07-20T05:52:59.656" v="4"/>
        <pc:sldMkLst>
          <pc:docMk/>
          <pc:sldMk cId="2665053777" sldId="485"/>
        </pc:sldMkLst>
      </pc:sldChg>
      <pc:sldMasterChg chg="del delSldLayout">
        <pc:chgData name="doc. Mgr. Michal Gallay PhD." userId="527d0f6d-e70e-4898-980d-1e3695d8075c" providerId="ADAL" clId="{BBDD3A86-24FC-4687-9AF5-5612AC230E90}" dt="2026-07-20T05:52:54.810" v="2" actId="47"/>
        <pc:sldMasterMkLst>
          <pc:docMk/>
          <pc:sldMasterMk cId="0" sldId="2147483648"/>
        </pc:sldMasterMkLst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49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0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1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2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3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4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5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6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7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8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0" sldId="2147483648"/>
            <pc:sldLayoutMk cId="0" sldId="2147483659"/>
          </pc:sldLayoutMkLst>
        </pc:sldLayoutChg>
      </pc:sldMasterChg>
      <pc:sldMasterChg chg="del delSldLayout">
        <pc:chgData name="doc. Mgr. Michal Gallay PhD." userId="527d0f6d-e70e-4898-980d-1e3695d8075c" providerId="ADAL" clId="{BBDD3A86-24FC-4687-9AF5-5612AC230E90}" dt="2026-07-20T05:52:54.810" v="2" actId="47"/>
        <pc:sldMasterMkLst>
          <pc:docMk/>
          <pc:sldMasterMk cId="4001077257" sldId="2147483660"/>
        </pc:sldMasterMkLst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312413064" sldId="2147483661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2951086022" sldId="2147483662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2585294007" sldId="2147483663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1075913638" sldId="2147483664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2524000718" sldId="2147483665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3261347367" sldId="2147483666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3036402113" sldId="2147483667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1810363421" sldId="2147483668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2608261596" sldId="2147483669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753359154" sldId="2147483670"/>
          </pc:sldLayoutMkLst>
        </pc:sldLayoutChg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4001077257" sldId="2147483660"/>
            <pc:sldLayoutMk cId="28681407" sldId="2147483671"/>
          </pc:sldLayoutMkLst>
        </pc:sldLayoutChg>
      </pc:sldMasterChg>
      <pc:sldMasterChg chg="delSldLayout">
        <pc:chgData name="doc. Mgr. Michal Gallay PhD." userId="527d0f6d-e70e-4898-980d-1e3695d8075c" providerId="ADAL" clId="{BBDD3A86-24FC-4687-9AF5-5612AC230E90}" dt="2026-07-20T05:52:54.810" v="2" actId="47"/>
        <pc:sldMasterMkLst>
          <pc:docMk/>
          <pc:sldMasterMk cId="2049799980" sldId="2147483684"/>
        </pc:sldMasterMkLst>
        <pc:sldLayoutChg chg="del">
          <pc:chgData name="doc. Mgr. Michal Gallay PhD." userId="527d0f6d-e70e-4898-980d-1e3695d8075c" providerId="ADAL" clId="{BBDD3A86-24FC-4687-9AF5-5612AC230E90}" dt="2026-07-20T05:52:54.810" v="2" actId="47"/>
          <pc:sldLayoutMkLst>
            <pc:docMk/>
            <pc:sldMasterMk cId="2049799980" sldId="2147483684"/>
            <pc:sldLayoutMk cId="353866399" sldId="214748369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B7D83-4D22-4075-8B89-953E2910A454}" type="datetimeFigureOut">
              <a:rPr lang="sk-SK" smtClean="0"/>
              <a:t>21. 7. 2026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26D7D-8F7F-4BF0-9FD5-7E3366A76DD6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6506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Start personally rather than institutionally:</a:t>
            </a:r>
          </a:p>
          <a:p>
            <a:r>
              <a:rPr lang="en-GB" dirty="0"/>
              <a:t>Good afternoon everyone, and welcome to Slovakia, to the High Tatras, and to IRSSS 2026.</a:t>
            </a:r>
          </a:p>
          <a:p>
            <a:r>
              <a:rPr lang="en-GB" dirty="0"/>
              <a:t>My name is Michal Gallay, and on behalf of Pavol Jozef </a:t>
            </a:r>
            <a:r>
              <a:rPr lang="en-GB" dirty="0" err="1"/>
              <a:t>Šafárik</a:t>
            </a:r>
            <a:r>
              <a:rPr lang="en-GB" dirty="0"/>
              <a:t> University in </a:t>
            </a:r>
            <a:r>
              <a:rPr lang="en-GB" dirty="0" err="1"/>
              <a:t>Košice</a:t>
            </a:r>
            <a:r>
              <a:rPr lang="en-GB" dirty="0"/>
              <a:t> and the entire organizing team, I am very pleased to welcome you here in Stará </a:t>
            </a:r>
            <a:r>
              <a:rPr lang="en-GB" dirty="0" err="1"/>
              <a:t>Lesná</a:t>
            </a:r>
            <a:r>
              <a:rPr lang="en-GB" dirty="0"/>
              <a:t>.</a:t>
            </a:r>
          </a:p>
          <a:p>
            <a:r>
              <a:rPr lang="en-GB" dirty="0"/>
              <a:t>Some of you have travelled quite a long way to be here, and I hope that after checking in you already have at least a little time to enjoy the surroundings.</a:t>
            </a:r>
          </a:p>
          <a:p>
            <a:r>
              <a:rPr lang="en-GB" dirty="0"/>
              <a:t>We are very happy to see such an international group gathered here for this week. IRSSS is designed not simply as a series of lectures, but as an intensive week in which we will learn, collect data, work together, discuss our results and, hopefully, also build new professional and personal connections.</a:t>
            </a:r>
          </a:p>
          <a:p>
            <a:r>
              <a:rPr lang="en-GB" dirty="0"/>
              <a:t>The High Tatras provide an excellent environment for this. During the week, we will connect remote sensing technologies with real questions concerning mountain landscapes and river systems.</a:t>
            </a:r>
          </a:p>
          <a:p>
            <a:r>
              <a:rPr lang="en-GB" dirty="0"/>
              <a:t>I would therefore like to officially welcome you to the on-site part of IRSSS 2026 and wish all of us an interesting, productive and enjoyable week.</a:t>
            </a:r>
          </a:p>
          <a:p>
            <a:r>
              <a:rPr lang="en-GB" dirty="0"/>
              <a:t>Then acknowledge your team briefly:</a:t>
            </a:r>
          </a:p>
          <a:p>
            <a:r>
              <a:rPr lang="en-GB" dirty="0"/>
              <a:t>I would also like to thank all colleagues from UPJŠ and our partner institutions who have been preparing the school over the past months. You will meet everyone properly in a few minutes.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226D7D-8F7F-4BF0-9FD5-7E3366A76DD6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9266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Tuesday is built around one logic: connect field spectrometry with hyperspectral image interpretation. Explain the morning theory briefly, then emphasize the group rotation. Group A and Group B do both exercises, only in different order. The day ends with UAV hyperspectral processing in MultiSpec and a joint wrap-up connecting field spectra, spectral libraries and image classification.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21864-1F4D-411F-992A-4B121B805F5D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952500" y="711200"/>
            <a:ext cx="6316663" cy="3554413"/>
          </a:xfrm>
          <a:solidFill>
            <a:srgbClr val="FFFFFF"/>
          </a:solidFill>
          <a:ln/>
        </p:spPr>
      </p:sp>
      <p:sp>
        <p:nvSpPr>
          <p:cNvPr id="40960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630238" y="4260850"/>
            <a:ext cx="5121275" cy="40084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846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sk-SK"/>
              <a:t>Kliknutím upravte štýl predlohy podnadpisov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0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0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401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386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63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13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358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4" name="Zástupný objekt pre obsah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text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6" name="Zástupný objekt pre obsah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objekt pre pät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objekt pre číslo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75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dá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objekt pre pät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objekt pre číslo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1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objekt pre pät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923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67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obrázok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sk-SK"/>
          </a:p>
        </p:txBody>
      </p:sp>
      <p:sp>
        <p:nvSpPr>
          <p:cNvPr id="4" name="Zástupný objekt pre text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sk-SK"/>
              <a:t>Upraviť štýly predlohy textu</a:t>
            </a:r>
          </a:p>
        </p:txBody>
      </p:sp>
      <p:sp>
        <p:nvSpPr>
          <p:cNvPr id="5" name="Zástupný objekt pre dá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049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objekt pre text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A1E4F026-4A1A-4BB1-8F0F-42B34FF44A85}" type="datetimeFigureOut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21. 7. 2026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objekt pre pätu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objekt pre číslo snímky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9DA8F585-5E98-45DE-B025-78AA1A7104B8}" type="slidenum">
              <a:rPr lang="sk-SK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799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Obrázok 2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5937"/>
          <a:stretch/>
        </p:blipFill>
        <p:spPr>
          <a:xfrm>
            <a:off x="9677868" y="0"/>
            <a:ext cx="8610132" cy="8963025"/>
          </a:xfrm>
          <a:prstGeom prst="rect">
            <a:avLst/>
          </a:prstGeom>
        </p:spPr>
      </p:pic>
      <p:sp>
        <p:nvSpPr>
          <p:cNvPr id="217" name="Obdĺžnik 216"/>
          <p:cNvSpPr/>
          <p:nvPr/>
        </p:nvSpPr>
        <p:spPr>
          <a:xfrm>
            <a:off x="15101351" y="2400300"/>
            <a:ext cx="3112179" cy="5311407"/>
          </a:xfrm>
          <a:prstGeom prst="rect">
            <a:avLst/>
          </a:prstGeom>
          <a:solidFill>
            <a:srgbClr val="000501">
              <a:alpha val="70000"/>
            </a:srgbClr>
          </a:solidFill>
          <a:ln>
            <a:solidFill>
              <a:schemeClr val="bg1"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8" name="Obrázok 10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9316" b="98720" l="2549" r="97219">
                        <a14:foregroundMark x1="2665" y1="92270" x2="29085" y2="98326"/>
                        <a14:foregroundMark x1="74623" y1="97637" x2="97219" y2="95175"/>
                      </a14:backgroundRemoval>
                    </a14:imgEffect>
                  </a14:imgLayer>
                </a14:imgProps>
              </a:ext>
            </a:extLst>
          </a:blip>
          <a:srcRect t="88148"/>
          <a:stretch/>
        </p:blipFill>
        <p:spPr>
          <a:xfrm>
            <a:off x="0" y="6998969"/>
            <a:ext cx="18287999" cy="3288031"/>
          </a:xfrm>
          <a:prstGeom prst="rect">
            <a:avLst/>
          </a:prstGeom>
        </p:spPr>
      </p:pic>
      <p:sp>
        <p:nvSpPr>
          <p:cNvPr id="5" name="Freeform 3"/>
          <p:cNvSpPr>
            <a:spLocks noChangeAspect="1"/>
          </p:cNvSpPr>
          <p:nvPr/>
        </p:nvSpPr>
        <p:spPr>
          <a:xfrm>
            <a:off x="15232015" y="9195900"/>
            <a:ext cx="2174285" cy="1128981"/>
          </a:xfrm>
          <a:custGeom>
            <a:avLst/>
            <a:gdLst/>
            <a:ahLst/>
            <a:cxnLst/>
            <a:rect l="l" t="t" r="r" b="b"/>
            <a:pathLst>
              <a:path w="3205487" h="1664425">
                <a:moveTo>
                  <a:pt x="0" y="0"/>
                </a:moveTo>
                <a:lnTo>
                  <a:pt x="3205486" y="0"/>
                </a:lnTo>
                <a:lnTo>
                  <a:pt x="3205486" y="1664425"/>
                </a:lnTo>
                <a:lnTo>
                  <a:pt x="0" y="16644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3232" t="-2116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AutoShape 4"/>
          <p:cNvSpPr/>
          <p:nvPr/>
        </p:nvSpPr>
        <p:spPr>
          <a:xfrm>
            <a:off x="6172200" y="8657159"/>
            <a:ext cx="19050" cy="1515029"/>
          </a:xfrm>
          <a:prstGeom prst="line">
            <a:avLst/>
          </a:prstGeom>
          <a:ln w="66675" cap="flat">
            <a:solidFill>
              <a:srgbClr val="FFFFFF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" name="Freeform 5"/>
          <p:cNvSpPr>
            <a:spLocks noChangeAspect="1"/>
          </p:cNvSpPr>
          <p:nvPr/>
        </p:nvSpPr>
        <p:spPr>
          <a:xfrm>
            <a:off x="15165525" y="8504923"/>
            <a:ext cx="2264485" cy="695865"/>
          </a:xfrm>
          <a:custGeom>
            <a:avLst/>
            <a:gdLst/>
            <a:ahLst/>
            <a:cxnLst/>
            <a:rect l="l" t="t" r="r" b="b"/>
            <a:pathLst>
              <a:path w="3338466" h="1025894">
                <a:moveTo>
                  <a:pt x="0" y="0"/>
                </a:moveTo>
                <a:lnTo>
                  <a:pt x="3338466" y="0"/>
                </a:lnTo>
                <a:lnTo>
                  <a:pt x="3338466" y="1025894"/>
                </a:lnTo>
                <a:lnTo>
                  <a:pt x="0" y="10258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6"/>
          <p:cNvSpPr>
            <a:spLocks noChangeAspect="1"/>
          </p:cNvSpPr>
          <p:nvPr/>
        </p:nvSpPr>
        <p:spPr>
          <a:xfrm>
            <a:off x="263714" y="8672482"/>
            <a:ext cx="5171379" cy="1428874"/>
          </a:xfrm>
          <a:custGeom>
            <a:avLst/>
            <a:gdLst/>
            <a:ahLst/>
            <a:cxnLst/>
            <a:rect l="l" t="t" r="r" b="b"/>
            <a:pathLst>
              <a:path w="7624019" h="2106549">
                <a:moveTo>
                  <a:pt x="0" y="0"/>
                </a:moveTo>
                <a:lnTo>
                  <a:pt x="7624019" y="0"/>
                </a:lnTo>
                <a:lnTo>
                  <a:pt x="7624019" y="2106550"/>
                </a:lnTo>
                <a:lnTo>
                  <a:pt x="0" y="21065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365" r="-2980" b="-1043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3" name="Freeform 31"/>
          <p:cNvSpPr>
            <a:spLocks noChangeAspect="1"/>
          </p:cNvSpPr>
          <p:nvPr/>
        </p:nvSpPr>
        <p:spPr>
          <a:xfrm>
            <a:off x="304800" y="5679542"/>
            <a:ext cx="2253255" cy="2027930"/>
          </a:xfrm>
          <a:custGeom>
            <a:avLst/>
            <a:gdLst/>
            <a:ahLst/>
            <a:cxnLst/>
            <a:rect l="l" t="t" r="r" b="b"/>
            <a:pathLst>
              <a:path w="4377006" h="3939306">
                <a:moveTo>
                  <a:pt x="0" y="0"/>
                </a:moveTo>
                <a:lnTo>
                  <a:pt x="4377007" y="0"/>
                </a:lnTo>
                <a:lnTo>
                  <a:pt x="4377007" y="3939305"/>
                </a:lnTo>
                <a:lnTo>
                  <a:pt x="0" y="393930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85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Box 32"/>
          <p:cNvSpPr txBox="1"/>
          <p:nvPr/>
        </p:nvSpPr>
        <p:spPr>
          <a:xfrm>
            <a:off x="426780" y="-3238500"/>
            <a:ext cx="9860220" cy="603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186"/>
              </a:lnSpc>
              <a:spcBef>
                <a:spcPct val="0"/>
              </a:spcBef>
            </a:pPr>
            <a:r>
              <a:rPr lang="en-US" sz="15000" b="1" u="none" strike="noStrike" spc="-500" dirty="0">
                <a:solidFill>
                  <a:srgbClr val="2A5A8A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I</a:t>
            </a:r>
            <a:r>
              <a:rPr lang="en-US" sz="15000" b="1" u="none" strike="noStrike" spc="-500" dirty="0">
                <a:solidFill>
                  <a:srgbClr val="254F7D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R</a:t>
            </a:r>
            <a:r>
              <a:rPr lang="en-US" sz="15000" b="1" u="none" strike="noStrike" spc="-500" dirty="0">
                <a:solidFill>
                  <a:srgbClr val="20457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  <a:r>
              <a:rPr lang="en-US" sz="15000" b="1" u="none" strike="noStrike" spc="-500" dirty="0">
                <a:solidFill>
                  <a:srgbClr val="1C3C64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  <a:r>
              <a:rPr lang="en-US" sz="15000" b="1" u="none" strike="noStrike" spc="-500" dirty="0">
                <a:solidFill>
                  <a:srgbClr val="18385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35" name="TextBox 33"/>
          <p:cNvSpPr txBox="1"/>
          <p:nvPr/>
        </p:nvSpPr>
        <p:spPr>
          <a:xfrm>
            <a:off x="394655" y="-795680"/>
            <a:ext cx="9292141" cy="5650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4459"/>
              </a:lnSpc>
              <a:spcBef>
                <a:spcPct val="0"/>
              </a:spcBef>
            </a:pPr>
            <a:r>
              <a:rPr lang="en-US" sz="15000" b="1" u="none" strike="noStrike" spc="-500" dirty="0">
                <a:solidFill>
                  <a:srgbClr val="1F6B62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</a:t>
            </a:r>
            <a:r>
              <a:rPr lang="en-US" sz="15000" b="1" u="none" strike="noStrike" spc="-500" dirty="0">
                <a:solidFill>
                  <a:srgbClr val="276E65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0</a:t>
            </a:r>
            <a:r>
              <a:rPr lang="en-US" sz="15000" b="1" u="none" strike="noStrike" spc="-500" dirty="0">
                <a:solidFill>
                  <a:srgbClr val="2F7A6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</a:t>
            </a:r>
            <a:r>
              <a:rPr lang="en-US" sz="15000" b="1" u="none" strike="noStrike" spc="-500" dirty="0">
                <a:solidFill>
                  <a:srgbClr val="357F72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6</a:t>
            </a:r>
          </a:p>
        </p:txBody>
      </p:sp>
      <p:grpSp>
        <p:nvGrpSpPr>
          <p:cNvPr id="43" name="Group 41"/>
          <p:cNvGrpSpPr/>
          <p:nvPr/>
        </p:nvGrpSpPr>
        <p:grpSpPr>
          <a:xfrm>
            <a:off x="6739456" y="2709520"/>
            <a:ext cx="1947698" cy="54103"/>
            <a:chOff x="0" y="0"/>
            <a:chExt cx="2596930" cy="72137"/>
          </a:xfrm>
        </p:grpSpPr>
        <p:sp>
          <p:nvSpPr>
            <p:cNvPr id="44" name="AutoShape 42"/>
            <p:cNvSpPr/>
            <p:nvPr/>
          </p:nvSpPr>
          <p:spPr>
            <a:xfrm>
              <a:off x="0" y="36068"/>
              <a:ext cx="432822" cy="0"/>
            </a:xfrm>
            <a:prstGeom prst="line">
              <a:avLst/>
            </a:prstGeom>
            <a:ln w="72137" cap="flat">
              <a:solidFill>
                <a:srgbClr val="2A5A8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AutoShape 43"/>
            <p:cNvSpPr/>
            <p:nvPr/>
          </p:nvSpPr>
          <p:spPr>
            <a:xfrm>
              <a:off x="432822" y="36068"/>
              <a:ext cx="432822" cy="0"/>
            </a:xfrm>
            <a:prstGeom prst="line">
              <a:avLst/>
            </a:prstGeom>
            <a:ln w="72137" cap="flat">
              <a:solidFill>
                <a:srgbClr val="2A5A8A">
                  <a:alpha val="82745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AutoShape 44"/>
            <p:cNvSpPr/>
            <p:nvPr/>
          </p:nvSpPr>
          <p:spPr>
            <a:xfrm>
              <a:off x="865643" y="36068"/>
              <a:ext cx="432822" cy="0"/>
            </a:xfrm>
            <a:prstGeom prst="line">
              <a:avLst/>
            </a:prstGeom>
            <a:ln w="72137" cap="flat">
              <a:solidFill>
                <a:srgbClr val="2A5A8A">
                  <a:alpha val="65882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AutoShape 45"/>
            <p:cNvSpPr/>
            <p:nvPr/>
          </p:nvSpPr>
          <p:spPr>
            <a:xfrm>
              <a:off x="1298465" y="36068"/>
              <a:ext cx="432822" cy="0"/>
            </a:xfrm>
            <a:prstGeom prst="line">
              <a:avLst/>
            </a:prstGeom>
            <a:ln w="72137" cap="flat">
              <a:solidFill>
                <a:srgbClr val="1F6B62">
                  <a:alpha val="48627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AutoShape 46"/>
            <p:cNvSpPr/>
            <p:nvPr/>
          </p:nvSpPr>
          <p:spPr>
            <a:xfrm>
              <a:off x="1731287" y="36068"/>
              <a:ext cx="432822" cy="0"/>
            </a:xfrm>
            <a:prstGeom prst="line">
              <a:avLst/>
            </a:prstGeom>
            <a:ln w="72137" cap="flat">
              <a:solidFill>
                <a:srgbClr val="1F6B62">
                  <a:alpha val="31765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AutoShape 47"/>
            <p:cNvSpPr/>
            <p:nvPr/>
          </p:nvSpPr>
          <p:spPr>
            <a:xfrm>
              <a:off x="2164109" y="36068"/>
              <a:ext cx="432822" cy="0"/>
            </a:xfrm>
            <a:prstGeom prst="line">
              <a:avLst/>
            </a:prstGeom>
            <a:ln w="72137" cap="flat">
              <a:solidFill>
                <a:srgbClr val="1F6B62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5" name="Freeform 83"/>
          <p:cNvSpPr>
            <a:spLocks noChangeAspect="1"/>
          </p:cNvSpPr>
          <p:nvPr/>
        </p:nvSpPr>
        <p:spPr>
          <a:xfrm>
            <a:off x="11214817" y="9386919"/>
            <a:ext cx="1987511" cy="742004"/>
          </a:xfrm>
          <a:custGeom>
            <a:avLst/>
            <a:gdLst/>
            <a:ahLst/>
            <a:cxnLst/>
            <a:rect l="l" t="t" r="r" b="b"/>
            <a:pathLst>
              <a:path w="2930130" h="1093915">
                <a:moveTo>
                  <a:pt x="0" y="0"/>
                </a:moveTo>
                <a:lnTo>
                  <a:pt x="2930130" y="0"/>
                </a:lnTo>
                <a:lnTo>
                  <a:pt x="2930130" y="1093915"/>
                </a:lnTo>
                <a:lnTo>
                  <a:pt x="0" y="109391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6" name="Freeform 84"/>
          <p:cNvSpPr>
            <a:spLocks noChangeAspect="1"/>
          </p:cNvSpPr>
          <p:nvPr/>
        </p:nvSpPr>
        <p:spPr>
          <a:xfrm>
            <a:off x="6849970" y="9454303"/>
            <a:ext cx="3589430" cy="717886"/>
          </a:xfrm>
          <a:custGeom>
            <a:avLst/>
            <a:gdLst/>
            <a:ahLst/>
            <a:cxnLst/>
            <a:rect l="l" t="t" r="r" b="b"/>
            <a:pathLst>
              <a:path w="5291795" h="1058359">
                <a:moveTo>
                  <a:pt x="0" y="0"/>
                </a:moveTo>
                <a:lnTo>
                  <a:pt x="5291795" y="0"/>
                </a:lnTo>
                <a:lnTo>
                  <a:pt x="5291795" y="1058359"/>
                </a:lnTo>
                <a:lnTo>
                  <a:pt x="0" y="105835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7" name="Freeform 85"/>
          <p:cNvSpPr>
            <a:spLocks noChangeAspect="1"/>
          </p:cNvSpPr>
          <p:nvPr/>
        </p:nvSpPr>
        <p:spPr>
          <a:xfrm>
            <a:off x="6909308" y="8476230"/>
            <a:ext cx="3189344" cy="973589"/>
          </a:xfrm>
          <a:custGeom>
            <a:avLst/>
            <a:gdLst/>
            <a:ahLst/>
            <a:cxnLst/>
            <a:rect l="l" t="t" r="r" b="b"/>
            <a:pathLst>
              <a:path w="4701960" h="1435335">
                <a:moveTo>
                  <a:pt x="0" y="0"/>
                </a:moveTo>
                <a:lnTo>
                  <a:pt x="4701960" y="0"/>
                </a:lnTo>
                <a:lnTo>
                  <a:pt x="4701960" y="1435335"/>
                </a:lnTo>
                <a:lnTo>
                  <a:pt x="0" y="14353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8" name="Freeform 86"/>
          <p:cNvSpPr>
            <a:spLocks noChangeAspect="1"/>
          </p:cNvSpPr>
          <p:nvPr/>
        </p:nvSpPr>
        <p:spPr>
          <a:xfrm>
            <a:off x="11214818" y="8612981"/>
            <a:ext cx="3186982" cy="639388"/>
          </a:xfrm>
          <a:custGeom>
            <a:avLst/>
            <a:gdLst/>
            <a:ahLst/>
            <a:cxnLst/>
            <a:rect l="l" t="t" r="r" b="b"/>
            <a:pathLst>
              <a:path w="4698479" h="942632">
                <a:moveTo>
                  <a:pt x="0" y="0"/>
                </a:moveTo>
                <a:lnTo>
                  <a:pt x="4698479" y="0"/>
                </a:lnTo>
                <a:lnTo>
                  <a:pt x="4698479" y="942632"/>
                </a:lnTo>
                <a:lnTo>
                  <a:pt x="0" y="94263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9" name="TextBox 87"/>
          <p:cNvSpPr txBox="1"/>
          <p:nvPr/>
        </p:nvSpPr>
        <p:spPr>
          <a:xfrm>
            <a:off x="6739456" y="728546"/>
            <a:ext cx="4451725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5000"/>
              </a:lnSpc>
              <a:spcBef>
                <a:spcPct val="0"/>
              </a:spcBef>
            </a:pPr>
            <a:r>
              <a:rPr lang="en-US" sz="3400" b="1" dirty="0">
                <a:solidFill>
                  <a:srgbClr val="1A3A5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INTERNATIONAL REMOTE SENSING SUMMER SCHOOL</a:t>
            </a:r>
          </a:p>
        </p:txBody>
      </p:sp>
      <p:sp>
        <p:nvSpPr>
          <p:cNvPr id="91" name="TextBox 89"/>
          <p:cNvSpPr txBox="1"/>
          <p:nvPr/>
        </p:nvSpPr>
        <p:spPr>
          <a:xfrm>
            <a:off x="6721249" y="2933700"/>
            <a:ext cx="8442551" cy="3590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000"/>
              </a:lnSpc>
              <a:spcBef>
                <a:spcPct val="0"/>
              </a:spcBef>
            </a:pPr>
            <a:r>
              <a:rPr lang="en-US" sz="2600" b="1" i="1" dirty="0">
                <a:solidFill>
                  <a:srgbClr val="1F6B6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Mountain river systems</a:t>
            </a: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sk-SK" sz="2600" b="1" i="1" dirty="0">
                <a:solidFill>
                  <a:srgbClr val="1F6B6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d</a:t>
            </a:r>
            <a:r>
              <a:rPr lang="en-US" sz="2600" b="1" i="1" dirty="0" err="1">
                <a:solidFill>
                  <a:srgbClr val="1F6B6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ynamics</a:t>
            </a:r>
            <a:r>
              <a:rPr lang="sk-SK" sz="2600" b="1" i="1" dirty="0">
                <a:solidFill>
                  <a:srgbClr val="1F6B6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 </a:t>
            </a:r>
            <a:r>
              <a:rPr lang="en-US" sz="2600" b="1" i="1" u="none" strike="noStrike" dirty="0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from a </a:t>
            </a:r>
            <a:r>
              <a:rPr lang="en-US" sz="2600" b="1" i="1" u="none" strike="noStrike" dirty="0" err="1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multisensor</a:t>
            </a:r>
            <a:r>
              <a:rPr lang="en-US" sz="2600" b="1" i="1" u="none" strike="noStrike" dirty="0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 </a:t>
            </a:r>
          </a:p>
          <a:p>
            <a:pPr marL="0" lvl="0" indent="0" algn="l">
              <a:lnSpc>
                <a:spcPts val="4000"/>
              </a:lnSpc>
              <a:spcBef>
                <a:spcPct val="0"/>
              </a:spcBef>
            </a:pPr>
            <a:r>
              <a:rPr lang="en-US" sz="2600" b="1" i="1" u="none" strike="noStrike" dirty="0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and multiscale perspective</a:t>
            </a:r>
            <a:endParaRPr lang="sk-SK" sz="2600" b="1" i="1" u="none" strike="noStrike" dirty="0">
              <a:solidFill>
                <a:srgbClr val="1A3A52"/>
              </a:solidFill>
              <a:latin typeface="Inter Semi-Bold Italics"/>
              <a:ea typeface="Inter Semi-Bold Italics"/>
              <a:cs typeface="Inter Semi-Bold Italics"/>
              <a:sym typeface="Inter Semi-Bold Italics"/>
            </a:endParaRPr>
          </a:p>
          <a:p>
            <a:pPr marL="0" lvl="0" indent="0" algn="l">
              <a:lnSpc>
                <a:spcPts val="2000"/>
              </a:lnSpc>
              <a:spcBef>
                <a:spcPct val="0"/>
              </a:spcBef>
            </a:pPr>
            <a:endParaRPr lang="sk-SK" sz="1600" b="1" i="1" u="none" strike="noStrike" dirty="0">
              <a:solidFill>
                <a:srgbClr val="1A3A52"/>
              </a:solidFill>
              <a:latin typeface="Inter Semi-Bold Italics"/>
              <a:ea typeface="Inter Semi-Bold Italics"/>
              <a:cs typeface="Inter Semi-Bold Italics"/>
              <a:sym typeface="Inter Semi-Bold Italics"/>
            </a:endParaRPr>
          </a:p>
          <a:p>
            <a:pPr lvl="0">
              <a:lnSpc>
                <a:spcPts val="3000"/>
              </a:lnSpc>
              <a:spcBef>
                <a:spcPct val="0"/>
              </a:spcBef>
            </a:pPr>
            <a:r>
              <a:rPr lang="sk-SK" sz="1900" b="1" dirty="0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Stará Lesná, Tatry </a:t>
            </a:r>
            <a:r>
              <a:rPr lang="sk-SK" sz="1900" b="1" dirty="0" err="1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Mountains</a:t>
            </a:r>
            <a:r>
              <a:rPr lang="sk-SK" sz="1900" b="1" dirty="0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, Slovakia</a:t>
            </a:r>
            <a:br>
              <a:rPr lang="sk-SK" sz="1900" b="1" dirty="0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</a:br>
            <a:r>
              <a:rPr lang="sk-SK" sz="1900" b="1" dirty="0">
                <a:solidFill>
                  <a:srgbClr val="1A3A52"/>
                </a:solidFill>
                <a:latin typeface="Inter Semi-Bold Italics"/>
                <a:ea typeface="Inter Semi-Bold Italics"/>
                <a:cs typeface="Inter Semi-Bold Italics"/>
                <a:sym typeface="Inter Semi-Bold Italics"/>
              </a:rPr>
              <a:t>19. 7. 2026 - 24. 7. 2026</a:t>
            </a:r>
          </a:p>
          <a:p>
            <a:pPr lvl="0">
              <a:lnSpc>
                <a:spcPts val="4000"/>
              </a:lnSpc>
              <a:spcBef>
                <a:spcPct val="0"/>
              </a:spcBef>
            </a:pPr>
            <a:endParaRPr lang="sk-SK" sz="2800" b="1" i="1" dirty="0">
              <a:solidFill>
                <a:srgbClr val="1A3A52"/>
              </a:solidFill>
              <a:latin typeface="Inter Semi-Bold Italics"/>
              <a:ea typeface="Inter Semi-Bold Italics"/>
              <a:cs typeface="Inter Semi-Bold Italics"/>
              <a:sym typeface="Inter Semi-Bold Italics"/>
            </a:endParaRPr>
          </a:p>
          <a:p>
            <a:pPr marL="0" lvl="0" indent="0" algn="l">
              <a:lnSpc>
                <a:spcPts val="4000"/>
              </a:lnSpc>
              <a:spcBef>
                <a:spcPct val="0"/>
              </a:spcBef>
            </a:pPr>
            <a:endParaRPr lang="en-US" sz="2800" b="1" i="1" u="none" strike="noStrike" dirty="0">
              <a:solidFill>
                <a:srgbClr val="1A3A52"/>
              </a:solidFill>
              <a:latin typeface="Inter Semi-Bold Italics"/>
              <a:ea typeface="Inter Semi-Bold Italics"/>
              <a:cs typeface="Inter Semi-Bold Italics"/>
              <a:sym typeface="Inter Semi-Bold Italics"/>
            </a:endParaRPr>
          </a:p>
        </p:txBody>
      </p:sp>
      <p:sp>
        <p:nvSpPr>
          <p:cNvPr id="104" name="TextBox 102"/>
          <p:cNvSpPr txBox="1">
            <a:spLocks noChangeAspect="1"/>
          </p:cNvSpPr>
          <p:nvPr/>
        </p:nvSpPr>
        <p:spPr>
          <a:xfrm>
            <a:off x="2718372" y="6362700"/>
            <a:ext cx="3562154" cy="13465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1F6B6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SEE</a:t>
            </a:r>
            <a:r>
              <a:rPr lang="en-US" sz="2400" b="1" u="none" strike="noStrike" dirty="0">
                <a:solidFill>
                  <a:srgbClr val="1A3A5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MORE.</a:t>
            </a:r>
          </a:p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1A3A5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UNDERSTAND BETTER.</a:t>
            </a:r>
          </a:p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r>
              <a:rPr lang="en-US" sz="2400" b="1" u="none" strike="noStrike" dirty="0">
                <a:solidFill>
                  <a:srgbClr val="1F6B6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MANAGE</a:t>
            </a:r>
            <a:r>
              <a:rPr lang="en-US" sz="2400" b="1" u="none" strike="noStrike" dirty="0">
                <a:solidFill>
                  <a:srgbClr val="1A3A5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SMARTER.</a:t>
            </a:r>
          </a:p>
        </p:txBody>
      </p:sp>
      <p:cxnSp>
        <p:nvCxnSpPr>
          <p:cNvPr id="106" name="Rovná spojnica 105"/>
          <p:cNvCxnSpPr/>
          <p:nvPr/>
        </p:nvCxnSpPr>
        <p:spPr>
          <a:xfrm>
            <a:off x="6191250" y="851783"/>
            <a:ext cx="0" cy="4644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1" name="Obrázok 29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316200" y="2562920"/>
            <a:ext cx="3775683" cy="5009322"/>
          </a:xfrm>
          <a:prstGeom prst="rect">
            <a:avLst/>
          </a:prstGeom>
        </p:spPr>
      </p:pic>
      <p:pic>
        <p:nvPicPr>
          <p:cNvPr id="299" name="Obrázok 29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0414" b="3135"/>
          <a:stretch/>
        </p:blipFill>
        <p:spPr>
          <a:xfrm>
            <a:off x="6248400" y="4598171"/>
            <a:ext cx="381000" cy="621529"/>
          </a:xfrm>
          <a:prstGeom prst="rect">
            <a:avLst/>
          </a:prstGeom>
        </p:spPr>
      </p:pic>
      <p:pic>
        <p:nvPicPr>
          <p:cNvPr id="300" name="Obrázok 299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21" t="1859" r="4993" b="15010"/>
          <a:stretch/>
        </p:blipFill>
        <p:spPr>
          <a:xfrm>
            <a:off x="6343651" y="4991100"/>
            <a:ext cx="3810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74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-580644" y="2849741"/>
            <a:ext cx="100126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175" dirty="0"/>
          </a:p>
        </p:txBody>
      </p:sp>
      <p:sp>
        <p:nvSpPr>
          <p:cNvPr id="7" name="Text 4"/>
          <p:cNvSpPr/>
          <p:nvPr/>
        </p:nvSpPr>
        <p:spPr>
          <a:xfrm>
            <a:off x="15334488" y="521208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725" dirty="0">
                <a:solidFill>
                  <a:srgbClr val="B8E9F5"/>
                </a:solidFill>
              </a:rPr>
              <a:t>21 July 2026</a:t>
            </a:r>
            <a:endParaRPr lang="en-US" sz="1725" dirty="0"/>
          </a:p>
          <a:p>
            <a:pPr algn="r"/>
            <a:r>
              <a:rPr lang="en-US" sz="1725" dirty="0">
                <a:solidFill>
                  <a:srgbClr val="B8E9F5"/>
                </a:solidFill>
              </a:rPr>
              <a:t>INGV / UPJŠ</a:t>
            </a:r>
            <a:endParaRPr lang="en-US" sz="1725" dirty="0"/>
          </a:p>
        </p:txBody>
      </p:sp>
      <p:sp>
        <p:nvSpPr>
          <p:cNvPr id="8" name="Shape 5"/>
          <p:cNvSpPr/>
          <p:nvPr/>
        </p:nvSpPr>
        <p:spPr>
          <a:xfrm>
            <a:off x="781812" y="1755648"/>
            <a:ext cx="16733520" cy="0"/>
          </a:xfrm>
          <a:prstGeom prst="line">
            <a:avLst/>
          </a:prstGeom>
          <a:noFill/>
          <a:ln w="12700">
            <a:solidFill>
              <a:srgbClr val="4BC7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9" name="Shape 6"/>
          <p:cNvSpPr/>
          <p:nvPr/>
        </p:nvSpPr>
        <p:spPr>
          <a:xfrm>
            <a:off x="1028700" y="2235708"/>
            <a:ext cx="3223260" cy="5692140"/>
          </a:xfrm>
          <a:prstGeom prst="roundRect">
            <a:avLst>
              <a:gd name="adj" fmla="val 3404"/>
            </a:avLst>
          </a:prstGeom>
          <a:solidFill>
            <a:srgbClr val="102C40">
              <a:alpha val="98000"/>
            </a:srgbClr>
          </a:solidFill>
          <a:ln w="15240">
            <a:solidFill>
              <a:srgbClr val="5AD3E6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10" name="Shape 7"/>
          <p:cNvSpPr/>
          <p:nvPr/>
        </p:nvSpPr>
        <p:spPr>
          <a:xfrm>
            <a:off x="1275588" y="2496312"/>
            <a:ext cx="576072" cy="576072"/>
          </a:xfrm>
          <a:prstGeom prst="roundRect">
            <a:avLst>
              <a:gd name="adj" fmla="val 14286"/>
            </a:avLst>
          </a:prstGeom>
          <a:solidFill>
            <a:srgbClr val="5AD3E6"/>
          </a:solidFill>
          <a:ln w="12700">
            <a:solidFill>
              <a:srgbClr val="5AD3E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11" name="Text 8"/>
          <p:cNvSpPr/>
          <p:nvPr/>
        </p:nvSpPr>
        <p:spPr>
          <a:xfrm>
            <a:off x="1275588" y="2578608"/>
            <a:ext cx="576072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6121A"/>
                </a:solidFill>
              </a:rPr>
              <a:t>1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2016252" y="2537460"/>
            <a:ext cx="19888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5AD3E6"/>
                </a:solidFill>
              </a:rPr>
              <a:t>08:45–10:00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1371600" y="3182112"/>
            <a:ext cx="25374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Set the spectral foundation</a:t>
            </a:r>
            <a:endParaRPr lang="en-US" sz="2800" dirty="0"/>
          </a:p>
        </p:txBody>
      </p:sp>
      <p:sp>
        <p:nvSpPr>
          <p:cNvPr id="14" name="Shape 11"/>
          <p:cNvSpPr/>
          <p:nvPr/>
        </p:nvSpPr>
        <p:spPr>
          <a:xfrm>
            <a:off x="1371600" y="4279392"/>
            <a:ext cx="2537460" cy="0"/>
          </a:xfrm>
          <a:prstGeom prst="line">
            <a:avLst/>
          </a:prstGeom>
          <a:noFill/>
          <a:ln w="11430">
            <a:solidFill>
              <a:srgbClr val="5AD3E6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15" name="Text 12"/>
          <p:cNvSpPr/>
          <p:nvPr/>
        </p:nvSpPr>
        <p:spPr>
          <a:xfrm>
            <a:off x="1412748" y="4608576"/>
            <a:ext cx="2455164" cy="15773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r>
              <a:rPr lang="en-US" sz="2400" dirty="0">
                <a:solidFill>
                  <a:srgbClr val="E5F0F4"/>
                </a:solidFill>
              </a:rPr>
              <a:t>Opening + group rotation</a:t>
            </a:r>
            <a:endParaRPr lang="en-US" sz="2400" dirty="0"/>
          </a:p>
          <a:p>
            <a:r>
              <a:rPr lang="en-US" sz="2400" dirty="0">
                <a:solidFill>
                  <a:srgbClr val="E5F0F4"/>
                </a:solidFill>
              </a:rPr>
              <a:t>DN → reflectance · calibration</a:t>
            </a:r>
            <a:endParaRPr lang="en-US" sz="2400" dirty="0"/>
          </a:p>
          <a:p>
            <a:r>
              <a:rPr lang="en-US" sz="2400" dirty="0">
                <a:solidFill>
                  <a:srgbClr val="E5F0F4"/>
                </a:solidFill>
              </a:rPr>
              <a:t>atmospheric correction</a:t>
            </a:r>
            <a:endParaRPr lang="en-US" sz="2400" dirty="0"/>
          </a:p>
        </p:txBody>
      </p:sp>
      <p:sp>
        <p:nvSpPr>
          <p:cNvPr id="16" name="Shape 13"/>
          <p:cNvSpPr/>
          <p:nvPr/>
        </p:nvSpPr>
        <p:spPr>
          <a:xfrm>
            <a:off x="1371600" y="7036308"/>
            <a:ext cx="2537460" cy="589788"/>
          </a:xfrm>
          <a:prstGeom prst="roundRect">
            <a:avLst>
              <a:gd name="adj" fmla="val 11628"/>
            </a:avLst>
          </a:prstGeom>
          <a:solidFill>
            <a:srgbClr val="06121A"/>
          </a:solidFill>
          <a:ln w="12700">
            <a:solidFill>
              <a:srgbClr val="06121A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sk-SK" dirty="0" err="1">
                <a:solidFill>
                  <a:srgbClr val="C7DDE8"/>
                </a:solidFill>
              </a:rPr>
              <a:t>Massimo</a:t>
            </a:r>
            <a:r>
              <a:rPr lang="sk-SK" dirty="0">
                <a:solidFill>
                  <a:srgbClr val="C7DDE8"/>
                </a:solidFill>
              </a:rPr>
              <a:t> </a:t>
            </a:r>
            <a:r>
              <a:rPr lang="en-US" dirty="0">
                <a:solidFill>
                  <a:srgbClr val="C7DDE8"/>
                </a:solidFill>
              </a:rPr>
              <a:t>Musacchio + </a:t>
            </a:r>
            <a:r>
              <a:rPr lang="sk-SK" dirty="0" err="1">
                <a:solidFill>
                  <a:srgbClr val="C7DDE8"/>
                </a:solidFill>
              </a:rPr>
              <a:t>Federico</a:t>
            </a:r>
            <a:r>
              <a:rPr lang="sk-SK" dirty="0">
                <a:solidFill>
                  <a:srgbClr val="C7DDE8"/>
                </a:solidFill>
              </a:rPr>
              <a:t> </a:t>
            </a:r>
            <a:r>
              <a:rPr lang="en-US" dirty="0" err="1">
                <a:solidFill>
                  <a:srgbClr val="C7DDE8"/>
                </a:solidFill>
              </a:rPr>
              <a:t>Rabuffi</a:t>
            </a:r>
            <a:r>
              <a:rPr lang="en-US" dirty="0">
                <a:solidFill>
                  <a:srgbClr val="C7DDE8"/>
                </a:solidFill>
              </a:rPr>
              <a:t> / INGV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1074420" y="6902337"/>
            <a:ext cx="3177540" cy="5591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/>
          </a:p>
        </p:txBody>
      </p:sp>
      <p:sp>
        <p:nvSpPr>
          <p:cNvPr id="18" name="Shape 15"/>
          <p:cNvSpPr/>
          <p:nvPr/>
        </p:nvSpPr>
        <p:spPr>
          <a:xfrm>
            <a:off x="4594860" y="2235708"/>
            <a:ext cx="3771900" cy="5692140"/>
          </a:xfrm>
          <a:prstGeom prst="roundRect">
            <a:avLst>
              <a:gd name="adj" fmla="val 2909"/>
            </a:avLst>
          </a:prstGeom>
          <a:solidFill>
            <a:srgbClr val="123F3F">
              <a:alpha val="98000"/>
            </a:srgbClr>
          </a:solidFill>
          <a:ln w="15240">
            <a:solidFill>
              <a:srgbClr val="69E0B0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19" name="Shape 16"/>
          <p:cNvSpPr/>
          <p:nvPr/>
        </p:nvSpPr>
        <p:spPr>
          <a:xfrm>
            <a:off x="4841748" y="2496312"/>
            <a:ext cx="576072" cy="576072"/>
          </a:xfrm>
          <a:prstGeom prst="roundRect">
            <a:avLst>
              <a:gd name="adj" fmla="val 14286"/>
            </a:avLst>
          </a:prstGeom>
          <a:solidFill>
            <a:srgbClr val="69E0B0"/>
          </a:solidFill>
          <a:ln w="12700">
            <a:solidFill>
              <a:srgbClr val="69E0B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20" name="Text 17"/>
          <p:cNvSpPr/>
          <p:nvPr/>
        </p:nvSpPr>
        <p:spPr>
          <a:xfrm>
            <a:off x="4841748" y="2578608"/>
            <a:ext cx="576072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6121A"/>
                </a:solidFill>
              </a:rPr>
              <a:t>2</a:t>
            </a:r>
            <a:endParaRPr lang="en-US" sz="2800" dirty="0"/>
          </a:p>
        </p:txBody>
      </p:sp>
      <p:sp>
        <p:nvSpPr>
          <p:cNvPr id="21" name="Text 18"/>
          <p:cNvSpPr/>
          <p:nvPr/>
        </p:nvSpPr>
        <p:spPr>
          <a:xfrm>
            <a:off x="5582412" y="2537460"/>
            <a:ext cx="25374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69E0B0"/>
                </a:solidFill>
              </a:rPr>
              <a:t>10:00–12:15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4937760" y="3279371"/>
            <a:ext cx="30861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Rotation 1</a:t>
            </a:r>
            <a:endParaRPr lang="en-US" sz="2800" dirty="0"/>
          </a:p>
        </p:txBody>
      </p:sp>
      <p:sp>
        <p:nvSpPr>
          <p:cNvPr id="23" name="Shape 20"/>
          <p:cNvSpPr/>
          <p:nvPr/>
        </p:nvSpPr>
        <p:spPr>
          <a:xfrm>
            <a:off x="4937760" y="4279392"/>
            <a:ext cx="3086100" cy="0"/>
          </a:xfrm>
          <a:prstGeom prst="line">
            <a:avLst/>
          </a:prstGeom>
          <a:noFill/>
          <a:ln w="11430">
            <a:solidFill>
              <a:srgbClr val="69E0B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24" name="Text 21"/>
          <p:cNvSpPr/>
          <p:nvPr/>
        </p:nvSpPr>
        <p:spPr>
          <a:xfrm>
            <a:off x="4978908" y="4608576"/>
            <a:ext cx="3003804" cy="15773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E5F0F4"/>
                </a:solidFill>
              </a:rPr>
              <a:t>Group A: field spectrometry</a:t>
            </a:r>
            <a:endParaRPr lang="en-US" sz="2400" dirty="0"/>
          </a:p>
          <a:p>
            <a:r>
              <a:rPr lang="en-US" sz="2400" dirty="0">
                <a:solidFill>
                  <a:srgbClr val="E5F0F4"/>
                </a:solidFill>
              </a:rPr>
              <a:t>Group B: hyperspectral satellite data</a:t>
            </a:r>
            <a:endParaRPr lang="en-US" sz="2400" dirty="0"/>
          </a:p>
        </p:txBody>
      </p:sp>
      <p:sp>
        <p:nvSpPr>
          <p:cNvPr id="27" name="Shape 24"/>
          <p:cNvSpPr/>
          <p:nvPr/>
        </p:nvSpPr>
        <p:spPr>
          <a:xfrm>
            <a:off x="8709660" y="2235708"/>
            <a:ext cx="3771900" cy="5692140"/>
          </a:xfrm>
          <a:prstGeom prst="roundRect">
            <a:avLst>
              <a:gd name="adj" fmla="val 2909"/>
            </a:avLst>
          </a:prstGeom>
          <a:solidFill>
            <a:srgbClr val="123F3F">
              <a:alpha val="98000"/>
            </a:srgbClr>
          </a:solidFill>
          <a:ln w="15240">
            <a:solidFill>
              <a:srgbClr val="69E0B0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28" name="Shape 25"/>
          <p:cNvSpPr/>
          <p:nvPr/>
        </p:nvSpPr>
        <p:spPr>
          <a:xfrm>
            <a:off x="8956548" y="2496312"/>
            <a:ext cx="576072" cy="576072"/>
          </a:xfrm>
          <a:prstGeom prst="roundRect">
            <a:avLst>
              <a:gd name="adj" fmla="val 14286"/>
            </a:avLst>
          </a:prstGeom>
          <a:solidFill>
            <a:srgbClr val="69E0B0"/>
          </a:solidFill>
          <a:ln w="12700">
            <a:solidFill>
              <a:srgbClr val="69E0B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29" name="Text 26"/>
          <p:cNvSpPr/>
          <p:nvPr/>
        </p:nvSpPr>
        <p:spPr>
          <a:xfrm>
            <a:off x="8956548" y="2578608"/>
            <a:ext cx="576072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6121A"/>
                </a:solidFill>
              </a:rPr>
              <a:t>3</a:t>
            </a:r>
            <a:endParaRPr lang="en-US" sz="2800" dirty="0"/>
          </a:p>
        </p:txBody>
      </p:sp>
      <p:sp>
        <p:nvSpPr>
          <p:cNvPr id="30" name="Text 27"/>
          <p:cNvSpPr/>
          <p:nvPr/>
        </p:nvSpPr>
        <p:spPr>
          <a:xfrm>
            <a:off x="9697212" y="2537460"/>
            <a:ext cx="25374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69E0B0"/>
                </a:solidFill>
              </a:rPr>
              <a:t>14:00–16:15</a:t>
            </a:r>
            <a:endParaRPr lang="en-US" sz="2400" dirty="0"/>
          </a:p>
        </p:txBody>
      </p:sp>
      <p:sp>
        <p:nvSpPr>
          <p:cNvPr id="31" name="Text 28"/>
          <p:cNvSpPr/>
          <p:nvPr/>
        </p:nvSpPr>
        <p:spPr>
          <a:xfrm>
            <a:off x="9052560" y="3279371"/>
            <a:ext cx="30861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Rotation 2</a:t>
            </a:r>
            <a:endParaRPr lang="en-US" sz="2800" dirty="0"/>
          </a:p>
        </p:txBody>
      </p:sp>
      <p:sp>
        <p:nvSpPr>
          <p:cNvPr id="32" name="Shape 29"/>
          <p:cNvSpPr/>
          <p:nvPr/>
        </p:nvSpPr>
        <p:spPr>
          <a:xfrm>
            <a:off x="9052560" y="4279392"/>
            <a:ext cx="3086100" cy="0"/>
          </a:xfrm>
          <a:prstGeom prst="line">
            <a:avLst/>
          </a:prstGeom>
          <a:noFill/>
          <a:ln w="11430">
            <a:solidFill>
              <a:srgbClr val="69E0B0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33" name="Text 30"/>
          <p:cNvSpPr/>
          <p:nvPr/>
        </p:nvSpPr>
        <p:spPr>
          <a:xfrm>
            <a:off x="9093708" y="4608576"/>
            <a:ext cx="3003804" cy="15773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400" dirty="0">
                <a:solidFill>
                  <a:srgbClr val="E5F0F4"/>
                </a:solidFill>
              </a:rPr>
              <a:t>Group A: hyperspectral satellite data</a:t>
            </a:r>
            <a:endParaRPr lang="en-US" sz="2400" dirty="0"/>
          </a:p>
          <a:p>
            <a:r>
              <a:rPr lang="en-US" sz="2400" dirty="0">
                <a:solidFill>
                  <a:srgbClr val="E5F0F4"/>
                </a:solidFill>
              </a:rPr>
              <a:t>Group B: field spectrometry</a:t>
            </a:r>
            <a:endParaRPr lang="en-US" sz="2400" dirty="0"/>
          </a:p>
        </p:txBody>
      </p:sp>
      <p:sp>
        <p:nvSpPr>
          <p:cNvPr id="36" name="Shape 33"/>
          <p:cNvSpPr/>
          <p:nvPr/>
        </p:nvSpPr>
        <p:spPr>
          <a:xfrm>
            <a:off x="12824460" y="2235708"/>
            <a:ext cx="4389120" cy="5692140"/>
          </a:xfrm>
          <a:prstGeom prst="roundRect">
            <a:avLst>
              <a:gd name="adj" fmla="val 2500"/>
            </a:avLst>
          </a:prstGeom>
          <a:solidFill>
            <a:srgbClr val="113C4A">
              <a:alpha val="98000"/>
            </a:srgbClr>
          </a:solidFill>
          <a:ln w="15240">
            <a:solidFill>
              <a:srgbClr val="FFD166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37" name="Shape 34"/>
          <p:cNvSpPr/>
          <p:nvPr/>
        </p:nvSpPr>
        <p:spPr>
          <a:xfrm>
            <a:off x="13071348" y="2496312"/>
            <a:ext cx="576072" cy="576072"/>
          </a:xfrm>
          <a:prstGeom prst="roundRect">
            <a:avLst>
              <a:gd name="adj" fmla="val 14286"/>
            </a:avLst>
          </a:prstGeom>
          <a:solidFill>
            <a:srgbClr val="FFD166"/>
          </a:solidFill>
          <a:ln w="12700">
            <a:solidFill>
              <a:srgbClr val="FFD166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38" name="Text 35"/>
          <p:cNvSpPr/>
          <p:nvPr/>
        </p:nvSpPr>
        <p:spPr>
          <a:xfrm>
            <a:off x="13071348" y="2578608"/>
            <a:ext cx="576072" cy="2057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>
                <a:solidFill>
                  <a:srgbClr val="06121A"/>
                </a:solidFill>
              </a:rPr>
              <a:t>4</a:t>
            </a:r>
            <a:endParaRPr lang="en-US" sz="2800" dirty="0"/>
          </a:p>
        </p:txBody>
      </p:sp>
      <p:sp>
        <p:nvSpPr>
          <p:cNvPr id="39" name="Text 36"/>
          <p:cNvSpPr/>
          <p:nvPr/>
        </p:nvSpPr>
        <p:spPr>
          <a:xfrm>
            <a:off x="13812012" y="2537460"/>
            <a:ext cx="31546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b="1" dirty="0">
                <a:solidFill>
                  <a:srgbClr val="FFD166"/>
                </a:solidFill>
              </a:rPr>
              <a:t>16:30–18:00</a:t>
            </a:r>
            <a:endParaRPr lang="en-US" sz="2400" dirty="0"/>
          </a:p>
        </p:txBody>
      </p:sp>
      <p:sp>
        <p:nvSpPr>
          <p:cNvPr id="40" name="Text 37"/>
          <p:cNvSpPr/>
          <p:nvPr/>
        </p:nvSpPr>
        <p:spPr>
          <a:xfrm>
            <a:off x="13167360" y="3279371"/>
            <a:ext cx="3703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r>
              <a:rPr lang="en-US" sz="2800" b="1" dirty="0">
                <a:solidFill>
                  <a:srgbClr val="FFFFFF"/>
                </a:solidFill>
              </a:rPr>
              <a:t>From spectra to classification</a:t>
            </a:r>
            <a:endParaRPr lang="en-US" sz="2800" dirty="0"/>
          </a:p>
        </p:txBody>
      </p:sp>
      <p:sp>
        <p:nvSpPr>
          <p:cNvPr id="41" name="Shape 38"/>
          <p:cNvSpPr/>
          <p:nvPr/>
        </p:nvSpPr>
        <p:spPr>
          <a:xfrm>
            <a:off x="13167360" y="4279392"/>
            <a:ext cx="3703320" cy="0"/>
          </a:xfrm>
          <a:prstGeom prst="line">
            <a:avLst/>
          </a:prstGeom>
          <a:noFill/>
          <a:ln w="11430">
            <a:solidFill>
              <a:srgbClr val="FFD166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42" name="Text 39"/>
          <p:cNvSpPr/>
          <p:nvPr/>
        </p:nvSpPr>
        <p:spPr>
          <a:xfrm>
            <a:off x="13208508" y="4608576"/>
            <a:ext cx="3621024" cy="15773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r>
              <a:rPr lang="en-US" sz="2400" dirty="0">
                <a:solidFill>
                  <a:srgbClr val="E5F0F4"/>
                </a:solidFill>
              </a:rPr>
              <a:t>UAV hyperspectral processing</a:t>
            </a:r>
            <a:endParaRPr lang="en-US" sz="2400" dirty="0"/>
          </a:p>
          <a:p>
            <a:r>
              <a:rPr lang="en-US" sz="2400" dirty="0">
                <a:solidFill>
                  <a:srgbClr val="E5F0F4"/>
                </a:solidFill>
              </a:rPr>
              <a:t>MultiSpec simple classification</a:t>
            </a:r>
            <a:endParaRPr lang="en-US" sz="2400" dirty="0"/>
          </a:p>
          <a:p>
            <a:r>
              <a:rPr lang="en-US" sz="2400" dirty="0">
                <a:solidFill>
                  <a:srgbClr val="E5F0F4"/>
                </a:solidFill>
              </a:rPr>
              <a:t>Joint wrap-up</a:t>
            </a:r>
            <a:endParaRPr lang="en-US" sz="2400" dirty="0"/>
          </a:p>
        </p:txBody>
      </p:sp>
      <p:sp>
        <p:nvSpPr>
          <p:cNvPr id="43" name="Shape 40"/>
          <p:cNvSpPr/>
          <p:nvPr/>
        </p:nvSpPr>
        <p:spPr>
          <a:xfrm>
            <a:off x="13167360" y="7036308"/>
            <a:ext cx="3703320" cy="589788"/>
          </a:xfrm>
          <a:prstGeom prst="roundRect">
            <a:avLst>
              <a:gd name="adj" fmla="val 11628"/>
            </a:avLst>
          </a:prstGeom>
          <a:solidFill>
            <a:srgbClr val="06121A"/>
          </a:solidFill>
          <a:ln w="12700">
            <a:solidFill>
              <a:srgbClr val="06121A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3600"/>
          </a:p>
        </p:txBody>
      </p:sp>
      <p:sp>
        <p:nvSpPr>
          <p:cNvPr id="44" name="Text 41"/>
          <p:cNvSpPr/>
          <p:nvPr/>
        </p:nvSpPr>
        <p:spPr>
          <a:xfrm>
            <a:off x="13331952" y="7200900"/>
            <a:ext cx="33741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sk-SK" dirty="0">
                <a:solidFill>
                  <a:srgbClr val="C7DDE8"/>
                </a:solidFill>
              </a:rPr>
              <a:t>Katarína </a:t>
            </a:r>
            <a:r>
              <a:rPr lang="en-US" dirty="0" err="1">
                <a:solidFill>
                  <a:srgbClr val="C7DDE8"/>
                </a:solidFill>
              </a:rPr>
              <a:t>Onačillová</a:t>
            </a:r>
            <a:r>
              <a:rPr lang="en-US" dirty="0">
                <a:solidFill>
                  <a:srgbClr val="C7DDE8"/>
                </a:solidFill>
              </a:rPr>
              <a:t> / UPJŠ</a:t>
            </a:r>
            <a:endParaRPr lang="en-US" dirty="0"/>
          </a:p>
        </p:txBody>
      </p:sp>
      <p:sp>
        <p:nvSpPr>
          <p:cNvPr id="47" name="Text 44"/>
          <p:cNvSpPr/>
          <p:nvPr/>
        </p:nvSpPr>
        <p:spPr>
          <a:xfrm>
            <a:off x="1303020" y="9368028"/>
            <a:ext cx="15773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2800" b="1" dirty="0"/>
              <a:t>Tuesday workflow:  Measure  →  Calibrate  →  Interpret  →  Classify  →  Connect field and image spectra</a:t>
            </a:r>
            <a:endParaRPr lang="en-US" sz="2800" dirty="0"/>
          </a:p>
        </p:txBody>
      </p:sp>
      <p:sp>
        <p:nvSpPr>
          <p:cNvPr id="63" name="Shape 1">
            <a:extLst>
              <a:ext uri="{FF2B5EF4-FFF2-40B4-BE49-F238E27FC236}">
                <a16:creationId xmlns:a16="http://schemas.microsoft.com/office/drawing/2014/main" id="{972A2D95-F053-064F-D464-B2D2CCEE48FD}"/>
              </a:ext>
            </a:extLst>
          </p:cNvPr>
          <p:cNvSpPr/>
          <p:nvPr/>
        </p:nvSpPr>
        <p:spPr>
          <a:xfrm>
            <a:off x="1" y="0"/>
            <a:ext cx="18287543" cy="1591056"/>
          </a:xfrm>
          <a:prstGeom prst="rect">
            <a:avLst/>
          </a:prstGeom>
          <a:solidFill>
            <a:srgbClr val="07131D">
              <a:alpha val="95000"/>
            </a:srgbClr>
          </a:solidFill>
          <a:ln w="12700">
            <a:solidFill>
              <a:srgbClr val="07131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65" name="Text 2">
            <a:extLst>
              <a:ext uri="{FF2B5EF4-FFF2-40B4-BE49-F238E27FC236}">
                <a16:creationId xmlns:a16="http://schemas.microsoft.com/office/drawing/2014/main" id="{E0858B0C-0E4D-56E8-91CD-E0893C46FFAC}"/>
              </a:ext>
            </a:extLst>
          </p:cNvPr>
          <p:cNvSpPr/>
          <p:nvPr/>
        </p:nvSpPr>
        <p:spPr>
          <a:xfrm>
            <a:off x="754380" y="301752"/>
            <a:ext cx="1056132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b="1" dirty="0">
                <a:solidFill>
                  <a:schemeClr val="bg1"/>
                </a:solidFill>
              </a:rPr>
              <a:t>2</a:t>
            </a:r>
            <a:r>
              <a:rPr lang="sk-SK" sz="4800" b="1" dirty="0">
                <a:solidFill>
                  <a:schemeClr val="bg1"/>
                </a:solidFill>
              </a:rPr>
              <a:t>1</a:t>
            </a:r>
            <a:r>
              <a:rPr lang="en-US" sz="4800" b="1" dirty="0">
                <a:solidFill>
                  <a:schemeClr val="bg1"/>
                </a:solidFill>
              </a:rPr>
              <a:t> July 2026</a:t>
            </a:r>
            <a:r>
              <a:rPr lang="sk-SK" sz="4800" dirty="0">
                <a:solidFill>
                  <a:schemeClr val="bg1"/>
                </a:solidFill>
              </a:rPr>
              <a:t>::</a:t>
            </a:r>
            <a:r>
              <a:rPr lang="sk-SK" sz="4500" b="1" dirty="0" err="1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Tuesday</a:t>
            </a:r>
            <a:r>
              <a:rPr lang="en-US" sz="45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programme</a:t>
            </a:r>
            <a:endParaRPr lang="en-US" sz="4500" dirty="0">
              <a:solidFill>
                <a:schemeClr val="bg1"/>
              </a:solidFill>
            </a:endParaRPr>
          </a:p>
        </p:txBody>
      </p:sp>
      <p:sp>
        <p:nvSpPr>
          <p:cNvPr id="67" name="Text 3">
            <a:extLst>
              <a:ext uri="{FF2B5EF4-FFF2-40B4-BE49-F238E27FC236}">
                <a16:creationId xmlns:a16="http://schemas.microsoft.com/office/drawing/2014/main" id="{661BB34B-576D-97B7-C2CF-FD71614C5929}"/>
              </a:ext>
            </a:extLst>
          </p:cNvPr>
          <p:cNvSpPr/>
          <p:nvPr/>
        </p:nvSpPr>
        <p:spPr>
          <a:xfrm>
            <a:off x="810512" y="1031824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400" dirty="0">
                <a:solidFill>
                  <a:srgbClr val="D8E6EF"/>
                </a:solidFill>
              </a:rPr>
              <a:t>Hyperspectral remote sensing &amp; field spectrometry</a:t>
            </a:r>
            <a:endParaRPr lang="en-US" sz="2400" dirty="0"/>
          </a:p>
        </p:txBody>
      </p:sp>
      <p:sp>
        <p:nvSpPr>
          <p:cNvPr id="69" name="Text 4">
            <a:extLst>
              <a:ext uri="{FF2B5EF4-FFF2-40B4-BE49-F238E27FC236}">
                <a16:creationId xmlns:a16="http://schemas.microsoft.com/office/drawing/2014/main" id="{57ABE8E5-5483-400C-5CF4-3327ADC9B48A}"/>
              </a:ext>
            </a:extLst>
          </p:cNvPr>
          <p:cNvSpPr/>
          <p:nvPr/>
        </p:nvSpPr>
        <p:spPr>
          <a:xfrm>
            <a:off x="5321808" y="595129"/>
            <a:ext cx="21259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endParaRPr lang="en-US" sz="1725" dirty="0"/>
          </a:p>
        </p:txBody>
      </p:sp>
      <p:sp>
        <p:nvSpPr>
          <p:cNvPr id="71" name="Text 5">
            <a:extLst>
              <a:ext uri="{FF2B5EF4-FFF2-40B4-BE49-F238E27FC236}">
                <a16:creationId xmlns:a16="http://schemas.microsoft.com/office/drawing/2014/main" id="{8B6E53F5-F265-9D88-72E8-85669BD0F070}"/>
              </a:ext>
            </a:extLst>
          </p:cNvPr>
          <p:cNvSpPr/>
          <p:nvPr/>
        </p:nvSpPr>
        <p:spPr>
          <a:xfrm>
            <a:off x="15835122" y="1223418"/>
            <a:ext cx="21259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2400" dirty="0">
                <a:solidFill>
                  <a:srgbClr val="8FCEDD"/>
                </a:solidFill>
              </a:rPr>
              <a:t>IRSSS 2026</a:t>
            </a:r>
            <a:endParaRPr lang="en-US" sz="2400" dirty="0"/>
          </a:p>
        </p:txBody>
      </p:sp>
      <p:sp>
        <p:nvSpPr>
          <p:cNvPr id="73" name="Freeform 31">
            <a:extLst>
              <a:ext uri="{FF2B5EF4-FFF2-40B4-BE49-F238E27FC236}">
                <a16:creationId xmlns:a16="http://schemas.microsoft.com/office/drawing/2014/main" id="{B361A526-2850-9095-DC14-7EFF993BD0ED}"/>
              </a:ext>
            </a:extLst>
          </p:cNvPr>
          <p:cNvSpPr>
            <a:spLocks noChangeAspect="1"/>
          </p:cNvSpPr>
          <p:nvPr/>
        </p:nvSpPr>
        <p:spPr>
          <a:xfrm>
            <a:off x="16671690" y="124935"/>
            <a:ext cx="1192695" cy="1073426"/>
          </a:xfrm>
          <a:custGeom>
            <a:avLst/>
            <a:gdLst/>
            <a:ahLst/>
            <a:cxnLst/>
            <a:rect l="l" t="t" r="r" b="b"/>
            <a:pathLst>
              <a:path w="4377006" h="3939306">
                <a:moveTo>
                  <a:pt x="0" y="0"/>
                </a:moveTo>
                <a:lnTo>
                  <a:pt x="4377007" y="0"/>
                </a:lnTo>
                <a:lnTo>
                  <a:pt x="4377007" y="3939305"/>
                </a:lnTo>
                <a:lnTo>
                  <a:pt x="0" y="39393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5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1400"/>
          </a:p>
        </p:txBody>
      </p:sp>
      <p:sp>
        <p:nvSpPr>
          <p:cNvPr id="75" name="TextBox 102">
            <a:extLst>
              <a:ext uri="{FF2B5EF4-FFF2-40B4-BE49-F238E27FC236}">
                <a16:creationId xmlns:a16="http://schemas.microsoft.com/office/drawing/2014/main" id="{148BB275-8400-67E1-6D42-0CE8B77FDDDC}"/>
              </a:ext>
            </a:extLst>
          </p:cNvPr>
          <p:cNvSpPr txBox="1">
            <a:spLocks noChangeAspect="1"/>
          </p:cNvSpPr>
          <p:nvPr/>
        </p:nvSpPr>
        <p:spPr>
          <a:xfrm>
            <a:off x="13469112" y="231461"/>
            <a:ext cx="2971800" cy="13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3500"/>
              </a:lnSpc>
              <a:spcBef>
                <a:spcPct val="0"/>
              </a:spcBef>
            </a:pPr>
            <a:r>
              <a:rPr lang="en-US" sz="2400" dirty="0">
                <a:solidFill>
                  <a:srgbClr val="8FCEDD"/>
                </a:solidFill>
                <a:sym typeface="Inter Semi-Bold"/>
              </a:rPr>
              <a:t>SEE MORE.</a:t>
            </a:r>
          </a:p>
          <a:p>
            <a:pPr marL="0" lvl="0" indent="0" algn="r">
              <a:lnSpc>
                <a:spcPts val="3500"/>
              </a:lnSpc>
              <a:spcBef>
                <a:spcPct val="0"/>
              </a:spcBef>
            </a:pPr>
            <a:r>
              <a:rPr lang="en-US" sz="2400" dirty="0">
                <a:solidFill>
                  <a:srgbClr val="8FCEDD"/>
                </a:solidFill>
                <a:sym typeface="Inter Semi-Bold"/>
              </a:rPr>
              <a:t>UNDERSTAND BETTER.</a:t>
            </a:r>
          </a:p>
          <a:p>
            <a:pPr marL="0" lvl="0" indent="0" algn="r">
              <a:lnSpc>
                <a:spcPts val="3500"/>
              </a:lnSpc>
              <a:spcBef>
                <a:spcPct val="0"/>
              </a:spcBef>
            </a:pPr>
            <a:r>
              <a:rPr lang="en-US" sz="2400" dirty="0">
                <a:solidFill>
                  <a:srgbClr val="8FCEDD"/>
                </a:solidFill>
                <a:sym typeface="Inter Semi-Bold"/>
              </a:rPr>
              <a:t>MANAGE SMARTER.</a:t>
            </a:r>
          </a:p>
        </p:txBody>
      </p:sp>
      <p:sp>
        <p:nvSpPr>
          <p:cNvPr id="77" name="Shape 13">
            <a:extLst>
              <a:ext uri="{FF2B5EF4-FFF2-40B4-BE49-F238E27FC236}">
                <a16:creationId xmlns:a16="http://schemas.microsoft.com/office/drawing/2014/main" id="{551186B1-4319-4ADF-A324-C8A1E1E30207}"/>
              </a:ext>
            </a:extLst>
          </p:cNvPr>
          <p:cNvSpPr/>
          <p:nvPr/>
        </p:nvSpPr>
        <p:spPr>
          <a:xfrm>
            <a:off x="5168230" y="7037763"/>
            <a:ext cx="2537460" cy="589788"/>
          </a:xfrm>
          <a:prstGeom prst="roundRect">
            <a:avLst>
              <a:gd name="adj" fmla="val 11628"/>
            </a:avLst>
          </a:prstGeom>
          <a:solidFill>
            <a:srgbClr val="06121A"/>
          </a:solidFill>
          <a:ln w="12700">
            <a:solidFill>
              <a:srgbClr val="06121A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sk-SK">
                <a:solidFill>
                  <a:srgbClr val="C7DDE8"/>
                </a:solidFill>
              </a:rPr>
              <a:t>Massimo </a:t>
            </a:r>
            <a:r>
              <a:rPr lang="en-US">
                <a:solidFill>
                  <a:srgbClr val="C7DDE8"/>
                </a:solidFill>
              </a:rPr>
              <a:t>Musacchio + </a:t>
            </a:r>
            <a:r>
              <a:rPr lang="sk-SK">
                <a:solidFill>
                  <a:srgbClr val="C7DDE8"/>
                </a:solidFill>
              </a:rPr>
              <a:t>Federico </a:t>
            </a:r>
            <a:r>
              <a:rPr lang="en-US">
                <a:solidFill>
                  <a:srgbClr val="C7DDE8"/>
                </a:solidFill>
              </a:rPr>
              <a:t>Rabuffi / INGV</a:t>
            </a:r>
            <a:endParaRPr lang="en-US" dirty="0"/>
          </a:p>
        </p:txBody>
      </p:sp>
      <p:sp>
        <p:nvSpPr>
          <p:cNvPr id="79" name="Shape 13">
            <a:extLst>
              <a:ext uri="{FF2B5EF4-FFF2-40B4-BE49-F238E27FC236}">
                <a16:creationId xmlns:a16="http://schemas.microsoft.com/office/drawing/2014/main" id="{7BBFCF1A-5177-01D3-67FB-9446B6FBF5FA}"/>
              </a:ext>
            </a:extLst>
          </p:cNvPr>
          <p:cNvSpPr/>
          <p:nvPr/>
        </p:nvSpPr>
        <p:spPr>
          <a:xfrm>
            <a:off x="9195262" y="7029450"/>
            <a:ext cx="2537460" cy="589788"/>
          </a:xfrm>
          <a:prstGeom prst="roundRect">
            <a:avLst>
              <a:gd name="adj" fmla="val 11628"/>
            </a:avLst>
          </a:prstGeom>
          <a:solidFill>
            <a:srgbClr val="06121A"/>
          </a:solidFill>
          <a:ln w="12700">
            <a:solidFill>
              <a:srgbClr val="06121A">
                <a:alpha val="0"/>
              </a:srgbClr>
            </a:solidFill>
            <a:prstDash val="solid"/>
          </a:ln>
        </p:spPr>
        <p:txBody>
          <a:bodyPr/>
          <a:lstStyle/>
          <a:p>
            <a:r>
              <a:rPr lang="sk-SK">
                <a:solidFill>
                  <a:srgbClr val="C7DDE8"/>
                </a:solidFill>
              </a:rPr>
              <a:t>Massimo </a:t>
            </a:r>
            <a:r>
              <a:rPr lang="en-US">
                <a:solidFill>
                  <a:srgbClr val="C7DDE8"/>
                </a:solidFill>
              </a:rPr>
              <a:t>Musacchio + </a:t>
            </a:r>
            <a:r>
              <a:rPr lang="sk-SK">
                <a:solidFill>
                  <a:srgbClr val="C7DDE8"/>
                </a:solidFill>
              </a:rPr>
              <a:t>Federico </a:t>
            </a:r>
            <a:r>
              <a:rPr lang="en-US">
                <a:solidFill>
                  <a:srgbClr val="C7DDE8"/>
                </a:solidFill>
              </a:rPr>
              <a:t>Rabuffi / INGV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4">
            <a:extLst>
              <a:ext uri="{FF2B5EF4-FFF2-40B4-BE49-F238E27FC236}">
                <a16:creationId xmlns:a16="http://schemas.microsoft.com/office/drawing/2014/main" id="{910268CC-6B75-B66A-0F0F-1C4289A65CA7}"/>
              </a:ext>
            </a:extLst>
          </p:cNvPr>
          <p:cNvSpPr/>
          <p:nvPr/>
        </p:nvSpPr>
        <p:spPr>
          <a:xfrm>
            <a:off x="15334488" y="521208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1725" dirty="0">
                <a:solidFill>
                  <a:srgbClr val="B8E9F5"/>
                </a:solidFill>
              </a:rPr>
              <a:t>21 July 2026</a:t>
            </a:r>
            <a:endParaRPr lang="en-US" sz="1725" dirty="0"/>
          </a:p>
          <a:p>
            <a:pPr algn="r"/>
            <a:r>
              <a:rPr lang="en-US" sz="1725" dirty="0">
                <a:solidFill>
                  <a:srgbClr val="B8E9F5"/>
                </a:solidFill>
              </a:rPr>
              <a:t>INGV / UPJŠ</a:t>
            </a:r>
            <a:endParaRPr lang="en-US" sz="1725" dirty="0"/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D10D5A76-923C-D98C-2C5D-93C8E386B324}"/>
              </a:ext>
            </a:extLst>
          </p:cNvPr>
          <p:cNvSpPr/>
          <p:nvPr/>
        </p:nvSpPr>
        <p:spPr>
          <a:xfrm>
            <a:off x="781812" y="1755648"/>
            <a:ext cx="16733520" cy="0"/>
          </a:xfrm>
          <a:prstGeom prst="line">
            <a:avLst/>
          </a:prstGeom>
          <a:noFill/>
          <a:ln w="12700">
            <a:solidFill>
              <a:srgbClr val="4BC7D8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17" name="Shape 1">
            <a:extLst>
              <a:ext uri="{FF2B5EF4-FFF2-40B4-BE49-F238E27FC236}">
                <a16:creationId xmlns:a16="http://schemas.microsoft.com/office/drawing/2014/main" id="{96625174-3CE6-9446-3F0C-83ECE5D7CA71}"/>
              </a:ext>
            </a:extLst>
          </p:cNvPr>
          <p:cNvSpPr/>
          <p:nvPr/>
        </p:nvSpPr>
        <p:spPr>
          <a:xfrm>
            <a:off x="1" y="0"/>
            <a:ext cx="18287543" cy="1591056"/>
          </a:xfrm>
          <a:prstGeom prst="rect">
            <a:avLst/>
          </a:prstGeom>
          <a:solidFill>
            <a:srgbClr val="07131D">
              <a:alpha val="95000"/>
            </a:srgbClr>
          </a:solidFill>
          <a:ln w="12700">
            <a:solidFill>
              <a:srgbClr val="07131D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 sz="2700"/>
          </a:p>
        </p:txBody>
      </p:sp>
      <p:sp>
        <p:nvSpPr>
          <p:cNvPr id="21" name="Text 2">
            <a:extLst>
              <a:ext uri="{FF2B5EF4-FFF2-40B4-BE49-F238E27FC236}">
                <a16:creationId xmlns:a16="http://schemas.microsoft.com/office/drawing/2014/main" id="{76195772-0045-7052-DAB6-260A932B4C29}"/>
              </a:ext>
            </a:extLst>
          </p:cNvPr>
          <p:cNvSpPr/>
          <p:nvPr/>
        </p:nvSpPr>
        <p:spPr>
          <a:xfrm>
            <a:off x="754380" y="301752"/>
            <a:ext cx="1056132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800" b="1" dirty="0">
                <a:solidFill>
                  <a:schemeClr val="bg1"/>
                </a:solidFill>
              </a:rPr>
              <a:t>2</a:t>
            </a:r>
            <a:r>
              <a:rPr lang="sk-SK" sz="4800" b="1" dirty="0">
                <a:solidFill>
                  <a:schemeClr val="bg1"/>
                </a:solidFill>
              </a:rPr>
              <a:t>1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>
                <a:solidFill>
                  <a:schemeClr val="bg1"/>
                </a:solidFill>
              </a:rPr>
              <a:t>July 2026</a:t>
            </a:r>
            <a:r>
              <a:rPr lang="sk-SK" sz="4800">
                <a:solidFill>
                  <a:schemeClr val="bg1"/>
                </a:solidFill>
              </a:rPr>
              <a:t>:</a:t>
            </a:r>
            <a:r>
              <a:rPr lang="sk-SK" sz="4500" b="1" dirty="0" err="1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Tuesday</a:t>
            </a:r>
            <a:r>
              <a:rPr lang="en-US" sz="4500" b="1" dirty="0">
                <a:solidFill>
                  <a:schemeClr val="bg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programme</a:t>
            </a:r>
            <a:endParaRPr lang="en-US" sz="4500" dirty="0">
              <a:solidFill>
                <a:schemeClr val="bg1"/>
              </a:solidFill>
            </a:endParaRPr>
          </a:p>
        </p:txBody>
      </p:sp>
      <p:sp>
        <p:nvSpPr>
          <p:cNvPr id="25" name="Text 3">
            <a:extLst>
              <a:ext uri="{FF2B5EF4-FFF2-40B4-BE49-F238E27FC236}">
                <a16:creationId xmlns:a16="http://schemas.microsoft.com/office/drawing/2014/main" id="{D07B6A40-6402-B0E9-19E2-F48040A8A15F}"/>
              </a:ext>
            </a:extLst>
          </p:cNvPr>
          <p:cNvSpPr/>
          <p:nvPr/>
        </p:nvSpPr>
        <p:spPr>
          <a:xfrm>
            <a:off x="810512" y="1031824"/>
            <a:ext cx="10561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sk-SK" sz="2400" dirty="0">
                <a:solidFill>
                  <a:srgbClr val="D8E6EF"/>
                </a:solidFill>
              </a:rPr>
              <a:t>UAV </a:t>
            </a:r>
            <a:r>
              <a:rPr lang="sk-SK" sz="2400" dirty="0" err="1">
                <a:solidFill>
                  <a:srgbClr val="D8E6EF"/>
                </a:solidFill>
              </a:rPr>
              <a:t>sample</a:t>
            </a:r>
            <a:r>
              <a:rPr lang="sk-SK" sz="2400" dirty="0">
                <a:solidFill>
                  <a:srgbClr val="D8E6EF"/>
                </a:solidFill>
              </a:rPr>
              <a:t> HS </a:t>
            </a:r>
            <a:r>
              <a:rPr lang="sk-SK" sz="2400" dirty="0" err="1">
                <a:solidFill>
                  <a:srgbClr val="D8E6EF"/>
                </a:solidFill>
              </a:rPr>
              <a:t>data</a:t>
            </a:r>
            <a:endParaRPr lang="en-US" sz="2400" dirty="0"/>
          </a:p>
        </p:txBody>
      </p:sp>
      <p:sp>
        <p:nvSpPr>
          <p:cNvPr id="28" name="Text 4">
            <a:extLst>
              <a:ext uri="{FF2B5EF4-FFF2-40B4-BE49-F238E27FC236}">
                <a16:creationId xmlns:a16="http://schemas.microsoft.com/office/drawing/2014/main" id="{D428E924-8A64-CCB5-0990-AB2378062C8D}"/>
              </a:ext>
            </a:extLst>
          </p:cNvPr>
          <p:cNvSpPr/>
          <p:nvPr/>
        </p:nvSpPr>
        <p:spPr>
          <a:xfrm>
            <a:off x="5321808" y="595129"/>
            <a:ext cx="21259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endParaRPr lang="en-US" sz="1725" dirty="0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19FC91E6-C9F2-BEC2-D972-619AAEF0EFB0}"/>
              </a:ext>
            </a:extLst>
          </p:cNvPr>
          <p:cNvSpPr/>
          <p:nvPr/>
        </p:nvSpPr>
        <p:spPr>
          <a:xfrm>
            <a:off x="15835122" y="1223418"/>
            <a:ext cx="212598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/>
            <a:r>
              <a:rPr lang="en-US" sz="2400" dirty="0">
                <a:solidFill>
                  <a:srgbClr val="8FCEDD"/>
                </a:solidFill>
              </a:rPr>
              <a:t>IRSSS 2026</a:t>
            </a:r>
            <a:endParaRPr lang="en-US" sz="2400" dirty="0"/>
          </a:p>
        </p:txBody>
      </p:sp>
      <p:sp>
        <p:nvSpPr>
          <p:cNvPr id="34" name="Freeform 31">
            <a:extLst>
              <a:ext uri="{FF2B5EF4-FFF2-40B4-BE49-F238E27FC236}">
                <a16:creationId xmlns:a16="http://schemas.microsoft.com/office/drawing/2014/main" id="{D586672F-3DA6-8681-76C1-E5170F52E156}"/>
              </a:ext>
            </a:extLst>
          </p:cNvPr>
          <p:cNvSpPr>
            <a:spLocks noChangeAspect="1"/>
          </p:cNvSpPr>
          <p:nvPr/>
        </p:nvSpPr>
        <p:spPr>
          <a:xfrm>
            <a:off x="16671690" y="124935"/>
            <a:ext cx="1192695" cy="1073426"/>
          </a:xfrm>
          <a:custGeom>
            <a:avLst/>
            <a:gdLst/>
            <a:ahLst/>
            <a:cxnLst/>
            <a:rect l="l" t="t" r="r" b="b"/>
            <a:pathLst>
              <a:path w="4377006" h="3939306">
                <a:moveTo>
                  <a:pt x="0" y="0"/>
                </a:moveTo>
                <a:lnTo>
                  <a:pt x="4377007" y="0"/>
                </a:lnTo>
                <a:lnTo>
                  <a:pt x="4377007" y="3939305"/>
                </a:lnTo>
                <a:lnTo>
                  <a:pt x="0" y="39393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5000"/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1400"/>
          </a:p>
        </p:txBody>
      </p:sp>
      <p:sp>
        <p:nvSpPr>
          <p:cNvPr id="36" name="TextBox 102">
            <a:extLst>
              <a:ext uri="{FF2B5EF4-FFF2-40B4-BE49-F238E27FC236}">
                <a16:creationId xmlns:a16="http://schemas.microsoft.com/office/drawing/2014/main" id="{9E3471E3-0DD1-3B15-C51F-0EBE09FFFAA6}"/>
              </a:ext>
            </a:extLst>
          </p:cNvPr>
          <p:cNvSpPr txBox="1">
            <a:spLocks noChangeAspect="1"/>
          </p:cNvSpPr>
          <p:nvPr/>
        </p:nvSpPr>
        <p:spPr>
          <a:xfrm>
            <a:off x="13469112" y="231461"/>
            <a:ext cx="2971800" cy="13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r">
              <a:lnSpc>
                <a:spcPts val="3500"/>
              </a:lnSpc>
              <a:spcBef>
                <a:spcPct val="0"/>
              </a:spcBef>
            </a:pPr>
            <a:r>
              <a:rPr lang="en-US" sz="2400" dirty="0">
                <a:solidFill>
                  <a:srgbClr val="8FCEDD"/>
                </a:solidFill>
                <a:sym typeface="Inter Semi-Bold"/>
              </a:rPr>
              <a:t>SEE MORE.</a:t>
            </a:r>
          </a:p>
          <a:p>
            <a:pPr marL="0" lvl="0" indent="0" algn="r">
              <a:lnSpc>
                <a:spcPts val="3500"/>
              </a:lnSpc>
              <a:spcBef>
                <a:spcPct val="0"/>
              </a:spcBef>
            </a:pPr>
            <a:r>
              <a:rPr lang="en-US" sz="2400" dirty="0">
                <a:solidFill>
                  <a:srgbClr val="8FCEDD"/>
                </a:solidFill>
                <a:sym typeface="Inter Semi-Bold"/>
              </a:rPr>
              <a:t>UNDERSTAND BETTER.</a:t>
            </a:r>
          </a:p>
          <a:p>
            <a:pPr marL="0" lvl="0" indent="0" algn="r">
              <a:lnSpc>
                <a:spcPts val="3500"/>
              </a:lnSpc>
              <a:spcBef>
                <a:spcPct val="0"/>
              </a:spcBef>
            </a:pPr>
            <a:r>
              <a:rPr lang="en-US" sz="2400" dirty="0">
                <a:solidFill>
                  <a:srgbClr val="8FCEDD"/>
                </a:solidFill>
                <a:sym typeface="Inter Semi-Bold"/>
              </a:rPr>
              <a:t>MANAGE SMARTER.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1DF377C8-D0A0-48FE-64C6-DAD9805AD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1868557"/>
            <a:ext cx="12801600" cy="814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777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Obrázok 2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5937"/>
          <a:stretch/>
        </p:blipFill>
        <p:spPr>
          <a:xfrm>
            <a:off x="9677868" y="0"/>
            <a:ext cx="8610132" cy="8963025"/>
          </a:xfrm>
          <a:prstGeom prst="rect">
            <a:avLst/>
          </a:prstGeom>
        </p:spPr>
      </p:pic>
      <p:sp>
        <p:nvSpPr>
          <p:cNvPr id="217" name="Obdĺžnik 216"/>
          <p:cNvSpPr/>
          <p:nvPr/>
        </p:nvSpPr>
        <p:spPr>
          <a:xfrm>
            <a:off x="15101351" y="2400300"/>
            <a:ext cx="3112179" cy="5311407"/>
          </a:xfrm>
          <a:prstGeom prst="rect">
            <a:avLst/>
          </a:prstGeom>
          <a:solidFill>
            <a:srgbClr val="000501">
              <a:alpha val="70000"/>
            </a:srgbClr>
          </a:solidFill>
          <a:ln>
            <a:solidFill>
              <a:schemeClr val="bg1">
                <a:alpha val="6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8" name="Obrázok 10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316" b="98720" l="2549" r="97219">
                        <a14:foregroundMark x1="2665" y1="92270" x2="29085" y2="98326"/>
                        <a14:foregroundMark x1="74623" y1="97637" x2="97219" y2="95175"/>
                      </a14:backgroundRemoval>
                    </a14:imgEffect>
                  </a14:imgLayer>
                </a14:imgProps>
              </a:ext>
            </a:extLst>
          </a:blip>
          <a:srcRect t="88148"/>
          <a:stretch/>
        </p:blipFill>
        <p:spPr>
          <a:xfrm>
            <a:off x="0" y="6998969"/>
            <a:ext cx="18287999" cy="3288031"/>
          </a:xfrm>
          <a:prstGeom prst="rect">
            <a:avLst/>
          </a:prstGeom>
        </p:spPr>
      </p:pic>
      <p:sp>
        <p:nvSpPr>
          <p:cNvPr id="5" name="Freeform 3"/>
          <p:cNvSpPr>
            <a:spLocks noChangeAspect="1"/>
          </p:cNvSpPr>
          <p:nvPr/>
        </p:nvSpPr>
        <p:spPr>
          <a:xfrm>
            <a:off x="15232015" y="9195900"/>
            <a:ext cx="2174285" cy="1128981"/>
          </a:xfrm>
          <a:custGeom>
            <a:avLst/>
            <a:gdLst/>
            <a:ahLst/>
            <a:cxnLst/>
            <a:rect l="l" t="t" r="r" b="b"/>
            <a:pathLst>
              <a:path w="3205487" h="1664425">
                <a:moveTo>
                  <a:pt x="0" y="0"/>
                </a:moveTo>
                <a:lnTo>
                  <a:pt x="3205486" y="0"/>
                </a:lnTo>
                <a:lnTo>
                  <a:pt x="3205486" y="1664425"/>
                </a:lnTo>
                <a:lnTo>
                  <a:pt x="0" y="16644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3232" t="-2116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AutoShape 4"/>
          <p:cNvSpPr/>
          <p:nvPr/>
        </p:nvSpPr>
        <p:spPr>
          <a:xfrm flipH="1">
            <a:off x="6172200" y="8657160"/>
            <a:ext cx="0" cy="1548000"/>
          </a:xfrm>
          <a:prstGeom prst="line">
            <a:avLst/>
          </a:prstGeom>
          <a:ln w="66675" cap="flat">
            <a:solidFill>
              <a:srgbClr val="FFFFFF">
                <a:alpha val="35686"/>
              </a:srgb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7" name="Freeform 5"/>
          <p:cNvSpPr>
            <a:spLocks noChangeAspect="1"/>
          </p:cNvSpPr>
          <p:nvPr/>
        </p:nvSpPr>
        <p:spPr>
          <a:xfrm>
            <a:off x="15165525" y="8504923"/>
            <a:ext cx="2264485" cy="695865"/>
          </a:xfrm>
          <a:custGeom>
            <a:avLst/>
            <a:gdLst/>
            <a:ahLst/>
            <a:cxnLst/>
            <a:rect l="l" t="t" r="r" b="b"/>
            <a:pathLst>
              <a:path w="3338466" h="1025894">
                <a:moveTo>
                  <a:pt x="0" y="0"/>
                </a:moveTo>
                <a:lnTo>
                  <a:pt x="3338466" y="0"/>
                </a:lnTo>
                <a:lnTo>
                  <a:pt x="3338466" y="1025894"/>
                </a:lnTo>
                <a:lnTo>
                  <a:pt x="0" y="10258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6"/>
          <p:cNvSpPr>
            <a:spLocks noChangeAspect="1"/>
          </p:cNvSpPr>
          <p:nvPr/>
        </p:nvSpPr>
        <p:spPr>
          <a:xfrm>
            <a:off x="263714" y="8672482"/>
            <a:ext cx="5171379" cy="1428874"/>
          </a:xfrm>
          <a:custGeom>
            <a:avLst/>
            <a:gdLst/>
            <a:ahLst/>
            <a:cxnLst/>
            <a:rect l="l" t="t" r="r" b="b"/>
            <a:pathLst>
              <a:path w="7624019" h="2106549">
                <a:moveTo>
                  <a:pt x="0" y="0"/>
                </a:moveTo>
                <a:lnTo>
                  <a:pt x="7624019" y="0"/>
                </a:lnTo>
                <a:lnTo>
                  <a:pt x="7624019" y="2106550"/>
                </a:lnTo>
                <a:lnTo>
                  <a:pt x="0" y="21065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365" r="-2980" b="-1043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4" name="TextBox 32"/>
          <p:cNvSpPr txBox="1"/>
          <p:nvPr/>
        </p:nvSpPr>
        <p:spPr>
          <a:xfrm>
            <a:off x="641725" y="-3773398"/>
            <a:ext cx="9860220" cy="6035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8186"/>
              </a:lnSpc>
              <a:spcBef>
                <a:spcPct val="0"/>
              </a:spcBef>
            </a:pPr>
            <a:r>
              <a:rPr lang="en-US" sz="9600" b="1" u="none" strike="noStrike" spc="-500" dirty="0">
                <a:solidFill>
                  <a:srgbClr val="2A5A8A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I</a:t>
            </a:r>
            <a:r>
              <a:rPr lang="en-US" sz="9600" b="1" u="none" strike="noStrike" spc="-500" dirty="0">
                <a:solidFill>
                  <a:srgbClr val="254F7D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R</a:t>
            </a:r>
            <a:r>
              <a:rPr lang="en-US" sz="9600" b="1" u="none" strike="noStrike" spc="-500" dirty="0">
                <a:solidFill>
                  <a:srgbClr val="204570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  <a:r>
              <a:rPr lang="en-US" sz="9600" b="1" u="none" strike="noStrike" spc="-500" dirty="0">
                <a:solidFill>
                  <a:srgbClr val="1C3C64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  <a:r>
              <a:rPr lang="en-US" sz="9600" b="1" u="none" strike="noStrike" spc="-500" dirty="0">
                <a:solidFill>
                  <a:srgbClr val="183858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S</a:t>
            </a:r>
          </a:p>
        </p:txBody>
      </p:sp>
      <p:sp>
        <p:nvSpPr>
          <p:cNvPr id="35" name="TextBox 33"/>
          <p:cNvSpPr txBox="1"/>
          <p:nvPr/>
        </p:nvSpPr>
        <p:spPr>
          <a:xfrm>
            <a:off x="609600" y="-2247900"/>
            <a:ext cx="9292141" cy="5650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4459"/>
              </a:lnSpc>
              <a:spcBef>
                <a:spcPct val="0"/>
              </a:spcBef>
            </a:pPr>
            <a:r>
              <a:rPr lang="en-US" sz="9600" b="1" u="none" strike="noStrike" spc="-500" dirty="0">
                <a:solidFill>
                  <a:srgbClr val="1F6B62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</a:t>
            </a:r>
            <a:r>
              <a:rPr lang="en-US" sz="9600" b="1" u="none" strike="noStrike" spc="-500" dirty="0">
                <a:solidFill>
                  <a:srgbClr val="276E65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0</a:t>
            </a:r>
            <a:r>
              <a:rPr lang="en-US" sz="9600" b="1" u="none" strike="noStrike" spc="-500" dirty="0">
                <a:solidFill>
                  <a:srgbClr val="2F7A6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2</a:t>
            </a:r>
            <a:r>
              <a:rPr lang="en-US" sz="9600" b="1" u="none" strike="noStrike" spc="-500" dirty="0">
                <a:solidFill>
                  <a:srgbClr val="357F72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6</a:t>
            </a:r>
          </a:p>
        </p:txBody>
      </p:sp>
      <p:grpSp>
        <p:nvGrpSpPr>
          <p:cNvPr id="43" name="Group 41"/>
          <p:cNvGrpSpPr/>
          <p:nvPr/>
        </p:nvGrpSpPr>
        <p:grpSpPr>
          <a:xfrm>
            <a:off x="4877951" y="2781300"/>
            <a:ext cx="1947698" cy="54103"/>
            <a:chOff x="0" y="0"/>
            <a:chExt cx="2596930" cy="72137"/>
          </a:xfrm>
        </p:grpSpPr>
        <p:sp>
          <p:nvSpPr>
            <p:cNvPr id="44" name="AutoShape 42"/>
            <p:cNvSpPr/>
            <p:nvPr/>
          </p:nvSpPr>
          <p:spPr>
            <a:xfrm>
              <a:off x="0" y="36068"/>
              <a:ext cx="432822" cy="0"/>
            </a:xfrm>
            <a:prstGeom prst="line">
              <a:avLst/>
            </a:prstGeom>
            <a:ln w="72137" cap="flat">
              <a:solidFill>
                <a:srgbClr val="2A5A8A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5" name="AutoShape 43"/>
            <p:cNvSpPr/>
            <p:nvPr/>
          </p:nvSpPr>
          <p:spPr>
            <a:xfrm>
              <a:off x="432822" y="36068"/>
              <a:ext cx="432822" cy="0"/>
            </a:xfrm>
            <a:prstGeom prst="line">
              <a:avLst/>
            </a:prstGeom>
            <a:ln w="72137" cap="flat">
              <a:solidFill>
                <a:srgbClr val="2A5A8A">
                  <a:alpha val="82745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AutoShape 44"/>
            <p:cNvSpPr/>
            <p:nvPr/>
          </p:nvSpPr>
          <p:spPr>
            <a:xfrm>
              <a:off x="865643" y="36068"/>
              <a:ext cx="432822" cy="0"/>
            </a:xfrm>
            <a:prstGeom prst="line">
              <a:avLst/>
            </a:prstGeom>
            <a:ln w="72137" cap="flat">
              <a:solidFill>
                <a:srgbClr val="2A5A8A">
                  <a:alpha val="65882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7" name="AutoShape 45"/>
            <p:cNvSpPr/>
            <p:nvPr/>
          </p:nvSpPr>
          <p:spPr>
            <a:xfrm>
              <a:off x="1298465" y="36068"/>
              <a:ext cx="432822" cy="0"/>
            </a:xfrm>
            <a:prstGeom prst="line">
              <a:avLst/>
            </a:prstGeom>
            <a:ln w="72137" cap="flat">
              <a:solidFill>
                <a:srgbClr val="1F6B62">
                  <a:alpha val="48627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AutoShape 46"/>
            <p:cNvSpPr/>
            <p:nvPr/>
          </p:nvSpPr>
          <p:spPr>
            <a:xfrm>
              <a:off x="1731287" y="36068"/>
              <a:ext cx="432822" cy="0"/>
            </a:xfrm>
            <a:prstGeom prst="line">
              <a:avLst/>
            </a:prstGeom>
            <a:ln w="72137" cap="flat">
              <a:solidFill>
                <a:srgbClr val="1F6B62">
                  <a:alpha val="31765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9" name="AutoShape 47"/>
            <p:cNvSpPr/>
            <p:nvPr/>
          </p:nvSpPr>
          <p:spPr>
            <a:xfrm>
              <a:off x="2164109" y="36068"/>
              <a:ext cx="432822" cy="0"/>
            </a:xfrm>
            <a:prstGeom prst="line">
              <a:avLst/>
            </a:prstGeom>
            <a:ln w="72137" cap="flat">
              <a:solidFill>
                <a:srgbClr val="1F6B62">
                  <a:alpha val="14902"/>
                </a:srgbClr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5" name="Freeform 83"/>
          <p:cNvSpPr>
            <a:spLocks noChangeAspect="1"/>
          </p:cNvSpPr>
          <p:nvPr/>
        </p:nvSpPr>
        <p:spPr>
          <a:xfrm>
            <a:off x="11214817" y="9386919"/>
            <a:ext cx="1987511" cy="742004"/>
          </a:xfrm>
          <a:custGeom>
            <a:avLst/>
            <a:gdLst/>
            <a:ahLst/>
            <a:cxnLst/>
            <a:rect l="l" t="t" r="r" b="b"/>
            <a:pathLst>
              <a:path w="2930130" h="1093915">
                <a:moveTo>
                  <a:pt x="0" y="0"/>
                </a:moveTo>
                <a:lnTo>
                  <a:pt x="2930130" y="0"/>
                </a:lnTo>
                <a:lnTo>
                  <a:pt x="2930130" y="1093915"/>
                </a:lnTo>
                <a:lnTo>
                  <a:pt x="0" y="10939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6" name="Freeform 84"/>
          <p:cNvSpPr>
            <a:spLocks noChangeAspect="1"/>
          </p:cNvSpPr>
          <p:nvPr/>
        </p:nvSpPr>
        <p:spPr>
          <a:xfrm>
            <a:off x="6849970" y="9454303"/>
            <a:ext cx="3589430" cy="717886"/>
          </a:xfrm>
          <a:custGeom>
            <a:avLst/>
            <a:gdLst/>
            <a:ahLst/>
            <a:cxnLst/>
            <a:rect l="l" t="t" r="r" b="b"/>
            <a:pathLst>
              <a:path w="5291795" h="1058359">
                <a:moveTo>
                  <a:pt x="0" y="0"/>
                </a:moveTo>
                <a:lnTo>
                  <a:pt x="5291795" y="0"/>
                </a:lnTo>
                <a:lnTo>
                  <a:pt x="5291795" y="1058359"/>
                </a:lnTo>
                <a:lnTo>
                  <a:pt x="0" y="105835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7" name="Freeform 85"/>
          <p:cNvSpPr>
            <a:spLocks noChangeAspect="1"/>
          </p:cNvSpPr>
          <p:nvPr/>
        </p:nvSpPr>
        <p:spPr>
          <a:xfrm>
            <a:off x="6909308" y="8476230"/>
            <a:ext cx="3189344" cy="973589"/>
          </a:xfrm>
          <a:custGeom>
            <a:avLst/>
            <a:gdLst/>
            <a:ahLst/>
            <a:cxnLst/>
            <a:rect l="l" t="t" r="r" b="b"/>
            <a:pathLst>
              <a:path w="4701960" h="1435335">
                <a:moveTo>
                  <a:pt x="0" y="0"/>
                </a:moveTo>
                <a:lnTo>
                  <a:pt x="4701960" y="0"/>
                </a:lnTo>
                <a:lnTo>
                  <a:pt x="4701960" y="1435335"/>
                </a:lnTo>
                <a:lnTo>
                  <a:pt x="0" y="14353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8" name="Freeform 86"/>
          <p:cNvSpPr>
            <a:spLocks noChangeAspect="1"/>
          </p:cNvSpPr>
          <p:nvPr/>
        </p:nvSpPr>
        <p:spPr>
          <a:xfrm>
            <a:off x="11214818" y="8612981"/>
            <a:ext cx="3186982" cy="639388"/>
          </a:xfrm>
          <a:custGeom>
            <a:avLst/>
            <a:gdLst/>
            <a:ahLst/>
            <a:cxnLst/>
            <a:rect l="l" t="t" r="r" b="b"/>
            <a:pathLst>
              <a:path w="4698479" h="942632">
                <a:moveTo>
                  <a:pt x="0" y="0"/>
                </a:moveTo>
                <a:lnTo>
                  <a:pt x="4698479" y="0"/>
                </a:lnTo>
                <a:lnTo>
                  <a:pt x="4698479" y="942632"/>
                </a:lnTo>
                <a:lnTo>
                  <a:pt x="0" y="9426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9" name="TextBox 87"/>
          <p:cNvSpPr txBox="1"/>
          <p:nvPr/>
        </p:nvSpPr>
        <p:spPr>
          <a:xfrm>
            <a:off x="4877951" y="703798"/>
            <a:ext cx="4266049" cy="16687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500"/>
              </a:lnSpc>
              <a:spcBef>
                <a:spcPct val="0"/>
              </a:spcBef>
            </a:pPr>
            <a:r>
              <a:rPr lang="en-US" sz="2800" b="1" dirty="0">
                <a:solidFill>
                  <a:srgbClr val="1A3A5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INTERNATIONAL REMOTE SENSING SUMMER SCHOOL</a:t>
            </a:r>
          </a:p>
        </p:txBody>
      </p:sp>
      <p:sp>
        <p:nvSpPr>
          <p:cNvPr id="104" name="TextBox 102"/>
          <p:cNvSpPr txBox="1">
            <a:spLocks noChangeAspect="1"/>
          </p:cNvSpPr>
          <p:nvPr/>
        </p:nvSpPr>
        <p:spPr>
          <a:xfrm>
            <a:off x="1625830" y="4727497"/>
            <a:ext cx="9092739" cy="1577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000"/>
              </a:lnSpc>
              <a:spcBef>
                <a:spcPct val="0"/>
              </a:spcBef>
            </a:pPr>
            <a:r>
              <a:rPr lang="sk-SK" sz="13800" b="1" u="none" strike="noStrike" dirty="0">
                <a:solidFill>
                  <a:srgbClr val="1C3C64"/>
                </a:solidFill>
                <a:ea typeface="Inter Semi-Bold"/>
                <a:cs typeface="Inter Semi-Bold"/>
                <a:sym typeface="Inter Semi-Bold"/>
              </a:rPr>
              <a:t>THANK YOU </a:t>
            </a:r>
            <a:br>
              <a:rPr lang="sk-SK" sz="8000" b="1" u="none" strike="noStrike" dirty="0">
                <a:solidFill>
                  <a:srgbClr val="1F6B62"/>
                </a:solidFill>
                <a:latin typeface="Forte" panose="03060902040502070203" pitchFamily="66" charset="0"/>
                <a:ea typeface="Inter Semi-Bold"/>
                <a:cs typeface="Inter Semi-Bold"/>
                <a:sym typeface="Inter Semi-Bold"/>
              </a:rPr>
            </a:br>
            <a:r>
              <a:rPr lang="sk-SK" sz="8000" b="1" u="none" strike="noStrike" dirty="0">
                <a:solidFill>
                  <a:srgbClr val="1F6B62"/>
                </a:solidFill>
                <a:latin typeface="Forte" panose="03060902040502070203" pitchFamily="66" charset="0"/>
                <a:ea typeface="Inter Semi-Bold"/>
                <a:cs typeface="Inter Semi-Bold"/>
                <a:sym typeface="Inter Semi-Bold"/>
              </a:rPr>
              <a:t>  </a:t>
            </a:r>
            <a:r>
              <a:rPr lang="sk-SK" sz="6000" b="1" u="none" strike="noStrike" dirty="0" err="1">
                <a:solidFill>
                  <a:srgbClr val="357F72"/>
                </a:solidFill>
                <a:latin typeface="Segoe Script" panose="030B0504020000000003" pitchFamily="66" charset="0"/>
                <a:ea typeface="Inter Semi-Bold"/>
                <a:cs typeface="Inter Semi-Bold"/>
                <a:sym typeface="Inter Semi-Bold"/>
              </a:rPr>
              <a:t>for</a:t>
            </a:r>
            <a:r>
              <a:rPr lang="sk-SK" sz="6000" b="1" u="none" strike="noStrike" dirty="0">
                <a:solidFill>
                  <a:srgbClr val="357F72"/>
                </a:solidFill>
                <a:latin typeface="Segoe Script" panose="030B0504020000000003" pitchFamily="66" charset="0"/>
                <a:ea typeface="Inter Semi-Bold"/>
                <a:cs typeface="Inter Semi-Bold"/>
                <a:sym typeface="Inter Semi-Bold"/>
              </a:rPr>
              <a:t> </a:t>
            </a:r>
            <a:r>
              <a:rPr lang="sk-SK" sz="6000" b="1" u="none" strike="noStrike" dirty="0" err="1">
                <a:solidFill>
                  <a:srgbClr val="357F72"/>
                </a:solidFill>
                <a:latin typeface="Segoe Script" panose="030B0504020000000003" pitchFamily="66" charset="0"/>
                <a:ea typeface="Inter Semi-Bold"/>
                <a:cs typeface="Inter Semi-Bold"/>
                <a:sym typeface="Inter Semi-Bold"/>
              </a:rPr>
              <a:t>your</a:t>
            </a:r>
            <a:r>
              <a:rPr lang="sk-SK" sz="6000" b="1" u="none" strike="noStrike" dirty="0">
                <a:solidFill>
                  <a:srgbClr val="357F72"/>
                </a:solidFill>
                <a:latin typeface="Segoe Script" panose="030B0504020000000003" pitchFamily="66" charset="0"/>
                <a:ea typeface="Inter Semi-Bold"/>
                <a:cs typeface="Inter Semi-Bold"/>
                <a:sym typeface="Inter Semi-Bold"/>
              </a:rPr>
              <a:t> </a:t>
            </a:r>
            <a:r>
              <a:rPr lang="sk-SK" sz="6000" b="1" u="none" strike="noStrike" dirty="0" err="1">
                <a:solidFill>
                  <a:srgbClr val="357F72"/>
                </a:solidFill>
                <a:latin typeface="Segoe Script" panose="030B0504020000000003" pitchFamily="66" charset="0"/>
                <a:ea typeface="Inter Semi-Bold"/>
                <a:cs typeface="Inter Semi-Bold"/>
                <a:sym typeface="Inter Semi-Bold"/>
              </a:rPr>
              <a:t>attention</a:t>
            </a:r>
            <a:r>
              <a:rPr lang="sk-SK" sz="6000" b="1" u="none" strike="noStrike" dirty="0">
                <a:solidFill>
                  <a:srgbClr val="357F72"/>
                </a:solidFill>
                <a:latin typeface="Segoe Script" panose="030B0504020000000003" pitchFamily="66" charset="0"/>
                <a:ea typeface="Inter Semi-Bold"/>
                <a:cs typeface="Inter Semi-Bold"/>
                <a:sym typeface="Inter Semi-Bold"/>
              </a:rPr>
              <a:t> !</a:t>
            </a:r>
            <a:endParaRPr lang="en-US" sz="6000" b="1" u="none" strike="noStrike" dirty="0">
              <a:solidFill>
                <a:srgbClr val="357F72"/>
              </a:solidFill>
              <a:latin typeface="Segoe Script" panose="030B0504020000000003" pitchFamily="66" charset="0"/>
              <a:ea typeface="Inter Semi-Bold"/>
              <a:cs typeface="Inter Semi-Bold"/>
              <a:sym typeface="Inter Semi-Bold"/>
            </a:endParaRPr>
          </a:p>
        </p:txBody>
      </p:sp>
      <p:cxnSp>
        <p:nvCxnSpPr>
          <p:cNvPr id="106" name="Rovná spojnica 105"/>
          <p:cNvCxnSpPr/>
          <p:nvPr/>
        </p:nvCxnSpPr>
        <p:spPr>
          <a:xfrm>
            <a:off x="4419600" y="800100"/>
            <a:ext cx="0" cy="20520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1" name="Obrázok 29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16200" y="2562920"/>
            <a:ext cx="3775683" cy="5009322"/>
          </a:xfrm>
          <a:prstGeom prst="rect">
            <a:avLst/>
          </a:prstGeom>
        </p:spPr>
      </p:pic>
      <p:sp>
        <p:nvSpPr>
          <p:cNvPr id="31" name="TextBox 102"/>
          <p:cNvSpPr txBox="1">
            <a:spLocks noChangeAspect="1"/>
          </p:cNvSpPr>
          <p:nvPr/>
        </p:nvSpPr>
        <p:spPr>
          <a:xfrm>
            <a:off x="2582600" y="7011858"/>
            <a:ext cx="9228400" cy="4488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500"/>
              </a:lnSpc>
              <a:spcBef>
                <a:spcPct val="0"/>
              </a:spcBef>
            </a:pPr>
            <a:r>
              <a:rPr lang="en-US" sz="2000" b="1" u="none" strike="noStrike" dirty="0">
                <a:solidFill>
                  <a:srgbClr val="1C3C64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SEE MORE.</a:t>
            </a:r>
            <a:r>
              <a:rPr lang="sk-SK" sz="2000" b="1" u="none" strike="noStrike" dirty="0">
                <a:solidFill>
                  <a:srgbClr val="1C3C64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</a:t>
            </a:r>
            <a:r>
              <a:rPr lang="en-US" sz="2000" b="1" u="none" strike="noStrike" dirty="0">
                <a:solidFill>
                  <a:srgbClr val="357F7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UNDERSTAND BETTER.</a:t>
            </a:r>
            <a:r>
              <a:rPr lang="sk-SK" sz="2000" b="1" u="none" strike="noStrike" dirty="0">
                <a:solidFill>
                  <a:srgbClr val="357F72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 </a:t>
            </a:r>
            <a:r>
              <a:rPr lang="en-US" sz="2000" b="1" u="none" strike="noStrike" dirty="0">
                <a:solidFill>
                  <a:srgbClr val="1C3C64"/>
                </a:solidFill>
                <a:latin typeface="Inter Semi-Bold"/>
                <a:ea typeface="Inter Semi-Bold"/>
                <a:cs typeface="Inter Semi-Bold"/>
                <a:sym typeface="Inter Semi-Bold"/>
              </a:rPr>
              <a:t>MANAGE SMARTER.</a:t>
            </a:r>
          </a:p>
        </p:txBody>
      </p:sp>
      <p:pic>
        <p:nvPicPr>
          <p:cNvPr id="2" name="Obrázok 1"/>
          <p:cNvPicPr>
            <a:picLocks noChangeAspect="1"/>
          </p:cNvPicPr>
          <p:nvPr/>
        </p:nvPicPr>
        <p:blipFill rotWithShape="1">
          <a:blip r:embed="rId13"/>
          <a:srcRect r="-8024" b="69396"/>
          <a:stretch/>
        </p:blipFill>
        <p:spPr>
          <a:xfrm>
            <a:off x="5360775" y="6441446"/>
            <a:ext cx="1185429" cy="302254"/>
          </a:xfrm>
          <a:prstGeom prst="rect">
            <a:avLst/>
          </a:prstGeom>
        </p:spPr>
      </p:pic>
      <p:cxnSp>
        <p:nvCxnSpPr>
          <p:cNvPr id="36" name="Rovná spojnica 35"/>
          <p:cNvCxnSpPr/>
          <p:nvPr/>
        </p:nvCxnSpPr>
        <p:spPr>
          <a:xfrm rot="16200000">
            <a:off x="4470204" y="5643256"/>
            <a:ext cx="0" cy="1944000"/>
          </a:xfrm>
          <a:prstGeom prst="line">
            <a:avLst/>
          </a:prstGeom>
          <a:ln>
            <a:solidFill>
              <a:srgbClr val="357F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ovná spojnica 36"/>
          <p:cNvCxnSpPr/>
          <p:nvPr/>
        </p:nvCxnSpPr>
        <p:spPr>
          <a:xfrm rot="16200000">
            <a:off x="7430150" y="5620573"/>
            <a:ext cx="0" cy="1944000"/>
          </a:xfrm>
          <a:prstGeom prst="line">
            <a:avLst/>
          </a:prstGeom>
          <a:ln>
            <a:solidFill>
              <a:srgbClr val="357F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28315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3465</TotalTime>
  <Words>547</Words>
  <Application>Microsoft Office PowerPoint</Application>
  <PresentationFormat>Custom</PresentationFormat>
  <Paragraphs>72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Inter Semi-Bold</vt:lpstr>
      <vt:lpstr>Forte</vt:lpstr>
      <vt:lpstr>Bebas Neue Bold</vt:lpstr>
      <vt:lpstr>Calibri</vt:lpstr>
      <vt:lpstr>Inter Semi-Bold Italics</vt:lpstr>
      <vt:lpstr>Calibri Light</vt:lpstr>
      <vt:lpstr>Segoe Script</vt:lpstr>
      <vt:lpstr>Aptos Display</vt:lpstr>
      <vt:lpstr>Arial</vt:lpstr>
      <vt:lpstr>Motív balíka Office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PF UPJŠ - SK/EN</dc:title>
  <dc:creator>Gallay</dc:creator>
  <cp:lastModifiedBy>doc. Mgr. Michal Gallay PhD.</cp:lastModifiedBy>
  <cp:revision>153</cp:revision>
  <dcterms:created xsi:type="dcterms:W3CDTF">2006-08-16T00:00:00Z</dcterms:created>
  <dcterms:modified xsi:type="dcterms:W3CDTF">2026-07-21T06:38:48Z</dcterms:modified>
  <dc:identifier>DAEtKKWX3iQ</dc:identifier>
</cp:coreProperties>
</file>