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8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4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2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6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6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3D55-050A-4BB3-866B-93F40C44AA2A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25E54-29BF-40FB-A5C4-FAC6422D0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6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600" dirty="0" smtClean="0"/>
              <a:t>Con(</a:t>
            </a:r>
            <a:r>
              <a:rPr lang="en-GB" sz="1600" dirty="0" err="1" smtClean="0"/>
              <a:t>IsNull</a:t>
            </a:r>
            <a:r>
              <a:rPr lang="en-GB" sz="1600" dirty="0" smtClean="0"/>
              <a:t>("urban_trees_ALS_grid_05m_binary.tif"),"S2albedovanino20160914_sjtsk05.tif")</a:t>
            </a:r>
            <a:endParaRPr lang="en-GB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7303"/>
            <a:ext cx="54147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9" y="1412776"/>
            <a:ext cx="2556000" cy="208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464407" cy="20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8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Mean albedo of land cover ground classes excluding the pixels of trees, based on </a:t>
            </a:r>
            <a:r>
              <a:rPr lang="en-GB" sz="2400" dirty="0" err="1" smtClean="0"/>
              <a:t>Vanino</a:t>
            </a:r>
            <a:r>
              <a:rPr lang="en-GB" sz="2400" dirty="0" smtClean="0"/>
              <a:t> 2018 approach for Sentinel 2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53" y="1628800"/>
            <a:ext cx="54921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2" y="3645024"/>
            <a:ext cx="2805971" cy="233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5" y="1700808"/>
            <a:ext cx="2847606" cy="23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6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886" y="1935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Transmitance</a:t>
            </a:r>
            <a:r>
              <a:rPr lang="en-GB" dirty="0" smtClean="0"/>
              <a:t> from scaled LAI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2200" dirty="0" smtClean="0"/>
              <a:t>((„</a:t>
            </a:r>
            <a:r>
              <a:rPr lang="sk-SK" sz="2200" dirty="0" smtClean="0"/>
              <a:t>urban-trees-S2-LAI</a:t>
            </a:r>
            <a:r>
              <a:rPr lang="en-US" sz="2200" dirty="0" smtClean="0"/>
              <a:t>" +</a:t>
            </a:r>
            <a:r>
              <a:rPr lang="sk-SK" sz="2200" dirty="0" smtClean="0"/>
              <a:t> max</a:t>
            </a:r>
            <a:r>
              <a:rPr lang="en-US" sz="2200" dirty="0" smtClean="0"/>
              <a:t>) * (1 - 0) / (</a:t>
            </a:r>
            <a:r>
              <a:rPr lang="sk-SK" sz="2200" dirty="0" smtClean="0"/>
              <a:t>max</a:t>
            </a:r>
            <a:r>
              <a:rPr lang="en-US" sz="2200" dirty="0" smtClean="0"/>
              <a:t> </a:t>
            </a:r>
            <a:r>
              <a:rPr lang="sk-SK" sz="2200" dirty="0" smtClean="0"/>
              <a:t>-</a:t>
            </a:r>
            <a:r>
              <a:rPr lang="en-US" sz="2200" dirty="0" smtClean="0"/>
              <a:t> </a:t>
            </a:r>
            <a:r>
              <a:rPr lang="sk-SK" sz="2200" dirty="0" smtClean="0"/>
              <a:t>min</a:t>
            </a:r>
            <a:r>
              <a:rPr lang="en-US" sz="2200" dirty="0" smtClean="0"/>
              <a:t>)) + 0</a:t>
            </a:r>
            <a:endParaRPr lang="en-GB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37" y="1844824"/>
            <a:ext cx="3699301" cy="297848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" y="1823070"/>
            <a:ext cx="4809689" cy="300023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5873"/>
          <a:stretch/>
        </p:blipFill>
        <p:spPr bwMode="auto">
          <a:xfrm>
            <a:off x="155873" y="5032775"/>
            <a:ext cx="2495550" cy="11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29" y="5012113"/>
            <a:ext cx="2390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015832" y="1444134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</a:t>
            </a:r>
            <a:endParaRPr lang="en-GB" dirty="0"/>
          </a:p>
        </p:txBody>
      </p:sp>
      <p:sp>
        <p:nvSpPr>
          <p:cNvPr id="11" name="BlokTextu 10"/>
          <p:cNvSpPr txBox="1"/>
          <p:nvPr/>
        </p:nvSpPr>
        <p:spPr>
          <a:xfrm>
            <a:off x="6427940" y="1411868"/>
            <a:ext cx="117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November</a:t>
            </a:r>
            <a:endParaRPr lang="en-GB" dirty="0"/>
          </a:p>
        </p:txBody>
      </p:sp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D530E25A-C022-44A5-9E00-A39BA269AB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118"/>
          <a:stretch/>
        </p:blipFill>
        <p:spPr>
          <a:xfrm>
            <a:off x="4691267" y="5011512"/>
            <a:ext cx="2047592" cy="141745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="" xmlns:a16="http://schemas.microsoft.com/office/drawing/2014/main" id="{2361790F-AD76-48E4-8DDF-95AF520494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767" r="32617"/>
          <a:stretch/>
        </p:blipFill>
        <p:spPr>
          <a:xfrm>
            <a:off x="2776661" y="4995691"/>
            <a:ext cx="1914606" cy="1417458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4691673" y="1340768"/>
            <a:ext cx="672415" cy="394265"/>
            <a:chOff x="4691673" y="1340768"/>
            <a:chExt cx="672415" cy="394265"/>
          </a:xfrm>
        </p:grpSpPr>
        <p:sp>
          <p:nvSpPr>
            <p:cNvPr id="9" name="Obdĺžnik 8"/>
            <p:cNvSpPr/>
            <p:nvPr/>
          </p:nvSpPr>
          <p:spPr>
            <a:xfrm>
              <a:off x="4691673" y="1340768"/>
              <a:ext cx="672415" cy="3942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Rovná spojnica 5"/>
            <p:cNvCxnSpPr/>
            <p:nvPr/>
          </p:nvCxnSpPr>
          <p:spPr>
            <a:xfrm flipH="1">
              <a:off x="4775687" y="145803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lokTextu 7"/>
            <p:cNvSpPr txBox="1"/>
            <p:nvPr/>
          </p:nvSpPr>
          <p:spPr>
            <a:xfrm>
              <a:off x="4713075" y="1458034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200 m</a:t>
              </a:r>
              <a:endParaRPr lang="en-GB" sz="12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255672" y="4365104"/>
            <a:ext cx="672415" cy="394265"/>
            <a:chOff x="4691673" y="1340768"/>
            <a:chExt cx="672415" cy="394265"/>
          </a:xfrm>
        </p:grpSpPr>
        <p:sp>
          <p:nvSpPr>
            <p:cNvPr id="25" name="Obdĺžnik 24"/>
            <p:cNvSpPr/>
            <p:nvPr/>
          </p:nvSpPr>
          <p:spPr>
            <a:xfrm>
              <a:off x="4691673" y="1340768"/>
              <a:ext cx="672415" cy="3942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Rovná spojnica 25"/>
            <p:cNvCxnSpPr/>
            <p:nvPr/>
          </p:nvCxnSpPr>
          <p:spPr>
            <a:xfrm flipH="1">
              <a:off x="4775687" y="145803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/>
            <p:cNvSpPr txBox="1"/>
            <p:nvPr/>
          </p:nvSpPr>
          <p:spPr>
            <a:xfrm>
              <a:off x="4713075" y="1458034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200 m</a:t>
              </a:r>
              <a:endParaRPr lang="en-GB" sz="1200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8316416" y="4423736"/>
            <a:ext cx="672415" cy="394265"/>
            <a:chOff x="4691673" y="1340768"/>
            <a:chExt cx="672415" cy="394265"/>
          </a:xfrm>
        </p:grpSpPr>
        <p:sp>
          <p:nvSpPr>
            <p:cNvPr id="29" name="Obdĺžnik 28"/>
            <p:cNvSpPr/>
            <p:nvPr/>
          </p:nvSpPr>
          <p:spPr>
            <a:xfrm>
              <a:off x="4691673" y="1340768"/>
              <a:ext cx="672415" cy="3942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Rovná spojnica 29"/>
            <p:cNvCxnSpPr/>
            <p:nvPr/>
          </p:nvCxnSpPr>
          <p:spPr>
            <a:xfrm flipH="1">
              <a:off x="4775687" y="1458034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lokTextu 30"/>
            <p:cNvSpPr txBox="1"/>
            <p:nvPr/>
          </p:nvSpPr>
          <p:spPr>
            <a:xfrm>
              <a:off x="4713075" y="1458034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200 m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102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</Words>
  <Application>Microsoft Office PowerPoint</Application>
  <PresentationFormat>Prezentácia na obrazovke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Con(IsNull("urban_trees_ALS_grid_05m_binary.tif"),"S2albedovanino20160914_sjtsk05.tif")</vt:lpstr>
      <vt:lpstr>Mean albedo of land cover ground classes excluding the pixels of trees, based on Vanino 2018 approach for Sentinel 2</vt:lpstr>
      <vt:lpstr>Transmitance from scaled LAI ((„urban-trees-S2-LAI" + max) * (1 - 0) / (max - min)) + 0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gallay</dc:creator>
  <cp:lastModifiedBy>gallay</cp:lastModifiedBy>
  <cp:revision>6</cp:revision>
  <dcterms:created xsi:type="dcterms:W3CDTF">2018-09-29T22:36:47Z</dcterms:created>
  <dcterms:modified xsi:type="dcterms:W3CDTF">2018-09-29T23:51:25Z</dcterms:modified>
</cp:coreProperties>
</file>