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14400213" cy="14400213"/>
  <p:notesSz cx="6858000" cy="9144000"/>
  <p:defaultTextStyle>
    <a:defPPr>
      <a:defRPr lang="en-US"/>
    </a:defPPr>
    <a:lvl1pPr marL="0" algn="l" defTabSz="1382390" rtl="0" eaLnBrk="1" latinLnBrk="0" hangingPunct="1">
      <a:defRPr sz="2721" kern="1200">
        <a:solidFill>
          <a:schemeClr val="tx1"/>
        </a:solidFill>
        <a:latin typeface="+mn-lt"/>
        <a:ea typeface="+mn-ea"/>
        <a:cs typeface="+mn-cs"/>
      </a:defRPr>
    </a:lvl1pPr>
    <a:lvl2pPr marL="691195" algn="l" defTabSz="1382390" rtl="0" eaLnBrk="1" latinLnBrk="0" hangingPunct="1">
      <a:defRPr sz="2721" kern="1200">
        <a:solidFill>
          <a:schemeClr val="tx1"/>
        </a:solidFill>
        <a:latin typeface="+mn-lt"/>
        <a:ea typeface="+mn-ea"/>
        <a:cs typeface="+mn-cs"/>
      </a:defRPr>
    </a:lvl2pPr>
    <a:lvl3pPr marL="1382390" algn="l" defTabSz="1382390" rtl="0" eaLnBrk="1" latinLnBrk="0" hangingPunct="1">
      <a:defRPr sz="2721" kern="1200">
        <a:solidFill>
          <a:schemeClr val="tx1"/>
        </a:solidFill>
        <a:latin typeface="+mn-lt"/>
        <a:ea typeface="+mn-ea"/>
        <a:cs typeface="+mn-cs"/>
      </a:defRPr>
    </a:lvl3pPr>
    <a:lvl4pPr marL="2073585" algn="l" defTabSz="1382390" rtl="0" eaLnBrk="1" latinLnBrk="0" hangingPunct="1">
      <a:defRPr sz="2721" kern="1200">
        <a:solidFill>
          <a:schemeClr val="tx1"/>
        </a:solidFill>
        <a:latin typeface="+mn-lt"/>
        <a:ea typeface="+mn-ea"/>
        <a:cs typeface="+mn-cs"/>
      </a:defRPr>
    </a:lvl4pPr>
    <a:lvl5pPr marL="2764780" algn="l" defTabSz="1382390" rtl="0" eaLnBrk="1" latinLnBrk="0" hangingPunct="1">
      <a:defRPr sz="2721" kern="1200">
        <a:solidFill>
          <a:schemeClr val="tx1"/>
        </a:solidFill>
        <a:latin typeface="+mn-lt"/>
        <a:ea typeface="+mn-ea"/>
        <a:cs typeface="+mn-cs"/>
      </a:defRPr>
    </a:lvl5pPr>
    <a:lvl6pPr marL="3455975" algn="l" defTabSz="1382390" rtl="0" eaLnBrk="1" latinLnBrk="0" hangingPunct="1">
      <a:defRPr sz="2721" kern="1200">
        <a:solidFill>
          <a:schemeClr val="tx1"/>
        </a:solidFill>
        <a:latin typeface="+mn-lt"/>
        <a:ea typeface="+mn-ea"/>
        <a:cs typeface="+mn-cs"/>
      </a:defRPr>
    </a:lvl6pPr>
    <a:lvl7pPr marL="4147170" algn="l" defTabSz="1382390" rtl="0" eaLnBrk="1" latinLnBrk="0" hangingPunct="1">
      <a:defRPr sz="2721" kern="1200">
        <a:solidFill>
          <a:schemeClr val="tx1"/>
        </a:solidFill>
        <a:latin typeface="+mn-lt"/>
        <a:ea typeface="+mn-ea"/>
        <a:cs typeface="+mn-cs"/>
      </a:defRPr>
    </a:lvl7pPr>
    <a:lvl8pPr marL="4838365" algn="l" defTabSz="1382390" rtl="0" eaLnBrk="1" latinLnBrk="0" hangingPunct="1">
      <a:defRPr sz="2721" kern="1200">
        <a:solidFill>
          <a:schemeClr val="tx1"/>
        </a:solidFill>
        <a:latin typeface="+mn-lt"/>
        <a:ea typeface="+mn-ea"/>
        <a:cs typeface="+mn-cs"/>
      </a:defRPr>
    </a:lvl8pPr>
    <a:lvl9pPr marL="5529560" algn="l" defTabSz="1382390" rtl="0" eaLnBrk="1" latinLnBrk="0" hangingPunct="1">
      <a:defRPr sz="272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05" userDrawn="1">
          <p15:clr>
            <a:srgbClr val="A4A3A4"/>
          </p15:clr>
        </p15:guide>
        <p15:guide id="2" pos="42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286" y="1044"/>
      </p:cViewPr>
      <p:guideLst>
        <p:guide orient="horz" pos="4105"/>
        <p:guide pos="42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0016" y="2356703"/>
            <a:ext cx="12240181" cy="5013407"/>
          </a:xfrm>
        </p:spPr>
        <p:txBody>
          <a:bodyPr anchor="b"/>
          <a:lstStyle>
            <a:lvl1pPr algn="ctr">
              <a:defRPr sz="9449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027" y="7563446"/>
            <a:ext cx="10800160" cy="3476717"/>
          </a:xfrm>
        </p:spPr>
        <p:txBody>
          <a:bodyPr/>
          <a:lstStyle>
            <a:lvl1pPr marL="0" indent="0" algn="ctr">
              <a:buNone/>
              <a:defRPr sz="3780"/>
            </a:lvl1pPr>
            <a:lvl2pPr marL="719999" indent="0" algn="ctr">
              <a:buNone/>
              <a:defRPr sz="3150"/>
            </a:lvl2pPr>
            <a:lvl3pPr marL="1439997" indent="0" algn="ctr">
              <a:buNone/>
              <a:defRPr sz="2835"/>
            </a:lvl3pPr>
            <a:lvl4pPr marL="2159996" indent="0" algn="ctr">
              <a:buNone/>
              <a:defRPr sz="2520"/>
            </a:lvl4pPr>
            <a:lvl5pPr marL="2879994" indent="0" algn="ctr">
              <a:buNone/>
              <a:defRPr sz="2520"/>
            </a:lvl5pPr>
            <a:lvl6pPr marL="3599993" indent="0" algn="ctr">
              <a:buNone/>
              <a:defRPr sz="2520"/>
            </a:lvl6pPr>
            <a:lvl7pPr marL="4319991" indent="0" algn="ctr">
              <a:buNone/>
              <a:defRPr sz="2520"/>
            </a:lvl7pPr>
            <a:lvl8pPr marL="5039990" indent="0" algn="ctr">
              <a:buNone/>
              <a:defRPr sz="2520"/>
            </a:lvl8pPr>
            <a:lvl9pPr marL="5759988" indent="0" algn="ctr">
              <a:buNone/>
              <a:defRPr sz="2520"/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BE55-1687-4C0A-A5AA-12E58001D535}" type="datetimeFigureOut">
              <a:rPr lang="en-GB" smtClean="0"/>
              <a:t>21/12/2024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75C88-2333-4398-8B9D-661DF13BF0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7986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BE55-1687-4C0A-A5AA-12E58001D535}" type="datetimeFigureOut">
              <a:rPr lang="en-GB" smtClean="0"/>
              <a:t>21/12/2024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75C88-2333-4398-8B9D-661DF13BF0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019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05153" y="766678"/>
            <a:ext cx="3105046" cy="1220351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015" y="766678"/>
            <a:ext cx="9135135" cy="12203515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BE55-1687-4C0A-A5AA-12E58001D535}" type="datetimeFigureOut">
              <a:rPr lang="en-GB" smtClean="0"/>
              <a:t>21/12/2024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75C88-2333-4398-8B9D-661DF13BF0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824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BE55-1687-4C0A-A5AA-12E58001D535}" type="datetimeFigureOut">
              <a:rPr lang="en-GB" smtClean="0"/>
              <a:t>21/12/2024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75C88-2333-4398-8B9D-661DF13BF0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861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515" y="3590057"/>
            <a:ext cx="12420184" cy="5990088"/>
          </a:xfrm>
        </p:spPr>
        <p:txBody>
          <a:bodyPr anchor="b"/>
          <a:lstStyle>
            <a:lvl1pPr>
              <a:defRPr sz="9449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515" y="9636813"/>
            <a:ext cx="12420184" cy="3150046"/>
          </a:xfrm>
        </p:spPr>
        <p:txBody>
          <a:bodyPr/>
          <a:lstStyle>
            <a:lvl1pPr marL="0" indent="0">
              <a:buNone/>
              <a:defRPr sz="3780">
                <a:solidFill>
                  <a:schemeClr val="tx1"/>
                </a:solidFill>
              </a:defRPr>
            </a:lvl1pPr>
            <a:lvl2pPr marL="719999" indent="0">
              <a:buNone/>
              <a:defRPr sz="3150">
                <a:solidFill>
                  <a:schemeClr val="tx1">
                    <a:tint val="75000"/>
                  </a:schemeClr>
                </a:solidFill>
              </a:defRPr>
            </a:lvl2pPr>
            <a:lvl3pPr marL="1439997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3pPr>
            <a:lvl4pPr marL="2159996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4pPr>
            <a:lvl5pPr marL="2879994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5pPr>
            <a:lvl6pPr marL="3599993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6pPr>
            <a:lvl7pPr marL="4319991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7pPr>
            <a:lvl8pPr marL="503999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8pPr>
            <a:lvl9pPr marL="5759988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BE55-1687-4C0A-A5AA-12E58001D535}" type="datetimeFigureOut">
              <a:rPr lang="en-GB" smtClean="0"/>
              <a:t>21/12/2024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75C88-2333-4398-8B9D-661DF13BF0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996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014" y="3833390"/>
            <a:ext cx="6120091" cy="9136803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90108" y="3833390"/>
            <a:ext cx="6120091" cy="9136803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BE55-1687-4C0A-A5AA-12E58001D535}" type="datetimeFigureOut">
              <a:rPr lang="en-GB" smtClean="0"/>
              <a:t>21/12/2024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75C88-2333-4398-8B9D-661DF13BF0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809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0" y="766681"/>
            <a:ext cx="12420184" cy="2783376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1892" y="3530053"/>
            <a:ext cx="6091964" cy="1730025"/>
          </a:xfrm>
        </p:spPr>
        <p:txBody>
          <a:bodyPr anchor="b"/>
          <a:lstStyle>
            <a:lvl1pPr marL="0" indent="0">
              <a:buNone/>
              <a:defRPr sz="3780" b="1"/>
            </a:lvl1pPr>
            <a:lvl2pPr marL="719999" indent="0">
              <a:buNone/>
              <a:defRPr sz="3150" b="1"/>
            </a:lvl2pPr>
            <a:lvl3pPr marL="1439997" indent="0">
              <a:buNone/>
              <a:defRPr sz="2835" b="1"/>
            </a:lvl3pPr>
            <a:lvl4pPr marL="2159996" indent="0">
              <a:buNone/>
              <a:defRPr sz="2520" b="1"/>
            </a:lvl4pPr>
            <a:lvl5pPr marL="2879994" indent="0">
              <a:buNone/>
              <a:defRPr sz="2520" b="1"/>
            </a:lvl5pPr>
            <a:lvl6pPr marL="3599993" indent="0">
              <a:buNone/>
              <a:defRPr sz="2520" b="1"/>
            </a:lvl6pPr>
            <a:lvl7pPr marL="4319991" indent="0">
              <a:buNone/>
              <a:defRPr sz="2520" b="1"/>
            </a:lvl7pPr>
            <a:lvl8pPr marL="5039990" indent="0">
              <a:buNone/>
              <a:defRPr sz="2520" b="1"/>
            </a:lvl8pPr>
            <a:lvl9pPr marL="5759988" indent="0">
              <a:buNone/>
              <a:defRPr sz="252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1892" y="5260078"/>
            <a:ext cx="6091964" cy="7736782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90109" y="3530053"/>
            <a:ext cx="6121966" cy="1730025"/>
          </a:xfrm>
        </p:spPr>
        <p:txBody>
          <a:bodyPr anchor="b"/>
          <a:lstStyle>
            <a:lvl1pPr marL="0" indent="0">
              <a:buNone/>
              <a:defRPr sz="3780" b="1"/>
            </a:lvl1pPr>
            <a:lvl2pPr marL="719999" indent="0">
              <a:buNone/>
              <a:defRPr sz="3150" b="1"/>
            </a:lvl2pPr>
            <a:lvl3pPr marL="1439997" indent="0">
              <a:buNone/>
              <a:defRPr sz="2835" b="1"/>
            </a:lvl3pPr>
            <a:lvl4pPr marL="2159996" indent="0">
              <a:buNone/>
              <a:defRPr sz="2520" b="1"/>
            </a:lvl4pPr>
            <a:lvl5pPr marL="2879994" indent="0">
              <a:buNone/>
              <a:defRPr sz="2520" b="1"/>
            </a:lvl5pPr>
            <a:lvl6pPr marL="3599993" indent="0">
              <a:buNone/>
              <a:defRPr sz="2520" b="1"/>
            </a:lvl6pPr>
            <a:lvl7pPr marL="4319991" indent="0">
              <a:buNone/>
              <a:defRPr sz="2520" b="1"/>
            </a:lvl7pPr>
            <a:lvl8pPr marL="5039990" indent="0">
              <a:buNone/>
              <a:defRPr sz="2520" b="1"/>
            </a:lvl8pPr>
            <a:lvl9pPr marL="5759988" indent="0">
              <a:buNone/>
              <a:defRPr sz="252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90109" y="5260078"/>
            <a:ext cx="6121966" cy="7736782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BE55-1687-4C0A-A5AA-12E58001D535}" type="datetimeFigureOut">
              <a:rPr lang="en-GB" smtClean="0"/>
              <a:t>21/12/2024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75C88-2333-4398-8B9D-661DF13BF0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320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BE55-1687-4C0A-A5AA-12E58001D535}" type="datetimeFigureOut">
              <a:rPr lang="en-GB" smtClean="0"/>
              <a:t>21/12/2024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75C88-2333-4398-8B9D-661DF13BF0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592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BE55-1687-4C0A-A5AA-12E58001D535}" type="datetimeFigureOut">
              <a:rPr lang="en-GB" smtClean="0"/>
              <a:t>21/12/2024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75C88-2333-4398-8B9D-661DF13BF0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211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0" y="960014"/>
            <a:ext cx="4644444" cy="3360050"/>
          </a:xfrm>
        </p:spPr>
        <p:txBody>
          <a:bodyPr anchor="b"/>
          <a:lstStyle>
            <a:lvl1pPr>
              <a:defRPr sz="5039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1966" y="2073367"/>
            <a:ext cx="7290108" cy="10233485"/>
          </a:xfrm>
        </p:spPr>
        <p:txBody>
          <a:bodyPr/>
          <a:lstStyle>
            <a:lvl1pPr>
              <a:defRPr sz="5039"/>
            </a:lvl1pPr>
            <a:lvl2pPr>
              <a:defRPr sz="4409"/>
            </a:lvl2pPr>
            <a:lvl3pPr>
              <a:defRPr sz="3780"/>
            </a:lvl3pPr>
            <a:lvl4pPr>
              <a:defRPr sz="3150"/>
            </a:lvl4pPr>
            <a:lvl5pPr>
              <a:defRPr sz="3150"/>
            </a:lvl5pPr>
            <a:lvl6pPr>
              <a:defRPr sz="3150"/>
            </a:lvl6pPr>
            <a:lvl7pPr>
              <a:defRPr sz="3150"/>
            </a:lvl7pPr>
            <a:lvl8pPr>
              <a:defRPr sz="3150"/>
            </a:lvl8pPr>
            <a:lvl9pPr>
              <a:defRPr sz="315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0" y="4320064"/>
            <a:ext cx="4644444" cy="8003453"/>
          </a:xfrm>
        </p:spPr>
        <p:txBody>
          <a:bodyPr/>
          <a:lstStyle>
            <a:lvl1pPr marL="0" indent="0">
              <a:buNone/>
              <a:defRPr sz="2520"/>
            </a:lvl1pPr>
            <a:lvl2pPr marL="719999" indent="0">
              <a:buNone/>
              <a:defRPr sz="2205"/>
            </a:lvl2pPr>
            <a:lvl3pPr marL="1439997" indent="0">
              <a:buNone/>
              <a:defRPr sz="1890"/>
            </a:lvl3pPr>
            <a:lvl4pPr marL="2159996" indent="0">
              <a:buNone/>
              <a:defRPr sz="1575"/>
            </a:lvl4pPr>
            <a:lvl5pPr marL="2879994" indent="0">
              <a:buNone/>
              <a:defRPr sz="1575"/>
            </a:lvl5pPr>
            <a:lvl6pPr marL="3599993" indent="0">
              <a:buNone/>
              <a:defRPr sz="1575"/>
            </a:lvl6pPr>
            <a:lvl7pPr marL="4319991" indent="0">
              <a:buNone/>
              <a:defRPr sz="1575"/>
            </a:lvl7pPr>
            <a:lvl8pPr marL="5039990" indent="0">
              <a:buNone/>
              <a:defRPr sz="1575"/>
            </a:lvl8pPr>
            <a:lvl9pPr marL="5759988" indent="0">
              <a:buNone/>
              <a:defRPr sz="1575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BE55-1687-4C0A-A5AA-12E58001D535}" type="datetimeFigureOut">
              <a:rPr lang="en-GB" smtClean="0"/>
              <a:t>21/12/2024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75C88-2333-4398-8B9D-661DF13BF0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252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0" y="960014"/>
            <a:ext cx="4644444" cy="3360050"/>
          </a:xfrm>
        </p:spPr>
        <p:txBody>
          <a:bodyPr anchor="b"/>
          <a:lstStyle>
            <a:lvl1pPr>
              <a:defRPr sz="5039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21966" y="2073367"/>
            <a:ext cx="7290108" cy="10233485"/>
          </a:xfrm>
        </p:spPr>
        <p:txBody>
          <a:bodyPr anchor="t"/>
          <a:lstStyle>
            <a:lvl1pPr marL="0" indent="0">
              <a:buNone/>
              <a:defRPr sz="5039"/>
            </a:lvl1pPr>
            <a:lvl2pPr marL="719999" indent="0">
              <a:buNone/>
              <a:defRPr sz="4409"/>
            </a:lvl2pPr>
            <a:lvl3pPr marL="1439997" indent="0">
              <a:buNone/>
              <a:defRPr sz="3780"/>
            </a:lvl3pPr>
            <a:lvl4pPr marL="2159996" indent="0">
              <a:buNone/>
              <a:defRPr sz="3150"/>
            </a:lvl4pPr>
            <a:lvl5pPr marL="2879994" indent="0">
              <a:buNone/>
              <a:defRPr sz="3150"/>
            </a:lvl5pPr>
            <a:lvl6pPr marL="3599993" indent="0">
              <a:buNone/>
              <a:defRPr sz="3150"/>
            </a:lvl6pPr>
            <a:lvl7pPr marL="4319991" indent="0">
              <a:buNone/>
              <a:defRPr sz="3150"/>
            </a:lvl7pPr>
            <a:lvl8pPr marL="5039990" indent="0">
              <a:buNone/>
              <a:defRPr sz="3150"/>
            </a:lvl8pPr>
            <a:lvl9pPr marL="5759988" indent="0">
              <a:buNone/>
              <a:defRPr sz="315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0" y="4320064"/>
            <a:ext cx="4644444" cy="8003453"/>
          </a:xfrm>
        </p:spPr>
        <p:txBody>
          <a:bodyPr/>
          <a:lstStyle>
            <a:lvl1pPr marL="0" indent="0">
              <a:buNone/>
              <a:defRPr sz="2520"/>
            </a:lvl1pPr>
            <a:lvl2pPr marL="719999" indent="0">
              <a:buNone/>
              <a:defRPr sz="2205"/>
            </a:lvl2pPr>
            <a:lvl3pPr marL="1439997" indent="0">
              <a:buNone/>
              <a:defRPr sz="1890"/>
            </a:lvl3pPr>
            <a:lvl4pPr marL="2159996" indent="0">
              <a:buNone/>
              <a:defRPr sz="1575"/>
            </a:lvl4pPr>
            <a:lvl5pPr marL="2879994" indent="0">
              <a:buNone/>
              <a:defRPr sz="1575"/>
            </a:lvl5pPr>
            <a:lvl6pPr marL="3599993" indent="0">
              <a:buNone/>
              <a:defRPr sz="1575"/>
            </a:lvl6pPr>
            <a:lvl7pPr marL="4319991" indent="0">
              <a:buNone/>
              <a:defRPr sz="1575"/>
            </a:lvl7pPr>
            <a:lvl8pPr marL="5039990" indent="0">
              <a:buNone/>
              <a:defRPr sz="1575"/>
            </a:lvl8pPr>
            <a:lvl9pPr marL="5759988" indent="0">
              <a:buNone/>
              <a:defRPr sz="1575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BE55-1687-4C0A-A5AA-12E58001D535}" type="datetimeFigureOut">
              <a:rPr lang="en-GB" smtClean="0"/>
              <a:t>21/12/2024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75C88-2333-4398-8B9D-661DF13BF0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571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015" y="766681"/>
            <a:ext cx="12420184" cy="2783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015" y="3833390"/>
            <a:ext cx="12420184" cy="9136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015" y="13346867"/>
            <a:ext cx="3240048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2BE55-1687-4C0A-A5AA-12E58001D535}" type="datetimeFigureOut">
              <a:rPr lang="en-GB" smtClean="0"/>
              <a:t>21/12/2024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70071" y="13346867"/>
            <a:ext cx="4860072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70150" y="13346867"/>
            <a:ext cx="3240048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75C88-2333-4398-8B9D-661DF13BF0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164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439997" rtl="0" eaLnBrk="1" latinLnBrk="0" hangingPunct="1">
        <a:lnSpc>
          <a:spcPct val="90000"/>
        </a:lnSpc>
        <a:spcBef>
          <a:spcPct val="0"/>
        </a:spcBef>
        <a:buNone/>
        <a:defRPr sz="69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99" indent="-359999" algn="l" defTabSz="1439997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4409" kern="1200">
          <a:solidFill>
            <a:schemeClr val="tx1"/>
          </a:solidFill>
          <a:latin typeface="+mn-lt"/>
          <a:ea typeface="+mn-ea"/>
          <a:cs typeface="+mn-cs"/>
        </a:defRPr>
      </a:lvl1pPr>
      <a:lvl2pPr marL="1079998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2pPr>
      <a:lvl3pPr marL="1799996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3pPr>
      <a:lvl4pPr marL="2519995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4pPr>
      <a:lvl5pPr marL="3239994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5pPr>
      <a:lvl6pPr marL="3959992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6pPr>
      <a:lvl7pPr marL="4679991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7pPr>
      <a:lvl8pPr marL="5399989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8pPr>
      <a:lvl9pPr marL="6119988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1pPr>
      <a:lvl2pPr marL="719999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2pPr>
      <a:lvl3pPr marL="1439997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3pPr>
      <a:lvl4pPr marL="2159996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4pPr>
      <a:lvl5pPr marL="2879994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5pPr>
      <a:lvl6pPr marL="3599993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6pPr>
      <a:lvl7pPr marL="4319991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7pPr>
      <a:lvl8pPr marL="5039990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8pPr>
      <a:lvl9pPr marL="5759988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tif"/><Relationship Id="rId4" Type="http://schemas.openxmlformats.org/officeDocument/2006/relationships/image" Target="../media/image3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>
            <a:extLst>
              <a:ext uri="{FF2B5EF4-FFF2-40B4-BE49-F238E27FC236}">
                <a16:creationId xmlns:a16="http://schemas.microsoft.com/office/drawing/2014/main" id="{E19381D6-9C0A-6FE3-2495-C14A64E10180}"/>
              </a:ext>
            </a:extLst>
          </p:cNvPr>
          <p:cNvSpPr/>
          <p:nvPr/>
        </p:nvSpPr>
        <p:spPr>
          <a:xfrm>
            <a:off x="-2153265" y="-3685785"/>
            <a:ext cx="16980310" cy="200859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b="1">
                <a:latin typeface="Palatino Linotype" panose="02040502050505030304" pitchFamily="18" charset="0"/>
              </a:rPr>
              <a:t>A</a:t>
            </a:r>
            <a:endParaRPr lang="sk-SK" b="1" dirty="0">
              <a:latin typeface="Palatino Linotype" panose="02040502050505030304" pitchFamily="18" charset="0"/>
            </a:endParaRPr>
          </a:p>
        </p:txBody>
      </p:sp>
      <p:pic>
        <p:nvPicPr>
          <p:cNvPr id="46" name="Picture 10" descr="A close up of a computer chip&#10;&#10;Description automatically generated">
            <a:extLst>
              <a:ext uri="{FF2B5EF4-FFF2-40B4-BE49-F238E27FC236}">
                <a16:creationId xmlns:a16="http://schemas.microsoft.com/office/drawing/2014/main" id="{063CB78D-5CA0-F529-FBBA-5C52B900F1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8" r="10566" b="7538"/>
          <a:stretch/>
        </p:blipFill>
        <p:spPr>
          <a:xfrm>
            <a:off x="-1710813" y="6303457"/>
            <a:ext cx="7610168" cy="8031979"/>
          </a:xfrm>
          <a:prstGeom prst="rect">
            <a:avLst/>
          </a:prstGeom>
        </p:spPr>
      </p:pic>
      <p:pic>
        <p:nvPicPr>
          <p:cNvPr id="5" name="Picture 6" descr="A blue and white square with a square object&#10;&#10;Description automatically generated with medium confidence">
            <a:extLst>
              <a:ext uri="{FF2B5EF4-FFF2-40B4-BE49-F238E27FC236}">
                <a16:creationId xmlns:a16="http://schemas.microsoft.com/office/drawing/2014/main" id="{5529EFB7-523B-C844-4D02-5F23D7DEB9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3" r="10291" b="6293"/>
          <a:stretch/>
        </p:blipFill>
        <p:spPr>
          <a:xfrm>
            <a:off x="6951406" y="-2919193"/>
            <a:ext cx="7708491" cy="8140122"/>
          </a:xfrm>
          <a:prstGeom prst="rect">
            <a:avLst/>
          </a:prstGeom>
        </p:spPr>
      </p:pic>
      <p:pic>
        <p:nvPicPr>
          <p:cNvPr id="6" name="Picture 4" descr="A blue and white map&#10;&#10;Description automatically generated">
            <a:extLst>
              <a:ext uri="{FF2B5EF4-FFF2-40B4-BE49-F238E27FC236}">
                <a16:creationId xmlns:a16="http://schemas.microsoft.com/office/drawing/2014/main" id="{14BD3F33-89EF-97F6-AFBF-D88622B2CA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5" t="951" r="9473" b="6688"/>
          <a:stretch/>
        </p:blipFill>
        <p:spPr>
          <a:xfrm>
            <a:off x="-1828801" y="-2831690"/>
            <a:ext cx="7905135" cy="8023122"/>
          </a:xfrm>
          <a:prstGeom prst="rect">
            <a:avLst/>
          </a:prstGeom>
        </p:spPr>
      </p:pic>
      <p:pic>
        <p:nvPicPr>
          <p:cNvPr id="7" name="Picture 8" descr="A blue and white square object&#10;&#10;Description automatically generated">
            <a:extLst>
              <a:ext uri="{FF2B5EF4-FFF2-40B4-BE49-F238E27FC236}">
                <a16:creationId xmlns:a16="http://schemas.microsoft.com/office/drawing/2014/main" id="{55BB296B-4936-64B1-15EB-83FD09B314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8" r="10640" b="8217"/>
          <a:stretch/>
        </p:blipFill>
        <p:spPr>
          <a:xfrm>
            <a:off x="7039897" y="6303459"/>
            <a:ext cx="7551174" cy="7972984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BB577410-B70E-7AEB-9F8E-9B6F4AA249FF}"/>
              </a:ext>
            </a:extLst>
          </p:cNvPr>
          <p:cNvSpPr txBox="1"/>
          <p:nvPr/>
        </p:nvSpPr>
        <p:spPr>
          <a:xfrm>
            <a:off x="8059288" y="-3457205"/>
            <a:ext cx="40686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dirty="0"/>
              <a:t>PCSRT TLS – PCSRT ALS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0380A9E5-38F4-4975-3807-5B091A078648}"/>
              </a:ext>
            </a:extLst>
          </p:cNvPr>
          <p:cNvSpPr txBox="1"/>
          <p:nvPr/>
        </p:nvSpPr>
        <p:spPr>
          <a:xfrm>
            <a:off x="-422469" y="-3506197"/>
            <a:ext cx="35909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dirty="0" err="1"/>
              <a:t>r.sun</a:t>
            </a:r>
            <a:r>
              <a:rPr lang="sk-SK" sz="3200" dirty="0"/>
              <a:t> TLS – </a:t>
            </a:r>
            <a:r>
              <a:rPr lang="sk-SK" sz="3200" dirty="0" err="1"/>
              <a:t>r.sun</a:t>
            </a:r>
            <a:r>
              <a:rPr lang="sk-SK" sz="3200" dirty="0"/>
              <a:t> ALS</a:t>
            </a: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762A61E2-EAFB-8537-F416-0CFF5116EDE4}"/>
              </a:ext>
            </a:extLst>
          </p:cNvPr>
          <p:cNvSpPr txBox="1"/>
          <p:nvPr/>
        </p:nvSpPr>
        <p:spPr>
          <a:xfrm>
            <a:off x="-422469" y="6048535"/>
            <a:ext cx="37849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dirty="0" err="1"/>
              <a:t>r.sun</a:t>
            </a:r>
            <a:r>
              <a:rPr lang="sk-SK" sz="3200" dirty="0"/>
              <a:t> TLS – PCSRT TLS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83EF605D-E172-8667-3F61-7F137A4B469D}"/>
              </a:ext>
            </a:extLst>
          </p:cNvPr>
          <p:cNvSpPr txBox="1"/>
          <p:nvPr/>
        </p:nvSpPr>
        <p:spPr>
          <a:xfrm>
            <a:off x="7786559" y="6069767"/>
            <a:ext cx="38747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dirty="0" err="1"/>
              <a:t>r.sun</a:t>
            </a:r>
            <a:r>
              <a:rPr lang="sk-SK" sz="3200" dirty="0"/>
              <a:t> ALS – PCSRT ALS</a:t>
            </a:r>
          </a:p>
        </p:txBody>
      </p:sp>
      <p:sp>
        <p:nvSpPr>
          <p:cNvPr id="13" name="BlokTextu 12"/>
          <p:cNvSpPr txBox="1"/>
          <p:nvPr/>
        </p:nvSpPr>
        <p:spPr>
          <a:xfrm>
            <a:off x="-1828801" y="-3674236"/>
            <a:ext cx="619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4" name="BlokTextu 13"/>
          <p:cNvSpPr txBox="1"/>
          <p:nvPr/>
        </p:nvSpPr>
        <p:spPr>
          <a:xfrm>
            <a:off x="6649182" y="-3674237"/>
            <a:ext cx="626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5" name="BlokTextu 14"/>
          <p:cNvSpPr txBox="1"/>
          <p:nvPr/>
        </p:nvSpPr>
        <p:spPr>
          <a:xfrm>
            <a:off x="-1829337" y="5933147"/>
            <a:ext cx="598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16" name="BlokTextu 15"/>
          <p:cNvSpPr txBox="1"/>
          <p:nvPr/>
        </p:nvSpPr>
        <p:spPr>
          <a:xfrm>
            <a:off x="6615810" y="5946657"/>
            <a:ext cx="585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19" name="Obdĺžnik 18"/>
          <p:cNvSpPr/>
          <p:nvPr/>
        </p:nvSpPr>
        <p:spPr>
          <a:xfrm>
            <a:off x="6156340" y="7263694"/>
            <a:ext cx="1289066" cy="59034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k-SK"/>
          </a:p>
        </p:txBody>
      </p:sp>
      <p:grpSp>
        <p:nvGrpSpPr>
          <p:cNvPr id="22" name="Skupina 21"/>
          <p:cNvGrpSpPr/>
          <p:nvPr/>
        </p:nvGrpSpPr>
        <p:grpSpPr>
          <a:xfrm>
            <a:off x="8122763" y="15236798"/>
            <a:ext cx="1962434" cy="614363"/>
            <a:chOff x="17971832" y="22439492"/>
            <a:chExt cx="1962434" cy="614363"/>
          </a:xfrm>
        </p:grpSpPr>
        <p:grpSp>
          <p:nvGrpSpPr>
            <p:cNvPr id="23" name="Skupina 22"/>
            <p:cNvGrpSpPr/>
            <p:nvPr/>
          </p:nvGrpSpPr>
          <p:grpSpPr>
            <a:xfrm>
              <a:off x="17971832" y="22439492"/>
              <a:ext cx="1962434" cy="180000"/>
              <a:chOff x="17971832" y="22439492"/>
              <a:chExt cx="1962434" cy="180000"/>
            </a:xfrm>
          </p:grpSpPr>
          <p:cxnSp>
            <p:nvCxnSpPr>
              <p:cNvPr id="25" name="Rovná spojnica 24"/>
              <p:cNvCxnSpPr/>
              <p:nvPr/>
            </p:nvCxnSpPr>
            <p:spPr>
              <a:xfrm flipV="1">
                <a:off x="17975506" y="22528024"/>
                <a:ext cx="1944000" cy="68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ovná spojnica 25"/>
              <p:cNvCxnSpPr/>
              <p:nvPr/>
            </p:nvCxnSpPr>
            <p:spPr>
              <a:xfrm rot="5400000">
                <a:off x="17881832" y="22529492"/>
                <a:ext cx="18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ovná spojnica 26"/>
              <p:cNvCxnSpPr/>
              <p:nvPr/>
            </p:nvCxnSpPr>
            <p:spPr>
              <a:xfrm rot="5400000">
                <a:off x="19844266" y="22529492"/>
                <a:ext cx="18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2">
              <a:extLst>
                <a:ext uri="{FF2B5EF4-FFF2-40B4-BE49-F238E27FC236}">
                  <a16:creationId xmlns:a16="http://schemas.microsoft.com/office/drawing/2014/main" id="{158F5E38-3707-AD52-F25F-AAFDA0B30390}"/>
                </a:ext>
              </a:extLst>
            </p:cNvPr>
            <p:cNvSpPr txBox="1"/>
            <p:nvPr/>
          </p:nvSpPr>
          <p:spPr>
            <a:xfrm>
              <a:off x="18471352" y="22592190"/>
              <a:ext cx="9653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2400" dirty="0" smtClean="0"/>
                <a:t>200 m</a:t>
              </a:r>
              <a:endParaRPr lang="sk-SK" sz="2400" dirty="0"/>
            </a:p>
          </p:txBody>
        </p:sp>
      </p:grpSp>
      <p:sp>
        <p:nvSpPr>
          <p:cNvPr id="28" name="Obdĺžnik 27"/>
          <p:cNvSpPr/>
          <p:nvPr/>
        </p:nvSpPr>
        <p:spPr>
          <a:xfrm>
            <a:off x="-528776" y="15166845"/>
            <a:ext cx="5600700" cy="319459"/>
          </a:xfrm>
          <a:prstGeom prst="rect">
            <a:avLst/>
          </a:prstGeom>
          <a:gradFill>
            <a:gsLst>
              <a:gs pos="0">
                <a:srgbClr val="2323FF"/>
              </a:gs>
              <a:gs pos="50000">
                <a:schemeClr val="bg1"/>
              </a:gs>
              <a:gs pos="100000">
                <a:srgbClr val="FF0000"/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1">
            <a:extLst>
              <a:ext uri="{FF2B5EF4-FFF2-40B4-BE49-F238E27FC236}">
                <a16:creationId xmlns:a16="http://schemas.microsoft.com/office/drawing/2014/main" id="{C057E4A8-D0C0-930B-16A9-C5CFC0EE5182}"/>
              </a:ext>
            </a:extLst>
          </p:cNvPr>
          <p:cNvSpPr txBox="1"/>
          <p:nvPr/>
        </p:nvSpPr>
        <p:spPr>
          <a:xfrm>
            <a:off x="-1247153" y="14526507"/>
            <a:ext cx="7197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err="1" smtClean="0"/>
              <a:t>Solar</a:t>
            </a:r>
            <a:r>
              <a:rPr lang="sk-SK" sz="2800" dirty="0" smtClean="0"/>
              <a:t> </a:t>
            </a:r>
            <a:r>
              <a:rPr lang="sk-SK" sz="2800" dirty="0" err="1" smtClean="0"/>
              <a:t>irradiance</a:t>
            </a:r>
            <a:r>
              <a:rPr lang="sk-SK" sz="2800" dirty="0" smtClean="0"/>
              <a:t> </a:t>
            </a:r>
            <a:r>
              <a:rPr lang="sk-SK" sz="2800" dirty="0" err="1" smtClean="0"/>
              <a:t>difference</a:t>
            </a:r>
            <a:r>
              <a:rPr lang="sk-SK" sz="2800" dirty="0" smtClean="0"/>
              <a:t> </a:t>
            </a:r>
            <a:r>
              <a:rPr lang="en-GB" sz="2800" dirty="0" smtClean="0"/>
              <a:t>[</a:t>
            </a:r>
            <a:r>
              <a:rPr lang="sk-SK" sz="2800" dirty="0" smtClean="0"/>
              <a:t>W/m²</a:t>
            </a:r>
            <a:r>
              <a:rPr lang="en-GB" sz="2800" dirty="0" smtClean="0"/>
              <a:t>]</a:t>
            </a:r>
            <a:r>
              <a:rPr lang="sk-SK" sz="2800" dirty="0" smtClean="0"/>
              <a:t>:</a:t>
            </a:r>
            <a:endParaRPr lang="sk-SK" sz="2800" dirty="0"/>
          </a:p>
        </p:txBody>
      </p:sp>
      <p:sp>
        <p:nvSpPr>
          <p:cNvPr id="30" name="TextBox 21">
            <a:extLst>
              <a:ext uri="{FF2B5EF4-FFF2-40B4-BE49-F238E27FC236}">
                <a16:creationId xmlns:a16="http://schemas.microsoft.com/office/drawing/2014/main" id="{C057E4A8-D0C0-930B-16A9-C5CFC0EE5182}"/>
              </a:ext>
            </a:extLst>
          </p:cNvPr>
          <p:cNvSpPr txBox="1"/>
          <p:nvPr/>
        </p:nvSpPr>
        <p:spPr>
          <a:xfrm>
            <a:off x="-995385" y="15603923"/>
            <a:ext cx="933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-800</a:t>
            </a:r>
            <a:endParaRPr lang="sk-SK" sz="2400" dirty="0"/>
          </a:p>
        </p:txBody>
      </p:sp>
      <p:sp>
        <p:nvSpPr>
          <p:cNvPr id="31" name="TextBox 21">
            <a:extLst>
              <a:ext uri="{FF2B5EF4-FFF2-40B4-BE49-F238E27FC236}">
                <a16:creationId xmlns:a16="http://schemas.microsoft.com/office/drawing/2014/main" id="{C057E4A8-D0C0-930B-16A9-C5CFC0EE5182}"/>
              </a:ext>
            </a:extLst>
          </p:cNvPr>
          <p:cNvSpPr txBox="1"/>
          <p:nvPr/>
        </p:nvSpPr>
        <p:spPr>
          <a:xfrm>
            <a:off x="1960566" y="15603922"/>
            <a:ext cx="622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 smtClean="0"/>
              <a:t>0</a:t>
            </a:r>
            <a:endParaRPr lang="sk-SK" sz="2400" dirty="0"/>
          </a:p>
        </p:txBody>
      </p:sp>
      <p:sp>
        <p:nvSpPr>
          <p:cNvPr id="32" name="TextBox 21">
            <a:extLst>
              <a:ext uri="{FF2B5EF4-FFF2-40B4-BE49-F238E27FC236}">
                <a16:creationId xmlns:a16="http://schemas.microsoft.com/office/drawing/2014/main" id="{C057E4A8-D0C0-930B-16A9-C5CFC0EE5182}"/>
              </a:ext>
            </a:extLst>
          </p:cNvPr>
          <p:cNvSpPr txBox="1"/>
          <p:nvPr/>
        </p:nvSpPr>
        <p:spPr>
          <a:xfrm>
            <a:off x="4607524" y="15603922"/>
            <a:ext cx="959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 smtClean="0"/>
              <a:t>800</a:t>
            </a:r>
            <a:endParaRPr lang="sk-SK" sz="2400" dirty="0"/>
          </a:p>
        </p:txBody>
      </p:sp>
      <p:sp>
        <p:nvSpPr>
          <p:cNvPr id="33" name="TextBox 21">
            <a:extLst>
              <a:ext uri="{FF2B5EF4-FFF2-40B4-BE49-F238E27FC236}">
                <a16:creationId xmlns:a16="http://schemas.microsoft.com/office/drawing/2014/main" id="{C057E4A8-D0C0-930B-16A9-C5CFC0EE5182}"/>
              </a:ext>
            </a:extLst>
          </p:cNvPr>
          <p:cNvSpPr txBox="1"/>
          <p:nvPr/>
        </p:nvSpPr>
        <p:spPr>
          <a:xfrm>
            <a:off x="3223289" y="15603922"/>
            <a:ext cx="959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 smtClean="0"/>
              <a:t>400</a:t>
            </a:r>
            <a:endParaRPr lang="sk-SK" sz="2400" dirty="0"/>
          </a:p>
        </p:txBody>
      </p:sp>
      <p:sp>
        <p:nvSpPr>
          <p:cNvPr id="34" name="TextBox 21">
            <a:extLst>
              <a:ext uri="{FF2B5EF4-FFF2-40B4-BE49-F238E27FC236}">
                <a16:creationId xmlns:a16="http://schemas.microsoft.com/office/drawing/2014/main" id="{C057E4A8-D0C0-930B-16A9-C5CFC0EE5182}"/>
              </a:ext>
            </a:extLst>
          </p:cNvPr>
          <p:cNvSpPr txBox="1"/>
          <p:nvPr/>
        </p:nvSpPr>
        <p:spPr>
          <a:xfrm>
            <a:off x="469349" y="15603922"/>
            <a:ext cx="959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 smtClean="0"/>
              <a:t>-400</a:t>
            </a:r>
            <a:endParaRPr lang="sk-SK" sz="2400" dirty="0"/>
          </a:p>
        </p:txBody>
      </p:sp>
      <p:pic>
        <p:nvPicPr>
          <p:cNvPr id="35" name="Obrázok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522" y="14863430"/>
            <a:ext cx="463368" cy="926736"/>
          </a:xfrm>
          <a:prstGeom prst="rect">
            <a:avLst/>
          </a:prstGeom>
        </p:spPr>
      </p:pic>
      <p:grpSp>
        <p:nvGrpSpPr>
          <p:cNvPr id="36" name="Skupina 35"/>
          <p:cNvGrpSpPr/>
          <p:nvPr/>
        </p:nvGrpSpPr>
        <p:grpSpPr>
          <a:xfrm>
            <a:off x="11336807" y="14643429"/>
            <a:ext cx="1162330" cy="1469676"/>
            <a:chOff x="16138616" y="22614514"/>
            <a:chExt cx="1162330" cy="1469676"/>
          </a:xfrm>
        </p:grpSpPr>
        <p:cxnSp>
          <p:nvCxnSpPr>
            <p:cNvPr id="37" name="Rovná spojnica 36"/>
            <p:cNvCxnSpPr/>
            <p:nvPr/>
          </p:nvCxnSpPr>
          <p:spPr>
            <a:xfrm rot="10800000">
              <a:off x="16293466" y="23646951"/>
              <a:ext cx="648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bdĺžnik 37"/>
            <p:cNvSpPr/>
            <p:nvPr/>
          </p:nvSpPr>
          <p:spPr>
            <a:xfrm>
              <a:off x="16138616" y="22614514"/>
              <a:ext cx="33534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k-SK" sz="2400" dirty="0" smtClean="0">
                  <a:solidFill>
                    <a:srgbClr val="00B050"/>
                  </a:solidFill>
                </a:rPr>
                <a:t>Y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  <p:sp>
          <p:nvSpPr>
            <p:cNvPr id="39" name="Obdĺžnik 38"/>
            <p:cNvSpPr/>
            <p:nvPr/>
          </p:nvSpPr>
          <p:spPr>
            <a:xfrm>
              <a:off x="16955980" y="23417868"/>
              <a:ext cx="34496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k-SK" sz="2400" dirty="0" smtClean="0">
                  <a:solidFill>
                    <a:srgbClr val="FF0000"/>
                  </a:solidFill>
                </a:rPr>
                <a:t>X</a:t>
              </a:r>
              <a:endParaRPr lang="en-GB" sz="2400" dirty="0">
                <a:solidFill>
                  <a:srgbClr val="FF0000"/>
                </a:solidFill>
              </a:endParaRPr>
            </a:p>
          </p:txBody>
        </p:sp>
        <p:sp>
          <p:nvSpPr>
            <p:cNvPr id="40" name="Obdĺžnik 39"/>
            <p:cNvSpPr/>
            <p:nvPr/>
          </p:nvSpPr>
          <p:spPr>
            <a:xfrm>
              <a:off x="16138616" y="23622525"/>
              <a:ext cx="32893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k-SK" sz="2400" dirty="0" smtClean="0">
                  <a:solidFill>
                    <a:srgbClr val="00B0F0"/>
                  </a:solidFill>
                </a:rPr>
                <a:t>Z</a:t>
              </a:r>
              <a:endParaRPr lang="en-GB" sz="2400" dirty="0">
                <a:solidFill>
                  <a:srgbClr val="00B0F0"/>
                </a:solidFill>
              </a:endParaRPr>
            </a:p>
          </p:txBody>
        </p:sp>
        <p:cxnSp>
          <p:nvCxnSpPr>
            <p:cNvPr id="41" name="Rovná spojnica 40"/>
            <p:cNvCxnSpPr/>
            <p:nvPr/>
          </p:nvCxnSpPr>
          <p:spPr>
            <a:xfrm rot="5400000">
              <a:off x="16113443" y="23476415"/>
              <a:ext cx="3600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Rovná spojnica 41"/>
            <p:cNvCxnSpPr/>
            <p:nvPr/>
          </p:nvCxnSpPr>
          <p:spPr>
            <a:xfrm rot="5400000">
              <a:off x="15987466" y="23331142"/>
              <a:ext cx="612000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Rovná spojnica 49"/>
          <p:cNvCxnSpPr/>
          <p:nvPr/>
        </p:nvCxnSpPr>
        <p:spPr>
          <a:xfrm>
            <a:off x="6242849" y="-3479636"/>
            <a:ext cx="0" cy="1785600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Rovná spojnica 50"/>
          <p:cNvCxnSpPr/>
          <p:nvPr/>
        </p:nvCxnSpPr>
        <p:spPr>
          <a:xfrm rot="16200000" flipH="1">
            <a:off x="6456193" y="-2563607"/>
            <a:ext cx="0" cy="1645200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975080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Motív balík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balíka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balík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</TotalTime>
  <Words>44</Words>
  <Application>Microsoft Office PowerPoint</Application>
  <PresentationFormat>Vlastná</PresentationFormat>
  <Paragraphs>19</Paragraphs>
  <Slides>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Palatino Linotype</vt:lpstr>
      <vt:lpstr>Motív balíka Office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JŠ</dc:creator>
  <cp:lastModifiedBy>JŠ</cp:lastModifiedBy>
  <cp:revision>2</cp:revision>
  <dcterms:created xsi:type="dcterms:W3CDTF">2024-12-21T15:19:32Z</dcterms:created>
  <dcterms:modified xsi:type="dcterms:W3CDTF">2024-12-21T15:35:59Z</dcterms:modified>
</cp:coreProperties>
</file>