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sk-SK"/>
    </a:defPPr>
    <a:lvl1pPr marL="0" algn="l" defTabSz="9140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38" algn="l" defTabSz="9140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075" algn="l" defTabSz="9140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112" algn="l" defTabSz="9140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149" algn="l" defTabSz="9140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186" algn="l" defTabSz="9140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224" algn="l" defTabSz="9140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260" algn="l" defTabSz="9140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298" algn="l" defTabSz="9140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6404" autoAdjust="0"/>
  </p:normalViewPr>
  <p:slideViewPr>
    <p:cSldViewPr snapToGrid="0" showGuides="1">
      <p:cViewPr>
        <p:scale>
          <a:sx n="55" d="100"/>
          <a:sy n="55" d="100"/>
        </p:scale>
        <p:origin x="2694" y="3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5DADE9-E56E-43A4-8CC5-F31CD55AAA45}" type="datetimeFigureOut">
              <a:rPr lang="sk-SK" smtClean="0"/>
              <a:t>21. 12. 2024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E30764-7C11-4452-8F72-850A268CDC9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27901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38" algn="l" defTabSz="9140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75" algn="l" defTabSz="9140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12" algn="l" defTabSz="9140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149" algn="l" defTabSz="9140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186" algn="l" defTabSz="9140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224" algn="l" defTabSz="9140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260" algn="l" defTabSz="9140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298" algn="l" defTabSz="9140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30764-7C11-4452-8F72-850A268CDC90}" type="slidenum">
              <a:rPr lang="sk-SK" smtClean="0"/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71251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AC108-60AB-0467-3D0E-A234EA8842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1"/>
            </a:lvl1pPr>
          </a:lstStyle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EBB17C-830A-FA93-5C01-4F3A090A6B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80" indent="0" algn="ctr">
              <a:buNone/>
              <a:defRPr sz="1801"/>
            </a:lvl3pPr>
            <a:lvl4pPr marL="1371570" indent="0" algn="ctr">
              <a:buNone/>
              <a:defRPr sz="1600"/>
            </a:lvl4pPr>
            <a:lvl5pPr marL="1828761" indent="0" algn="ctr">
              <a:buNone/>
              <a:defRPr sz="1600"/>
            </a:lvl5pPr>
            <a:lvl6pPr marL="2285950" indent="0" algn="ctr">
              <a:buNone/>
              <a:defRPr sz="1600"/>
            </a:lvl6pPr>
            <a:lvl7pPr marL="2743141" indent="0" algn="ctr">
              <a:buNone/>
              <a:defRPr sz="1600"/>
            </a:lvl7pPr>
            <a:lvl8pPr marL="3200329" indent="0" algn="ctr">
              <a:buNone/>
              <a:defRPr sz="1600"/>
            </a:lvl8pPr>
            <a:lvl9pPr marL="36575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k-S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4254C1-0814-4795-4E70-A8E5259A6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F2302-1103-45B7-83C3-7A71CC84BB62}" type="datetimeFigureOut">
              <a:rPr lang="sk-SK" smtClean="0"/>
              <a:t>21. 12. 2024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33FDE6-B509-87DA-6EA6-AFF4770A9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E1AE3-260A-27B2-C3B8-8020CBEB7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1C8B0-DBD0-4009-BE4F-E8007F18C76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92094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838E4-7372-7FA5-5208-0134268CD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699394-773F-6843-C0F6-369C0B78B1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29EA0-8AB7-E6CB-9E09-3A59F4857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F2302-1103-45B7-83C3-7A71CC84BB62}" type="datetimeFigureOut">
              <a:rPr lang="sk-SK" smtClean="0"/>
              <a:t>21. 12. 2024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33E04F-A1BE-00E7-3A77-151B07E98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23CD2D-90B5-8A51-B7F3-8A621A23C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1C8B0-DBD0-4009-BE4F-E8007F18C76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81673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629AF3-32D6-D3F3-953C-7DE6093E3C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907300-823C-D4D8-58CC-A5F21C953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1B2E33-9E69-DD21-C655-3591C1799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F2302-1103-45B7-83C3-7A71CC84BB62}" type="datetimeFigureOut">
              <a:rPr lang="sk-SK" smtClean="0"/>
              <a:t>21. 12. 2024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A9C41C-E742-57BD-2D40-A4125EAE7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585D83-DDDA-FA8D-6DA8-9794F4689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1C8B0-DBD0-4009-BE4F-E8007F18C76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1302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37271-1192-C243-FCFE-E7D4F8983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046DE-44B3-1252-8638-1C8B35EB1A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C4C7A6-9F6F-C2A8-E6FB-B274FE8B7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F2302-1103-45B7-83C3-7A71CC84BB62}" type="datetimeFigureOut">
              <a:rPr lang="sk-SK" smtClean="0"/>
              <a:t>21. 12. 2024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20DC9-634F-5A71-9E35-BF3AD661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DDD41A-4249-931B-CC8B-A4322C6C8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1C8B0-DBD0-4009-BE4F-E8007F18C76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28775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7E0E4-1200-D4D5-A622-FC4432771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6001"/>
            </a:lvl1pPr>
          </a:lstStyle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24193B-4BCE-CA91-E064-4688209EEE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80" indent="0">
              <a:buNone/>
              <a:defRPr sz="1801">
                <a:solidFill>
                  <a:schemeClr val="tx1">
                    <a:tint val="82000"/>
                  </a:schemeClr>
                </a:solidFill>
              </a:defRPr>
            </a:lvl3pPr>
            <a:lvl4pPr marL="137157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6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5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4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18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076BC-F84C-633C-E651-9620CD38A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F2302-1103-45B7-83C3-7A71CC84BB62}" type="datetimeFigureOut">
              <a:rPr lang="sk-SK" smtClean="0"/>
              <a:t>21. 12. 2024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D6DED-FBF4-5334-9B36-ACB81DC88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0C3890-4F84-9992-F2AC-573D70B41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1C8B0-DBD0-4009-BE4F-E8007F18C76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34256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C2FF3-1EF8-D7E6-59FF-CB3495542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15D1E-F2C9-A022-6381-E0A487B9A2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2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2E569D-F4D8-DF5E-50C4-BBE2A306DC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07FD76-6D9B-763E-F698-7E8739F16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F2302-1103-45B7-83C3-7A71CC84BB62}" type="datetimeFigureOut">
              <a:rPr lang="sk-SK" smtClean="0"/>
              <a:t>21. 12. 2024</a:t>
            </a:fld>
            <a:endParaRPr lang="sk-S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600C66-BAD6-836C-2903-BC4F8F0BA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ED39AE-68A4-63C9-9ABB-9734684E3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1C8B0-DBD0-4009-BE4F-E8007F18C76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23814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B7970-B2F6-2866-7392-3780ABDC6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4D3BD8-EA5B-47AC-1856-0CBB2D4B6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80" indent="0">
              <a:buNone/>
              <a:defRPr sz="1801" b="1"/>
            </a:lvl3pPr>
            <a:lvl4pPr marL="1371570" indent="0">
              <a:buNone/>
              <a:defRPr sz="1600" b="1"/>
            </a:lvl4pPr>
            <a:lvl5pPr marL="1828761" indent="0">
              <a:buNone/>
              <a:defRPr sz="1600" b="1"/>
            </a:lvl5pPr>
            <a:lvl6pPr marL="2285950" indent="0">
              <a:buNone/>
              <a:defRPr sz="1600" b="1"/>
            </a:lvl6pPr>
            <a:lvl7pPr marL="2743141" indent="0">
              <a:buNone/>
              <a:defRPr sz="1600" b="1"/>
            </a:lvl7pPr>
            <a:lvl8pPr marL="3200329" indent="0">
              <a:buNone/>
              <a:defRPr sz="1600" b="1"/>
            </a:lvl8pPr>
            <a:lvl9pPr marL="36575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A7444A-B623-2757-A938-25D0B783D4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3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DD8D14-93D6-095D-8D9E-26FCC71972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80" indent="0">
              <a:buNone/>
              <a:defRPr sz="1801" b="1"/>
            </a:lvl3pPr>
            <a:lvl4pPr marL="1371570" indent="0">
              <a:buNone/>
              <a:defRPr sz="1600" b="1"/>
            </a:lvl4pPr>
            <a:lvl5pPr marL="1828761" indent="0">
              <a:buNone/>
              <a:defRPr sz="1600" b="1"/>
            </a:lvl5pPr>
            <a:lvl6pPr marL="2285950" indent="0">
              <a:buNone/>
              <a:defRPr sz="1600" b="1"/>
            </a:lvl6pPr>
            <a:lvl7pPr marL="2743141" indent="0">
              <a:buNone/>
              <a:defRPr sz="1600" b="1"/>
            </a:lvl7pPr>
            <a:lvl8pPr marL="3200329" indent="0">
              <a:buNone/>
              <a:defRPr sz="1600" b="1"/>
            </a:lvl8pPr>
            <a:lvl9pPr marL="36575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9B163F-DAFA-A279-2E05-5A28BCFE37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95BB1E-9DF1-40BB-DF9D-6AF9317F8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F2302-1103-45B7-83C3-7A71CC84BB62}" type="datetimeFigureOut">
              <a:rPr lang="sk-SK" smtClean="0"/>
              <a:t>21. 12. 2024</a:t>
            </a:fld>
            <a:endParaRPr lang="sk-S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5A0BA0-49A1-8440-D53C-D8F2766B7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7186EF-8086-15AD-4857-09C21B77B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1C8B0-DBD0-4009-BE4F-E8007F18C76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59862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2C861-0179-0A53-8126-09EEBD493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80C69F-E477-3286-0CB1-17A34B265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F2302-1103-45B7-83C3-7A71CC84BB62}" type="datetimeFigureOut">
              <a:rPr lang="sk-SK" smtClean="0"/>
              <a:t>21. 12. 2024</a:t>
            </a:fld>
            <a:endParaRPr lang="sk-S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76C78C-E237-7585-8068-5EE7538C4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AA7F8C-1EE1-E79D-FE9B-E8478A0D9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1C8B0-DBD0-4009-BE4F-E8007F18C76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64627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B355F5-98E4-6039-059F-0CFD37865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F2302-1103-45B7-83C3-7A71CC84BB62}" type="datetimeFigureOut">
              <a:rPr lang="sk-SK" smtClean="0"/>
              <a:t>21. 12. 2024</a:t>
            </a:fld>
            <a:endParaRPr lang="sk-S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63BAB5-D16A-626D-9F4F-2AA5F0B0E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D03BC8-A0EE-265A-2DE7-4F4AD4E17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1C8B0-DBD0-4009-BE4F-E8007F18C76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82930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A7FFA-672F-CA1C-5AD6-946C7E5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1"/>
            <a:ext cx="3932238" cy="1600200"/>
          </a:xfrm>
        </p:spPr>
        <p:txBody>
          <a:bodyPr anchor="b"/>
          <a:lstStyle>
            <a:lvl1pPr>
              <a:defRPr sz="3201"/>
            </a:lvl1pPr>
          </a:lstStyle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08285E-BC94-3490-FA67-D5D34D794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9" y="987428"/>
            <a:ext cx="6172201" cy="4873625"/>
          </a:xfrm>
        </p:spPr>
        <p:txBody>
          <a:bodyPr/>
          <a:lstStyle>
            <a:lvl1pPr>
              <a:defRPr sz="3201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C79EA5-C41C-3FCA-B1C4-0B18339F01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1"/>
            </a:lvl2pPr>
            <a:lvl3pPr marL="914380" indent="0">
              <a:buNone/>
              <a:defRPr sz="1200"/>
            </a:lvl3pPr>
            <a:lvl4pPr marL="1371570" indent="0">
              <a:buNone/>
              <a:defRPr sz="1001"/>
            </a:lvl4pPr>
            <a:lvl5pPr marL="1828761" indent="0">
              <a:buNone/>
              <a:defRPr sz="1001"/>
            </a:lvl5pPr>
            <a:lvl6pPr marL="2285950" indent="0">
              <a:buNone/>
              <a:defRPr sz="1001"/>
            </a:lvl6pPr>
            <a:lvl7pPr marL="2743141" indent="0">
              <a:buNone/>
              <a:defRPr sz="1001"/>
            </a:lvl7pPr>
            <a:lvl8pPr marL="3200329" indent="0">
              <a:buNone/>
              <a:defRPr sz="1001"/>
            </a:lvl8pPr>
            <a:lvl9pPr marL="3657518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1A5EAD-17B1-1843-77B8-F36080EA1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F2302-1103-45B7-83C3-7A71CC84BB62}" type="datetimeFigureOut">
              <a:rPr lang="sk-SK" smtClean="0"/>
              <a:t>21. 12. 2024</a:t>
            </a:fld>
            <a:endParaRPr lang="sk-S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F67DD4-F667-9AE8-A064-333840DA3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BC5BA1-CFA2-D7F3-E1AB-FC7A2C5E2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1C8B0-DBD0-4009-BE4F-E8007F18C76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91232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8434A-D06B-ACD9-8FCD-342975301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1"/>
            <a:ext cx="3932238" cy="1600200"/>
          </a:xfrm>
        </p:spPr>
        <p:txBody>
          <a:bodyPr anchor="b"/>
          <a:lstStyle>
            <a:lvl1pPr>
              <a:defRPr sz="3201"/>
            </a:lvl1pPr>
          </a:lstStyle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8ECB6-E10E-82C8-086D-97DA88F361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9" y="987428"/>
            <a:ext cx="6172201" cy="4873625"/>
          </a:xfrm>
        </p:spPr>
        <p:txBody>
          <a:bodyPr/>
          <a:lstStyle>
            <a:lvl1pPr marL="0" indent="0">
              <a:buNone/>
              <a:defRPr sz="3201"/>
            </a:lvl1pPr>
            <a:lvl2pPr marL="457189" indent="0">
              <a:buNone/>
              <a:defRPr sz="2800"/>
            </a:lvl2pPr>
            <a:lvl3pPr marL="914380" indent="0">
              <a:buNone/>
              <a:defRPr sz="2400"/>
            </a:lvl3pPr>
            <a:lvl4pPr marL="1371570" indent="0">
              <a:buNone/>
              <a:defRPr sz="2000"/>
            </a:lvl4pPr>
            <a:lvl5pPr marL="1828761" indent="0">
              <a:buNone/>
              <a:defRPr sz="2000"/>
            </a:lvl5pPr>
            <a:lvl6pPr marL="2285950" indent="0">
              <a:buNone/>
              <a:defRPr sz="2000"/>
            </a:lvl6pPr>
            <a:lvl7pPr marL="2743141" indent="0">
              <a:buNone/>
              <a:defRPr sz="2000"/>
            </a:lvl7pPr>
            <a:lvl8pPr marL="3200329" indent="0">
              <a:buNone/>
              <a:defRPr sz="2000"/>
            </a:lvl8pPr>
            <a:lvl9pPr marL="3657518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A8D7AF-A986-D95A-B6BA-9578B339AD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1"/>
            </a:lvl2pPr>
            <a:lvl3pPr marL="914380" indent="0">
              <a:buNone/>
              <a:defRPr sz="1200"/>
            </a:lvl3pPr>
            <a:lvl4pPr marL="1371570" indent="0">
              <a:buNone/>
              <a:defRPr sz="1001"/>
            </a:lvl4pPr>
            <a:lvl5pPr marL="1828761" indent="0">
              <a:buNone/>
              <a:defRPr sz="1001"/>
            </a:lvl5pPr>
            <a:lvl6pPr marL="2285950" indent="0">
              <a:buNone/>
              <a:defRPr sz="1001"/>
            </a:lvl6pPr>
            <a:lvl7pPr marL="2743141" indent="0">
              <a:buNone/>
              <a:defRPr sz="1001"/>
            </a:lvl7pPr>
            <a:lvl8pPr marL="3200329" indent="0">
              <a:buNone/>
              <a:defRPr sz="1001"/>
            </a:lvl8pPr>
            <a:lvl9pPr marL="3657518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14CF7F-373B-76FC-8031-39944FFF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F2302-1103-45B7-83C3-7A71CC84BB62}" type="datetimeFigureOut">
              <a:rPr lang="sk-SK" smtClean="0"/>
              <a:t>21. 12. 2024</a:t>
            </a:fld>
            <a:endParaRPr lang="sk-S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4B0230-21BD-F3B7-E880-FE122ADB1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BFBFEF-B278-F3FF-51F0-CC9BC903B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1C8B0-DBD0-4009-BE4F-E8007F18C76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61605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52DBE8-2209-BE55-0E9E-5EA9E04EA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046677-22B0-3F60-2336-22A6B3E6A0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D9ACF-A66C-3766-A7CE-DB63EA56D3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9BF2302-1103-45B7-83C3-7A71CC84BB62}" type="datetimeFigureOut">
              <a:rPr lang="sk-SK" smtClean="0"/>
              <a:t>21. 12. 2024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53634F-E66C-D2EE-26EB-F3ECE60EE5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E85F39-4317-C970-88EB-197FD0E6AE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51C8B0-DBD0-4009-BE4F-E8007F18C76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51155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8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5" indent="-228595" algn="l" defTabSz="914380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6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6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35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54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6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6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0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76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950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14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9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518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"/><Relationship Id="rId5" Type="http://schemas.openxmlformats.org/officeDocument/2006/relationships/image" Target="../media/image3.tif"/><Relationship Id="rId4" Type="http://schemas.openxmlformats.org/officeDocument/2006/relationships/image" Target="../media/image2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19381D6-9C0A-6FE3-2495-C14A64E10180}"/>
              </a:ext>
            </a:extLst>
          </p:cNvPr>
          <p:cNvSpPr/>
          <p:nvPr/>
        </p:nvSpPr>
        <p:spPr>
          <a:xfrm>
            <a:off x="2" y="-710709"/>
            <a:ext cx="15011401" cy="1478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b="1">
                <a:latin typeface="Palatino Linotype" panose="02040502050505030304" pitchFamily="18" charset="0"/>
              </a:rPr>
              <a:t>A</a:t>
            </a:r>
            <a:endParaRPr lang="sk-SK" b="1" dirty="0">
              <a:latin typeface="Palatino Linotype" panose="02040502050505030304" pitchFamily="18" charset="0"/>
            </a:endParaRPr>
          </a:p>
        </p:txBody>
      </p:sp>
      <p:pic>
        <p:nvPicPr>
          <p:cNvPr id="7" name="Picture 6" descr="A blue and white square with a square object&#10;&#10;Description automatically generated with medium confidence">
            <a:extLst>
              <a:ext uri="{FF2B5EF4-FFF2-40B4-BE49-F238E27FC236}">
                <a16:creationId xmlns:a16="http://schemas.microsoft.com/office/drawing/2014/main" id="{5529EFB7-523B-C844-4D02-5F23D7DEB9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51" y="2"/>
            <a:ext cx="12192000" cy="6552985"/>
          </a:xfrm>
          <a:prstGeom prst="rect">
            <a:avLst/>
          </a:prstGeom>
        </p:spPr>
      </p:pic>
      <p:pic>
        <p:nvPicPr>
          <p:cNvPr id="5" name="Picture 4" descr="A blue and white map&#10;&#10;Description automatically generated">
            <a:extLst>
              <a:ext uri="{FF2B5EF4-FFF2-40B4-BE49-F238E27FC236}">
                <a16:creationId xmlns:a16="http://schemas.microsoft.com/office/drawing/2014/main" id="{14BD3F33-89EF-97F6-AFBF-D88622B2CA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0"/>
          <a:stretch/>
        </p:blipFill>
        <p:spPr>
          <a:xfrm>
            <a:off x="0" y="1"/>
            <a:ext cx="7315200" cy="6552985"/>
          </a:xfrm>
          <a:prstGeom prst="rect">
            <a:avLst/>
          </a:prstGeom>
        </p:spPr>
      </p:pic>
      <p:pic>
        <p:nvPicPr>
          <p:cNvPr id="9" name="Picture 8" descr="A blue and white square object&#10;&#10;Description automatically generated">
            <a:extLst>
              <a:ext uri="{FF2B5EF4-FFF2-40B4-BE49-F238E27FC236}">
                <a16:creationId xmlns:a16="http://schemas.microsoft.com/office/drawing/2014/main" id="{55BB296B-4936-64B1-15EB-83FD09B314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50" y="7185538"/>
            <a:ext cx="12192000" cy="6552984"/>
          </a:xfrm>
          <a:prstGeom prst="rect">
            <a:avLst/>
          </a:prstGeom>
        </p:spPr>
      </p:pic>
      <p:pic>
        <p:nvPicPr>
          <p:cNvPr id="11" name="Picture 10" descr="A close up of a computer chip&#10;&#10;Description automatically generated">
            <a:extLst>
              <a:ext uri="{FF2B5EF4-FFF2-40B4-BE49-F238E27FC236}">
                <a16:creationId xmlns:a16="http://schemas.microsoft.com/office/drawing/2014/main" id="{063CB78D-5CA0-F529-FBBA-5C52B900F1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0"/>
          <a:stretch/>
        </p:blipFill>
        <p:spPr>
          <a:xfrm>
            <a:off x="0" y="7185538"/>
            <a:ext cx="7315200" cy="65529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B577410-B70E-7AEB-9F8E-9B6F4AA249FF}"/>
              </a:ext>
            </a:extLst>
          </p:cNvPr>
          <p:cNvSpPr txBox="1"/>
          <p:nvPr/>
        </p:nvSpPr>
        <p:spPr>
          <a:xfrm>
            <a:off x="8718614" y="-535848"/>
            <a:ext cx="4055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/>
              <a:t>PCSRT TLS – PCSRT ALS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80A9E5-38F4-4975-3807-5B091A078648}"/>
              </a:ext>
            </a:extLst>
          </p:cNvPr>
          <p:cNvSpPr txBox="1"/>
          <p:nvPr/>
        </p:nvSpPr>
        <p:spPr>
          <a:xfrm>
            <a:off x="1585311" y="-535849"/>
            <a:ext cx="4055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 err="1"/>
              <a:t>r.sun</a:t>
            </a:r>
            <a:r>
              <a:rPr lang="sk-SK" sz="2400" b="1" dirty="0"/>
              <a:t> TLS – </a:t>
            </a:r>
            <a:r>
              <a:rPr lang="sk-SK" sz="2400" b="1" dirty="0" err="1"/>
              <a:t>r.sun</a:t>
            </a:r>
            <a:r>
              <a:rPr lang="sk-SK" sz="2400" b="1" dirty="0"/>
              <a:t> ALS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2A61E2-EAFB-8537-F416-0CFF5116EDE4}"/>
              </a:ext>
            </a:extLst>
          </p:cNvPr>
          <p:cNvSpPr txBox="1"/>
          <p:nvPr/>
        </p:nvSpPr>
        <p:spPr>
          <a:xfrm>
            <a:off x="1585314" y="6836840"/>
            <a:ext cx="4055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 err="1"/>
              <a:t>r.sun</a:t>
            </a:r>
            <a:r>
              <a:rPr lang="sk-SK" sz="2400" b="1" dirty="0"/>
              <a:t> TLS – PCSRT TLS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EF605D-E172-8667-3F61-7F137A4B469D}"/>
              </a:ext>
            </a:extLst>
          </p:cNvPr>
          <p:cNvSpPr txBox="1"/>
          <p:nvPr/>
        </p:nvSpPr>
        <p:spPr>
          <a:xfrm>
            <a:off x="8761300" y="6836840"/>
            <a:ext cx="4055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 err="1"/>
              <a:t>r.sun</a:t>
            </a:r>
            <a:r>
              <a:rPr lang="sk-SK" sz="2400" b="1" dirty="0"/>
              <a:t> ALS – PCSRT ALS</a:t>
            </a:r>
          </a:p>
        </p:txBody>
      </p:sp>
      <p:sp>
        <p:nvSpPr>
          <p:cNvPr id="2" name="BlokTextu 1"/>
          <p:cNvSpPr txBox="1"/>
          <p:nvPr/>
        </p:nvSpPr>
        <p:spPr>
          <a:xfrm>
            <a:off x="59778" y="-641932"/>
            <a:ext cx="6197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b="1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17" name="BlokTextu 16"/>
          <p:cNvSpPr txBox="1"/>
          <p:nvPr/>
        </p:nvSpPr>
        <p:spPr>
          <a:xfrm>
            <a:off x="7594620" y="-641930"/>
            <a:ext cx="626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b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endParaRPr lang="sk-SK" sz="4799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BlokTextu 17"/>
          <p:cNvSpPr txBox="1"/>
          <p:nvPr/>
        </p:nvSpPr>
        <p:spPr>
          <a:xfrm>
            <a:off x="81227" y="6721067"/>
            <a:ext cx="598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b="1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19" name="BlokTextu 18"/>
          <p:cNvSpPr txBox="1"/>
          <p:nvPr/>
        </p:nvSpPr>
        <p:spPr>
          <a:xfrm>
            <a:off x="7635908" y="6680690"/>
            <a:ext cx="585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b="1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</a:p>
        </p:txBody>
      </p:sp>
      <p:sp>
        <p:nvSpPr>
          <p:cNvPr id="3" name="Obdĺžnik 2"/>
          <p:cNvSpPr/>
          <p:nvPr/>
        </p:nvSpPr>
        <p:spPr>
          <a:xfrm>
            <a:off x="6134101" y="-74183"/>
            <a:ext cx="1289066" cy="59034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k-SK"/>
          </a:p>
        </p:txBody>
      </p:sp>
      <p:sp>
        <p:nvSpPr>
          <p:cNvPr id="20" name="Obdĺžnik 19"/>
          <p:cNvSpPr/>
          <p:nvPr/>
        </p:nvSpPr>
        <p:spPr>
          <a:xfrm>
            <a:off x="13596719" y="0"/>
            <a:ext cx="1289066" cy="59034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k-SK"/>
          </a:p>
        </p:txBody>
      </p:sp>
      <p:sp>
        <p:nvSpPr>
          <p:cNvPr id="21" name="Obdĺžnik 20"/>
          <p:cNvSpPr/>
          <p:nvPr/>
        </p:nvSpPr>
        <p:spPr>
          <a:xfrm>
            <a:off x="6156340" y="7263694"/>
            <a:ext cx="1289066" cy="59034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k-SK"/>
          </a:p>
        </p:txBody>
      </p:sp>
      <p:sp>
        <p:nvSpPr>
          <p:cNvPr id="22" name="Obdĺžnik 21"/>
          <p:cNvSpPr/>
          <p:nvPr/>
        </p:nvSpPr>
        <p:spPr>
          <a:xfrm>
            <a:off x="13642554" y="7298501"/>
            <a:ext cx="1243231" cy="1638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k-SK"/>
          </a:p>
        </p:txBody>
      </p:sp>
      <p:sp>
        <p:nvSpPr>
          <p:cNvPr id="4" name="BlokTextu 3"/>
          <p:cNvSpPr txBox="1"/>
          <p:nvPr/>
        </p:nvSpPr>
        <p:spPr>
          <a:xfrm>
            <a:off x="14126768" y="7106502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W/m²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0798374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27</Words>
  <Application>Microsoft Office PowerPoint</Application>
  <PresentationFormat>Širokouhlá</PresentationFormat>
  <Paragraphs>11</Paragraphs>
  <Slides>1</Slides>
  <Notes>1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</vt:i4>
      </vt:variant>
    </vt:vector>
  </HeadingPairs>
  <TitlesOfParts>
    <vt:vector size="7" baseType="lpstr">
      <vt:lpstr>Aptos</vt:lpstr>
      <vt:lpstr>Aptos Display</vt:lpstr>
      <vt:lpstr>Arial</vt:lpstr>
      <vt:lpstr>Calibri</vt:lpstr>
      <vt:lpstr>Palatino Linotype</vt:lpstr>
      <vt:lpstr>Office Theme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Jozef Šupinský</dc:creator>
  <cp:lastModifiedBy>Daniela Ujlakiová</cp:lastModifiedBy>
  <cp:revision>3</cp:revision>
  <dcterms:created xsi:type="dcterms:W3CDTF">2024-12-20T18:58:58Z</dcterms:created>
  <dcterms:modified xsi:type="dcterms:W3CDTF">2024-12-21T09:28:44Z</dcterms:modified>
</cp:coreProperties>
</file>