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19624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872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811830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73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4984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9087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62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884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688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075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75233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56489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DA541-11A2-46F9-8BA9-257E161B4D2B}" type="datetimeFigureOut">
              <a:rPr lang="sk-SK" smtClean="0"/>
              <a:t>24. 2. 2025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B5FB6-D99C-40C2-8299-0B1665C6716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0579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Advanced Analysis of Satellite Imagery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smtClean="0"/>
              <a:t>Data Analysis &amp; AI - Session 2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4359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Analytical Techniques &amp; Spectral Indices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Exploring indices such as NDVI, SAVI, and EVI to interpret vegetation and land cover.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34192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NDVI Explained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The Normalized Difference Vegetation Index (NDVI) uses red and NIR bands to assess vegetation health.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92525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Other Spectral Indices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Overview of SAVI, EVI, and NDWI with examples of their applications.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0189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Transition to Hands-On Exercise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We'll now apply these concepts using a sample dataset for image classification.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9199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Exercise: Data Import &amp; Pre-Processing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Import the satellite imagery, then apply radiometric and geometric corrections.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62199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Exercise: Feature Extraction &amp; Classification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Extract key features and perform unsupervised or supervised classification on the imagery.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35003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Analysis &amp; Discussion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Review the classification results, discuss challenges, and consider potential improvements.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6116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Wrap-Up &amp; Q&amp;A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Summarize key takeaways and open the floor for questions and discussion.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04566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Thank You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For further information or follow-up questions, please contact us at [your email].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1294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Session Agenda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Recap &amp; Introduction</a:t>
            </a:r>
          </a:p>
          <a:p>
            <a:r>
              <a:rPr lang="en-US" smtClean="0"/>
              <a:t>• Remote Sensing &amp; Image Processing</a:t>
            </a:r>
          </a:p>
          <a:p>
            <a:r>
              <a:rPr lang="en-US" smtClean="0"/>
              <a:t>• Analytical Techniques &amp; Spectral Indices</a:t>
            </a:r>
          </a:p>
          <a:p>
            <a:r>
              <a:rPr lang="en-US" smtClean="0"/>
              <a:t>• Hands-On Exercise Overview</a:t>
            </a:r>
          </a:p>
          <a:p>
            <a:r>
              <a:rPr lang="en-US" smtClean="0"/>
              <a:t>• Wrap-Up &amp; Q&amp;A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566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Recap &amp; Introduction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Quick review of key points from the previous session and an introduction to advanced satellite image analysis.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1492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Remote Sensing &amp; Image Processing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Discussion of pre-processing techniques, image enhancement, and feature extraction methods.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308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Pre-Processing Techniques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Radiometric Correction</a:t>
            </a:r>
          </a:p>
          <a:p>
            <a:r>
              <a:rPr lang="en-US" smtClean="0"/>
              <a:t>• Geometric Correction</a:t>
            </a:r>
          </a:p>
          <a:p>
            <a:r>
              <a:rPr lang="en-US" smtClean="0"/>
              <a:t>• Atmospheric Correction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75710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Image Enhancement &amp; Feature Extraction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Methods to improve image quality and extract meaningful features from satellite data.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47051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Classification Methods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• Unsupervised Classification (e.g., k-means clustering)</a:t>
            </a:r>
          </a:p>
          <a:p>
            <a:r>
              <a:rPr lang="en-US" smtClean="0"/>
              <a:t>• Supervised Classification (e.g., decision trees, SVM)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27210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Unsupervised Classification Example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Using k-means clustering to segment satellite images into distinct spectral clusters.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117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Supervised Classification Example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Leveraging training data to accurately classify image pixels into predefined categories.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7546897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319</Words>
  <Application>Microsoft Office PowerPoint</Application>
  <PresentationFormat>Širokouhlá</PresentationFormat>
  <Paragraphs>43</Paragraphs>
  <Slides>18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Motív balíka Office</vt:lpstr>
      <vt:lpstr>Advanced Analysis of Satellite Imagery</vt:lpstr>
      <vt:lpstr>Session Agenda</vt:lpstr>
      <vt:lpstr>Recap &amp; Introduction</vt:lpstr>
      <vt:lpstr>Remote Sensing &amp; Image Processing</vt:lpstr>
      <vt:lpstr>Pre-Processing Techniques</vt:lpstr>
      <vt:lpstr>Image Enhancement &amp; Feature Extraction</vt:lpstr>
      <vt:lpstr>Classification Methods</vt:lpstr>
      <vt:lpstr>Unsupervised Classification Example</vt:lpstr>
      <vt:lpstr>Supervised Classification Example</vt:lpstr>
      <vt:lpstr>Analytical Techniques &amp; Spectral Indices</vt:lpstr>
      <vt:lpstr>NDVI Explained</vt:lpstr>
      <vt:lpstr>Other Spectral Indices</vt:lpstr>
      <vt:lpstr>Transition to Hands-On Exercise</vt:lpstr>
      <vt:lpstr>Exercise: Data Import &amp; Pre-Processing</vt:lpstr>
      <vt:lpstr>Exercise: Feature Extraction &amp; Classification</vt:lpstr>
      <vt:lpstr>Analysis &amp; Discussion</vt:lpstr>
      <vt:lpstr>Wrap-Up &amp; Q&amp;A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Analysis of Satellite Imagery</dc:title>
  <dc:creator>Michal Gallay</dc:creator>
  <cp:lastModifiedBy>Michal Gallay</cp:lastModifiedBy>
  <cp:revision>2</cp:revision>
  <dcterms:created xsi:type="dcterms:W3CDTF">2025-02-24T15:08:26Z</dcterms:created>
  <dcterms:modified xsi:type="dcterms:W3CDTF">2025-02-24T15:08:57Z</dcterms:modified>
</cp:coreProperties>
</file>