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216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11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294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69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958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689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309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287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335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113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368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370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8F525-84C7-4FCB-99E5-5402E38A42C8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4E78F-97AA-447B-8CFD-2CB09A030B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465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Introduction to Geographic Data and Satellite Imagery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smtClean="0"/>
              <a:t>Data Analysis &amp; AI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7605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Remote Sensing Basics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Remote sensing gathers data about objects from a distance, typically using satellite or aerial sensors.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3641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Satellite Imagery Overview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Satellite images cover large areas and offer diverse spectral, spatial, and temporal resolutions for analysis.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4869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Spectral Bands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Satellites capture data in various bands (e.g., visible, near-infrared) which help differentiate features on the Earth’s surface.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684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Spatial Resolution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Defines the area each pixel covers. Higher resolution means more detail but typically a smaller coverage area.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5309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Temporal Resolution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frequency at which the same area is revisited by a satellite. This is crucial for monitoring changes over time.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4164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Pre-Processing Techniques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Techniques include radiometric, geometric, and atmospheric corrections to enhance image accuracy.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9425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Radiometric Correction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Adjusts the pixel values to correct sensor and illumination differences.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1016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Geometric Correction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Aligns the image with the true geographic coordinate system.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7254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Atmospheric Correction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Removes distortions caused by the atmosphere, enhancing the accuracy of surface reflectance.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3815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Image Indices Overview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Indices like NDVI help quantify features such as vegetation health by combining different spectral bands.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250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Session Agenda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Introduction &amp; Objectives</a:t>
            </a:r>
          </a:p>
          <a:p>
            <a:r>
              <a:rPr lang="en-US" smtClean="0"/>
              <a:t>• Fundamentals of Geographic Data</a:t>
            </a:r>
          </a:p>
          <a:p>
            <a:r>
              <a:rPr lang="en-US" smtClean="0"/>
              <a:t>• Satellite Imagery Overview</a:t>
            </a:r>
          </a:p>
          <a:p>
            <a:r>
              <a:rPr lang="en-US" smtClean="0"/>
              <a:t>• Hands-On Exercise</a:t>
            </a:r>
          </a:p>
          <a:p>
            <a:r>
              <a:rPr lang="en-US" smtClean="0"/>
              <a:t>• Wrap-Up &amp; Q&amp;A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414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NDVI Explained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NDVI (Normalized Difference Vegetation Index) is computed from red and near-infrared bands to indicate vegetation density.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847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Other Spectral Indices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Examples: SAVI, EVI, NDWI – each tailored for different analysis needs.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4637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Case Study: Urban Planning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Satellite imagery helps monitor urban sprawl, infrastructure development, and land use changes.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3437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Case Study: Environmental Monitoring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Remote sensing is used to track deforestation, water quality, and ecosystem changes.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17526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Software Tools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Examples: QGIS, ArcGIS, Python libraries (rasterio, GeoPandas), and more.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8324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Hands-On Exercise Overview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Load sample satellite imagery</a:t>
            </a:r>
          </a:p>
          <a:p>
            <a:r>
              <a:rPr lang="en-US" smtClean="0"/>
              <a:t>• Explore metadata and projections</a:t>
            </a:r>
          </a:p>
          <a:p>
            <a:r>
              <a:rPr lang="en-US" smtClean="0"/>
              <a:t>• Visualize image layers and indices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5238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Exercise: Step 1 – Data Loading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Import the satellite image into your analysis tool (e.g., QGIS or Python).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75548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Exercise: Step 2 – Metadata Inspection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Review the metadata to understand spatial resolution, sensor type, and acquisition date.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61842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Exercise: Step 3 – Visualization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Apply different band combinations and color stretches. Experiment with displaying NDVI.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38876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Exercise: Step 4 – Analysis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Interpret the visualized data to draw conclusions about land cover and environmental conditions.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4421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Learning Objectives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Understand the types and sources of geographic data</a:t>
            </a:r>
          </a:p>
          <a:p>
            <a:r>
              <a:rPr lang="en-US" smtClean="0"/>
              <a:t>• Learn the basics of satellite imagery and remote sensing</a:t>
            </a:r>
          </a:p>
          <a:p>
            <a:r>
              <a:rPr lang="en-US" smtClean="0"/>
              <a:t>• Explore pre-processing techniques and indices</a:t>
            </a:r>
          </a:p>
          <a:p>
            <a:r>
              <a:rPr lang="en-US" smtClean="0"/>
              <a:t>• Gain practical insights through a hands-on exercise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15882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Interactive Discussion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Discuss your findings, challenges, and potential applications of the techniques.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58614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Summary of Key Points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Types of geographic data &amp; coordinate systems</a:t>
            </a:r>
          </a:p>
          <a:p>
            <a:r>
              <a:rPr lang="en-US" smtClean="0"/>
              <a:t>• Fundamentals of satellite imagery &amp; remote sensing</a:t>
            </a:r>
          </a:p>
          <a:p>
            <a:r>
              <a:rPr lang="en-US" smtClean="0"/>
              <a:t>• Pre-processing and analytical techniques</a:t>
            </a:r>
          </a:p>
          <a:p>
            <a:r>
              <a:rPr lang="en-US" smtClean="0"/>
              <a:t>• Hands-on exploration of imagery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854398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Questions &amp; Answers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Any questions? Open discussion and final remarks.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379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What is Geographic Data?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Information tied to specific locations on Earth. It can include features like roads, land use, and physical geography.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6863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Types of Geographic Data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Vector Data (points, lines, polygons)</a:t>
            </a:r>
          </a:p>
          <a:p>
            <a:r>
              <a:rPr lang="en-US" smtClean="0"/>
              <a:t>• Raster Data (grids, pixels)</a:t>
            </a:r>
          </a:p>
          <a:p>
            <a:r>
              <a:rPr lang="en-US" smtClean="0"/>
              <a:t>• Point Clouds (3D data)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092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Vector Data Details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Used for discrete features like roads, boundaries, and buildings. They offer high precision and clear boundaries.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488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Raster Data Details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Represents continuous data such as elevation, temperature, or satellite imagery. It consists of a grid of cells or pixels.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694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Coordinate Systems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Defines how locations on Earth are represented. Common examples include geographic (lat/long) and projected systems.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8776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Map Projections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Map projections translate the Earth’s 3D surface into a 2D map. Each projection has unique distortions and applications.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071983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658</Words>
  <Application>Microsoft Office PowerPoint</Application>
  <PresentationFormat>Širokouhlá</PresentationFormat>
  <Paragraphs>78</Paragraphs>
  <Slides>32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Motív balíka Office</vt:lpstr>
      <vt:lpstr>Introduction to Geographic Data and Satellite Imagery</vt:lpstr>
      <vt:lpstr>Session Agenda</vt:lpstr>
      <vt:lpstr>Learning Objectives</vt:lpstr>
      <vt:lpstr>What is Geographic Data?</vt:lpstr>
      <vt:lpstr>Types of Geographic Data</vt:lpstr>
      <vt:lpstr>Vector Data Details</vt:lpstr>
      <vt:lpstr>Raster Data Details</vt:lpstr>
      <vt:lpstr>Coordinate Systems</vt:lpstr>
      <vt:lpstr>Map Projections</vt:lpstr>
      <vt:lpstr>Remote Sensing Basics</vt:lpstr>
      <vt:lpstr>Satellite Imagery Overview</vt:lpstr>
      <vt:lpstr>Spectral Bands</vt:lpstr>
      <vt:lpstr>Spatial Resolution</vt:lpstr>
      <vt:lpstr>Temporal Resolution</vt:lpstr>
      <vt:lpstr>Pre-Processing Techniques</vt:lpstr>
      <vt:lpstr>Radiometric Correction</vt:lpstr>
      <vt:lpstr>Geometric Correction</vt:lpstr>
      <vt:lpstr>Atmospheric Correction</vt:lpstr>
      <vt:lpstr>Image Indices Overview</vt:lpstr>
      <vt:lpstr>NDVI Explained</vt:lpstr>
      <vt:lpstr>Other Spectral Indices</vt:lpstr>
      <vt:lpstr>Case Study: Urban Planning</vt:lpstr>
      <vt:lpstr>Case Study: Environmental Monitoring</vt:lpstr>
      <vt:lpstr>Software Tools</vt:lpstr>
      <vt:lpstr>Hands-On Exercise Overview</vt:lpstr>
      <vt:lpstr>Exercise: Step 1 – Data Loading</vt:lpstr>
      <vt:lpstr>Exercise: Step 2 – Metadata Inspection</vt:lpstr>
      <vt:lpstr>Exercise: Step 3 – Visualization</vt:lpstr>
      <vt:lpstr>Exercise: Step 4 – Analysis</vt:lpstr>
      <vt:lpstr>Interactive Discussion</vt:lpstr>
      <vt:lpstr>Summary of Key Points</vt:lpstr>
      <vt:lpstr>Questions &amp;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Geographic Data and Satellite Imagery</dc:title>
  <dc:creator>Michal Gallay</dc:creator>
  <cp:lastModifiedBy>Michal Gallay</cp:lastModifiedBy>
  <cp:revision>1</cp:revision>
  <dcterms:created xsi:type="dcterms:W3CDTF">2025-02-24T14:58:01Z</dcterms:created>
  <dcterms:modified xsi:type="dcterms:W3CDTF">2025-02-24T14:59:55Z</dcterms:modified>
</cp:coreProperties>
</file>