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34"/>
  </p:notesMasterIdLst>
  <p:sldIdLst>
    <p:sldId id="283" r:id="rId3"/>
    <p:sldId id="278" r:id="rId4"/>
    <p:sldId id="256" r:id="rId5"/>
    <p:sldId id="279" r:id="rId6"/>
    <p:sldId id="282" r:id="rId7"/>
    <p:sldId id="275" r:id="rId8"/>
    <p:sldId id="274" r:id="rId9"/>
    <p:sldId id="260" r:id="rId10"/>
    <p:sldId id="298" r:id="rId11"/>
    <p:sldId id="263" r:id="rId12"/>
    <p:sldId id="261" r:id="rId13"/>
    <p:sldId id="284" r:id="rId14"/>
    <p:sldId id="291" r:id="rId15"/>
    <p:sldId id="289" r:id="rId16"/>
    <p:sldId id="293" r:id="rId17"/>
    <p:sldId id="292" r:id="rId18"/>
    <p:sldId id="290" r:id="rId19"/>
    <p:sldId id="294" r:id="rId20"/>
    <p:sldId id="268" r:id="rId21"/>
    <p:sldId id="296" r:id="rId22"/>
    <p:sldId id="302" r:id="rId23"/>
    <p:sldId id="286" r:id="rId24"/>
    <p:sldId id="295" r:id="rId25"/>
    <p:sldId id="285" r:id="rId26"/>
    <p:sldId id="304" r:id="rId27"/>
    <p:sldId id="303" r:id="rId28"/>
    <p:sldId id="299" r:id="rId29"/>
    <p:sldId id="301" r:id="rId30"/>
    <p:sldId id="305" r:id="rId31"/>
    <p:sldId id="297" r:id="rId32"/>
    <p:sldId id="306" r:id="rId33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74B1"/>
    <a:srgbClr val="EB00A0"/>
    <a:srgbClr val="164082"/>
    <a:srgbClr val="07853C"/>
    <a:srgbClr val="085E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8BA236-6EF1-4665-B592-341BA0893C0C}" v="12" dt="2025-05-15T20:59:15.6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213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6/11/relationships/changesInfo" Target="changesInfos/changesInfo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c. Mgr. Michal Gallay PhD." userId="527d0f6d-e70e-4898-980d-1e3695d8075c" providerId="ADAL" clId="{9B8BA236-6EF1-4665-B592-341BA0893C0C}"/>
    <pc:docChg chg="undo redo custSel addSld delSld modSld sldOrd">
      <pc:chgData name="doc. Mgr. Michal Gallay PhD." userId="527d0f6d-e70e-4898-980d-1e3695d8075c" providerId="ADAL" clId="{9B8BA236-6EF1-4665-B592-341BA0893C0C}" dt="2025-05-15T23:01:48.740" v="2819" actId="20577"/>
      <pc:docMkLst>
        <pc:docMk/>
      </pc:docMkLst>
      <pc:sldChg chg="addSp modSp mod">
        <pc:chgData name="doc. Mgr. Michal Gallay PhD." userId="527d0f6d-e70e-4898-980d-1e3695d8075c" providerId="ADAL" clId="{9B8BA236-6EF1-4665-B592-341BA0893C0C}" dt="2025-05-15T20:40:12.792" v="105"/>
        <pc:sldMkLst>
          <pc:docMk/>
          <pc:sldMk cId="1394654325" sldId="260"/>
        </pc:sldMkLst>
        <pc:spChg chg="add mod">
          <ac:chgData name="doc. Mgr. Michal Gallay PhD." userId="527d0f6d-e70e-4898-980d-1e3695d8075c" providerId="ADAL" clId="{9B8BA236-6EF1-4665-B592-341BA0893C0C}" dt="2025-05-15T20:40:12.792" v="105"/>
          <ac:spMkLst>
            <pc:docMk/>
            <pc:sldMk cId="1394654325" sldId="260"/>
            <ac:spMk id="2" creationId="{A0CDC7FD-DC35-FFB5-1805-F523AC77BF49}"/>
          </ac:spMkLst>
        </pc:spChg>
        <pc:spChg chg="mod">
          <ac:chgData name="doc. Mgr. Michal Gallay PhD." userId="527d0f6d-e70e-4898-980d-1e3695d8075c" providerId="ADAL" clId="{9B8BA236-6EF1-4665-B592-341BA0893C0C}" dt="2025-05-15T20:31:40.088" v="17" actId="20577"/>
          <ac:spMkLst>
            <pc:docMk/>
            <pc:sldMk cId="1394654325" sldId="260"/>
            <ac:spMk id="9" creationId="{00000000-0000-0000-0000-000000000000}"/>
          </ac:spMkLst>
        </pc:spChg>
      </pc:sldChg>
      <pc:sldChg chg="modSp mod">
        <pc:chgData name="doc. Mgr. Michal Gallay PhD." userId="527d0f6d-e70e-4898-980d-1e3695d8075c" providerId="ADAL" clId="{9B8BA236-6EF1-4665-B592-341BA0893C0C}" dt="2025-05-15T20:40:32.733" v="114" actId="14100"/>
        <pc:sldMkLst>
          <pc:docMk/>
          <pc:sldMk cId="389219164" sldId="261"/>
        </pc:sldMkLst>
        <pc:spChg chg="mod">
          <ac:chgData name="doc. Mgr. Michal Gallay PhD." userId="527d0f6d-e70e-4898-980d-1e3695d8075c" providerId="ADAL" clId="{9B8BA236-6EF1-4665-B592-341BA0893C0C}" dt="2025-05-15T20:40:32.733" v="114" actId="14100"/>
          <ac:spMkLst>
            <pc:docMk/>
            <pc:sldMk cId="389219164" sldId="261"/>
            <ac:spMk id="3" creationId="{00000000-0000-0000-0000-000000000000}"/>
          </ac:spMkLst>
        </pc:spChg>
      </pc:sldChg>
      <pc:sldChg chg="addSp delSp modSp">
        <pc:chgData name="doc. Mgr. Michal Gallay PhD." userId="527d0f6d-e70e-4898-980d-1e3695d8075c" providerId="ADAL" clId="{9B8BA236-6EF1-4665-B592-341BA0893C0C}" dt="2025-05-15T20:39:05.545" v="98" actId="1076"/>
        <pc:sldMkLst>
          <pc:docMk/>
          <pc:sldMk cId="477598670" sldId="263"/>
        </pc:sldMkLst>
        <pc:picChg chg="add mod">
          <ac:chgData name="doc. Mgr. Michal Gallay PhD." userId="527d0f6d-e70e-4898-980d-1e3695d8075c" providerId="ADAL" clId="{9B8BA236-6EF1-4665-B592-341BA0893C0C}" dt="2025-05-15T20:39:05.545" v="98" actId="1076"/>
          <ac:picMkLst>
            <pc:docMk/>
            <pc:sldMk cId="477598670" sldId="263"/>
            <ac:picMk id="2" creationId="{94ED024C-065E-AF1A-6901-70AB38694BF5}"/>
          </ac:picMkLst>
        </pc:picChg>
        <pc:picChg chg="del">
          <ac:chgData name="doc. Mgr. Michal Gallay PhD." userId="527d0f6d-e70e-4898-980d-1e3695d8075c" providerId="ADAL" clId="{9B8BA236-6EF1-4665-B592-341BA0893C0C}" dt="2025-05-15T20:38:36.587" v="94" actId="478"/>
          <ac:picMkLst>
            <pc:docMk/>
            <pc:sldMk cId="477598670" sldId="263"/>
            <ac:picMk id="2050" creationId="{00000000-0000-0000-0000-000000000000}"/>
          </ac:picMkLst>
        </pc:picChg>
      </pc:sldChg>
      <pc:sldChg chg="addSp delSp modSp add mod ord">
        <pc:chgData name="doc. Mgr. Michal Gallay PhD." userId="527d0f6d-e70e-4898-980d-1e3695d8075c" providerId="ADAL" clId="{9B8BA236-6EF1-4665-B592-341BA0893C0C}" dt="2025-05-15T22:47:57.445" v="2638" actId="403"/>
        <pc:sldMkLst>
          <pc:docMk/>
          <pc:sldMk cId="2526144826" sldId="268"/>
        </pc:sldMkLst>
        <pc:spChg chg="mod">
          <ac:chgData name="doc. Mgr. Michal Gallay PhD." userId="527d0f6d-e70e-4898-980d-1e3695d8075c" providerId="ADAL" clId="{9B8BA236-6EF1-4665-B592-341BA0893C0C}" dt="2025-05-15T22:45:35.339" v="2596" actId="14100"/>
          <ac:spMkLst>
            <pc:docMk/>
            <pc:sldMk cId="2526144826" sldId="268"/>
            <ac:spMk id="2" creationId="{B9E0D842-FE03-231C-B1AA-8D42000A6E45}"/>
          </ac:spMkLst>
        </pc:spChg>
        <pc:spChg chg="mod">
          <ac:chgData name="doc. Mgr. Michal Gallay PhD." userId="527d0f6d-e70e-4898-980d-1e3695d8075c" providerId="ADAL" clId="{9B8BA236-6EF1-4665-B592-341BA0893C0C}" dt="2025-05-15T22:47:57.445" v="2638" actId="403"/>
          <ac:spMkLst>
            <pc:docMk/>
            <pc:sldMk cId="2526144826" sldId="268"/>
            <ac:spMk id="3" creationId="{9651FA1E-7179-964B-4716-3DF2631C22D7}"/>
          </ac:spMkLst>
        </pc:spChg>
        <pc:spChg chg="add del mod">
          <ac:chgData name="doc. Mgr. Michal Gallay PhD." userId="527d0f6d-e70e-4898-980d-1e3695d8075c" providerId="ADAL" clId="{9B8BA236-6EF1-4665-B592-341BA0893C0C}" dt="2025-05-15T22:47:49.156" v="2629" actId="478"/>
          <ac:spMkLst>
            <pc:docMk/>
            <pc:sldMk cId="2526144826" sldId="268"/>
            <ac:spMk id="5" creationId="{E8999846-8A85-DC8C-B932-188FFD730625}"/>
          </ac:spMkLst>
        </pc:spChg>
        <pc:spChg chg="add del mod">
          <ac:chgData name="doc. Mgr. Michal Gallay PhD." userId="527d0f6d-e70e-4898-980d-1e3695d8075c" providerId="ADAL" clId="{9B8BA236-6EF1-4665-B592-341BA0893C0C}" dt="2025-05-15T22:47:49.156" v="2629" actId="478"/>
          <ac:spMkLst>
            <pc:docMk/>
            <pc:sldMk cId="2526144826" sldId="268"/>
            <ac:spMk id="6" creationId="{B97B7AF0-7EC9-BE40-3B6F-86428F25DB7F}"/>
          </ac:spMkLst>
        </pc:spChg>
        <pc:picChg chg="add del mod">
          <ac:chgData name="doc. Mgr. Michal Gallay PhD." userId="527d0f6d-e70e-4898-980d-1e3695d8075c" providerId="ADAL" clId="{9B8BA236-6EF1-4665-B592-341BA0893C0C}" dt="2025-05-15T22:47:46.509" v="2628" actId="478"/>
          <ac:picMkLst>
            <pc:docMk/>
            <pc:sldMk cId="2526144826" sldId="268"/>
            <ac:picMk id="4" creationId="{D493D4F4-9C7F-A4D0-8167-DCCB12DEB785}"/>
          </ac:picMkLst>
        </pc:picChg>
      </pc:sldChg>
      <pc:sldChg chg="addSp delSp modSp del mod">
        <pc:chgData name="doc. Mgr. Michal Gallay PhD." userId="527d0f6d-e70e-4898-980d-1e3695d8075c" providerId="ADAL" clId="{9B8BA236-6EF1-4665-B592-341BA0893C0C}" dt="2025-05-15T22:53:50.228" v="2712" actId="47"/>
        <pc:sldMkLst>
          <pc:docMk/>
          <pc:sldMk cId="1133028940" sldId="277"/>
        </pc:sldMkLst>
        <pc:spChg chg="mod">
          <ac:chgData name="doc. Mgr. Michal Gallay PhD." userId="527d0f6d-e70e-4898-980d-1e3695d8075c" providerId="ADAL" clId="{9B8BA236-6EF1-4665-B592-341BA0893C0C}" dt="2025-05-15T22:49:03.770" v="2670" actId="20577"/>
          <ac:spMkLst>
            <pc:docMk/>
            <pc:sldMk cId="1133028940" sldId="277"/>
            <ac:spMk id="21" creationId="{00000000-0000-0000-0000-000000000000}"/>
          </ac:spMkLst>
        </pc:spChg>
        <pc:spChg chg="mod">
          <ac:chgData name="doc. Mgr. Michal Gallay PhD." userId="527d0f6d-e70e-4898-980d-1e3695d8075c" providerId="ADAL" clId="{9B8BA236-6EF1-4665-B592-341BA0893C0C}" dt="2025-05-15T22:50:07.743" v="2678" actId="20577"/>
          <ac:spMkLst>
            <pc:docMk/>
            <pc:sldMk cId="1133028940" sldId="277"/>
            <ac:spMk id="22" creationId="{00000000-0000-0000-0000-000000000000}"/>
          </ac:spMkLst>
        </pc:spChg>
        <pc:grpChg chg="del">
          <ac:chgData name="doc. Mgr. Michal Gallay PhD." userId="527d0f6d-e70e-4898-980d-1e3695d8075c" providerId="ADAL" clId="{9B8BA236-6EF1-4665-B592-341BA0893C0C}" dt="2025-05-15T22:50:18.035" v="2679" actId="478"/>
          <ac:grpSpMkLst>
            <pc:docMk/>
            <pc:sldMk cId="1133028940" sldId="277"/>
            <ac:grpSpMk id="5" creationId="{00000000-0000-0000-0000-000000000000}"/>
          </ac:grpSpMkLst>
        </pc:grpChg>
        <pc:picChg chg="add del mod">
          <ac:chgData name="doc. Mgr. Michal Gallay PhD." userId="527d0f6d-e70e-4898-980d-1e3695d8075c" providerId="ADAL" clId="{9B8BA236-6EF1-4665-B592-341BA0893C0C}" dt="2025-05-15T22:50:56.656" v="2684" actId="478"/>
          <ac:picMkLst>
            <pc:docMk/>
            <pc:sldMk cId="1133028940" sldId="277"/>
            <ac:picMk id="23" creationId="{EE1121B5-0852-E25C-9EBE-2B931DFE95BE}"/>
          </ac:picMkLst>
        </pc:picChg>
        <pc:picChg chg="add mod">
          <ac:chgData name="doc. Mgr. Michal Gallay PhD." userId="527d0f6d-e70e-4898-980d-1e3695d8075c" providerId="ADAL" clId="{9B8BA236-6EF1-4665-B592-341BA0893C0C}" dt="2025-05-15T22:50:51.383" v="2682" actId="14100"/>
          <ac:picMkLst>
            <pc:docMk/>
            <pc:sldMk cId="1133028940" sldId="277"/>
            <ac:picMk id="24" creationId="{7B90F6CF-A956-B8CF-9953-9EC235613F25}"/>
          </ac:picMkLst>
        </pc:picChg>
      </pc:sldChg>
      <pc:sldChg chg="addSp modSp mod ord setBg">
        <pc:chgData name="doc. Mgr. Michal Gallay PhD." userId="527d0f6d-e70e-4898-980d-1e3695d8075c" providerId="ADAL" clId="{9B8BA236-6EF1-4665-B592-341BA0893C0C}" dt="2025-05-15T22:58:14.285" v="2753"/>
        <pc:sldMkLst>
          <pc:docMk/>
          <pc:sldMk cId="73205901" sldId="278"/>
        </pc:sldMkLst>
        <pc:spChg chg="mod ord">
          <ac:chgData name="doc. Mgr. Michal Gallay PhD." userId="527d0f6d-e70e-4898-980d-1e3695d8075c" providerId="ADAL" clId="{9B8BA236-6EF1-4665-B592-341BA0893C0C}" dt="2025-05-15T20:30:27.901" v="7" actId="404"/>
          <ac:spMkLst>
            <pc:docMk/>
            <pc:sldMk cId="73205901" sldId="278"/>
            <ac:spMk id="10" creationId="{00000000-0000-0000-0000-000000000000}"/>
          </ac:spMkLst>
        </pc:spChg>
        <pc:spChg chg="add">
          <ac:chgData name="doc. Mgr. Michal Gallay PhD." userId="527d0f6d-e70e-4898-980d-1e3695d8075c" providerId="ADAL" clId="{9B8BA236-6EF1-4665-B592-341BA0893C0C}" dt="2025-05-15T20:30:10.706" v="0" actId="26606"/>
          <ac:spMkLst>
            <pc:docMk/>
            <pc:sldMk cId="73205901" sldId="278"/>
            <ac:spMk id="43" creationId="{533BF18B-C8A1-400D-BBBD-6103EC90FE1A}"/>
          </ac:spMkLst>
        </pc:spChg>
        <pc:spChg chg="add">
          <ac:chgData name="doc. Mgr. Michal Gallay PhD." userId="527d0f6d-e70e-4898-980d-1e3695d8075c" providerId="ADAL" clId="{9B8BA236-6EF1-4665-B592-341BA0893C0C}" dt="2025-05-15T20:30:10.706" v="0" actId="26606"/>
          <ac:spMkLst>
            <pc:docMk/>
            <pc:sldMk cId="73205901" sldId="278"/>
            <ac:spMk id="45" creationId="{99413ED5-9ED4-4772-BCE4-2BCAE6B12E35}"/>
          </ac:spMkLst>
        </pc:spChg>
        <pc:spChg chg="add">
          <ac:chgData name="doc. Mgr. Michal Gallay PhD." userId="527d0f6d-e70e-4898-980d-1e3695d8075c" providerId="ADAL" clId="{9B8BA236-6EF1-4665-B592-341BA0893C0C}" dt="2025-05-15T20:30:10.706" v="0" actId="26606"/>
          <ac:spMkLst>
            <pc:docMk/>
            <pc:sldMk cId="73205901" sldId="278"/>
            <ac:spMk id="47" creationId="{04357C93-F0CB-4A1C-8F77-4E9063789819}"/>
          </ac:spMkLst>
        </pc:spChg>
        <pc:spChg chg="add">
          <ac:chgData name="doc. Mgr. Michal Gallay PhD." userId="527d0f6d-e70e-4898-980d-1e3695d8075c" providerId="ADAL" clId="{9B8BA236-6EF1-4665-B592-341BA0893C0C}" dt="2025-05-15T20:30:10.706" v="0" actId="26606"/>
          <ac:spMkLst>
            <pc:docMk/>
            <pc:sldMk cId="73205901" sldId="278"/>
            <ac:spMk id="49" creationId="{90F533E9-6690-41A8-A372-4C6C622D028D}"/>
          </ac:spMkLst>
        </pc:spChg>
        <pc:picChg chg="mod ord">
          <ac:chgData name="doc. Mgr. Michal Gallay PhD." userId="527d0f6d-e70e-4898-980d-1e3695d8075c" providerId="ADAL" clId="{9B8BA236-6EF1-4665-B592-341BA0893C0C}" dt="2025-05-15T20:30:10.706" v="0" actId="26606"/>
          <ac:picMkLst>
            <pc:docMk/>
            <pc:sldMk cId="73205901" sldId="278"/>
            <ac:picMk id="33" creationId="{00000000-0000-0000-0000-000000000000}"/>
          </ac:picMkLst>
        </pc:picChg>
        <pc:picChg chg="mod">
          <ac:chgData name="doc. Mgr. Michal Gallay PhD." userId="527d0f6d-e70e-4898-980d-1e3695d8075c" providerId="ADAL" clId="{9B8BA236-6EF1-4665-B592-341BA0893C0C}" dt="2025-05-15T20:30:10.706" v="0" actId="26606"/>
          <ac:picMkLst>
            <pc:docMk/>
            <pc:sldMk cId="73205901" sldId="278"/>
            <ac:picMk id="34" creationId="{00000000-0000-0000-0000-000000000000}"/>
          </ac:picMkLst>
        </pc:picChg>
        <pc:picChg chg="mod ord">
          <ac:chgData name="doc. Mgr. Michal Gallay PhD." userId="527d0f6d-e70e-4898-980d-1e3695d8075c" providerId="ADAL" clId="{9B8BA236-6EF1-4665-B592-341BA0893C0C}" dt="2025-05-15T20:30:10.706" v="0" actId="26606"/>
          <ac:picMkLst>
            <pc:docMk/>
            <pc:sldMk cId="73205901" sldId="278"/>
            <ac:picMk id="38" creationId="{00000000-0000-0000-0000-000000000000}"/>
          </ac:picMkLst>
        </pc:picChg>
      </pc:sldChg>
      <pc:sldChg chg="modSp mod">
        <pc:chgData name="doc. Mgr. Michal Gallay PhD." userId="527d0f6d-e70e-4898-980d-1e3695d8075c" providerId="ADAL" clId="{9B8BA236-6EF1-4665-B592-341BA0893C0C}" dt="2025-05-15T23:01:48.740" v="2819" actId="20577"/>
        <pc:sldMkLst>
          <pc:docMk/>
          <pc:sldMk cId="1630199049" sldId="283"/>
        </pc:sldMkLst>
        <pc:spChg chg="mod">
          <ac:chgData name="doc. Mgr. Michal Gallay PhD." userId="527d0f6d-e70e-4898-980d-1e3695d8075c" providerId="ADAL" clId="{9B8BA236-6EF1-4665-B592-341BA0893C0C}" dt="2025-05-15T23:01:48.740" v="2819" actId="20577"/>
          <ac:spMkLst>
            <pc:docMk/>
            <pc:sldMk cId="1630199049" sldId="283"/>
            <ac:spMk id="28" creationId="{00000000-0000-0000-0000-000000000000}"/>
          </ac:spMkLst>
        </pc:spChg>
      </pc:sldChg>
      <pc:sldChg chg="delSp mod">
        <pc:chgData name="doc. Mgr. Michal Gallay PhD." userId="527d0f6d-e70e-4898-980d-1e3695d8075c" providerId="ADAL" clId="{9B8BA236-6EF1-4665-B592-341BA0893C0C}" dt="2025-05-15T20:41:02.346" v="115" actId="478"/>
        <pc:sldMkLst>
          <pc:docMk/>
          <pc:sldMk cId="4080558521" sldId="284"/>
        </pc:sldMkLst>
        <pc:cxnChg chg="del">
          <ac:chgData name="doc. Mgr. Michal Gallay PhD." userId="527d0f6d-e70e-4898-980d-1e3695d8075c" providerId="ADAL" clId="{9B8BA236-6EF1-4665-B592-341BA0893C0C}" dt="2025-05-15T20:41:02.346" v="115" actId="478"/>
          <ac:cxnSpMkLst>
            <pc:docMk/>
            <pc:sldMk cId="4080558521" sldId="284"/>
            <ac:cxnSpMk id="10" creationId="{00000000-0000-0000-0000-000000000000}"/>
          </ac:cxnSpMkLst>
        </pc:cxnChg>
      </pc:sldChg>
      <pc:sldChg chg="addSp delSp modSp mod">
        <pc:chgData name="doc. Mgr. Michal Gallay PhD." userId="527d0f6d-e70e-4898-980d-1e3695d8075c" providerId="ADAL" clId="{9B8BA236-6EF1-4665-B592-341BA0893C0C}" dt="2025-05-15T22:43:19.392" v="2569" actId="478"/>
        <pc:sldMkLst>
          <pc:docMk/>
          <pc:sldMk cId="3737237185" sldId="285"/>
        </pc:sldMkLst>
        <pc:spChg chg="add del mod">
          <ac:chgData name="doc. Mgr. Michal Gallay PhD." userId="527d0f6d-e70e-4898-980d-1e3695d8075c" providerId="ADAL" clId="{9B8BA236-6EF1-4665-B592-341BA0893C0C}" dt="2025-05-15T22:43:19.392" v="2569" actId="478"/>
          <ac:spMkLst>
            <pc:docMk/>
            <pc:sldMk cId="3737237185" sldId="285"/>
            <ac:spMk id="10" creationId="{163CAADC-F6A1-CF32-6BCA-E3DD461C1611}"/>
          </ac:spMkLst>
        </pc:spChg>
        <pc:spChg chg="add del mod">
          <ac:chgData name="doc. Mgr. Michal Gallay PhD." userId="527d0f6d-e70e-4898-980d-1e3695d8075c" providerId="ADAL" clId="{9B8BA236-6EF1-4665-B592-341BA0893C0C}" dt="2025-05-15T22:43:19.392" v="2569" actId="478"/>
          <ac:spMkLst>
            <pc:docMk/>
            <pc:sldMk cId="3737237185" sldId="285"/>
            <ac:spMk id="11" creationId="{8CF18188-3C7B-24F9-B8F8-7305440611E9}"/>
          </ac:spMkLst>
        </pc:spChg>
        <pc:spChg chg="add del mod">
          <ac:chgData name="doc. Mgr. Michal Gallay PhD." userId="527d0f6d-e70e-4898-980d-1e3695d8075c" providerId="ADAL" clId="{9B8BA236-6EF1-4665-B592-341BA0893C0C}" dt="2025-05-15T22:43:19.392" v="2569" actId="478"/>
          <ac:spMkLst>
            <pc:docMk/>
            <pc:sldMk cId="3737237185" sldId="285"/>
            <ac:spMk id="12" creationId="{D2F37C34-4B6A-1196-04E1-29297948ED88}"/>
          </ac:spMkLst>
        </pc:spChg>
        <pc:spChg chg="mod">
          <ac:chgData name="doc. Mgr. Michal Gallay PhD." userId="527d0f6d-e70e-4898-980d-1e3695d8075c" providerId="ADAL" clId="{9B8BA236-6EF1-4665-B592-341BA0893C0C}" dt="2025-05-15T22:02:57.131" v="1912" actId="1076"/>
          <ac:spMkLst>
            <pc:docMk/>
            <pc:sldMk cId="3737237185" sldId="285"/>
            <ac:spMk id="14" creationId="{00000000-0000-0000-0000-000000000000}"/>
          </ac:spMkLst>
        </pc:spChg>
        <pc:spChg chg="mod">
          <ac:chgData name="doc. Mgr. Michal Gallay PhD." userId="527d0f6d-e70e-4898-980d-1e3695d8075c" providerId="ADAL" clId="{9B8BA236-6EF1-4665-B592-341BA0893C0C}" dt="2025-05-15T22:02:57.131" v="1912" actId="1076"/>
          <ac:spMkLst>
            <pc:docMk/>
            <pc:sldMk cId="3737237185" sldId="285"/>
            <ac:spMk id="15" creationId="{00000000-0000-0000-0000-000000000000}"/>
          </ac:spMkLst>
        </pc:spChg>
        <pc:spChg chg="mod">
          <ac:chgData name="doc. Mgr. Michal Gallay PhD." userId="527d0f6d-e70e-4898-980d-1e3695d8075c" providerId="ADAL" clId="{9B8BA236-6EF1-4665-B592-341BA0893C0C}" dt="2025-05-15T22:02:57.131" v="1912" actId="1076"/>
          <ac:spMkLst>
            <pc:docMk/>
            <pc:sldMk cId="3737237185" sldId="285"/>
            <ac:spMk id="17" creationId="{00000000-0000-0000-0000-000000000000}"/>
          </ac:spMkLst>
        </pc:spChg>
        <pc:spChg chg="mod">
          <ac:chgData name="doc. Mgr. Michal Gallay PhD." userId="527d0f6d-e70e-4898-980d-1e3695d8075c" providerId="ADAL" clId="{9B8BA236-6EF1-4665-B592-341BA0893C0C}" dt="2025-05-15T22:02:45.937" v="1911" actId="1076"/>
          <ac:spMkLst>
            <pc:docMk/>
            <pc:sldMk cId="3737237185" sldId="285"/>
            <ac:spMk id="18" creationId="{00000000-0000-0000-0000-000000000000}"/>
          </ac:spMkLst>
        </pc:spChg>
        <pc:spChg chg="add del mod">
          <ac:chgData name="doc. Mgr. Michal Gallay PhD." userId="527d0f6d-e70e-4898-980d-1e3695d8075c" providerId="ADAL" clId="{9B8BA236-6EF1-4665-B592-341BA0893C0C}" dt="2025-05-15T22:43:19.392" v="2569" actId="478"/>
          <ac:spMkLst>
            <pc:docMk/>
            <pc:sldMk cId="3737237185" sldId="285"/>
            <ac:spMk id="20" creationId="{B73899F7-7F15-9573-13F1-07B1D71A17F5}"/>
          </ac:spMkLst>
        </pc:spChg>
        <pc:spChg chg="add del mod">
          <ac:chgData name="doc. Mgr. Michal Gallay PhD." userId="527d0f6d-e70e-4898-980d-1e3695d8075c" providerId="ADAL" clId="{9B8BA236-6EF1-4665-B592-341BA0893C0C}" dt="2025-05-15T22:43:19.392" v="2569" actId="478"/>
          <ac:spMkLst>
            <pc:docMk/>
            <pc:sldMk cId="3737237185" sldId="285"/>
            <ac:spMk id="23" creationId="{CCE8365D-31ED-619D-8671-F40A9FC29549}"/>
          </ac:spMkLst>
        </pc:spChg>
        <pc:spChg chg="add del mod">
          <ac:chgData name="doc. Mgr. Michal Gallay PhD." userId="527d0f6d-e70e-4898-980d-1e3695d8075c" providerId="ADAL" clId="{9B8BA236-6EF1-4665-B592-341BA0893C0C}" dt="2025-05-15T22:43:19.392" v="2569" actId="478"/>
          <ac:spMkLst>
            <pc:docMk/>
            <pc:sldMk cId="3737237185" sldId="285"/>
            <ac:spMk id="26" creationId="{9C668D80-E252-EE7F-797A-74C3AC78F9AA}"/>
          </ac:spMkLst>
        </pc:spChg>
        <pc:spChg chg="add del mod">
          <ac:chgData name="doc. Mgr. Michal Gallay PhD." userId="527d0f6d-e70e-4898-980d-1e3695d8075c" providerId="ADAL" clId="{9B8BA236-6EF1-4665-B592-341BA0893C0C}" dt="2025-05-15T22:43:19.392" v="2569" actId="478"/>
          <ac:spMkLst>
            <pc:docMk/>
            <pc:sldMk cId="3737237185" sldId="285"/>
            <ac:spMk id="28" creationId="{D5605EF7-AD25-10C4-5E07-344E172862BA}"/>
          </ac:spMkLst>
        </pc:spChg>
        <pc:spChg chg="add del mod">
          <ac:chgData name="doc. Mgr. Michal Gallay PhD." userId="527d0f6d-e70e-4898-980d-1e3695d8075c" providerId="ADAL" clId="{9B8BA236-6EF1-4665-B592-341BA0893C0C}" dt="2025-05-15T22:43:19.392" v="2569" actId="478"/>
          <ac:spMkLst>
            <pc:docMk/>
            <pc:sldMk cId="3737237185" sldId="285"/>
            <ac:spMk id="29" creationId="{ED7B8E58-08C1-58EE-6CF2-36F57A84CB2E}"/>
          </ac:spMkLst>
        </pc:spChg>
        <pc:spChg chg="add del mod">
          <ac:chgData name="doc. Mgr. Michal Gallay PhD." userId="527d0f6d-e70e-4898-980d-1e3695d8075c" providerId="ADAL" clId="{9B8BA236-6EF1-4665-B592-341BA0893C0C}" dt="2025-05-15T22:43:19.392" v="2569" actId="478"/>
          <ac:spMkLst>
            <pc:docMk/>
            <pc:sldMk cId="3737237185" sldId="285"/>
            <ac:spMk id="30" creationId="{C87CD8D5-A2F3-43E1-3284-79F1B62A4EEA}"/>
          </ac:spMkLst>
        </pc:spChg>
        <pc:spChg chg="add del mod">
          <ac:chgData name="doc. Mgr. Michal Gallay PhD." userId="527d0f6d-e70e-4898-980d-1e3695d8075c" providerId="ADAL" clId="{9B8BA236-6EF1-4665-B592-341BA0893C0C}" dt="2025-05-15T22:43:19.392" v="2569" actId="478"/>
          <ac:spMkLst>
            <pc:docMk/>
            <pc:sldMk cId="3737237185" sldId="285"/>
            <ac:spMk id="32" creationId="{1EF71439-7BCA-A0D7-914E-E2E391814A38}"/>
          </ac:spMkLst>
        </pc:spChg>
        <pc:picChg chg="mod">
          <ac:chgData name="doc. Mgr. Michal Gallay PhD." userId="527d0f6d-e70e-4898-980d-1e3695d8075c" providerId="ADAL" clId="{9B8BA236-6EF1-4665-B592-341BA0893C0C}" dt="2025-05-15T22:02:57.131" v="1912" actId="1076"/>
          <ac:picMkLst>
            <pc:docMk/>
            <pc:sldMk cId="3737237185" sldId="285"/>
            <ac:picMk id="7" creationId="{00000000-0000-0000-0000-000000000000}"/>
          </ac:picMkLst>
        </pc:picChg>
        <pc:picChg chg="mod">
          <ac:chgData name="doc. Mgr. Michal Gallay PhD." userId="527d0f6d-e70e-4898-980d-1e3695d8075c" providerId="ADAL" clId="{9B8BA236-6EF1-4665-B592-341BA0893C0C}" dt="2025-05-15T22:02:57.131" v="1912" actId="1076"/>
          <ac:picMkLst>
            <pc:docMk/>
            <pc:sldMk cId="3737237185" sldId="285"/>
            <ac:picMk id="13" creationId="{00000000-0000-0000-0000-000000000000}"/>
          </ac:picMkLst>
        </pc:picChg>
        <pc:picChg chg="mod">
          <ac:chgData name="doc. Mgr. Michal Gallay PhD." userId="527d0f6d-e70e-4898-980d-1e3695d8075c" providerId="ADAL" clId="{9B8BA236-6EF1-4665-B592-341BA0893C0C}" dt="2025-05-15T22:02:57.131" v="1912" actId="1076"/>
          <ac:picMkLst>
            <pc:docMk/>
            <pc:sldMk cId="3737237185" sldId="285"/>
            <ac:picMk id="16" creationId="{00000000-0000-0000-0000-000000000000}"/>
          </ac:picMkLst>
        </pc:picChg>
        <pc:cxnChg chg="mod">
          <ac:chgData name="doc. Mgr. Michal Gallay PhD." userId="527d0f6d-e70e-4898-980d-1e3695d8075c" providerId="ADAL" clId="{9B8BA236-6EF1-4665-B592-341BA0893C0C}" dt="2025-05-15T22:03:23.675" v="1915" actId="14100"/>
          <ac:cxnSpMkLst>
            <pc:docMk/>
            <pc:sldMk cId="3737237185" sldId="285"/>
            <ac:cxnSpMk id="9" creationId="{00000000-0000-0000-0000-000000000000}"/>
          </ac:cxnSpMkLst>
        </pc:cxnChg>
        <pc:cxnChg chg="mod">
          <ac:chgData name="doc. Mgr. Michal Gallay PhD." userId="527d0f6d-e70e-4898-980d-1e3695d8075c" providerId="ADAL" clId="{9B8BA236-6EF1-4665-B592-341BA0893C0C}" dt="2025-05-15T22:03:17.910" v="1914" actId="14100"/>
          <ac:cxnSpMkLst>
            <pc:docMk/>
            <pc:sldMk cId="3737237185" sldId="285"/>
            <ac:cxnSpMk id="19" creationId="{00000000-0000-0000-0000-000000000000}"/>
          </ac:cxnSpMkLst>
        </pc:cxnChg>
        <pc:cxnChg chg="mod">
          <ac:chgData name="doc. Mgr. Michal Gallay PhD." userId="527d0f6d-e70e-4898-980d-1e3695d8075c" providerId="ADAL" clId="{9B8BA236-6EF1-4665-B592-341BA0893C0C}" dt="2025-05-15T22:03:14.115" v="1913" actId="14100"/>
          <ac:cxnSpMkLst>
            <pc:docMk/>
            <pc:sldMk cId="3737237185" sldId="285"/>
            <ac:cxnSpMk id="22" creationId="{00000000-0000-0000-0000-000000000000}"/>
          </ac:cxnSpMkLst>
        </pc:cxnChg>
      </pc:sldChg>
      <pc:sldChg chg="modSp mod">
        <pc:chgData name="doc. Mgr. Michal Gallay PhD." userId="527d0f6d-e70e-4898-980d-1e3695d8075c" providerId="ADAL" clId="{9B8BA236-6EF1-4665-B592-341BA0893C0C}" dt="2025-05-15T20:42:38.266" v="117" actId="20577"/>
        <pc:sldMkLst>
          <pc:docMk/>
          <pc:sldMk cId="4049818898" sldId="289"/>
        </pc:sldMkLst>
        <pc:spChg chg="mod">
          <ac:chgData name="doc. Mgr. Michal Gallay PhD." userId="527d0f6d-e70e-4898-980d-1e3695d8075c" providerId="ADAL" clId="{9B8BA236-6EF1-4665-B592-341BA0893C0C}" dt="2025-05-15T20:42:38.266" v="117" actId="20577"/>
          <ac:spMkLst>
            <pc:docMk/>
            <pc:sldMk cId="4049818898" sldId="289"/>
            <ac:spMk id="15" creationId="{00000000-0000-0000-0000-000000000000}"/>
          </ac:spMkLst>
        </pc:spChg>
        <pc:spChg chg="mod">
          <ac:chgData name="doc. Mgr. Michal Gallay PhD." userId="527d0f6d-e70e-4898-980d-1e3695d8075c" providerId="ADAL" clId="{9B8BA236-6EF1-4665-B592-341BA0893C0C}" dt="2025-05-15T20:41:47.809" v="116" actId="207"/>
          <ac:spMkLst>
            <pc:docMk/>
            <pc:sldMk cId="4049818898" sldId="289"/>
            <ac:spMk id="31" creationId="{00000000-0000-0000-0000-000000000000}"/>
          </ac:spMkLst>
        </pc:spChg>
      </pc:sldChg>
      <pc:sldChg chg="addSp modSp mod">
        <pc:chgData name="doc. Mgr. Michal Gallay PhD." userId="527d0f6d-e70e-4898-980d-1e3695d8075c" providerId="ADAL" clId="{9B8BA236-6EF1-4665-B592-341BA0893C0C}" dt="2025-05-15T21:52:00.213" v="1605" actId="1076"/>
        <pc:sldMkLst>
          <pc:docMk/>
          <pc:sldMk cId="3129675455" sldId="292"/>
        </pc:sldMkLst>
        <pc:spChg chg="add mod">
          <ac:chgData name="doc. Mgr. Michal Gallay PhD." userId="527d0f6d-e70e-4898-980d-1e3695d8075c" providerId="ADAL" clId="{9B8BA236-6EF1-4665-B592-341BA0893C0C}" dt="2025-05-15T21:52:00.213" v="1605" actId="1076"/>
          <ac:spMkLst>
            <pc:docMk/>
            <pc:sldMk cId="3129675455" sldId="292"/>
            <ac:spMk id="2" creationId="{409ACF91-931E-4935-9327-2376310B8A46}"/>
          </ac:spMkLst>
        </pc:spChg>
        <pc:spChg chg="mod">
          <ac:chgData name="doc. Mgr. Michal Gallay PhD." userId="527d0f6d-e70e-4898-980d-1e3695d8075c" providerId="ADAL" clId="{9B8BA236-6EF1-4665-B592-341BA0893C0C}" dt="2025-05-15T21:51:19.839" v="1596" actId="403"/>
          <ac:spMkLst>
            <pc:docMk/>
            <pc:sldMk cId="3129675455" sldId="292"/>
            <ac:spMk id="5" creationId="{00000000-0000-0000-0000-000000000000}"/>
          </ac:spMkLst>
        </pc:spChg>
        <pc:spChg chg="mod">
          <ac:chgData name="doc. Mgr. Michal Gallay PhD." userId="527d0f6d-e70e-4898-980d-1e3695d8075c" providerId="ADAL" clId="{9B8BA236-6EF1-4665-B592-341BA0893C0C}" dt="2025-05-15T21:50:02.627" v="1550" actId="1076"/>
          <ac:spMkLst>
            <pc:docMk/>
            <pc:sldMk cId="3129675455" sldId="292"/>
            <ac:spMk id="11" creationId="{00000000-0000-0000-0000-000000000000}"/>
          </ac:spMkLst>
        </pc:spChg>
        <pc:spChg chg="mod">
          <ac:chgData name="doc. Mgr. Michal Gallay PhD." userId="527d0f6d-e70e-4898-980d-1e3695d8075c" providerId="ADAL" clId="{9B8BA236-6EF1-4665-B592-341BA0893C0C}" dt="2025-05-15T21:51:53.272" v="1604" actId="1076"/>
          <ac:spMkLst>
            <pc:docMk/>
            <pc:sldMk cId="3129675455" sldId="292"/>
            <ac:spMk id="15" creationId="{00000000-0000-0000-0000-000000000000}"/>
          </ac:spMkLst>
        </pc:spChg>
        <pc:picChg chg="mod">
          <ac:chgData name="doc. Mgr. Michal Gallay PhD." userId="527d0f6d-e70e-4898-980d-1e3695d8075c" providerId="ADAL" clId="{9B8BA236-6EF1-4665-B592-341BA0893C0C}" dt="2025-05-15T21:51:08.827" v="1593" actId="14100"/>
          <ac:picMkLst>
            <pc:docMk/>
            <pc:sldMk cId="3129675455" sldId="292"/>
            <ac:picMk id="4" creationId="{00000000-0000-0000-0000-000000000000}"/>
          </ac:picMkLst>
        </pc:picChg>
        <pc:picChg chg="mod">
          <ac:chgData name="doc. Mgr. Michal Gallay PhD." userId="527d0f6d-e70e-4898-980d-1e3695d8075c" providerId="ADAL" clId="{9B8BA236-6EF1-4665-B592-341BA0893C0C}" dt="2025-05-15T21:51:40.029" v="1601" actId="1076"/>
          <ac:picMkLst>
            <pc:docMk/>
            <pc:sldMk cId="3129675455" sldId="292"/>
            <ac:picMk id="6" creationId="{00000000-0000-0000-0000-000000000000}"/>
          </ac:picMkLst>
        </pc:picChg>
        <pc:picChg chg="mod">
          <ac:chgData name="doc. Mgr. Michal Gallay PhD." userId="527d0f6d-e70e-4898-980d-1e3695d8075c" providerId="ADAL" clId="{9B8BA236-6EF1-4665-B592-341BA0893C0C}" dt="2025-05-15T21:51:48.378" v="1603" actId="1076"/>
          <ac:picMkLst>
            <pc:docMk/>
            <pc:sldMk cId="3129675455" sldId="292"/>
            <ac:picMk id="7" creationId="{00000000-0000-0000-0000-000000000000}"/>
          </ac:picMkLst>
        </pc:picChg>
        <pc:cxnChg chg="mod">
          <ac:chgData name="doc. Mgr. Michal Gallay PhD." userId="527d0f6d-e70e-4898-980d-1e3695d8075c" providerId="ADAL" clId="{9B8BA236-6EF1-4665-B592-341BA0893C0C}" dt="2025-05-15T21:51:48.378" v="1603" actId="1076"/>
          <ac:cxnSpMkLst>
            <pc:docMk/>
            <pc:sldMk cId="3129675455" sldId="292"/>
            <ac:cxnSpMk id="9" creationId="{00000000-0000-0000-0000-000000000000}"/>
          </ac:cxnSpMkLst>
        </pc:cxnChg>
        <pc:cxnChg chg="mod">
          <ac:chgData name="doc. Mgr. Michal Gallay PhD." userId="527d0f6d-e70e-4898-980d-1e3695d8075c" providerId="ADAL" clId="{9B8BA236-6EF1-4665-B592-341BA0893C0C}" dt="2025-05-15T21:51:40.029" v="1601" actId="1076"/>
          <ac:cxnSpMkLst>
            <pc:docMk/>
            <pc:sldMk cId="3129675455" sldId="292"/>
            <ac:cxnSpMk id="10" creationId="{00000000-0000-0000-0000-000000000000}"/>
          </ac:cxnSpMkLst>
        </pc:cxnChg>
      </pc:sldChg>
      <pc:sldChg chg="addSp delSp modSp mod">
        <pc:chgData name="doc. Mgr. Michal Gallay PhD." userId="527d0f6d-e70e-4898-980d-1e3695d8075c" providerId="ADAL" clId="{9B8BA236-6EF1-4665-B592-341BA0893C0C}" dt="2025-05-15T21:49:38.486" v="1547" actId="21"/>
        <pc:sldMkLst>
          <pc:docMk/>
          <pc:sldMk cId="972946128" sldId="294"/>
        </pc:sldMkLst>
        <pc:spChg chg="add del mod">
          <ac:chgData name="doc. Mgr. Michal Gallay PhD." userId="527d0f6d-e70e-4898-980d-1e3695d8075c" providerId="ADAL" clId="{9B8BA236-6EF1-4665-B592-341BA0893C0C}" dt="2025-05-15T21:49:38.486" v="1547" actId="21"/>
          <ac:spMkLst>
            <pc:docMk/>
            <pc:sldMk cId="972946128" sldId="294"/>
            <ac:spMk id="7" creationId="{409ACF91-931E-4935-9327-2376310B8A46}"/>
          </ac:spMkLst>
        </pc:spChg>
        <pc:spChg chg="mod">
          <ac:chgData name="doc. Mgr. Michal Gallay PhD." userId="527d0f6d-e70e-4898-980d-1e3695d8075c" providerId="ADAL" clId="{9B8BA236-6EF1-4665-B592-341BA0893C0C}" dt="2025-05-15T20:44:01.514" v="124" actId="208"/>
          <ac:spMkLst>
            <pc:docMk/>
            <pc:sldMk cId="972946128" sldId="294"/>
            <ac:spMk id="18" creationId="{00000000-0000-0000-0000-000000000000}"/>
          </ac:spMkLst>
        </pc:spChg>
        <pc:spChg chg="mod">
          <ac:chgData name="doc. Mgr. Michal Gallay PhD." userId="527d0f6d-e70e-4898-980d-1e3695d8075c" providerId="ADAL" clId="{9B8BA236-6EF1-4665-B592-341BA0893C0C}" dt="2025-05-15T20:43:50.082" v="123" actId="1582"/>
          <ac:spMkLst>
            <pc:docMk/>
            <pc:sldMk cId="972946128" sldId="294"/>
            <ac:spMk id="19" creationId="{00000000-0000-0000-0000-000000000000}"/>
          </ac:spMkLst>
        </pc:spChg>
        <pc:cxnChg chg="add mod">
          <ac:chgData name="doc. Mgr. Michal Gallay PhD." userId="527d0f6d-e70e-4898-980d-1e3695d8075c" providerId="ADAL" clId="{9B8BA236-6EF1-4665-B592-341BA0893C0C}" dt="2025-05-15T20:44:42.589" v="127" actId="1582"/>
          <ac:cxnSpMkLst>
            <pc:docMk/>
            <pc:sldMk cId="972946128" sldId="294"/>
            <ac:cxnSpMk id="4" creationId="{5350E52E-FC02-5849-05F3-17BE76E93C0D}"/>
          </ac:cxnSpMkLst>
        </pc:cxnChg>
        <pc:cxnChg chg="add mod">
          <ac:chgData name="doc. Mgr. Michal Gallay PhD." userId="527d0f6d-e70e-4898-980d-1e3695d8075c" providerId="ADAL" clId="{9B8BA236-6EF1-4665-B592-341BA0893C0C}" dt="2025-05-15T20:44:53.731" v="130" actId="208"/>
          <ac:cxnSpMkLst>
            <pc:docMk/>
            <pc:sldMk cId="972946128" sldId="294"/>
            <ac:cxnSpMk id="5" creationId="{318D2122-3B2E-56CA-D432-FC6716ABE895}"/>
          </ac:cxnSpMkLst>
        </pc:cxnChg>
      </pc:sldChg>
      <pc:sldChg chg="addSp delSp modSp mod">
        <pc:chgData name="doc. Mgr. Michal Gallay PhD." userId="527d0f6d-e70e-4898-980d-1e3695d8075c" providerId="ADAL" clId="{9B8BA236-6EF1-4665-B592-341BA0893C0C}" dt="2025-05-15T21:31:21.211" v="971" actId="478"/>
        <pc:sldMkLst>
          <pc:docMk/>
          <pc:sldMk cId="3912086933" sldId="295"/>
        </pc:sldMkLst>
        <pc:spChg chg="add mod">
          <ac:chgData name="doc. Mgr. Michal Gallay PhD." userId="527d0f6d-e70e-4898-980d-1e3695d8075c" providerId="ADAL" clId="{9B8BA236-6EF1-4665-B592-341BA0893C0C}" dt="2025-05-15T21:19:32.593" v="792" actId="14100"/>
          <ac:spMkLst>
            <pc:docMk/>
            <pc:sldMk cId="3912086933" sldId="295"/>
            <ac:spMk id="2" creationId="{F551B60A-DA85-A0B1-0F0A-5669A710D8B9}"/>
          </ac:spMkLst>
        </pc:spChg>
        <pc:spChg chg="add mod">
          <ac:chgData name="doc. Mgr. Michal Gallay PhD." userId="527d0f6d-e70e-4898-980d-1e3695d8075c" providerId="ADAL" clId="{9B8BA236-6EF1-4665-B592-341BA0893C0C}" dt="2025-05-15T21:23:50.191" v="818" actId="1582"/>
          <ac:spMkLst>
            <pc:docMk/>
            <pc:sldMk cId="3912086933" sldId="295"/>
            <ac:spMk id="7" creationId="{657BA0E7-21B2-AA6F-DB62-9FE179260DD5}"/>
          </ac:spMkLst>
        </pc:spChg>
        <pc:spChg chg="mod">
          <ac:chgData name="doc. Mgr. Michal Gallay PhD." userId="527d0f6d-e70e-4898-980d-1e3695d8075c" providerId="ADAL" clId="{9B8BA236-6EF1-4665-B592-341BA0893C0C}" dt="2025-05-15T21:26:35.310" v="832"/>
          <ac:spMkLst>
            <pc:docMk/>
            <pc:sldMk cId="3912086933" sldId="295"/>
            <ac:spMk id="11" creationId="{EDAA8FD8-CCD5-383F-2526-F3BE247CBD50}"/>
          </ac:spMkLst>
        </pc:spChg>
        <pc:spChg chg="add mod ord">
          <ac:chgData name="doc. Mgr. Michal Gallay PhD." userId="527d0f6d-e70e-4898-980d-1e3695d8075c" providerId="ADAL" clId="{9B8BA236-6EF1-4665-B592-341BA0893C0C}" dt="2025-05-15T21:27:42.769" v="842" actId="164"/>
          <ac:spMkLst>
            <pc:docMk/>
            <pc:sldMk cId="3912086933" sldId="295"/>
            <ac:spMk id="13" creationId="{6A3A3CFA-7225-456A-55F5-D3B5A64AC7E0}"/>
          </ac:spMkLst>
        </pc:spChg>
        <pc:spChg chg="mod">
          <ac:chgData name="doc. Mgr. Michal Gallay PhD." userId="527d0f6d-e70e-4898-980d-1e3695d8075c" providerId="ADAL" clId="{9B8BA236-6EF1-4665-B592-341BA0893C0C}" dt="2025-05-15T21:27:58.886" v="844"/>
          <ac:spMkLst>
            <pc:docMk/>
            <pc:sldMk cId="3912086933" sldId="295"/>
            <ac:spMk id="16" creationId="{7144DA03-6471-C929-1001-B4B0D2BEC085}"/>
          </ac:spMkLst>
        </pc:spChg>
        <pc:spChg chg="mod">
          <ac:chgData name="doc. Mgr. Michal Gallay PhD." userId="527d0f6d-e70e-4898-980d-1e3695d8075c" providerId="ADAL" clId="{9B8BA236-6EF1-4665-B592-341BA0893C0C}" dt="2025-05-15T21:28:11.890" v="847" actId="20577"/>
          <ac:spMkLst>
            <pc:docMk/>
            <pc:sldMk cId="3912086933" sldId="295"/>
            <ac:spMk id="20" creationId="{8FD75925-404A-4A06-7981-135DEF36906E}"/>
          </ac:spMkLst>
        </pc:spChg>
        <pc:spChg chg="mod">
          <ac:chgData name="doc. Mgr. Michal Gallay PhD." userId="527d0f6d-e70e-4898-980d-1e3695d8075c" providerId="ADAL" clId="{9B8BA236-6EF1-4665-B592-341BA0893C0C}" dt="2025-05-15T21:28:19.819" v="848"/>
          <ac:spMkLst>
            <pc:docMk/>
            <pc:sldMk cId="3912086933" sldId="295"/>
            <ac:spMk id="23" creationId="{04D872C5-EB5E-E7DF-C940-8A75E2DC4016}"/>
          </ac:spMkLst>
        </pc:spChg>
        <pc:spChg chg="mod">
          <ac:chgData name="doc. Mgr. Michal Gallay PhD." userId="527d0f6d-e70e-4898-980d-1e3695d8075c" providerId="ADAL" clId="{9B8BA236-6EF1-4665-B592-341BA0893C0C}" dt="2025-05-15T21:28:19.819" v="848"/>
          <ac:spMkLst>
            <pc:docMk/>
            <pc:sldMk cId="3912086933" sldId="295"/>
            <ac:spMk id="28" creationId="{86AC7789-B0D5-3704-041C-03BD23120F61}"/>
          </ac:spMkLst>
        </pc:spChg>
        <pc:spChg chg="mod">
          <ac:chgData name="doc. Mgr. Michal Gallay PhD." userId="527d0f6d-e70e-4898-980d-1e3695d8075c" providerId="ADAL" clId="{9B8BA236-6EF1-4665-B592-341BA0893C0C}" dt="2025-05-15T21:26:57.479" v="836" actId="2085"/>
          <ac:spMkLst>
            <pc:docMk/>
            <pc:sldMk cId="3912086933" sldId="295"/>
            <ac:spMk id="32" creationId="{D8FFC6E5-F7C7-56B9-1B20-9FCF7DC66F84}"/>
          </ac:spMkLst>
        </pc:spChg>
        <pc:spChg chg="add mod">
          <ac:chgData name="doc. Mgr. Michal Gallay PhD." userId="527d0f6d-e70e-4898-980d-1e3695d8075c" providerId="ADAL" clId="{9B8BA236-6EF1-4665-B592-341BA0893C0C}" dt="2025-05-15T21:30:20.034" v="969" actId="20577"/>
          <ac:spMkLst>
            <pc:docMk/>
            <pc:sldMk cId="3912086933" sldId="295"/>
            <ac:spMk id="33" creationId="{490D0A1A-D9A6-7AED-5C0E-50875EECD5B3}"/>
          </ac:spMkLst>
        </pc:spChg>
        <pc:spChg chg="mod">
          <ac:chgData name="doc. Mgr. Michal Gallay PhD." userId="527d0f6d-e70e-4898-980d-1e3695d8075c" providerId="ADAL" clId="{9B8BA236-6EF1-4665-B592-341BA0893C0C}" dt="2025-05-15T21:21:39.198" v="807" actId="1076"/>
          <ac:spMkLst>
            <pc:docMk/>
            <pc:sldMk cId="3912086933" sldId="295"/>
            <ac:spMk id="37" creationId="{154FF037-1D2F-DB64-A2A0-66E14F4C2128}"/>
          </ac:spMkLst>
        </pc:spChg>
        <pc:spChg chg="mod">
          <ac:chgData name="doc. Mgr. Michal Gallay PhD." userId="527d0f6d-e70e-4898-980d-1e3695d8075c" providerId="ADAL" clId="{9B8BA236-6EF1-4665-B592-341BA0893C0C}" dt="2025-05-15T21:21:47.655" v="808" actId="1076"/>
          <ac:spMkLst>
            <pc:docMk/>
            <pc:sldMk cId="3912086933" sldId="295"/>
            <ac:spMk id="47" creationId="{6E903741-0AC9-3BA9-58B3-3E4B2D5D4C11}"/>
          </ac:spMkLst>
        </pc:spChg>
        <pc:spChg chg="mod">
          <ac:chgData name="doc. Mgr. Michal Gallay PhD." userId="527d0f6d-e70e-4898-980d-1e3695d8075c" providerId="ADAL" clId="{9B8BA236-6EF1-4665-B592-341BA0893C0C}" dt="2025-05-15T21:21:47.655" v="808" actId="1076"/>
          <ac:spMkLst>
            <pc:docMk/>
            <pc:sldMk cId="3912086933" sldId="295"/>
            <ac:spMk id="48" creationId="{A967694A-4906-6E26-37A7-62F0DA02FAFC}"/>
          </ac:spMkLst>
        </pc:spChg>
        <pc:spChg chg="mod">
          <ac:chgData name="doc. Mgr. Michal Gallay PhD." userId="527d0f6d-e70e-4898-980d-1e3695d8075c" providerId="ADAL" clId="{9B8BA236-6EF1-4665-B592-341BA0893C0C}" dt="2025-05-15T21:21:47.655" v="808" actId="1076"/>
          <ac:spMkLst>
            <pc:docMk/>
            <pc:sldMk cId="3912086933" sldId="295"/>
            <ac:spMk id="50" creationId="{1E1ADBC2-33D4-9321-2CE5-7FB68113208C}"/>
          </ac:spMkLst>
        </pc:spChg>
        <pc:spChg chg="mod">
          <ac:chgData name="doc. Mgr. Michal Gallay PhD." userId="527d0f6d-e70e-4898-980d-1e3695d8075c" providerId="ADAL" clId="{9B8BA236-6EF1-4665-B592-341BA0893C0C}" dt="2025-05-15T21:21:47.655" v="808" actId="1076"/>
          <ac:spMkLst>
            <pc:docMk/>
            <pc:sldMk cId="3912086933" sldId="295"/>
            <ac:spMk id="51" creationId="{CB6C79E4-3F10-A15D-9903-D3BEE8492E7D}"/>
          </ac:spMkLst>
        </pc:spChg>
        <pc:spChg chg="mod">
          <ac:chgData name="doc. Mgr. Michal Gallay PhD." userId="527d0f6d-e70e-4898-980d-1e3695d8075c" providerId="ADAL" clId="{9B8BA236-6EF1-4665-B592-341BA0893C0C}" dt="2025-05-15T21:21:47.655" v="808" actId="1076"/>
          <ac:spMkLst>
            <pc:docMk/>
            <pc:sldMk cId="3912086933" sldId="295"/>
            <ac:spMk id="52" creationId="{01A22A5A-3148-C70F-5AEE-27CA1C36A6A9}"/>
          </ac:spMkLst>
        </pc:spChg>
        <pc:spChg chg="mod">
          <ac:chgData name="doc. Mgr. Michal Gallay PhD." userId="527d0f6d-e70e-4898-980d-1e3695d8075c" providerId="ADAL" clId="{9B8BA236-6EF1-4665-B592-341BA0893C0C}" dt="2025-05-15T21:21:47.655" v="808" actId="1076"/>
          <ac:spMkLst>
            <pc:docMk/>
            <pc:sldMk cId="3912086933" sldId="295"/>
            <ac:spMk id="53" creationId="{27F4DD10-F1A8-A8DF-2EAD-94F443E35CA5}"/>
          </ac:spMkLst>
        </pc:spChg>
        <pc:spChg chg="mod">
          <ac:chgData name="doc. Mgr. Michal Gallay PhD." userId="527d0f6d-e70e-4898-980d-1e3695d8075c" providerId="ADAL" clId="{9B8BA236-6EF1-4665-B592-341BA0893C0C}" dt="2025-05-15T21:18:49.115" v="767" actId="2711"/>
          <ac:spMkLst>
            <pc:docMk/>
            <pc:sldMk cId="3912086933" sldId="295"/>
            <ac:spMk id="61" creationId="{E28E0006-F37B-21B3-6EA4-42E903357885}"/>
          </ac:spMkLst>
        </pc:spChg>
        <pc:spChg chg="del mod">
          <ac:chgData name="doc. Mgr. Michal Gallay PhD." userId="527d0f6d-e70e-4898-980d-1e3695d8075c" providerId="ADAL" clId="{9B8BA236-6EF1-4665-B592-341BA0893C0C}" dt="2025-05-15T21:31:21.211" v="971" actId="478"/>
          <ac:spMkLst>
            <pc:docMk/>
            <pc:sldMk cId="3912086933" sldId="295"/>
            <ac:spMk id="64" creationId="{EC707803-B58D-4D72-D1BF-9E6EDD9449FB}"/>
          </ac:spMkLst>
        </pc:spChg>
        <pc:grpChg chg="add mod">
          <ac:chgData name="doc. Mgr. Michal Gallay PhD." userId="527d0f6d-e70e-4898-980d-1e3695d8075c" providerId="ADAL" clId="{9B8BA236-6EF1-4665-B592-341BA0893C0C}" dt="2025-05-15T21:26:35.310" v="832"/>
          <ac:grpSpMkLst>
            <pc:docMk/>
            <pc:sldMk cId="3912086933" sldId="295"/>
            <ac:grpSpMk id="8" creationId="{66A1F837-E43A-9193-A618-181CD05C3DF2}"/>
          </ac:grpSpMkLst>
        </pc:grpChg>
        <pc:grpChg chg="add mod">
          <ac:chgData name="doc. Mgr. Michal Gallay PhD." userId="527d0f6d-e70e-4898-980d-1e3695d8075c" providerId="ADAL" clId="{9B8BA236-6EF1-4665-B592-341BA0893C0C}" dt="2025-05-15T21:27:57.693" v="843" actId="1076"/>
          <ac:grpSpMkLst>
            <pc:docMk/>
            <pc:sldMk cId="3912086933" sldId="295"/>
            <ac:grpSpMk id="14" creationId="{36C84A0F-3996-6B79-F143-C3C422B954B4}"/>
          </ac:grpSpMkLst>
        </pc:grpChg>
        <pc:grpChg chg="add mod">
          <ac:chgData name="doc. Mgr. Michal Gallay PhD." userId="527d0f6d-e70e-4898-980d-1e3695d8075c" providerId="ADAL" clId="{9B8BA236-6EF1-4665-B592-341BA0893C0C}" dt="2025-05-15T21:28:27.127" v="849" actId="1076"/>
          <ac:grpSpMkLst>
            <pc:docMk/>
            <pc:sldMk cId="3912086933" sldId="295"/>
            <ac:grpSpMk id="15" creationId="{9FD5C954-9446-81DE-8CC1-85732804F78D}"/>
          </ac:grpSpMkLst>
        </pc:grpChg>
        <pc:grpChg chg="mod">
          <ac:chgData name="doc. Mgr. Michal Gallay PhD." userId="527d0f6d-e70e-4898-980d-1e3695d8075c" providerId="ADAL" clId="{9B8BA236-6EF1-4665-B592-341BA0893C0C}" dt="2025-05-15T21:27:58.886" v="844"/>
          <ac:grpSpMkLst>
            <pc:docMk/>
            <pc:sldMk cId="3912086933" sldId="295"/>
            <ac:grpSpMk id="17" creationId="{A3A75CAA-9463-EAE9-5725-196864ABC3A4}"/>
          </ac:grpSpMkLst>
        </pc:grpChg>
        <pc:grpChg chg="add mod">
          <ac:chgData name="doc. Mgr. Michal Gallay PhD." userId="527d0f6d-e70e-4898-980d-1e3695d8075c" providerId="ADAL" clId="{9B8BA236-6EF1-4665-B592-341BA0893C0C}" dt="2025-05-15T21:28:19.819" v="848"/>
          <ac:grpSpMkLst>
            <pc:docMk/>
            <pc:sldMk cId="3912086933" sldId="295"/>
            <ac:grpSpMk id="22" creationId="{86589883-1FCF-1D69-6BBD-828C90337D03}"/>
          </ac:grpSpMkLst>
        </pc:grpChg>
        <pc:grpChg chg="mod">
          <ac:chgData name="doc. Mgr. Michal Gallay PhD." userId="527d0f6d-e70e-4898-980d-1e3695d8075c" providerId="ADAL" clId="{9B8BA236-6EF1-4665-B592-341BA0893C0C}" dt="2025-05-15T21:28:19.819" v="848"/>
          <ac:grpSpMkLst>
            <pc:docMk/>
            <pc:sldMk cId="3912086933" sldId="295"/>
            <ac:grpSpMk id="24" creationId="{34BC6FBC-DA5A-313D-D798-A008B15F9B16}"/>
          </ac:grpSpMkLst>
        </pc:grpChg>
        <pc:grpChg chg="mod ord">
          <ac:chgData name="doc. Mgr. Michal Gallay PhD." userId="527d0f6d-e70e-4898-980d-1e3695d8075c" providerId="ADAL" clId="{9B8BA236-6EF1-4665-B592-341BA0893C0C}" dt="2025-05-15T21:27:42.769" v="842" actId="164"/>
          <ac:grpSpMkLst>
            <pc:docMk/>
            <pc:sldMk cId="3912086933" sldId="295"/>
            <ac:grpSpMk id="40" creationId="{0E71EEA4-BDBD-3092-E269-6BA1A2D37564}"/>
          </ac:grpSpMkLst>
        </pc:grpChg>
        <pc:picChg chg="mod">
          <ac:chgData name="doc. Mgr. Michal Gallay PhD." userId="527d0f6d-e70e-4898-980d-1e3695d8075c" providerId="ADAL" clId="{9B8BA236-6EF1-4665-B592-341BA0893C0C}" dt="2025-05-15T21:21:39.198" v="807" actId="1076"/>
          <ac:picMkLst>
            <pc:docMk/>
            <pc:sldMk cId="3912086933" sldId="295"/>
            <ac:picMk id="4" creationId="{8B7811A5-72E4-14FF-3737-8964E9F45AFD}"/>
          </ac:picMkLst>
        </pc:picChg>
        <pc:picChg chg="add mod modCrop">
          <ac:chgData name="doc. Mgr. Michal Gallay PhD." userId="527d0f6d-e70e-4898-980d-1e3695d8075c" providerId="ADAL" clId="{9B8BA236-6EF1-4665-B592-341BA0893C0C}" dt="2025-05-15T21:22:48.877" v="815" actId="14100"/>
          <ac:picMkLst>
            <pc:docMk/>
            <pc:sldMk cId="3912086933" sldId="295"/>
            <ac:picMk id="5" creationId="{3EBB4CAE-1FC5-4470-AD5C-C7AFDE0DE7F1}"/>
          </ac:picMkLst>
        </pc:picChg>
        <pc:picChg chg="mod">
          <ac:chgData name="doc. Mgr. Michal Gallay PhD." userId="527d0f6d-e70e-4898-980d-1e3695d8075c" providerId="ADAL" clId="{9B8BA236-6EF1-4665-B592-341BA0893C0C}" dt="2025-05-15T21:21:47.655" v="808" actId="1076"/>
          <ac:picMkLst>
            <pc:docMk/>
            <pc:sldMk cId="3912086933" sldId="295"/>
            <ac:picMk id="6" creationId="{0FF2FC9D-5596-037F-B24A-01691FCBB51C}"/>
          </ac:picMkLst>
        </pc:picChg>
        <pc:picChg chg="add del mod">
          <ac:chgData name="doc. Mgr. Michal Gallay PhD." userId="527d0f6d-e70e-4898-980d-1e3695d8075c" providerId="ADAL" clId="{9B8BA236-6EF1-4665-B592-341BA0893C0C}" dt="2025-05-15T21:21:51.896" v="809" actId="1076"/>
          <ac:picMkLst>
            <pc:docMk/>
            <pc:sldMk cId="3912086933" sldId="295"/>
            <ac:picMk id="26" creationId="{D96668BB-7CCB-E4B5-57BC-C60550EA19BE}"/>
          </ac:picMkLst>
        </pc:picChg>
        <pc:picChg chg="add del">
          <ac:chgData name="doc. Mgr. Michal Gallay PhD." userId="527d0f6d-e70e-4898-980d-1e3695d8075c" providerId="ADAL" clId="{9B8BA236-6EF1-4665-B592-341BA0893C0C}" dt="2025-05-15T21:21:24.230" v="806" actId="478"/>
          <ac:picMkLst>
            <pc:docMk/>
            <pc:sldMk cId="3912086933" sldId="295"/>
            <ac:picMk id="42" creationId="{CE87FED2-051E-3217-E982-33B3B944F14F}"/>
          </ac:picMkLst>
        </pc:picChg>
        <pc:picChg chg="mod">
          <ac:chgData name="doc. Mgr. Michal Gallay PhD." userId="527d0f6d-e70e-4898-980d-1e3695d8075c" providerId="ADAL" clId="{9B8BA236-6EF1-4665-B592-341BA0893C0C}" dt="2025-05-15T21:26:39.068" v="834" actId="1076"/>
          <ac:picMkLst>
            <pc:docMk/>
            <pc:sldMk cId="3912086933" sldId="295"/>
            <ac:picMk id="60" creationId="{D96668BB-7CCB-E4B5-57BC-C60550EA19BE}"/>
          </ac:picMkLst>
        </pc:picChg>
        <pc:picChg chg="del">
          <ac:chgData name="doc. Mgr. Michal Gallay PhD." userId="527d0f6d-e70e-4898-980d-1e3695d8075c" providerId="ADAL" clId="{9B8BA236-6EF1-4665-B592-341BA0893C0C}" dt="2025-05-15T21:31:18.491" v="970" actId="478"/>
          <ac:picMkLst>
            <pc:docMk/>
            <pc:sldMk cId="3912086933" sldId="295"/>
            <ac:picMk id="63" creationId="{D21668A3-636A-CCA9-8998-B81AC2326556}"/>
          </ac:picMkLst>
        </pc:picChg>
        <pc:cxnChg chg="mod">
          <ac:chgData name="doc. Mgr. Michal Gallay PhD." userId="527d0f6d-e70e-4898-980d-1e3695d8075c" providerId="ADAL" clId="{9B8BA236-6EF1-4665-B592-341BA0893C0C}" dt="2025-05-15T21:26:35.310" v="832"/>
          <ac:cxnSpMkLst>
            <pc:docMk/>
            <pc:sldMk cId="3912086933" sldId="295"/>
            <ac:cxnSpMk id="9" creationId="{E21A505C-1CB1-F5DE-A125-F68C3BDD026C}"/>
          </ac:cxnSpMkLst>
        </pc:cxnChg>
        <pc:cxnChg chg="mod">
          <ac:chgData name="doc. Mgr. Michal Gallay PhD." userId="527d0f6d-e70e-4898-980d-1e3695d8075c" providerId="ADAL" clId="{9B8BA236-6EF1-4665-B592-341BA0893C0C}" dt="2025-05-15T21:26:35.310" v="832"/>
          <ac:cxnSpMkLst>
            <pc:docMk/>
            <pc:sldMk cId="3912086933" sldId="295"/>
            <ac:cxnSpMk id="10" creationId="{0000C64B-681E-DF84-B2CC-DAB92BCE94F6}"/>
          </ac:cxnSpMkLst>
        </pc:cxnChg>
        <pc:cxnChg chg="mod">
          <ac:chgData name="doc. Mgr. Michal Gallay PhD." userId="527d0f6d-e70e-4898-980d-1e3695d8075c" providerId="ADAL" clId="{9B8BA236-6EF1-4665-B592-341BA0893C0C}" dt="2025-05-15T21:26:35.310" v="832"/>
          <ac:cxnSpMkLst>
            <pc:docMk/>
            <pc:sldMk cId="3912086933" sldId="295"/>
            <ac:cxnSpMk id="12" creationId="{72BAF4F5-6A12-43B1-384F-0A26C98DA504}"/>
          </ac:cxnSpMkLst>
        </pc:cxnChg>
        <pc:cxnChg chg="mod">
          <ac:chgData name="doc. Mgr. Michal Gallay PhD." userId="527d0f6d-e70e-4898-980d-1e3695d8075c" providerId="ADAL" clId="{9B8BA236-6EF1-4665-B592-341BA0893C0C}" dt="2025-05-15T21:27:58.886" v="844"/>
          <ac:cxnSpMkLst>
            <pc:docMk/>
            <pc:sldMk cId="3912086933" sldId="295"/>
            <ac:cxnSpMk id="18" creationId="{C591302F-7F1A-89E7-56A0-0AE40EB85972}"/>
          </ac:cxnSpMkLst>
        </pc:cxnChg>
        <pc:cxnChg chg="mod">
          <ac:chgData name="doc. Mgr. Michal Gallay PhD." userId="527d0f6d-e70e-4898-980d-1e3695d8075c" providerId="ADAL" clId="{9B8BA236-6EF1-4665-B592-341BA0893C0C}" dt="2025-05-15T21:27:58.886" v="844"/>
          <ac:cxnSpMkLst>
            <pc:docMk/>
            <pc:sldMk cId="3912086933" sldId="295"/>
            <ac:cxnSpMk id="19" creationId="{A3E56503-0346-C228-8781-32CCDFF88735}"/>
          </ac:cxnSpMkLst>
        </pc:cxnChg>
        <pc:cxnChg chg="mod">
          <ac:chgData name="doc. Mgr. Michal Gallay PhD." userId="527d0f6d-e70e-4898-980d-1e3695d8075c" providerId="ADAL" clId="{9B8BA236-6EF1-4665-B592-341BA0893C0C}" dt="2025-05-15T21:27:58.886" v="844"/>
          <ac:cxnSpMkLst>
            <pc:docMk/>
            <pc:sldMk cId="3912086933" sldId="295"/>
            <ac:cxnSpMk id="21" creationId="{E6028689-2EA8-13EC-CA1F-1366484FE80B}"/>
          </ac:cxnSpMkLst>
        </pc:cxnChg>
        <pc:cxnChg chg="mod">
          <ac:chgData name="doc. Mgr. Michal Gallay PhD." userId="527d0f6d-e70e-4898-980d-1e3695d8075c" providerId="ADAL" clId="{9B8BA236-6EF1-4665-B592-341BA0893C0C}" dt="2025-05-15T21:28:19.819" v="848"/>
          <ac:cxnSpMkLst>
            <pc:docMk/>
            <pc:sldMk cId="3912086933" sldId="295"/>
            <ac:cxnSpMk id="25" creationId="{899538D8-EAE0-16B2-3BDD-6BEB2E0EE143}"/>
          </ac:cxnSpMkLst>
        </pc:cxnChg>
        <pc:cxnChg chg="mod">
          <ac:chgData name="doc. Mgr. Michal Gallay PhD." userId="527d0f6d-e70e-4898-980d-1e3695d8075c" providerId="ADAL" clId="{9B8BA236-6EF1-4665-B592-341BA0893C0C}" dt="2025-05-15T21:28:19.819" v="848"/>
          <ac:cxnSpMkLst>
            <pc:docMk/>
            <pc:sldMk cId="3912086933" sldId="295"/>
            <ac:cxnSpMk id="27" creationId="{535D0D98-7352-53AD-70B1-CD5139041AB4}"/>
          </ac:cxnSpMkLst>
        </pc:cxnChg>
        <pc:cxnChg chg="mod">
          <ac:chgData name="doc. Mgr. Michal Gallay PhD." userId="527d0f6d-e70e-4898-980d-1e3695d8075c" providerId="ADAL" clId="{9B8BA236-6EF1-4665-B592-341BA0893C0C}" dt="2025-05-15T21:28:19.819" v="848"/>
          <ac:cxnSpMkLst>
            <pc:docMk/>
            <pc:sldMk cId="3912086933" sldId="295"/>
            <ac:cxnSpMk id="29" creationId="{06532EA5-C7D7-9C8F-08B5-1D888E8DC647}"/>
          </ac:cxnSpMkLst>
        </pc:cxnChg>
        <pc:cxnChg chg="mod">
          <ac:chgData name="doc. Mgr. Michal Gallay PhD." userId="527d0f6d-e70e-4898-980d-1e3695d8075c" providerId="ADAL" clId="{9B8BA236-6EF1-4665-B592-341BA0893C0C}" dt="2025-05-15T21:26:33.271" v="831" actId="207"/>
          <ac:cxnSpMkLst>
            <pc:docMk/>
            <pc:sldMk cId="3912086933" sldId="295"/>
            <ac:cxnSpMk id="30" creationId="{72D3204F-1330-4142-9FA5-F9EAB1DF48FB}"/>
          </ac:cxnSpMkLst>
        </pc:cxnChg>
        <pc:cxnChg chg="mod">
          <ac:chgData name="doc. Mgr. Michal Gallay PhD." userId="527d0f6d-e70e-4898-980d-1e3695d8075c" providerId="ADAL" clId="{9B8BA236-6EF1-4665-B592-341BA0893C0C}" dt="2025-05-15T21:26:33.271" v="831" actId="207"/>
          <ac:cxnSpMkLst>
            <pc:docMk/>
            <pc:sldMk cId="3912086933" sldId="295"/>
            <ac:cxnSpMk id="31" creationId="{B8512204-2B15-94F5-E717-9E1B98BCBD20}"/>
          </ac:cxnSpMkLst>
        </pc:cxnChg>
        <pc:cxnChg chg="mod">
          <ac:chgData name="doc. Mgr. Michal Gallay PhD." userId="527d0f6d-e70e-4898-980d-1e3695d8075c" providerId="ADAL" clId="{9B8BA236-6EF1-4665-B592-341BA0893C0C}" dt="2025-05-15T21:26:33.271" v="831" actId="207"/>
          <ac:cxnSpMkLst>
            <pc:docMk/>
            <pc:sldMk cId="3912086933" sldId="295"/>
            <ac:cxnSpMk id="38" creationId="{F6480FB1-F180-8C31-6863-1571114F7A4C}"/>
          </ac:cxnSpMkLst>
        </pc:cxnChg>
      </pc:sldChg>
      <pc:sldChg chg="addSp delSp modSp mod setBg">
        <pc:chgData name="doc. Mgr. Michal Gallay PhD." userId="527d0f6d-e70e-4898-980d-1e3695d8075c" providerId="ADAL" clId="{9B8BA236-6EF1-4665-B592-341BA0893C0C}" dt="2025-05-15T22:48:12.196" v="2642" actId="1035"/>
        <pc:sldMkLst>
          <pc:docMk/>
          <pc:sldMk cId="4065618854" sldId="296"/>
        </pc:sldMkLst>
        <pc:spChg chg="mod">
          <ac:chgData name="doc. Mgr. Michal Gallay PhD." userId="527d0f6d-e70e-4898-980d-1e3695d8075c" providerId="ADAL" clId="{9B8BA236-6EF1-4665-B592-341BA0893C0C}" dt="2025-05-15T21:16:02.200" v="744" actId="1076"/>
          <ac:spMkLst>
            <pc:docMk/>
            <pc:sldMk cId="4065618854" sldId="296"/>
            <ac:spMk id="2" creationId="{00000000-0000-0000-0000-000000000000}"/>
          </ac:spMkLst>
        </pc:spChg>
        <pc:spChg chg="del">
          <ac:chgData name="doc. Mgr. Michal Gallay PhD." userId="527d0f6d-e70e-4898-980d-1e3695d8075c" providerId="ADAL" clId="{9B8BA236-6EF1-4665-B592-341BA0893C0C}" dt="2025-05-15T21:03:40.004" v="440" actId="22"/>
          <ac:spMkLst>
            <pc:docMk/>
            <pc:sldMk cId="4065618854" sldId="296"/>
            <ac:spMk id="3" creationId="{00000000-0000-0000-0000-000000000000}"/>
          </ac:spMkLst>
        </pc:spChg>
        <pc:spChg chg="add mod">
          <ac:chgData name="doc. Mgr. Michal Gallay PhD." userId="527d0f6d-e70e-4898-980d-1e3695d8075c" providerId="ADAL" clId="{9B8BA236-6EF1-4665-B592-341BA0893C0C}" dt="2025-05-15T21:17:28.450" v="764" actId="12"/>
          <ac:spMkLst>
            <pc:docMk/>
            <pc:sldMk cId="4065618854" sldId="296"/>
            <ac:spMk id="7" creationId="{098BC83C-4F70-4816-5D32-0AFBA34C25A1}"/>
          </ac:spMkLst>
        </pc:spChg>
        <pc:spChg chg="add del mod ord">
          <ac:chgData name="doc. Mgr. Michal Gallay PhD." userId="527d0f6d-e70e-4898-980d-1e3695d8075c" providerId="ADAL" clId="{9B8BA236-6EF1-4665-B592-341BA0893C0C}" dt="2025-05-15T21:05:39.673" v="561" actId="26606"/>
          <ac:spMkLst>
            <pc:docMk/>
            <pc:sldMk cId="4065618854" sldId="296"/>
            <ac:spMk id="9" creationId="{247C2546-88FC-43E5-5892-6B98F0BE4522}"/>
          </ac:spMkLst>
        </pc:spChg>
        <pc:spChg chg="add del mod">
          <ac:chgData name="doc. Mgr. Michal Gallay PhD." userId="527d0f6d-e70e-4898-980d-1e3695d8075c" providerId="ADAL" clId="{9B8BA236-6EF1-4665-B592-341BA0893C0C}" dt="2025-05-15T21:08:42.864" v="650" actId="478"/>
          <ac:spMkLst>
            <pc:docMk/>
            <pc:sldMk cId="4065618854" sldId="296"/>
            <ac:spMk id="11" creationId="{300D83F1-8CC9-27D9-C355-09C58C9BCE02}"/>
          </ac:spMkLst>
        </pc:spChg>
        <pc:spChg chg="add del">
          <ac:chgData name="doc. Mgr. Michal Gallay PhD." userId="527d0f6d-e70e-4898-980d-1e3695d8075c" providerId="ADAL" clId="{9B8BA236-6EF1-4665-B592-341BA0893C0C}" dt="2025-05-15T21:05:39.673" v="561" actId="26606"/>
          <ac:spMkLst>
            <pc:docMk/>
            <pc:sldMk cId="4065618854" sldId="296"/>
            <ac:spMk id="12" creationId="{F13C74B1-5B17-4795-BED0-7140497B445A}"/>
          </ac:spMkLst>
        </pc:spChg>
        <pc:spChg chg="add mod">
          <ac:chgData name="doc. Mgr. Michal Gallay PhD." userId="527d0f6d-e70e-4898-980d-1e3695d8075c" providerId="ADAL" clId="{9B8BA236-6EF1-4665-B592-341BA0893C0C}" dt="2025-05-15T21:15:31.077" v="738" actId="1076"/>
          <ac:spMkLst>
            <pc:docMk/>
            <pc:sldMk cId="4065618854" sldId="296"/>
            <ac:spMk id="13" creationId="{8F3E8156-B597-C55A-AD00-EE9F58384510}"/>
          </ac:spMkLst>
        </pc:spChg>
        <pc:spChg chg="add del">
          <ac:chgData name="doc. Mgr. Michal Gallay PhD." userId="527d0f6d-e70e-4898-980d-1e3695d8075c" providerId="ADAL" clId="{9B8BA236-6EF1-4665-B592-341BA0893C0C}" dt="2025-05-15T21:05:39.673" v="561" actId="26606"/>
          <ac:spMkLst>
            <pc:docMk/>
            <pc:sldMk cId="4065618854" sldId="296"/>
            <ac:spMk id="14" creationId="{D4974D33-8DC5-464E-8C6D-BE58F0669C17}"/>
          </ac:spMkLst>
        </pc:spChg>
        <pc:spChg chg="add del mod">
          <ac:chgData name="doc. Mgr. Michal Gallay PhD." userId="527d0f6d-e70e-4898-980d-1e3695d8075c" providerId="ADAL" clId="{9B8BA236-6EF1-4665-B592-341BA0893C0C}" dt="2025-05-15T21:11:02.311" v="676" actId="478"/>
          <ac:spMkLst>
            <pc:docMk/>
            <pc:sldMk cId="4065618854" sldId="296"/>
            <ac:spMk id="15" creationId="{C3DF91F5-0CA3-09B1-04D5-B52870F17EF8}"/>
          </ac:spMkLst>
        </pc:spChg>
        <pc:spChg chg="add mod">
          <ac:chgData name="doc. Mgr. Michal Gallay PhD." userId="527d0f6d-e70e-4898-980d-1e3695d8075c" providerId="ADAL" clId="{9B8BA236-6EF1-4665-B592-341BA0893C0C}" dt="2025-05-15T21:59:08.045" v="1883" actId="208"/>
          <ac:spMkLst>
            <pc:docMk/>
            <pc:sldMk cId="4065618854" sldId="296"/>
            <ac:spMk id="16" creationId="{C89AA4B1-9A01-750B-E61B-3DFC3A785C9E}"/>
          </ac:spMkLst>
        </pc:spChg>
        <pc:spChg chg="add mod">
          <ac:chgData name="doc. Mgr. Michal Gallay PhD." userId="527d0f6d-e70e-4898-980d-1e3695d8075c" providerId="ADAL" clId="{9B8BA236-6EF1-4665-B592-341BA0893C0C}" dt="2025-05-15T21:58:28.690" v="1870" actId="14100"/>
          <ac:spMkLst>
            <pc:docMk/>
            <pc:sldMk cId="4065618854" sldId="296"/>
            <ac:spMk id="18" creationId="{3032D818-B58A-4510-9116-9B99C6335CF5}"/>
          </ac:spMkLst>
        </pc:spChg>
        <pc:spChg chg="add del">
          <ac:chgData name="doc. Mgr. Michal Gallay PhD." userId="527d0f6d-e70e-4898-980d-1e3695d8075c" providerId="ADAL" clId="{9B8BA236-6EF1-4665-B592-341BA0893C0C}" dt="2025-05-15T21:05:35.939" v="546" actId="26606"/>
          <ac:spMkLst>
            <pc:docMk/>
            <pc:sldMk cId="4065618854" sldId="296"/>
            <ac:spMk id="19" creationId="{3AFE8227-C443-417B-BA91-520EB1EF4559}"/>
          </ac:spMkLst>
        </pc:spChg>
        <pc:spChg chg="add mod">
          <ac:chgData name="doc. Mgr. Michal Gallay PhD." userId="527d0f6d-e70e-4898-980d-1e3695d8075c" providerId="ADAL" clId="{9B8BA236-6EF1-4665-B592-341BA0893C0C}" dt="2025-05-15T22:48:12.196" v="2642" actId="1035"/>
          <ac:spMkLst>
            <pc:docMk/>
            <pc:sldMk cId="4065618854" sldId="296"/>
            <ac:spMk id="20" creationId="{F6BD124D-82AD-0650-96BC-95D1AC164E66}"/>
          </ac:spMkLst>
        </pc:spChg>
        <pc:spChg chg="add del">
          <ac:chgData name="doc. Mgr. Michal Gallay PhD." userId="527d0f6d-e70e-4898-980d-1e3695d8075c" providerId="ADAL" clId="{9B8BA236-6EF1-4665-B592-341BA0893C0C}" dt="2025-05-15T21:05:35.939" v="546" actId="26606"/>
          <ac:spMkLst>
            <pc:docMk/>
            <pc:sldMk cId="4065618854" sldId="296"/>
            <ac:spMk id="21" creationId="{907741FC-B544-4A6E-B831-6789D042333D}"/>
          </ac:spMkLst>
        </pc:spChg>
        <pc:spChg chg="add del">
          <ac:chgData name="doc. Mgr. Michal Gallay PhD." userId="527d0f6d-e70e-4898-980d-1e3695d8075c" providerId="ADAL" clId="{9B8BA236-6EF1-4665-B592-341BA0893C0C}" dt="2025-05-15T21:05:35.939" v="546" actId="26606"/>
          <ac:spMkLst>
            <pc:docMk/>
            <pc:sldMk cId="4065618854" sldId="296"/>
            <ac:spMk id="23" creationId="{3F0BE7ED-7814-4273-B18A-F26CC0380380}"/>
          </ac:spMkLst>
        </pc:spChg>
        <pc:picChg chg="add del mod ord modCrop">
          <ac:chgData name="doc. Mgr. Michal Gallay PhD." userId="527d0f6d-e70e-4898-980d-1e3695d8075c" providerId="ADAL" clId="{9B8BA236-6EF1-4665-B592-341BA0893C0C}" dt="2025-05-15T21:06:12.036" v="562" actId="478"/>
          <ac:picMkLst>
            <pc:docMk/>
            <pc:sldMk cId="4065618854" sldId="296"/>
            <ac:picMk id="5" creationId="{E9486354-182B-9E28-0D54-FC5EBC363105}"/>
          </ac:picMkLst>
        </pc:picChg>
        <pc:picChg chg="add mod modCrop">
          <ac:chgData name="doc. Mgr. Michal Gallay PhD." userId="527d0f6d-e70e-4898-980d-1e3695d8075c" providerId="ADAL" clId="{9B8BA236-6EF1-4665-B592-341BA0893C0C}" dt="2025-05-15T21:15:31.077" v="738" actId="1076"/>
          <ac:picMkLst>
            <pc:docMk/>
            <pc:sldMk cId="4065618854" sldId="296"/>
            <ac:picMk id="10" creationId="{9254875A-6F87-5E74-6037-D2414A878C8F}"/>
          </ac:picMkLst>
        </pc:picChg>
        <pc:picChg chg="add mod">
          <ac:chgData name="doc. Mgr. Michal Gallay PhD." userId="527d0f6d-e70e-4898-980d-1e3695d8075c" providerId="ADAL" clId="{9B8BA236-6EF1-4665-B592-341BA0893C0C}" dt="2025-05-15T21:16:21.238" v="759" actId="1076"/>
          <ac:picMkLst>
            <pc:docMk/>
            <pc:sldMk cId="4065618854" sldId="296"/>
            <ac:picMk id="17" creationId="{A178DFE3-D0A2-5191-0920-B45EB039736B}"/>
          </ac:picMkLst>
        </pc:picChg>
        <pc:picChg chg="add mod">
          <ac:chgData name="doc. Mgr. Michal Gallay PhD." userId="527d0f6d-e70e-4898-980d-1e3695d8075c" providerId="ADAL" clId="{9B8BA236-6EF1-4665-B592-341BA0893C0C}" dt="2025-05-15T21:16:53.097" v="763" actId="14100"/>
          <ac:picMkLst>
            <pc:docMk/>
            <pc:sldMk cId="4065618854" sldId="296"/>
            <ac:picMk id="2050" creationId="{A88C822C-FC30-3867-7C2E-0CCD092ACEBF}"/>
          </ac:picMkLst>
        </pc:picChg>
      </pc:sldChg>
      <pc:sldChg chg="addSp delSp modSp mod setBg">
        <pc:chgData name="doc. Mgr. Michal Gallay PhD." userId="527d0f6d-e70e-4898-980d-1e3695d8075c" providerId="ADAL" clId="{9B8BA236-6EF1-4665-B592-341BA0893C0C}" dt="2025-05-15T22:56:29.312" v="2744" actId="20577"/>
        <pc:sldMkLst>
          <pc:docMk/>
          <pc:sldMk cId="2128696863" sldId="297"/>
        </pc:sldMkLst>
        <pc:spChg chg="mod">
          <ac:chgData name="doc. Mgr. Michal Gallay PhD." userId="527d0f6d-e70e-4898-980d-1e3695d8075c" providerId="ADAL" clId="{9B8BA236-6EF1-4665-B592-341BA0893C0C}" dt="2025-05-15T22:56:03.443" v="2739" actId="26606"/>
          <ac:spMkLst>
            <pc:docMk/>
            <pc:sldMk cId="2128696863" sldId="297"/>
            <ac:spMk id="2" creationId="{00000000-0000-0000-0000-000000000000}"/>
          </ac:spMkLst>
        </pc:spChg>
        <pc:spChg chg="mod">
          <ac:chgData name="doc. Mgr. Michal Gallay PhD." userId="527d0f6d-e70e-4898-980d-1e3695d8075c" providerId="ADAL" clId="{9B8BA236-6EF1-4665-B592-341BA0893C0C}" dt="2025-05-15T22:56:29.312" v="2744" actId="20577"/>
          <ac:spMkLst>
            <pc:docMk/>
            <pc:sldMk cId="2128696863" sldId="297"/>
            <ac:spMk id="3" creationId="{00000000-0000-0000-0000-000000000000}"/>
          </ac:spMkLst>
        </pc:spChg>
        <pc:spChg chg="add del">
          <ac:chgData name="doc. Mgr. Michal Gallay PhD." userId="527d0f6d-e70e-4898-980d-1e3695d8075c" providerId="ADAL" clId="{9B8BA236-6EF1-4665-B592-341BA0893C0C}" dt="2025-05-15T22:56:03.428" v="2738" actId="26606"/>
          <ac:spMkLst>
            <pc:docMk/>
            <pc:sldMk cId="2128696863" sldId="297"/>
            <ac:spMk id="10" creationId="{231BF440-39FA-4087-84CC-2EEC0BBDAF29}"/>
          </ac:spMkLst>
        </pc:spChg>
        <pc:spChg chg="add del">
          <ac:chgData name="doc. Mgr. Michal Gallay PhD." userId="527d0f6d-e70e-4898-980d-1e3695d8075c" providerId="ADAL" clId="{9B8BA236-6EF1-4665-B592-341BA0893C0C}" dt="2025-05-15T22:56:03.428" v="2738" actId="26606"/>
          <ac:spMkLst>
            <pc:docMk/>
            <pc:sldMk cId="2128696863" sldId="297"/>
            <ac:spMk id="12" creationId="{F04E4CBA-303B-48BD-8451-C2701CB0EEBF}"/>
          </ac:spMkLst>
        </pc:spChg>
        <pc:spChg chg="add del">
          <ac:chgData name="doc. Mgr. Michal Gallay PhD." userId="527d0f6d-e70e-4898-980d-1e3695d8075c" providerId="ADAL" clId="{9B8BA236-6EF1-4665-B592-341BA0893C0C}" dt="2025-05-15T22:56:03.428" v="2738" actId="26606"/>
          <ac:spMkLst>
            <pc:docMk/>
            <pc:sldMk cId="2128696863" sldId="297"/>
            <ac:spMk id="14" creationId="{F6CA58B3-AFCC-4A40-9882-50D5080879B0}"/>
          </ac:spMkLst>
        </pc:spChg>
        <pc:spChg chg="add del">
          <ac:chgData name="doc. Mgr. Michal Gallay PhD." userId="527d0f6d-e70e-4898-980d-1e3695d8075c" providerId="ADAL" clId="{9B8BA236-6EF1-4665-B592-341BA0893C0C}" dt="2025-05-15T22:56:03.428" v="2738" actId="26606"/>
          <ac:spMkLst>
            <pc:docMk/>
            <pc:sldMk cId="2128696863" sldId="297"/>
            <ac:spMk id="16" creationId="{75C56826-D4E5-42ED-8529-079651CB3005}"/>
          </ac:spMkLst>
        </pc:spChg>
        <pc:spChg chg="add del">
          <ac:chgData name="doc. Mgr. Michal Gallay PhD." userId="527d0f6d-e70e-4898-980d-1e3695d8075c" providerId="ADAL" clId="{9B8BA236-6EF1-4665-B592-341BA0893C0C}" dt="2025-05-15T22:56:03.428" v="2738" actId="26606"/>
          <ac:spMkLst>
            <pc:docMk/>
            <pc:sldMk cId="2128696863" sldId="297"/>
            <ac:spMk id="18" creationId="{82095FCE-EF05-4443-B97A-85DEE3A5CA17}"/>
          </ac:spMkLst>
        </pc:spChg>
        <pc:spChg chg="add del">
          <ac:chgData name="doc. Mgr. Michal Gallay PhD." userId="527d0f6d-e70e-4898-980d-1e3695d8075c" providerId="ADAL" clId="{9B8BA236-6EF1-4665-B592-341BA0893C0C}" dt="2025-05-15T22:56:03.428" v="2738" actId="26606"/>
          <ac:spMkLst>
            <pc:docMk/>
            <pc:sldMk cId="2128696863" sldId="297"/>
            <ac:spMk id="20" creationId="{CA00AE6B-AA30-4CF8-BA6F-339B780AD76C}"/>
          </ac:spMkLst>
        </pc:spChg>
        <pc:spChg chg="add">
          <ac:chgData name="doc. Mgr. Michal Gallay PhD." userId="527d0f6d-e70e-4898-980d-1e3695d8075c" providerId="ADAL" clId="{9B8BA236-6EF1-4665-B592-341BA0893C0C}" dt="2025-05-15T22:56:03.443" v="2739" actId="26606"/>
          <ac:spMkLst>
            <pc:docMk/>
            <pc:sldMk cId="2128696863" sldId="297"/>
            <ac:spMk id="22" creationId="{D2B783EE-0239-4717-BBEA-8C9EAC61C824}"/>
          </ac:spMkLst>
        </pc:spChg>
        <pc:spChg chg="add">
          <ac:chgData name="doc. Mgr. Michal Gallay PhD." userId="527d0f6d-e70e-4898-980d-1e3695d8075c" providerId="ADAL" clId="{9B8BA236-6EF1-4665-B592-341BA0893C0C}" dt="2025-05-15T22:56:03.443" v="2739" actId="26606"/>
          <ac:spMkLst>
            <pc:docMk/>
            <pc:sldMk cId="2128696863" sldId="297"/>
            <ac:spMk id="23" creationId="{A7B99495-F43F-4D80-A44F-2CB4764EB90B}"/>
          </ac:spMkLst>
        </pc:spChg>
        <pc:spChg chg="add">
          <ac:chgData name="doc. Mgr. Michal Gallay PhD." userId="527d0f6d-e70e-4898-980d-1e3695d8075c" providerId="ADAL" clId="{9B8BA236-6EF1-4665-B592-341BA0893C0C}" dt="2025-05-15T22:56:03.443" v="2739" actId="26606"/>
          <ac:spMkLst>
            <pc:docMk/>
            <pc:sldMk cId="2128696863" sldId="297"/>
            <ac:spMk id="24" creationId="{70BEB1E7-2F88-40BC-B73D-42E5B6F80BFC}"/>
          </ac:spMkLst>
        </pc:spChg>
        <pc:picChg chg="add mod ord">
          <ac:chgData name="doc. Mgr. Michal Gallay PhD." userId="527d0f6d-e70e-4898-980d-1e3695d8075c" providerId="ADAL" clId="{9B8BA236-6EF1-4665-B592-341BA0893C0C}" dt="2025-05-15T22:56:16.189" v="2741" actId="27614"/>
          <ac:picMkLst>
            <pc:docMk/>
            <pc:sldMk cId="2128696863" sldId="297"/>
            <ac:picMk id="4" creationId="{33A64EE4-42D5-B73F-E704-40E222015BC0}"/>
          </ac:picMkLst>
        </pc:picChg>
        <pc:picChg chg="add mod ord">
          <ac:chgData name="doc. Mgr. Michal Gallay PhD." userId="527d0f6d-e70e-4898-980d-1e3695d8075c" providerId="ADAL" clId="{9B8BA236-6EF1-4665-B592-341BA0893C0C}" dt="2025-05-15T22:56:15.950" v="2740" actId="27614"/>
          <ac:picMkLst>
            <pc:docMk/>
            <pc:sldMk cId="2128696863" sldId="297"/>
            <ac:picMk id="5" creationId="{4F98C7C9-5CFA-FF01-54B8-C0F053946707}"/>
          </ac:picMkLst>
        </pc:picChg>
      </pc:sldChg>
      <pc:sldChg chg="addSp modSp mod">
        <pc:chgData name="doc. Mgr. Michal Gallay PhD." userId="527d0f6d-e70e-4898-980d-1e3695d8075c" providerId="ADAL" clId="{9B8BA236-6EF1-4665-B592-341BA0893C0C}" dt="2025-05-15T20:40:06.559" v="104" actId="404"/>
        <pc:sldMkLst>
          <pc:docMk/>
          <pc:sldMk cId="1147105144" sldId="298"/>
        </pc:sldMkLst>
        <pc:spChg chg="add mod">
          <ac:chgData name="doc. Mgr. Michal Gallay PhD." userId="527d0f6d-e70e-4898-980d-1e3695d8075c" providerId="ADAL" clId="{9B8BA236-6EF1-4665-B592-341BA0893C0C}" dt="2025-05-15T20:40:06.559" v="104" actId="404"/>
          <ac:spMkLst>
            <pc:docMk/>
            <pc:sldMk cId="1147105144" sldId="298"/>
            <ac:spMk id="3" creationId="{82C9BF30-C54D-39B3-9EF6-A6E233844D43}"/>
          </ac:spMkLst>
        </pc:spChg>
        <pc:spChg chg="mod">
          <ac:chgData name="doc. Mgr. Michal Gallay PhD." userId="527d0f6d-e70e-4898-980d-1e3695d8075c" providerId="ADAL" clId="{9B8BA236-6EF1-4665-B592-341BA0893C0C}" dt="2025-05-15T20:37:34.369" v="93" actId="20577"/>
          <ac:spMkLst>
            <pc:docMk/>
            <pc:sldMk cId="1147105144" sldId="298"/>
            <ac:spMk id="9" creationId="{00000000-0000-0000-0000-000000000000}"/>
          </ac:spMkLst>
        </pc:spChg>
      </pc:sldChg>
      <pc:sldChg chg="addSp modSp mod">
        <pc:chgData name="doc. Mgr. Michal Gallay PhD." userId="527d0f6d-e70e-4898-980d-1e3695d8075c" providerId="ADAL" clId="{9B8BA236-6EF1-4665-B592-341BA0893C0C}" dt="2025-05-15T22:07:39.935" v="2028" actId="1037"/>
        <pc:sldMkLst>
          <pc:docMk/>
          <pc:sldMk cId="965244619" sldId="299"/>
        </pc:sldMkLst>
        <pc:spChg chg="mod">
          <ac:chgData name="doc. Mgr. Michal Gallay PhD." userId="527d0f6d-e70e-4898-980d-1e3695d8075c" providerId="ADAL" clId="{9B8BA236-6EF1-4665-B592-341BA0893C0C}" dt="2025-05-15T21:53:15.523" v="1610"/>
          <ac:spMkLst>
            <pc:docMk/>
            <pc:sldMk cId="965244619" sldId="299"/>
            <ac:spMk id="3" creationId="{F0A80B2C-D1BF-D26C-2EC8-E1796862A412}"/>
          </ac:spMkLst>
        </pc:spChg>
        <pc:spChg chg="mod">
          <ac:chgData name="doc. Mgr. Michal Gallay PhD." userId="527d0f6d-e70e-4898-980d-1e3695d8075c" providerId="ADAL" clId="{9B8BA236-6EF1-4665-B592-341BA0893C0C}" dt="2025-05-15T22:07:15.499" v="2015" actId="14100"/>
          <ac:spMkLst>
            <pc:docMk/>
            <pc:sldMk cId="965244619" sldId="299"/>
            <ac:spMk id="6" creationId="{8A529FA8-84E5-E980-30F4-954845527AD6}"/>
          </ac:spMkLst>
        </pc:spChg>
        <pc:spChg chg="mod">
          <ac:chgData name="doc. Mgr. Michal Gallay PhD." userId="527d0f6d-e70e-4898-980d-1e3695d8075c" providerId="ADAL" clId="{9B8BA236-6EF1-4665-B592-341BA0893C0C}" dt="2025-05-15T22:06:31.212" v="2007" actId="2711"/>
          <ac:spMkLst>
            <pc:docMk/>
            <pc:sldMk cId="965244619" sldId="299"/>
            <ac:spMk id="7" creationId="{6A9A03C8-2129-7BFC-16A3-254E40C74750}"/>
          </ac:spMkLst>
        </pc:spChg>
        <pc:spChg chg="mod">
          <ac:chgData name="doc. Mgr. Michal Gallay PhD." userId="527d0f6d-e70e-4898-980d-1e3695d8075c" providerId="ADAL" clId="{9B8BA236-6EF1-4665-B592-341BA0893C0C}" dt="2025-05-15T22:06:21.121" v="2004" actId="1076"/>
          <ac:spMkLst>
            <pc:docMk/>
            <pc:sldMk cId="965244619" sldId="299"/>
            <ac:spMk id="8" creationId="{8F84855B-43B8-C2AD-27E6-382B28D29500}"/>
          </ac:spMkLst>
        </pc:spChg>
        <pc:spChg chg="mod">
          <ac:chgData name="doc. Mgr. Michal Gallay PhD." userId="527d0f6d-e70e-4898-980d-1e3695d8075c" providerId="ADAL" clId="{9B8BA236-6EF1-4665-B592-341BA0893C0C}" dt="2025-05-15T22:06:21.121" v="2004" actId="1076"/>
          <ac:spMkLst>
            <pc:docMk/>
            <pc:sldMk cId="965244619" sldId="299"/>
            <ac:spMk id="9" creationId="{2C1B51ED-F47F-B5A0-5804-3BE129638C8A}"/>
          </ac:spMkLst>
        </pc:spChg>
        <pc:spChg chg="mod">
          <ac:chgData name="doc. Mgr. Michal Gallay PhD." userId="527d0f6d-e70e-4898-980d-1e3695d8075c" providerId="ADAL" clId="{9B8BA236-6EF1-4665-B592-341BA0893C0C}" dt="2025-05-15T22:06:21.121" v="2004" actId="1076"/>
          <ac:spMkLst>
            <pc:docMk/>
            <pc:sldMk cId="965244619" sldId="299"/>
            <ac:spMk id="10" creationId="{BDB4D364-3C0C-848D-B7BB-C759C37A89E1}"/>
          </ac:spMkLst>
        </pc:spChg>
        <pc:spChg chg="mod">
          <ac:chgData name="doc. Mgr. Michal Gallay PhD." userId="527d0f6d-e70e-4898-980d-1e3695d8075c" providerId="ADAL" clId="{9B8BA236-6EF1-4665-B592-341BA0893C0C}" dt="2025-05-15T22:06:21.121" v="2004" actId="1076"/>
          <ac:spMkLst>
            <pc:docMk/>
            <pc:sldMk cId="965244619" sldId="299"/>
            <ac:spMk id="11" creationId="{E4196CD4-06DF-BE23-D55C-1A7AB533983E}"/>
          </ac:spMkLst>
        </pc:spChg>
        <pc:spChg chg="mod">
          <ac:chgData name="doc. Mgr. Michal Gallay PhD." userId="527d0f6d-e70e-4898-980d-1e3695d8075c" providerId="ADAL" clId="{9B8BA236-6EF1-4665-B592-341BA0893C0C}" dt="2025-05-15T22:06:31.212" v="2007" actId="2711"/>
          <ac:spMkLst>
            <pc:docMk/>
            <pc:sldMk cId="965244619" sldId="299"/>
            <ac:spMk id="14" creationId="{65037680-5C98-15FC-DC0D-C2EADBDC9F03}"/>
          </ac:spMkLst>
        </pc:spChg>
        <pc:spChg chg="add mod">
          <ac:chgData name="doc. Mgr. Michal Gallay PhD." userId="527d0f6d-e70e-4898-980d-1e3695d8075c" providerId="ADAL" clId="{9B8BA236-6EF1-4665-B592-341BA0893C0C}" dt="2025-05-15T22:06:31.212" v="2007" actId="2711"/>
          <ac:spMkLst>
            <pc:docMk/>
            <pc:sldMk cId="965244619" sldId="299"/>
            <ac:spMk id="16" creationId="{0C1FD87A-CB29-6C14-9B89-F510AF3F0797}"/>
          </ac:spMkLst>
        </pc:spChg>
        <pc:spChg chg="mod">
          <ac:chgData name="doc. Mgr. Michal Gallay PhD." userId="527d0f6d-e70e-4898-980d-1e3695d8075c" providerId="ADAL" clId="{9B8BA236-6EF1-4665-B592-341BA0893C0C}" dt="2025-05-15T22:06:59.619" v="2012" actId="14100"/>
          <ac:spMkLst>
            <pc:docMk/>
            <pc:sldMk cId="965244619" sldId="299"/>
            <ac:spMk id="17" creationId="{7D046184-1F16-F38C-11BB-A01DCCE7FBEB}"/>
          </ac:spMkLst>
        </pc:spChg>
        <pc:spChg chg="mod">
          <ac:chgData name="doc. Mgr. Michal Gallay PhD." userId="527d0f6d-e70e-4898-980d-1e3695d8075c" providerId="ADAL" clId="{9B8BA236-6EF1-4665-B592-341BA0893C0C}" dt="2025-05-15T22:06:51.144" v="2011" actId="14100"/>
          <ac:spMkLst>
            <pc:docMk/>
            <pc:sldMk cId="965244619" sldId="299"/>
            <ac:spMk id="18" creationId="{DB563702-91D8-DC40-072F-78552C45B98D}"/>
          </ac:spMkLst>
        </pc:spChg>
        <pc:spChg chg="mod">
          <ac:chgData name="doc. Mgr. Michal Gallay PhD." userId="527d0f6d-e70e-4898-980d-1e3695d8075c" providerId="ADAL" clId="{9B8BA236-6EF1-4665-B592-341BA0893C0C}" dt="2025-05-15T22:06:31.212" v="2007" actId="2711"/>
          <ac:spMkLst>
            <pc:docMk/>
            <pc:sldMk cId="965244619" sldId="299"/>
            <ac:spMk id="19" creationId="{C24170BB-E330-95BC-12A8-1EEFC28BE5C8}"/>
          </ac:spMkLst>
        </pc:spChg>
        <pc:spChg chg="mod">
          <ac:chgData name="doc. Mgr. Michal Gallay PhD." userId="527d0f6d-e70e-4898-980d-1e3695d8075c" providerId="ADAL" clId="{9B8BA236-6EF1-4665-B592-341BA0893C0C}" dt="2025-05-15T22:06:09.659" v="2001" actId="1076"/>
          <ac:spMkLst>
            <pc:docMk/>
            <pc:sldMk cId="965244619" sldId="299"/>
            <ac:spMk id="21" creationId="{ED985DDC-0A97-DFDD-57CA-AD60422D7261}"/>
          </ac:spMkLst>
        </pc:spChg>
        <pc:spChg chg="mod">
          <ac:chgData name="doc. Mgr. Michal Gallay PhD." userId="527d0f6d-e70e-4898-980d-1e3695d8075c" providerId="ADAL" clId="{9B8BA236-6EF1-4665-B592-341BA0893C0C}" dt="2025-05-15T22:07:23.660" v="2017"/>
          <ac:spMkLst>
            <pc:docMk/>
            <pc:sldMk cId="965244619" sldId="299"/>
            <ac:spMk id="22" creationId="{AE4DCFBC-AF34-7E20-DA19-7262D3CFEBC1}"/>
          </ac:spMkLst>
        </pc:spChg>
        <pc:spChg chg="mod">
          <ac:chgData name="doc. Mgr. Michal Gallay PhD." userId="527d0f6d-e70e-4898-980d-1e3695d8075c" providerId="ADAL" clId="{9B8BA236-6EF1-4665-B592-341BA0893C0C}" dt="2025-05-15T22:06:36.578" v="2008" actId="14100"/>
          <ac:spMkLst>
            <pc:docMk/>
            <pc:sldMk cId="965244619" sldId="299"/>
            <ac:spMk id="24" creationId="{63582FDD-8AFD-9DB7-A809-93B761306935}"/>
          </ac:spMkLst>
        </pc:spChg>
        <pc:spChg chg="mod">
          <ac:chgData name="doc. Mgr. Michal Gallay PhD." userId="527d0f6d-e70e-4898-980d-1e3695d8075c" providerId="ADAL" clId="{9B8BA236-6EF1-4665-B592-341BA0893C0C}" dt="2025-05-15T22:07:19.490" v="2016" actId="1076"/>
          <ac:spMkLst>
            <pc:docMk/>
            <pc:sldMk cId="965244619" sldId="299"/>
            <ac:spMk id="25" creationId="{F038AFD2-F89D-88A1-6717-855150B9155B}"/>
          </ac:spMkLst>
        </pc:spChg>
        <pc:spChg chg="mod">
          <ac:chgData name="doc. Mgr. Michal Gallay PhD." userId="527d0f6d-e70e-4898-980d-1e3695d8075c" providerId="ADAL" clId="{9B8BA236-6EF1-4665-B592-341BA0893C0C}" dt="2025-05-15T22:06:31.212" v="2007" actId="2711"/>
          <ac:spMkLst>
            <pc:docMk/>
            <pc:sldMk cId="965244619" sldId="299"/>
            <ac:spMk id="28" creationId="{D6B16692-353C-2EA0-DED8-F2193A8648C7}"/>
          </ac:spMkLst>
        </pc:spChg>
        <pc:spChg chg="mod">
          <ac:chgData name="doc. Mgr. Michal Gallay PhD." userId="527d0f6d-e70e-4898-980d-1e3695d8075c" providerId="ADAL" clId="{9B8BA236-6EF1-4665-B592-341BA0893C0C}" dt="2025-05-15T22:07:23.660" v="2017"/>
          <ac:spMkLst>
            <pc:docMk/>
            <pc:sldMk cId="965244619" sldId="299"/>
            <ac:spMk id="31" creationId="{3A0CAAC1-DCC0-CD70-402A-C0E80D518807}"/>
          </ac:spMkLst>
        </pc:spChg>
        <pc:spChg chg="mod">
          <ac:chgData name="doc. Mgr. Michal Gallay PhD." userId="527d0f6d-e70e-4898-980d-1e3695d8075c" providerId="ADAL" clId="{9B8BA236-6EF1-4665-B592-341BA0893C0C}" dt="2025-05-15T22:06:31.212" v="2007" actId="2711"/>
          <ac:spMkLst>
            <pc:docMk/>
            <pc:sldMk cId="965244619" sldId="299"/>
            <ac:spMk id="35" creationId="{95CA5B5B-C8F6-B9D1-9ADF-68A09D6D5009}"/>
          </ac:spMkLst>
        </pc:spChg>
        <pc:spChg chg="mod">
          <ac:chgData name="doc. Mgr. Michal Gallay PhD." userId="527d0f6d-e70e-4898-980d-1e3695d8075c" providerId="ADAL" clId="{9B8BA236-6EF1-4665-B592-341BA0893C0C}" dt="2025-05-15T22:06:45.010" v="2010" actId="1076"/>
          <ac:spMkLst>
            <pc:docMk/>
            <pc:sldMk cId="965244619" sldId="299"/>
            <ac:spMk id="36" creationId="{50E0DFCC-05C2-94AE-F905-C636B3373DD3}"/>
          </ac:spMkLst>
        </pc:spChg>
        <pc:spChg chg="mod">
          <ac:chgData name="doc. Mgr. Michal Gallay PhD." userId="527d0f6d-e70e-4898-980d-1e3695d8075c" providerId="ADAL" clId="{9B8BA236-6EF1-4665-B592-341BA0893C0C}" dt="2025-05-15T22:07:30.462" v="2019"/>
          <ac:spMkLst>
            <pc:docMk/>
            <pc:sldMk cId="965244619" sldId="299"/>
            <ac:spMk id="38" creationId="{0DB3F5E9-056C-5B45-8C67-4213440AA358}"/>
          </ac:spMkLst>
        </pc:spChg>
        <pc:spChg chg="mod">
          <ac:chgData name="doc. Mgr. Michal Gallay PhD." userId="527d0f6d-e70e-4898-980d-1e3695d8075c" providerId="ADAL" clId="{9B8BA236-6EF1-4665-B592-341BA0893C0C}" dt="2025-05-15T22:07:30.462" v="2019"/>
          <ac:spMkLst>
            <pc:docMk/>
            <pc:sldMk cId="965244619" sldId="299"/>
            <ac:spMk id="42" creationId="{7DDEF1A7-56C9-41EB-8171-01E0BCB41A19}"/>
          </ac:spMkLst>
        </pc:spChg>
        <pc:grpChg chg="add mod">
          <ac:chgData name="doc. Mgr. Michal Gallay PhD." userId="527d0f6d-e70e-4898-980d-1e3695d8075c" providerId="ADAL" clId="{9B8BA236-6EF1-4665-B592-341BA0893C0C}" dt="2025-05-15T21:53:26.786" v="1611" actId="1076"/>
          <ac:grpSpMkLst>
            <pc:docMk/>
            <pc:sldMk cId="965244619" sldId="299"/>
            <ac:grpSpMk id="2" creationId="{9F1E5044-91F2-5495-4B7B-FC80283864CA}"/>
          </ac:grpSpMkLst>
        </pc:grpChg>
        <pc:grpChg chg="mod">
          <ac:chgData name="doc. Mgr. Michal Gallay PhD." userId="527d0f6d-e70e-4898-980d-1e3695d8075c" providerId="ADAL" clId="{9B8BA236-6EF1-4665-B592-341BA0893C0C}" dt="2025-05-15T21:53:15.523" v="1610"/>
          <ac:grpSpMkLst>
            <pc:docMk/>
            <pc:sldMk cId="965244619" sldId="299"/>
            <ac:grpSpMk id="4" creationId="{446AED34-1C4C-FEC0-217E-F02261DF8EA8}"/>
          </ac:grpSpMkLst>
        </pc:grpChg>
        <pc:grpChg chg="add mod">
          <ac:chgData name="doc. Mgr. Michal Gallay PhD." userId="527d0f6d-e70e-4898-980d-1e3695d8075c" providerId="ADAL" clId="{9B8BA236-6EF1-4665-B592-341BA0893C0C}" dt="2025-05-15T22:07:28.870" v="2018" actId="1076"/>
          <ac:grpSpMkLst>
            <pc:docMk/>
            <pc:sldMk cId="965244619" sldId="299"/>
            <ac:grpSpMk id="20" creationId="{B41EF8CC-CA4A-A867-D27E-A465A6E750EF}"/>
          </ac:grpSpMkLst>
        </pc:grpChg>
        <pc:grpChg chg="mod">
          <ac:chgData name="doc. Mgr. Michal Gallay PhD." userId="527d0f6d-e70e-4898-980d-1e3695d8075c" providerId="ADAL" clId="{9B8BA236-6EF1-4665-B592-341BA0893C0C}" dt="2025-05-15T22:07:23.660" v="2017"/>
          <ac:grpSpMkLst>
            <pc:docMk/>
            <pc:sldMk cId="965244619" sldId="299"/>
            <ac:grpSpMk id="23" creationId="{CF154451-A68E-E543-57F4-CE7ED80EC39C}"/>
          </ac:grpSpMkLst>
        </pc:grpChg>
        <pc:grpChg chg="add mod">
          <ac:chgData name="doc. Mgr. Michal Gallay PhD." userId="527d0f6d-e70e-4898-980d-1e3695d8075c" providerId="ADAL" clId="{9B8BA236-6EF1-4665-B592-341BA0893C0C}" dt="2025-05-15T22:07:39.935" v="2028" actId="1037"/>
          <ac:grpSpMkLst>
            <pc:docMk/>
            <pc:sldMk cId="965244619" sldId="299"/>
            <ac:grpSpMk id="37" creationId="{14109333-B971-A102-72B7-D1B83D8DFD2E}"/>
          </ac:grpSpMkLst>
        </pc:grpChg>
        <pc:grpChg chg="mod">
          <ac:chgData name="doc. Mgr. Michal Gallay PhD." userId="527d0f6d-e70e-4898-980d-1e3695d8075c" providerId="ADAL" clId="{9B8BA236-6EF1-4665-B592-341BA0893C0C}" dt="2025-05-15T22:07:30.462" v="2019"/>
          <ac:grpSpMkLst>
            <pc:docMk/>
            <pc:sldMk cId="965244619" sldId="299"/>
            <ac:grpSpMk id="39" creationId="{AB7187F2-7968-2BEE-3B6C-CA67D8C72BA8}"/>
          </ac:grpSpMkLst>
        </pc:grpChg>
        <pc:picChg chg="mod">
          <ac:chgData name="doc. Mgr. Michal Gallay PhD." userId="527d0f6d-e70e-4898-980d-1e3695d8075c" providerId="ADAL" clId="{9B8BA236-6EF1-4665-B592-341BA0893C0C}" dt="2025-05-15T22:06:21.121" v="2004" actId="1076"/>
          <ac:picMkLst>
            <pc:docMk/>
            <pc:sldMk cId="965244619" sldId="299"/>
            <ac:picMk id="12" creationId="{922F66EE-97E9-0F92-9143-A7B058464004}"/>
          </ac:picMkLst>
        </pc:picChg>
        <pc:picChg chg="mod">
          <ac:chgData name="doc. Mgr. Michal Gallay PhD." userId="527d0f6d-e70e-4898-980d-1e3695d8075c" providerId="ADAL" clId="{9B8BA236-6EF1-4665-B592-341BA0893C0C}" dt="2025-05-15T22:07:33.426" v="2021" actId="1076"/>
          <ac:picMkLst>
            <pc:docMk/>
            <pc:sldMk cId="965244619" sldId="299"/>
            <ac:picMk id="30" creationId="{4F815786-EBA6-F66F-3B49-0140FB2983D8}"/>
          </ac:picMkLst>
        </pc:picChg>
        <pc:picChg chg="mod">
          <ac:chgData name="doc. Mgr. Michal Gallay PhD." userId="527d0f6d-e70e-4898-980d-1e3695d8075c" providerId="ADAL" clId="{9B8BA236-6EF1-4665-B592-341BA0893C0C}" dt="2025-05-15T22:06:09.659" v="2001" actId="1076"/>
          <ac:picMkLst>
            <pc:docMk/>
            <pc:sldMk cId="965244619" sldId="299"/>
            <ac:picMk id="34" creationId="{0F1A93CE-5402-7B68-066B-2F9D86581C01}"/>
          </ac:picMkLst>
        </pc:picChg>
        <pc:cxnChg chg="mod">
          <ac:chgData name="doc. Mgr. Michal Gallay PhD." userId="527d0f6d-e70e-4898-980d-1e3695d8075c" providerId="ADAL" clId="{9B8BA236-6EF1-4665-B592-341BA0893C0C}" dt="2025-05-15T21:53:15.523" v="1610"/>
          <ac:cxnSpMkLst>
            <pc:docMk/>
            <pc:sldMk cId="965244619" sldId="299"/>
            <ac:cxnSpMk id="5" creationId="{E97EA2A9-3E34-6E09-D8B4-153057331B2A}"/>
          </ac:cxnSpMkLst>
        </pc:cxnChg>
        <pc:cxnChg chg="mod">
          <ac:chgData name="doc. Mgr. Michal Gallay PhD." userId="527d0f6d-e70e-4898-980d-1e3695d8075c" providerId="ADAL" clId="{9B8BA236-6EF1-4665-B592-341BA0893C0C}" dt="2025-05-15T21:53:15.523" v="1610"/>
          <ac:cxnSpMkLst>
            <pc:docMk/>
            <pc:sldMk cId="965244619" sldId="299"/>
            <ac:cxnSpMk id="13" creationId="{778C49C8-A0D2-E949-ACF9-748625A0802C}"/>
          </ac:cxnSpMkLst>
        </pc:cxnChg>
        <pc:cxnChg chg="mod">
          <ac:chgData name="doc. Mgr. Michal Gallay PhD." userId="527d0f6d-e70e-4898-980d-1e3695d8075c" providerId="ADAL" clId="{9B8BA236-6EF1-4665-B592-341BA0893C0C}" dt="2025-05-15T21:53:15.523" v="1610"/>
          <ac:cxnSpMkLst>
            <pc:docMk/>
            <pc:sldMk cId="965244619" sldId="299"/>
            <ac:cxnSpMk id="15" creationId="{37E2427C-60AF-5F34-93B0-7A1846184520}"/>
          </ac:cxnSpMkLst>
        </pc:cxnChg>
        <pc:cxnChg chg="mod">
          <ac:chgData name="doc. Mgr. Michal Gallay PhD." userId="527d0f6d-e70e-4898-980d-1e3695d8075c" providerId="ADAL" clId="{9B8BA236-6EF1-4665-B592-341BA0893C0C}" dt="2025-05-15T22:07:23.660" v="2017"/>
          <ac:cxnSpMkLst>
            <pc:docMk/>
            <pc:sldMk cId="965244619" sldId="299"/>
            <ac:cxnSpMk id="26" creationId="{28D45EE9-5BF2-E14D-60CF-0C61BCA9C7BF}"/>
          </ac:cxnSpMkLst>
        </pc:cxnChg>
        <pc:cxnChg chg="mod">
          <ac:chgData name="doc. Mgr. Michal Gallay PhD." userId="527d0f6d-e70e-4898-980d-1e3695d8075c" providerId="ADAL" clId="{9B8BA236-6EF1-4665-B592-341BA0893C0C}" dt="2025-05-15T22:07:23.660" v="2017"/>
          <ac:cxnSpMkLst>
            <pc:docMk/>
            <pc:sldMk cId="965244619" sldId="299"/>
            <ac:cxnSpMk id="29" creationId="{255E18C5-EC56-13FF-432C-9859E051994B}"/>
          </ac:cxnSpMkLst>
        </pc:cxnChg>
        <pc:cxnChg chg="mod">
          <ac:chgData name="doc. Mgr. Michal Gallay PhD." userId="527d0f6d-e70e-4898-980d-1e3695d8075c" providerId="ADAL" clId="{9B8BA236-6EF1-4665-B592-341BA0893C0C}" dt="2025-05-15T22:07:23.660" v="2017"/>
          <ac:cxnSpMkLst>
            <pc:docMk/>
            <pc:sldMk cId="965244619" sldId="299"/>
            <ac:cxnSpMk id="33" creationId="{2945DCBC-3075-A5D5-072B-28179D3A13A7}"/>
          </ac:cxnSpMkLst>
        </pc:cxnChg>
        <pc:cxnChg chg="mod">
          <ac:chgData name="doc. Mgr. Michal Gallay PhD." userId="527d0f6d-e70e-4898-980d-1e3695d8075c" providerId="ADAL" clId="{9B8BA236-6EF1-4665-B592-341BA0893C0C}" dt="2025-05-15T22:07:30.462" v="2019"/>
          <ac:cxnSpMkLst>
            <pc:docMk/>
            <pc:sldMk cId="965244619" sldId="299"/>
            <ac:cxnSpMk id="40" creationId="{2690EF60-BE26-6955-2EB8-79390DB7B01A}"/>
          </ac:cxnSpMkLst>
        </pc:cxnChg>
        <pc:cxnChg chg="mod">
          <ac:chgData name="doc. Mgr. Michal Gallay PhD." userId="527d0f6d-e70e-4898-980d-1e3695d8075c" providerId="ADAL" clId="{9B8BA236-6EF1-4665-B592-341BA0893C0C}" dt="2025-05-15T22:07:30.462" v="2019"/>
          <ac:cxnSpMkLst>
            <pc:docMk/>
            <pc:sldMk cId="965244619" sldId="299"/>
            <ac:cxnSpMk id="41" creationId="{2EEB11CA-85D2-DF8B-9130-327B211E2D5A}"/>
          </ac:cxnSpMkLst>
        </pc:cxnChg>
        <pc:cxnChg chg="mod">
          <ac:chgData name="doc. Mgr. Michal Gallay PhD." userId="527d0f6d-e70e-4898-980d-1e3695d8075c" providerId="ADAL" clId="{9B8BA236-6EF1-4665-B592-341BA0893C0C}" dt="2025-05-15T22:07:30.462" v="2019"/>
          <ac:cxnSpMkLst>
            <pc:docMk/>
            <pc:sldMk cId="965244619" sldId="299"/>
            <ac:cxnSpMk id="43" creationId="{C2A82F3A-DA20-3551-ACAA-773EA3440064}"/>
          </ac:cxnSpMkLst>
        </pc:cxnChg>
      </pc:sldChg>
      <pc:sldChg chg="del">
        <pc:chgData name="doc. Mgr. Michal Gallay PhD." userId="527d0f6d-e70e-4898-980d-1e3695d8075c" providerId="ADAL" clId="{9B8BA236-6EF1-4665-B592-341BA0893C0C}" dt="2025-05-15T22:03:58.967" v="1916" actId="47"/>
        <pc:sldMkLst>
          <pc:docMk/>
          <pc:sldMk cId="2960065080" sldId="300"/>
        </pc:sldMkLst>
      </pc:sldChg>
      <pc:sldChg chg="addSp delSp modSp new mod">
        <pc:chgData name="doc. Mgr. Michal Gallay PhD." userId="527d0f6d-e70e-4898-980d-1e3695d8075c" providerId="ADAL" clId="{9B8BA236-6EF1-4665-B592-341BA0893C0C}" dt="2025-05-15T22:10:06.853" v="2101" actId="113"/>
        <pc:sldMkLst>
          <pc:docMk/>
          <pc:sldMk cId="2671850769" sldId="301"/>
        </pc:sldMkLst>
        <pc:spChg chg="del">
          <ac:chgData name="doc. Mgr. Michal Gallay PhD." userId="527d0f6d-e70e-4898-980d-1e3695d8075c" providerId="ADAL" clId="{9B8BA236-6EF1-4665-B592-341BA0893C0C}" dt="2025-05-15T20:58:04.478" v="416" actId="478"/>
          <ac:spMkLst>
            <pc:docMk/>
            <pc:sldMk cId="2671850769" sldId="301"/>
            <ac:spMk id="2" creationId="{F48A9835-19B7-2089-C6F2-487E2CF63B40}"/>
          </ac:spMkLst>
        </pc:spChg>
        <pc:spChg chg="del">
          <ac:chgData name="doc. Mgr. Michal Gallay PhD." userId="527d0f6d-e70e-4898-980d-1e3695d8075c" providerId="ADAL" clId="{9B8BA236-6EF1-4665-B592-341BA0893C0C}" dt="2025-05-15T20:47:43.527" v="132" actId="22"/>
          <ac:spMkLst>
            <pc:docMk/>
            <pc:sldMk cId="2671850769" sldId="301"/>
            <ac:spMk id="3" creationId="{7421ABE5-80C9-74D2-6128-9E15B068AEFE}"/>
          </ac:spMkLst>
        </pc:spChg>
        <pc:spChg chg="add mod">
          <ac:chgData name="doc. Mgr. Michal Gallay PhD." userId="527d0f6d-e70e-4898-980d-1e3695d8075c" providerId="ADAL" clId="{9B8BA236-6EF1-4665-B592-341BA0893C0C}" dt="2025-05-15T22:09:31.217" v="2062" actId="113"/>
          <ac:spMkLst>
            <pc:docMk/>
            <pc:sldMk cId="2671850769" sldId="301"/>
            <ac:spMk id="6" creationId="{467DE4E8-215C-6552-CFD5-41B2125FB34A}"/>
          </ac:spMkLst>
        </pc:spChg>
        <pc:spChg chg="add mod">
          <ac:chgData name="doc. Mgr. Michal Gallay PhD." userId="527d0f6d-e70e-4898-980d-1e3695d8075c" providerId="ADAL" clId="{9B8BA236-6EF1-4665-B592-341BA0893C0C}" dt="2025-05-15T22:09:26.854" v="2061" actId="113"/>
          <ac:spMkLst>
            <pc:docMk/>
            <pc:sldMk cId="2671850769" sldId="301"/>
            <ac:spMk id="7" creationId="{ED242682-243C-92C4-9735-36170D1E44AC}"/>
          </ac:spMkLst>
        </pc:spChg>
        <pc:spChg chg="add mod">
          <ac:chgData name="doc. Mgr. Michal Gallay PhD." userId="527d0f6d-e70e-4898-980d-1e3695d8075c" providerId="ADAL" clId="{9B8BA236-6EF1-4665-B592-341BA0893C0C}" dt="2025-05-15T20:59:14.667" v="431" actId="1076"/>
          <ac:spMkLst>
            <pc:docMk/>
            <pc:sldMk cId="2671850769" sldId="301"/>
            <ac:spMk id="8" creationId="{105A879E-EF36-4C6C-31B7-4C6F18228205}"/>
          </ac:spMkLst>
        </pc:spChg>
        <pc:spChg chg="add mod">
          <ac:chgData name="doc. Mgr. Michal Gallay PhD." userId="527d0f6d-e70e-4898-980d-1e3695d8075c" providerId="ADAL" clId="{9B8BA236-6EF1-4665-B592-341BA0893C0C}" dt="2025-05-15T22:10:06.853" v="2101" actId="113"/>
          <ac:spMkLst>
            <pc:docMk/>
            <pc:sldMk cId="2671850769" sldId="301"/>
            <ac:spMk id="9" creationId="{D60D9371-524F-E21D-6F8E-85E7080BD9DE}"/>
          </ac:spMkLst>
        </pc:spChg>
        <pc:picChg chg="add mod ord modCrop">
          <ac:chgData name="doc. Mgr. Michal Gallay PhD." userId="527d0f6d-e70e-4898-980d-1e3695d8075c" providerId="ADAL" clId="{9B8BA236-6EF1-4665-B592-341BA0893C0C}" dt="2025-05-15T20:58:34.091" v="420" actId="14100"/>
          <ac:picMkLst>
            <pc:docMk/>
            <pc:sldMk cId="2671850769" sldId="301"/>
            <ac:picMk id="5" creationId="{3B78A4BA-1741-288D-775F-F8953FD8EF33}"/>
          </ac:picMkLst>
        </pc:picChg>
      </pc:sldChg>
      <pc:sldChg chg="addSp delSp modSp add mod">
        <pc:chgData name="doc. Mgr. Michal Gallay PhD." userId="527d0f6d-e70e-4898-980d-1e3695d8075c" providerId="ADAL" clId="{9B8BA236-6EF1-4665-B592-341BA0893C0C}" dt="2025-05-15T22:47:01.224" v="2627" actId="20577"/>
        <pc:sldMkLst>
          <pc:docMk/>
          <pc:sldMk cId="2947828911" sldId="302"/>
        </pc:sldMkLst>
        <pc:spChg chg="add mod">
          <ac:chgData name="doc. Mgr. Michal Gallay PhD." userId="527d0f6d-e70e-4898-980d-1e3695d8075c" providerId="ADAL" clId="{9B8BA236-6EF1-4665-B592-341BA0893C0C}" dt="2025-05-15T21:45:23.277" v="1469" actId="1076"/>
          <ac:spMkLst>
            <pc:docMk/>
            <pc:sldMk cId="2947828911" sldId="302"/>
            <ac:spMk id="2" creationId="{181FB896-5BBB-E160-14AF-2035FECF02B6}"/>
          </ac:spMkLst>
        </pc:spChg>
        <pc:spChg chg="mod">
          <ac:chgData name="doc. Mgr. Michal Gallay PhD." userId="527d0f6d-e70e-4898-980d-1e3695d8075c" providerId="ADAL" clId="{9B8BA236-6EF1-4665-B592-341BA0893C0C}" dt="2025-05-15T21:52:20.705" v="1606" actId="1076"/>
          <ac:spMkLst>
            <pc:docMk/>
            <pc:sldMk cId="2947828911" sldId="302"/>
            <ac:spMk id="5" creationId="{7C3A54E1-FBE3-A57F-0CE7-6BDA7E3D240C}"/>
          </ac:spMkLst>
        </pc:spChg>
        <pc:spChg chg="mod">
          <ac:chgData name="doc. Mgr. Michal Gallay PhD." userId="527d0f6d-e70e-4898-980d-1e3695d8075c" providerId="ADAL" clId="{9B8BA236-6EF1-4665-B592-341BA0893C0C}" dt="2025-05-15T21:45:08.103" v="1464" actId="1076"/>
          <ac:spMkLst>
            <pc:docMk/>
            <pc:sldMk cId="2947828911" sldId="302"/>
            <ac:spMk id="11" creationId="{3590E053-3E01-13C8-E634-E9ABC03BCFA2}"/>
          </ac:spMkLst>
        </pc:spChg>
        <pc:spChg chg="del">
          <ac:chgData name="doc. Mgr. Michal Gallay PhD." userId="527d0f6d-e70e-4898-980d-1e3695d8075c" providerId="ADAL" clId="{9B8BA236-6EF1-4665-B592-341BA0893C0C}" dt="2025-05-15T21:45:19.167" v="1468" actId="478"/>
          <ac:spMkLst>
            <pc:docMk/>
            <pc:sldMk cId="2947828911" sldId="302"/>
            <ac:spMk id="14" creationId="{F7D9D481-98EB-74FA-8DD8-D6507D3AF724}"/>
          </ac:spMkLst>
        </pc:spChg>
        <pc:spChg chg="mod">
          <ac:chgData name="doc. Mgr. Michal Gallay PhD." userId="527d0f6d-e70e-4898-980d-1e3695d8075c" providerId="ADAL" clId="{9B8BA236-6EF1-4665-B592-341BA0893C0C}" dt="2025-05-15T22:47:01.224" v="2627" actId="20577"/>
          <ac:spMkLst>
            <pc:docMk/>
            <pc:sldMk cId="2947828911" sldId="302"/>
            <ac:spMk id="15" creationId="{49246705-D83C-94B5-D6C1-A310ED657EAF}"/>
          </ac:spMkLst>
        </pc:spChg>
        <pc:picChg chg="mod">
          <ac:chgData name="doc. Mgr. Michal Gallay PhD." userId="527d0f6d-e70e-4898-980d-1e3695d8075c" providerId="ADAL" clId="{9B8BA236-6EF1-4665-B592-341BA0893C0C}" dt="2025-05-15T21:45:13.571" v="1466" actId="1076"/>
          <ac:picMkLst>
            <pc:docMk/>
            <pc:sldMk cId="2947828911" sldId="302"/>
            <ac:picMk id="4" creationId="{B05CEC2A-8406-8C12-874F-647B2DA97ABB}"/>
          </ac:picMkLst>
        </pc:picChg>
        <pc:picChg chg="del">
          <ac:chgData name="doc. Mgr. Michal Gallay PhD." userId="527d0f6d-e70e-4898-980d-1e3695d8075c" providerId="ADAL" clId="{9B8BA236-6EF1-4665-B592-341BA0893C0C}" dt="2025-05-15T21:37:06.348" v="1141" actId="478"/>
          <ac:picMkLst>
            <pc:docMk/>
            <pc:sldMk cId="2947828911" sldId="302"/>
            <ac:picMk id="6" creationId="{E8D5725E-93F5-5B16-8129-81EFA0DCB2F2}"/>
          </ac:picMkLst>
        </pc:picChg>
        <pc:picChg chg="del">
          <ac:chgData name="doc. Mgr. Michal Gallay PhD." userId="527d0f6d-e70e-4898-980d-1e3695d8075c" providerId="ADAL" clId="{9B8BA236-6EF1-4665-B592-341BA0893C0C}" dt="2025-05-15T21:37:05.226" v="1140" actId="478"/>
          <ac:picMkLst>
            <pc:docMk/>
            <pc:sldMk cId="2947828911" sldId="302"/>
            <ac:picMk id="7" creationId="{74C4CDB6-FFF1-0A49-FAFB-F76F7F91F0D8}"/>
          </ac:picMkLst>
        </pc:picChg>
        <pc:picChg chg="add mod modCrop">
          <ac:chgData name="doc. Mgr. Michal Gallay PhD." userId="527d0f6d-e70e-4898-980d-1e3695d8075c" providerId="ADAL" clId="{9B8BA236-6EF1-4665-B592-341BA0893C0C}" dt="2025-05-15T21:45:42.783" v="1480" actId="1035"/>
          <ac:picMkLst>
            <pc:docMk/>
            <pc:sldMk cId="2947828911" sldId="302"/>
            <ac:picMk id="8" creationId="{CC034EA3-3034-07FE-40BA-2D82D17C9835}"/>
          </ac:picMkLst>
        </pc:picChg>
        <pc:picChg chg="add mod">
          <ac:chgData name="doc. Mgr. Michal Gallay PhD." userId="527d0f6d-e70e-4898-980d-1e3695d8075c" providerId="ADAL" clId="{9B8BA236-6EF1-4665-B592-341BA0893C0C}" dt="2025-05-15T21:47:01.851" v="1482" actId="1076"/>
          <ac:picMkLst>
            <pc:docMk/>
            <pc:sldMk cId="2947828911" sldId="302"/>
            <ac:picMk id="13" creationId="{C50CC5A9-258E-FF40-6876-ABB4581CE776}"/>
          </ac:picMkLst>
        </pc:picChg>
        <pc:picChg chg="mod">
          <ac:chgData name="doc. Mgr. Michal Gallay PhD." userId="527d0f6d-e70e-4898-980d-1e3695d8075c" providerId="ADAL" clId="{9B8BA236-6EF1-4665-B592-341BA0893C0C}" dt="2025-05-15T21:45:10.305" v="1465" actId="1076"/>
          <ac:picMkLst>
            <pc:docMk/>
            <pc:sldMk cId="2947828911" sldId="302"/>
            <ac:picMk id="2050" creationId="{90494604-C42C-56E4-9484-F3574DEDB449}"/>
          </ac:picMkLst>
        </pc:picChg>
        <pc:cxnChg chg="del mod">
          <ac:chgData name="doc. Mgr. Michal Gallay PhD." userId="527d0f6d-e70e-4898-980d-1e3695d8075c" providerId="ADAL" clId="{9B8BA236-6EF1-4665-B592-341BA0893C0C}" dt="2025-05-15T21:37:09.944" v="1143" actId="478"/>
          <ac:cxnSpMkLst>
            <pc:docMk/>
            <pc:sldMk cId="2947828911" sldId="302"/>
            <ac:cxnSpMk id="9" creationId="{DC8B1B39-A47A-6AA8-3251-FD0BDB849FE6}"/>
          </ac:cxnSpMkLst>
        </pc:cxnChg>
        <pc:cxnChg chg="del">
          <ac:chgData name="doc. Mgr. Michal Gallay PhD." userId="527d0f6d-e70e-4898-980d-1e3695d8075c" providerId="ADAL" clId="{9B8BA236-6EF1-4665-B592-341BA0893C0C}" dt="2025-05-15T21:37:08.172" v="1142" actId="478"/>
          <ac:cxnSpMkLst>
            <pc:docMk/>
            <pc:sldMk cId="2947828911" sldId="302"/>
            <ac:cxnSpMk id="10" creationId="{727A9117-7F7A-D4C7-B066-CB0ECB1D0FDD}"/>
          </ac:cxnSpMkLst>
        </pc:cxnChg>
      </pc:sldChg>
      <pc:sldChg chg="addSp delSp modSp add del mod ord">
        <pc:chgData name="doc. Mgr. Michal Gallay PhD." userId="527d0f6d-e70e-4898-980d-1e3695d8075c" providerId="ADAL" clId="{9B8BA236-6EF1-4665-B592-341BA0893C0C}" dt="2025-05-15T22:08:49.830" v="2060" actId="1035"/>
        <pc:sldMkLst>
          <pc:docMk/>
          <pc:sldMk cId="1292665316" sldId="303"/>
        </pc:sldMkLst>
        <pc:spChg chg="add del mod">
          <ac:chgData name="doc. Mgr. Michal Gallay PhD." userId="527d0f6d-e70e-4898-980d-1e3695d8075c" providerId="ADAL" clId="{9B8BA236-6EF1-4665-B592-341BA0893C0C}" dt="2025-05-15T22:08:16.057" v="2042" actId="478"/>
          <ac:spMkLst>
            <pc:docMk/>
            <pc:sldMk cId="1292665316" sldId="303"/>
            <ac:spMk id="3" creationId="{A985899F-98FD-0011-BA21-DCFA3D80DBA6}"/>
          </ac:spMkLst>
        </pc:spChg>
        <pc:spChg chg="mod">
          <ac:chgData name="doc. Mgr. Michal Gallay PhD." userId="527d0f6d-e70e-4898-980d-1e3695d8075c" providerId="ADAL" clId="{9B8BA236-6EF1-4665-B592-341BA0893C0C}" dt="2025-05-15T22:08:12.089" v="2041" actId="20577"/>
          <ac:spMkLst>
            <pc:docMk/>
            <pc:sldMk cId="1292665316" sldId="303"/>
            <ac:spMk id="7" creationId="{8A8A1D54-C09F-9D8A-0B53-14A3F6E1B7F9}"/>
          </ac:spMkLst>
        </pc:spChg>
        <pc:spChg chg="del">
          <ac:chgData name="doc. Mgr. Michal Gallay PhD." userId="527d0f6d-e70e-4898-980d-1e3695d8075c" providerId="ADAL" clId="{9B8BA236-6EF1-4665-B592-341BA0893C0C}" dt="2025-05-15T21:59:37.924" v="1887" actId="478"/>
          <ac:spMkLst>
            <pc:docMk/>
            <pc:sldMk cId="1292665316" sldId="303"/>
            <ac:spMk id="13" creationId="{9B0F0A34-F221-0E0B-F24C-3389CE0AFE2D}"/>
          </ac:spMkLst>
        </pc:spChg>
        <pc:spChg chg="mod">
          <ac:chgData name="doc. Mgr. Michal Gallay PhD." userId="527d0f6d-e70e-4898-980d-1e3695d8075c" providerId="ADAL" clId="{9B8BA236-6EF1-4665-B592-341BA0893C0C}" dt="2025-05-15T21:59:43.716" v="1888" actId="208"/>
          <ac:spMkLst>
            <pc:docMk/>
            <pc:sldMk cId="1292665316" sldId="303"/>
            <ac:spMk id="16" creationId="{8FB291F7-0FF0-BE64-5E72-469DD9BA064A}"/>
          </ac:spMkLst>
        </pc:spChg>
        <pc:picChg chg="add del">
          <ac:chgData name="doc. Mgr. Michal Gallay PhD." userId="527d0f6d-e70e-4898-980d-1e3695d8075c" providerId="ADAL" clId="{9B8BA236-6EF1-4665-B592-341BA0893C0C}" dt="2025-05-15T22:08:00.158" v="2029" actId="478"/>
          <ac:picMkLst>
            <pc:docMk/>
            <pc:sldMk cId="1292665316" sldId="303"/>
            <ac:picMk id="17" creationId="{577E448A-2B79-F2E4-047A-89A010513D8F}"/>
          </ac:picMkLst>
        </pc:picChg>
        <pc:picChg chg="mod">
          <ac:chgData name="doc. Mgr. Michal Gallay PhD." userId="527d0f6d-e70e-4898-980d-1e3695d8075c" providerId="ADAL" clId="{9B8BA236-6EF1-4665-B592-341BA0893C0C}" dt="2025-05-15T22:08:49.830" v="2060" actId="1035"/>
          <ac:picMkLst>
            <pc:docMk/>
            <pc:sldMk cId="1292665316" sldId="303"/>
            <ac:picMk id="2050" creationId="{93A6E3A1-3983-4D3B-B9CD-B9DD42C195A3}"/>
          </ac:picMkLst>
        </pc:picChg>
      </pc:sldChg>
      <pc:sldChg chg="addSp delSp modSp new mod">
        <pc:chgData name="doc. Mgr. Michal Gallay PhD." userId="527d0f6d-e70e-4898-980d-1e3695d8075c" providerId="ADAL" clId="{9B8BA236-6EF1-4665-B592-341BA0893C0C}" dt="2025-05-15T22:42:30.640" v="2567" actId="1076"/>
        <pc:sldMkLst>
          <pc:docMk/>
          <pc:sldMk cId="1717147369" sldId="304"/>
        </pc:sldMkLst>
        <pc:spChg chg="del">
          <ac:chgData name="doc. Mgr. Michal Gallay PhD." userId="527d0f6d-e70e-4898-980d-1e3695d8075c" providerId="ADAL" clId="{9B8BA236-6EF1-4665-B592-341BA0893C0C}" dt="2025-05-15T22:10:28.237" v="2103" actId="478"/>
          <ac:spMkLst>
            <pc:docMk/>
            <pc:sldMk cId="1717147369" sldId="304"/>
            <ac:spMk id="2" creationId="{5D010CA5-A397-4EB3-CE4E-BABE65BF03AA}"/>
          </ac:spMkLst>
        </pc:spChg>
        <pc:spChg chg="del">
          <ac:chgData name="doc. Mgr. Michal Gallay PhD." userId="527d0f6d-e70e-4898-980d-1e3695d8075c" providerId="ADAL" clId="{9B8BA236-6EF1-4665-B592-341BA0893C0C}" dt="2025-05-15T22:10:28.237" v="2103" actId="478"/>
          <ac:spMkLst>
            <pc:docMk/>
            <pc:sldMk cId="1717147369" sldId="304"/>
            <ac:spMk id="3" creationId="{11297F3E-1C6F-03BE-6A3E-4B6012F9F06E}"/>
          </ac:spMkLst>
        </pc:spChg>
        <pc:spChg chg="add del mod">
          <ac:chgData name="doc. Mgr. Michal Gallay PhD." userId="527d0f6d-e70e-4898-980d-1e3695d8075c" providerId="ADAL" clId="{9B8BA236-6EF1-4665-B592-341BA0893C0C}" dt="2025-05-15T22:10:53.409" v="2107"/>
          <ac:spMkLst>
            <pc:docMk/>
            <pc:sldMk cId="1717147369" sldId="304"/>
            <ac:spMk id="5" creationId="{780968AE-0B53-5BE5-3514-B009D9D9E40D}"/>
          </ac:spMkLst>
        </pc:spChg>
        <pc:spChg chg="add del mod">
          <ac:chgData name="doc. Mgr. Michal Gallay PhD." userId="527d0f6d-e70e-4898-980d-1e3695d8075c" providerId="ADAL" clId="{9B8BA236-6EF1-4665-B592-341BA0893C0C}" dt="2025-05-15T22:34:04.125" v="2327" actId="478"/>
          <ac:spMkLst>
            <pc:docMk/>
            <pc:sldMk cId="1717147369" sldId="304"/>
            <ac:spMk id="7" creationId="{389D17E1-4342-6CAC-1C79-CF9A495BD081}"/>
          </ac:spMkLst>
        </pc:spChg>
        <pc:spChg chg="add del mod">
          <ac:chgData name="doc. Mgr. Michal Gallay PhD." userId="527d0f6d-e70e-4898-980d-1e3695d8075c" providerId="ADAL" clId="{9B8BA236-6EF1-4665-B592-341BA0893C0C}" dt="2025-05-15T22:34:01.569" v="2326" actId="478"/>
          <ac:spMkLst>
            <pc:docMk/>
            <pc:sldMk cId="1717147369" sldId="304"/>
            <ac:spMk id="8" creationId="{29C77C8C-2FDB-2E4F-E94E-949CD1AE4733}"/>
          </ac:spMkLst>
        </pc:spChg>
        <pc:spChg chg="add del mod">
          <ac:chgData name="doc. Mgr. Michal Gallay PhD." userId="527d0f6d-e70e-4898-980d-1e3695d8075c" providerId="ADAL" clId="{9B8BA236-6EF1-4665-B592-341BA0893C0C}" dt="2025-05-15T22:34:09.278" v="2328" actId="478"/>
          <ac:spMkLst>
            <pc:docMk/>
            <pc:sldMk cId="1717147369" sldId="304"/>
            <ac:spMk id="10" creationId="{B3252D33-37E4-A06D-B824-F2FB7C57CBE8}"/>
          </ac:spMkLst>
        </pc:spChg>
        <pc:spChg chg="add del mod">
          <ac:chgData name="doc. Mgr. Michal Gallay PhD." userId="527d0f6d-e70e-4898-980d-1e3695d8075c" providerId="ADAL" clId="{9B8BA236-6EF1-4665-B592-341BA0893C0C}" dt="2025-05-15T22:29:42.386" v="2199" actId="478"/>
          <ac:spMkLst>
            <pc:docMk/>
            <pc:sldMk cId="1717147369" sldId="304"/>
            <ac:spMk id="11" creationId="{56311400-F6C0-F58A-9D20-EC0AF6819251}"/>
          </ac:spMkLst>
        </pc:spChg>
        <pc:spChg chg="add mod">
          <ac:chgData name="doc. Mgr. Michal Gallay PhD." userId="527d0f6d-e70e-4898-980d-1e3695d8075c" providerId="ADAL" clId="{9B8BA236-6EF1-4665-B592-341BA0893C0C}" dt="2025-05-15T22:42:05.219" v="2543" actId="113"/>
          <ac:spMkLst>
            <pc:docMk/>
            <pc:sldMk cId="1717147369" sldId="304"/>
            <ac:spMk id="16" creationId="{F5D2C134-439D-C513-E281-F8C2BD47E36D}"/>
          </ac:spMkLst>
        </pc:spChg>
        <pc:spChg chg="add mod">
          <ac:chgData name="doc. Mgr. Michal Gallay PhD." userId="527d0f6d-e70e-4898-980d-1e3695d8075c" providerId="ADAL" clId="{9B8BA236-6EF1-4665-B592-341BA0893C0C}" dt="2025-05-15T22:35:03.084" v="2391" actId="14100"/>
          <ac:spMkLst>
            <pc:docMk/>
            <pc:sldMk cId="1717147369" sldId="304"/>
            <ac:spMk id="21" creationId="{02F9DA2F-08C4-28EB-DF3A-1C52E45FB531}"/>
          </ac:spMkLst>
        </pc:spChg>
        <pc:spChg chg="add mod">
          <ac:chgData name="doc. Mgr. Michal Gallay PhD." userId="527d0f6d-e70e-4898-980d-1e3695d8075c" providerId="ADAL" clId="{9B8BA236-6EF1-4665-B592-341BA0893C0C}" dt="2025-05-15T22:42:05.219" v="2543" actId="113"/>
          <ac:spMkLst>
            <pc:docMk/>
            <pc:sldMk cId="1717147369" sldId="304"/>
            <ac:spMk id="22" creationId="{8814F6A5-4D04-7069-4F12-131E24DF99B5}"/>
          </ac:spMkLst>
        </pc:spChg>
        <pc:spChg chg="add mod">
          <ac:chgData name="doc. Mgr. Michal Gallay PhD." userId="527d0f6d-e70e-4898-980d-1e3695d8075c" providerId="ADAL" clId="{9B8BA236-6EF1-4665-B592-341BA0893C0C}" dt="2025-05-15T22:37:29.600" v="2519" actId="1076"/>
          <ac:spMkLst>
            <pc:docMk/>
            <pc:sldMk cId="1717147369" sldId="304"/>
            <ac:spMk id="23" creationId="{81F3702E-698A-9C31-F4EE-ECC1588F739E}"/>
          </ac:spMkLst>
        </pc:spChg>
        <pc:spChg chg="mod">
          <ac:chgData name="doc. Mgr. Michal Gallay PhD." userId="527d0f6d-e70e-4898-980d-1e3695d8075c" providerId="ADAL" clId="{9B8BA236-6EF1-4665-B592-341BA0893C0C}" dt="2025-05-15T22:37:37.900" v="2521" actId="20577"/>
          <ac:spMkLst>
            <pc:docMk/>
            <pc:sldMk cId="1717147369" sldId="304"/>
            <ac:spMk id="27" creationId="{DE4A1210-336E-DA42-7F35-999C4A4422E1}"/>
          </ac:spMkLst>
        </pc:spChg>
        <pc:spChg chg="add mod">
          <ac:chgData name="doc. Mgr. Michal Gallay PhD." userId="527d0f6d-e70e-4898-980d-1e3695d8075c" providerId="ADAL" clId="{9B8BA236-6EF1-4665-B592-341BA0893C0C}" dt="2025-05-15T22:37:07.662" v="2495"/>
          <ac:spMkLst>
            <pc:docMk/>
            <pc:sldMk cId="1717147369" sldId="304"/>
            <ac:spMk id="29" creationId="{59D00A81-037B-1F2E-9998-79CF2335BA40}"/>
          </ac:spMkLst>
        </pc:spChg>
        <pc:spChg chg="add mod">
          <ac:chgData name="doc. Mgr. Michal Gallay PhD." userId="527d0f6d-e70e-4898-980d-1e3695d8075c" providerId="ADAL" clId="{9B8BA236-6EF1-4665-B592-341BA0893C0C}" dt="2025-05-15T22:37:07.662" v="2495"/>
          <ac:spMkLst>
            <pc:docMk/>
            <pc:sldMk cId="1717147369" sldId="304"/>
            <ac:spMk id="30" creationId="{FA5C4580-F596-B105-AD1A-20DF0C6B42D9}"/>
          </ac:spMkLst>
        </pc:spChg>
        <pc:spChg chg="add mod">
          <ac:chgData name="doc. Mgr. Michal Gallay PhD." userId="527d0f6d-e70e-4898-980d-1e3695d8075c" providerId="ADAL" clId="{9B8BA236-6EF1-4665-B592-341BA0893C0C}" dt="2025-05-15T22:37:07.662" v="2495"/>
          <ac:spMkLst>
            <pc:docMk/>
            <pc:sldMk cId="1717147369" sldId="304"/>
            <ac:spMk id="31" creationId="{1CB1944F-B8D2-0C66-3804-635654BC3DE0}"/>
          </ac:spMkLst>
        </pc:spChg>
        <pc:spChg chg="add mod">
          <ac:chgData name="doc. Mgr. Michal Gallay PhD." userId="527d0f6d-e70e-4898-980d-1e3695d8075c" providerId="ADAL" clId="{9B8BA236-6EF1-4665-B592-341BA0893C0C}" dt="2025-05-15T22:37:07.662" v="2495"/>
          <ac:spMkLst>
            <pc:docMk/>
            <pc:sldMk cId="1717147369" sldId="304"/>
            <ac:spMk id="33" creationId="{18438654-8371-B37D-E45F-B6A9214FEBBD}"/>
          </ac:spMkLst>
        </pc:spChg>
        <pc:spChg chg="add mod">
          <ac:chgData name="doc. Mgr. Michal Gallay PhD." userId="527d0f6d-e70e-4898-980d-1e3695d8075c" providerId="ADAL" clId="{9B8BA236-6EF1-4665-B592-341BA0893C0C}" dt="2025-05-15T22:37:07.662" v="2495"/>
          <ac:spMkLst>
            <pc:docMk/>
            <pc:sldMk cId="1717147369" sldId="304"/>
            <ac:spMk id="38" creationId="{DDC62335-9091-44B3-45EE-F5BA450AB54E}"/>
          </ac:spMkLst>
        </pc:spChg>
        <pc:spChg chg="add mod">
          <ac:chgData name="doc. Mgr. Michal Gallay PhD." userId="527d0f6d-e70e-4898-980d-1e3695d8075c" providerId="ADAL" clId="{9B8BA236-6EF1-4665-B592-341BA0893C0C}" dt="2025-05-15T22:37:07.662" v="2495"/>
          <ac:spMkLst>
            <pc:docMk/>
            <pc:sldMk cId="1717147369" sldId="304"/>
            <ac:spMk id="39" creationId="{61E846F4-1E00-1FE7-E983-3EF2B23D98E2}"/>
          </ac:spMkLst>
        </pc:spChg>
        <pc:spChg chg="add mod">
          <ac:chgData name="doc. Mgr. Michal Gallay PhD." userId="527d0f6d-e70e-4898-980d-1e3695d8075c" providerId="ADAL" clId="{9B8BA236-6EF1-4665-B592-341BA0893C0C}" dt="2025-05-15T22:37:07.662" v="2495"/>
          <ac:spMkLst>
            <pc:docMk/>
            <pc:sldMk cId="1717147369" sldId="304"/>
            <ac:spMk id="40" creationId="{43852D52-FF6A-C034-3515-BC5455752810}"/>
          </ac:spMkLst>
        </pc:spChg>
        <pc:spChg chg="add mod">
          <ac:chgData name="doc. Mgr. Michal Gallay PhD." userId="527d0f6d-e70e-4898-980d-1e3695d8075c" providerId="ADAL" clId="{9B8BA236-6EF1-4665-B592-341BA0893C0C}" dt="2025-05-15T22:37:07.662" v="2495"/>
          <ac:spMkLst>
            <pc:docMk/>
            <pc:sldMk cId="1717147369" sldId="304"/>
            <ac:spMk id="42" creationId="{3BD909D1-125A-B2C5-E157-1CE87C8A520D}"/>
          </ac:spMkLst>
        </pc:spChg>
        <pc:spChg chg="add mod">
          <ac:chgData name="doc. Mgr. Michal Gallay PhD." userId="527d0f6d-e70e-4898-980d-1e3695d8075c" providerId="ADAL" clId="{9B8BA236-6EF1-4665-B592-341BA0893C0C}" dt="2025-05-15T22:37:07.662" v="2495"/>
          <ac:spMkLst>
            <pc:docMk/>
            <pc:sldMk cId="1717147369" sldId="304"/>
            <ac:spMk id="44" creationId="{E15E2B93-F381-305F-3D4C-E37854789D86}"/>
          </ac:spMkLst>
        </pc:spChg>
        <pc:spChg chg="add mod">
          <ac:chgData name="doc. Mgr. Michal Gallay PhD." userId="527d0f6d-e70e-4898-980d-1e3695d8075c" providerId="ADAL" clId="{9B8BA236-6EF1-4665-B592-341BA0893C0C}" dt="2025-05-15T22:42:30.640" v="2567" actId="1076"/>
          <ac:spMkLst>
            <pc:docMk/>
            <pc:sldMk cId="1717147369" sldId="304"/>
            <ac:spMk id="55" creationId="{97B977BF-7E23-DC19-59F7-954BA4E66102}"/>
          </ac:spMkLst>
        </pc:spChg>
        <pc:picChg chg="add del mod">
          <ac:chgData name="doc. Mgr. Michal Gallay PhD." userId="527d0f6d-e70e-4898-980d-1e3695d8075c" providerId="ADAL" clId="{9B8BA236-6EF1-4665-B592-341BA0893C0C}" dt="2025-05-15T22:27:18.403" v="2187" actId="478"/>
          <ac:picMkLst>
            <pc:docMk/>
            <pc:sldMk cId="1717147369" sldId="304"/>
            <ac:picMk id="6" creationId="{0A5FADBB-6F85-0556-ECD7-11C6A4485103}"/>
          </ac:picMkLst>
        </pc:picChg>
        <pc:picChg chg="add del mod">
          <ac:chgData name="doc. Mgr. Michal Gallay PhD." userId="527d0f6d-e70e-4898-980d-1e3695d8075c" providerId="ADAL" clId="{9B8BA236-6EF1-4665-B592-341BA0893C0C}" dt="2025-05-15T22:27:15.891" v="2186" actId="478"/>
          <ac:picMkLst>
            <pc:docMk/>
            <pc:sldMk cId="1717147369" sldId="304"/>
            <ac:picMk id="9" creationId="{9CA2D0FA-79A2-D14E-A3F0-B2611FA2D00B}"/>
          </ac:picMkLst>
        </pc:picChg>
        <pc:picChg chg="add del mod">
          <ac:chgData name="doc. Mgr. Michal Gallay PhD." userId="527d0f6d-e70e-4898-980d-1e3695d8075c" providerId="ADAL" clId="{9B8BA236-6EF1-4665-B592-341BA0893C0C}" dt="2025-05-15T22:33:44.222" v="2322" actId="478"/>
          <ac:picMkLst>
            <pc:docMk/>
            <pc:sldMk cId="1717147369" sldId="304"/>
            <ac:picMk id="13" creationId="{401F4986-9DEB-02F1-BCD2-669437696E4F}"/>
          </ac:picMkLst>
        </pc:picChg>
        <pc:picChg chg="add del mod">
          <ac:chgData name="doc. Mgr. Michal Gallay PhD." userId="527d0f6d-e70e-4898-980d-1e3695d8075c" providerId="ADAL" clId="{9B8BA236-6EF1-4665-B592-341BA0893C0C}" dt="2025-05-15T22:32:05.278" v="2315" actId="478"/>
          <ac:picMkLst>
            <pc:docMk/>
            <pc:sldMk cId="1717147369" sldId="304"/>
            <ac:picMk id="15" creationId="{90A7A5BD-8902-A49A-2DF4-3BF6704CB5FB}"/>
          </ac:picMkLst>
        </pc:picChg>
        <pc:picChg chg="add mod modCrop">
          <ac:chgData name="doc. Mgr. Michal Gallay PhD." userId="527d0f6d-e70e-4898-980d-1e3695d8075c" providerId="ADAL" clId="{9B8BA236-6EF1-4665-B592-341BA0893C0C}" dt="2025-05-15T22:36:12.625" v="2462" actId="1076"/>
          <ac:picMkLst>
            <pc:docMk/>
            <pc:sldMk cId="1717147369" sldId="304"/>
            <ac:picMk id="18" creationId="{7BB685E4-CEFE-925A-7FEF-8BB894C9997A}"/>
          </ac:picMkLst>
        </pc:picChg>
        <pc:picChg chg="add mod">
          <ac:chgData name="doc. Mgr. Michal Gallay PhD." userId="527d0f6d-e70e-4898-980d-1e3695d8075c" providerId="ADAL" clId="{9B8BA236-6EF1-4665-B592-341BA0893C0C}" dt="2025-05-15T22:36:27.523" v="2466" actId="1076"/>
          <ac:picMkLst>
            <pc:docMk/>
            <pc:sldMk cId="1717147369" sldId="304"/>
            <ac:picMk id="20" creationId="{7D3B9CBC-A6E3-32B2-5B73-93AFE49D91C8}"/>
          </ac:picMkLst>
        </pc:picChg>
        <pc:cxnChg chg="add mod">
          <ac:chgData name="doc. Mgr. Michal Gallay PhD." userId="527d0f6d-e70e-4898-980d-1e3695d8075c" providerId="ADAL" clId="{9B8BA236-6EF1-4665-B592-341BA0893C0C}" dt="2025-05-15T22:41:02.081" v="2538" actId="1076"/>
          <ac:cxnSpMkLst>
            <pc:docMk/>
            <pc:sldMk cId="1717147369" sldId="304"/>
            <ac:cxnSpMk id="46" creationId="{4E584C69-83DB-7446-163F-ABF059CDFD29}"/>
          </ac:cxnSpMkLst>
        </pc:cxnChg>
        <pc:cxnChg chg="add mod">
          <ac:chgData name="doc. Mgr. Michal Gallay PhD." userId="527d0f6d-e70e-4898-980d-1e3695d8075c" providerId="ADAL" clId="{9B8BA236-6EF1-4665-B592-341BA0893C0C}" dt="2025-05-15T22:41:06.978" v="2539" actId="1076"/>
          <ac:cxnSpMkLst>
            <pc:docMk/>
            <pc:sldMk cId="1717147369" sldId="304"/>
            <ac:cxnSpMk id="47" creationId="{1A2AAE9F-CF8F-EDA3-1C20-E478290D2138}"/>
          </ac:cxnSpMkLst>
        </pc:cxnChg>
        <pc:cxnChg chg="add mod">
          <ac:chgData name="doc. Mgr. Michal Gallay PhD." userId="527d0f6d-e70e-4898-980d-1e3695d8075c" providerId="ADAL" clId="{9B8BA236-6EF1-4665-B592-341BA0893C0C}" dt="2025-05-15T22:40:40.014" v="2534" actId="1076"/>
          <ac:cxnSpMkLst>
            <pc:docMk/>
            <pc:sldMk cId="1717147369" sldId="304"/>
            <ac:cxnSpMk id="48" creationId="{E51B8E25-D926-A42C-41CF-0B706A99E941}"/>
          </ac:cxnSpMkLst>
        </pc:cxnChg>
        <pc:cxnChg chg="add mod">
          <ac:chgData name="doc. Mgr. Michal Gallay PhD." userId="527d0f6d-e70e-4898-980d-1e3695d8075c" providerId="ADAL" clId="{9B8BA236-6EF1-4665-B592-341BA0893C0C}" dt="2025-05-15T22:40:50.124" v="2535" actId="1076"/>
          <ac:cxnSpMkLst>
            <pc:docMk/>
            <pc:sldMk cId="1717147369" sldId="304"/>
            <ac:cxnSpMk id="49" creationId="{082618CF-7331-911D-D4F6-F33E590736E7}"/>
          </ac:cxnSpMkLst>
        </pc:cxnChg>
        <pc:cxnChg chg="add mod">
          <ac:chgData name="doc. Mgr. Michal Gallay PhD." userId="527d0f6d-e70e-4898-980d-1e3695d8075c" providerId="ADAL" clId="{9B8BA236-6EF1-4665-B592-341BA0893C0C}" dt="2025-05-15T22:40:52.530" v="2536" actId="1076"/>
          <ac:cxnSpMkLst>
            <pc:docMk/>
            <pc:sldMk cId="1717147369" sldId="304"/>
            <ac:cxnSpMk id="50" creationId="{EEDE0D72-D47D-74E3-CA86-11138DAD2BB8}"/>
          </ac:cxnSpMkLst>
        </pc:cxnChg>
        <pc:cxnChg chg="add mod">
          <ac:chgData name="doc. Mgr. Michal Gallay PhD." userId="527d0f6d-e70e-4898-980d-1e3695d8075c" providerId="ADAL" clId="{9B8BA236-6EF1-4665-B592-341BA0893C0C}" dt="2025-05-15T22:40:36.072" v="2533" actId="1076"/>
          <ac:cxnSpMkLst>
            <pc:docMk/>
            <pc:sldMk cId="1717147369" sldId="304"/>
            <ac:cxnSpMk id="51" creationId="{EA85DB63-7228-D80A-EE6C-8EE6C55F74A7}"/>
          </ac:cxnSpMkLst>
        </pc:cxnChg>
        <pc:cxnChg chg="add del mod">
          <ac:chgData name="doc. Mgr. Michal Gallay PhD." userId="527d0f6d-e70e-4898-980d-1e3695d8075c" providerId="ADAL" clId="{9B8BA236-6EF1-4665-B592-341BA0893C0C}" dt="2025-05-15T22:40:26.761" v="2532" actId="478"/>
          <ac:cxnSpMkLst>
            <pc:docMk/>
            <pc:sldMk cId="1717147369" sldId="304"/>
            <ac:cxnSpMk id="52" creationId="{CC5056B4-46A5-B241-E532-3E31FE2F8D2B}"/>
          </ac:cxnSpMkLst>
        </pc:cxnChg>
        <pc:cxnChg chg="add mod">
          <ac:chgData name="doc. Mgr. Michal Gallay PhD." userId="527d0f6d-e70e-4898-980d-1e3695d8075c" providerId="ADAL" clId="{9B8BA236-6EF1-4665-B592-341BA0893C0C}" dt="2025-05-15T22:42:01.004" v="2542" actId="1076"/>
          <ac:cxnSpMkLst>
            <pc:docMk/>
            <pc:sldMk cId="1717147369" sldId="304"/>
            <ac:cxnSpMk id="54" creationId="{C6C1370C-8F4C-9A26-9430-58233DBFFB6F}"/>
          </ac:cxnSpMkLst>
        </pc:cxnChg>
      </pc:sldChg>
      <pc:sldChg chg="addSp delSp modSp new mod ord setBg">
        <pc:chgData name="doc. Mgr. Michal Gallay PhD." userId="527d0f6d-e70e-4898-980d-1e3695d8075c" providerId="ADAL" clId="{9B8BA236-6EF1-4665-B592-341BA0893C0C}" dt="2025-05-15T22:57:25.862" v="2751"/>
        <pc:sldMkLst>
          <pc:docMk/>
          <pc:sldMk cId="2162970911" sldId="305"/>
        </pc:sldMkLst>
        <pc:spChg chg="mod">
          <ac:chgData name="doc. Mgr. Michal Gallay PhD." userId="527d0f6d-e70e-4898-980d-1e3695d8075c" providerId="ADAL" clId="{9B8BA236-6EF1-4665-B592-341BA0893C0C}" dt="2025-05-15T22:55:02.094" v="2735" actId="26606"/>
          <ac:spMkLst>
            <pc:docMk/>
            <pc:sldMk cId="2162970911" sldId="305"/>
            <ac:spMk id="2" creationId="{5A51198F-5B8D-7115-422A-4C212667A9B6}"/>
          </ac:spMkLst>
        </pc:spChg>
        <pc:spChg chg="add del mod">
          <ac:chgData name="doc. Mgr. Michal Gallay PhD." userId="527d0f6d-e70e-4898-980d-1e3695d8075c" providerId="ADAL" clId="{9B8BA236-6EF1-4665-B592-341BA0893C0C}" dt="2025-05-15T22:55:07.905" v="2736" actId="26606"/>
          <ac:spMkLst>
            <pc:docMk/>
            <pc:sldMk cId="2162970911" sldId="305"/>
            <ac:spMk id="3" creationId="{4AB62398-EAFD-1920-46D7-C1074D65CB65}"/>
          </ac:spMkLst>
        </pc:spChg>
        <pc:spChg chg="add del">
          <ac:chgData name="doc. Mgr. Michal Gallay PhD." userId="527d0f6d-e70e-4898-980d-1e3695d8075c" providerId="ADAL" clId="{9B8BA236-6EF1-4665-B592-341BA0893C0C}" dt="2025-05-15T22:55:02.094" v="2735" actId="26606"/>
          <ac:spMkLst>
            <pc:docMk/>
            <pc:sldMk cId="2162970911" sldId="305"/>
            <ac:spMk id="9" creationId="{81D377EB-C9D2-4ED0-86A6-740A297E3EAC}"/>
          </ac:spMkLst>
        </pc:spChg>
        <pc:spChg chg="add del">
          <ac:chgData name="doc. Mgr. Michal Gallay PhD." userId="527d0f6d-e70e-4898-980d-1e3695d8075c" providerId="ADAL" clId="{9B8BA236-6EF1-4665-B592-341BA0893C0C}" dt="2025-05-15T22:55:02.094" v="2735" actId="26606"/>
          <ac:spMkLst>
            <pc:docMk/>
            <pc:sldMk cId="2162970911" sldId="305"/>
            <ac:spMk id="11" creationId="{066346BE-FDB4-4772-A696-0719490ABD64}"/>
          </ac:spMkLst>
        </pc:spChg>
        <pc:spChg chg="add del">
          <ac:chgData name="doc. Mgr. Michal Gallay PhD." userId="527d0f6d-e70e-4898-980d-1e3695d8075c" providerId="ADAL" clId="{9B8BA236-6EF1-4665-B592-341BA0893C0C}" dt="2025-05-15T22:55:02.094" v="2735" actId="26606"/>
          <ac:spMkLst>
            <pc:docMk/>
            <pc:sldMk cId="2162970911" sldId="305"/>
            <ac:spMk id="13" creationId="{FB92FFCE-0C90-454E-AA25-D4EE9A6C39C5}"/>
          </ac:spMkLst>
        </pc:spChg>
        <pc:graphicFrameChg chg="add del">
          <ac:chgData name="doc. Mgr. Michal Gallay PhD." userId="527d0f6d-e70e-4898-980d-1e3695d8075c" providerId="ADAL" clId="{9B8BA236-6EF1-4665-B592-341BA0893C0C}" dt="2025-05-15T22:55:02.094" v="2735" actId="26606"/>
          <ac:graphicFrameMkLst>
            <pc:docMk/>
            <pc:sldMk cId="2162970911" sldId="305"/>
            <ac:graphicFrameMk id="5" creationId="{BF96FEA0-2F32-2875-7632-AEB7A391BEAD}"/>
          </ac:graphicFrameMkLst>
        </pc:graphicFrameChg>
        <pc:graphicFrameChg chg="add mod modGraphic">
          <ac:chgData name="doc. Mgr. Michal Gallay PhD." userId="527d0f6d-e70e-4898-980d-1e3695d8075c" providerId="ADAL" clId="{9B8BA236-6EF1-4665-B592-341BA0893C0C}" dt="2025-05-15T22:57:25.862" v="2751"/>
          <ac:graphicFrameMkLst>
            <pc:docMk/>
            <pc:sldMk cId="2162970911" sldId="305"/>
            <ac:graphicFrameMk id="6" creationId="{F185A21E-629E-412F-A415-E4D00A93A598}"/>
          </ac:graphicFrameMkLst>
        </pc:graphicFrameChg>
      </pc:sldChg>
      <pc:sldChg chg="addSp modSp add mod">
        <pc:chgData name="doc. Mgr. Michal Gallay PhD." userId="527d0f6d-e70e-4898-980d-1e3695d8075c" providerId="ADAL" clId="{9B8BA236-6EF1-4665-B592-341BA0893C0C}" dt="2025-05-15T22:53:36.359" v="2711" actId="207"/>
        <pc:sldMkLst>
          <pc:docMk/>
          <pc:sldMk cId="3353067794" sldId="306"/>
        </pc:sldMkLst>
        <pc:spChg chg="add mod">
          <ac:chgData name="doc. Mgr. Michal Gallay PhD." userId="527d0f6d-e70e-4898-980d-1e3695d8075c" providerId="ADAL" clId="{9B8BA236-6EF1-4665-B592-341BA0893C0C}" dt="2025-05-15T22:52:12.573" v="2699" actId="1076"/>
          <ac:spMkLst>
            <pc:docMk/>
            <pc:sldMk cId="3353067794" sldId="306"/>
            <ac:spMk id="2" creationId="{D86FB927-8DC3-DCE9-537A-7CEB3AE72396}"/>
          </ac:spMkLst>
        </pc:spChg>
        <pc:spChg chg="add mod">
          <ac:chgData name="doc. Mgr. Michal Gallay PhD." userId="527d0f6d-e70e-4898-980d-1e3695d8075c" providerId="ADAL" clId="{9B8BA236-6EF1-4665-B592-341BA0893C0C}" dt="2025-05-15T22:53:24.140" v="2710" actId="207"/>
          <ac:spMkLst>
            <pc:docMk/>
            <pc:sldMk cId="3353067794" sldId="306"/>
            <ac:spMk id="3" creationId="{51D4C8B4-420B-55F6-D41B-44724BAFBDAF}"/>
          </ac:spMkLst>
        </pc:spChg>
        <pc:spChg chg="add mod">
          <ac:chgData name="doc. Mgr. Michal Gallay PhD." userId="527d0f6d-e70e-4898-980d-1e3695d8075c" providerId="ADAL" clId="{9B8BA236-6EF1-4665-B592-341BA0893C0C}" dt="2025-05-15T22:53:15.433" v="2709" actId="207"/>
          <ac:spMkLst>
            <pc:docMk/>
            <pc:sldMk cId="3353067794" sldId="306"/>
            <ac:spMk id="4" creationId="{E93604FF-F8BD-0FB6-EEF7-B9A957AE7EC0}"/>
          </ac:spMkLst>
        </pc:spChg>
        <pc:spChg chg="mod">
          <ac:chgData name="doc. Mgr. Michal Gallay PhD." userId="527d0f6d-e70e-4898-980d-1e3695d8075c" providerId="ADAL" clId="{9B8BA236-6EF1-4665-B592-341BA0893C0C}" dt="2025-05-15T22:53:36.359" v="2711" actId="207"/>
          <ac:spMkLst>
            <pc:docMk/>
            <pc:sldMk cId="3353067794" sldId="306"/>
            <ac:spMk id="28" creationId="{1460148D-5C8A-A5B2-BADC-C56FF5672406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svg"/><Relationship Id="rId1" Type="http://schemas.openxmlformats.org/officeDocument/2006/relationships/image" Target="../media/image89.png"/><Relationship Id="rId4" Type="http://schemas.openxmlformats.org/officeDocument/2006/relationships/image" Target="../media/image9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svg"/><Relationship Id="rId1" Type="http://schemas.openxmlformats.org/officeDocument/2006/relationships/image" Target="../media/image89.png"/><Relationship Id="rId4" Type="http://schemas.openxmlformats.org/officeDocument/2006/relationships/image" Target="../media/image9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42A24D-4B86-49AC-915D-83AA419C66F9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05FC3C-FE02-474A-BEC0-60289FC068A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 b="1"/>
            <a:t>What </a:t>
          </a:r>
          <a:r>
            <a:rPr lang="sk-SK" b="1"/>
            <a:t>the simulations provide</a:t>
          </a:r>
          <a:r>
            <a:rPr lang="sk-SK"/>
            <a:t>:</a:t>
          </a:r>
          <a:endParaRPr lang="en-US"/>
        </a:p>
      </dgm:t>
    </dgm:pt>
    <dgm:pt modelId="{850576A5-47BD-4B29-9378-FB179F1AE8E7}" type="parTrans" cxnId="{905321AC-9883-4E7F-B2EA-19CA479A16B4}">
      <dgm:prSet/>
      <dgm:spPr/>
      <dgm:t>
        <a:bodyPr/>
        <a:lstStyle/>
        <a:p>
          <a:endParaRPr lang="en-US"/>
        </a:p>
      </dgm:t>
    </dgm:pt>
    <dgm:pt modelId="{1A8988D3-EFC1-4BBF-9CE6-7C0DA1348328}" type="sibTrans" cxnId="{905321AC-9883-4E7F-B2EA-19CA479A16B4}">
      <dgm:prSet/>
      <dgm:spPr/>
      <dgm:t>
        <a:bodyPr/>
        <a:lstStyle/>
        <a:p>
          <a:endParaRPr lang="en-US"/>
        </a:p>
      </dgm:t>
    </dgm:pt>
    <dgm:pt modelId="{143B4F15-163D-4CAB-B2BE-0D6EABAB6F6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Microsoft YaHei" panose="020B0503020204020204" pitchFamily="34" charset="-122"/>
              <a:ea typeface="Microsoft YaHei" panose="020B0503020204020204" pitchFamily="34" charset="-122"/>
            </a:rPr>
            <a:t>Water depth &amp; flow velocity over time</a:t>
          </a:r>
          <a:endParaRPr lang="en-US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895C295C-8F98-476F-ABA1-A2329D909139}" type="parTrans" cxnId="{BFCC56D9-220E-4121-85CB-FA9509CBC854}">
      <dgm:prSet/>
      <dgm:spPr/>
      <dgm:t>
        <a:bodyPr/>
        <a:lstStyle/>
        <a:p>
          <a:endParaRPr lang="en-US"/>
        </a:p>
      </dgm:t>
    </dgm:pt>
    <dgm:pt modelId="{C55D198E-94D4-4DEA-9DD1-444D6DCC2CB3}" type="sibTrans" cxnId="{BFCC56D9-220E-4121-85CB-FA9509CBC854}">
      <dgm:prSet/>
      <dgm:spPr/>
      <dgm:t>
        <a:bodyPr/>
        <a:lstStyle/>
        <a:p>
          <a:endParaRPr lang="en-US"/>
        </a:p>
      </dgm:t>
    </dgm:pt>
    <dgm:pt modelId="{E384272C-FB0E-42CE-9A83-41BDA2FEA51D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Microsoft YaHei" panose="020B0503020204020204" pitchFamily="34" charset="-122"/>
              <a:ea typeface="Microsoft YaHei" panose="020B0503020204020204" pitchFamily="34" charset="-122"/>
            </a:rPr>
            <a:t>Peak flood timing &amp; duration</a:t>
          </a:r>
          <a:endParaRPr lang="en-US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395213E3-3FBF-4DD4-9E76-8B41809C4EA1}" type="parTrans" cxnId="{79F4710E-B790-4C9F-B12A-FC09D9360235}">
      <dgm:prSet/>
      <dgm:spPr/>
      <dgm:t>
        <a:bodyPr/>
        <a:lstStyle/>
        <a:p>
          <a:endParaRPr lang="en-US"/>
        </a:p>
      </dgm:t>
    </dgm:pt>
    <dgm:pt modelId="{42FFDF94-2CAB-4573-99B5-1AAFCB76A8F1}" type="sibTrans" cxnId="{79F4710E-B790-4C9F-B12A-FC09D9360235}">
      <dgm:prSet/>
      <dgm:spPr/>
      <dgm:t>
        <a:bodyPr/>
        <a:lstStyle/>
        <a:p>
          <a:endParaRPr lang="en-US"/>
        </a:p>
      </dgm:t>
    </dgm:pt>
    <dgm:pt modelId="{B91D794A-F037-416E-81F1-1B894243D8C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Microsoft YaHei" panose="020B0503020204020204" pitchFamily="34" charset="-122"/>
              <a:ea typeface="Microsoft YaHei" panose="020B0503020204020204" pitchFamily="34" charset="-122"/>
            </a:rPr>
            <a:t>Spatial flood extent</a:t>
          </a:r>
          <a:endParaRPr lang="en-US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9B8B7AC1-BFC8-4B02-B10F-01C8E3E50F10}" type="parTrans" cxnId="{B03F6035-9B68-4C85-AB21-284970792F01}">
      <dgm:prSet/>
      <dgm:spPr/>
      <dgm:t>
        <a:bodyPr/>
        <a:lstStyle/>
        <a:p>
          <a:endParaRPr lang="en-US"/>
        </a:p>
      </dgm:t>
    </dgm:pt>
    <dgm:pt modelId="{C0527007-C381-4CF1-B69D-F16ACDA390E0}" type="sibTrans" cxnId="{B03F6035-9B68-4C85-AB21-284970792F01}">
      <dgm:prSet/>
      <dgm:spPr/>
      <dgm:t>
        <a:bodyPr/>
        <a:lstStyle/>
        <a:p>
          <a:endParaRPr lang="en-US"/>
        </a:p>
      </dgm:t>
    </dgm:pt>
    <dgm:pt modelId="{734AC507-4B13-45C8-B1CA-14C1267E215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 b="1"/>
            <a:t>Urban Planning Applications</a:t>
          </a:r>
          <a:endParaRPr lang="en-US"/>
        </a:p>
      </dgm:t>
    </dgm:pt>
    <dgm:pt modelId="{303DED4D-269E-41D1-B4A6-C07D0823CA38}" type="parTrans" cxnId="{C223D64D-8A31-473D-A354-4B7039ECEB0E}">
      <dgm:prSet/>
      <dgm:spPr/>
      <dgm:t>
        <a:bodyPr/>
        <a:lstStyle/>
        <a:p>
          <a:endParaRPr lang="en-US"/>
        </a:p>
      </dgm:t>
    </dgm:pt>
    <dgm:pt modelId="{CF798A04-AC51-4B94-8E93-6EA5D80CFFD3}" type="sibTrans" cxnId="{C223D64D-8A31-473D-A354-4B7039ECEB0E}">
      <dgm:prSet/>
      <dgm:spPr/>
      <dgm:t>
        <a:bodyPr/>
        <a:lstStyle/>
        <a:p>
          <a:endParaRPr lang="en-US"/>
        </a:p>
      </dgm:t>
    </dgm:pt>
    <dgm:pt modelId="{93008787-5118-464D-AE10-72A374EE362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Zoning &amp; Risk Maps: Guide land use; restrict development in high-risk areas</a:t>
          </a:r>
          <a:endParaRPr lang="en-US" sz="16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C089FF15-F32B-45FA-88FD-554DF53154E5}" type="parTrans" cxnId="{CD341D7A-0B3A-47A1-9A9F-3E4B297D0F9F}">
      <dgm:prSet/>
      <dgm:spPr/>
      <dgm:t>
        <a:bodyPr/>
        <a:lstStyle/>
        <a:p>
          <a:endParaRPr lang="en-US"/>
        </a:p>
      </dgm:t>
    </dgm:pt>
    <dgm:pt modelId="{45E624C1-E34D-485F-8847-785FE918D4D5}" type="sibTrans" cxnId="{CD341D7A-0B3A-47A1-9A9F-3E4B297D0F9F}">
      <dgm:prSet/>
      <dgm:spPr/>
      <dgm:t>
        <a:bodyPr/>
        <a:lstStyle/>
        <a:p>
          <a:endParaRPr lang="en-US"/>
        </a:p>
      </dgm:t>
    </dgm:pt>
    <dgm:pt modelId="{49029E78-312A-4C1B-9DAB-E11A8F26213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Infrastructure Design: Size drainage, culverts, and retention systems</a:t>
          </a:r>
          <a:endParaRPr lang="en-US" sz="16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435BE89A-02D7-412A-9EF3-3C717114B365}" type="parTrans" cxnId="{77207A3B-573F-4F42-90C5-22BC698D2F32}">
      <dgm:prSet/>
      <dgm:spPr/>
      <dgm:t>
        <a:bodyPr/>
        <a:lstStyle/>
        <a:p>
          <a:endParaRPr lang="en-US"/>
        </a:p>
      </dgm:t>
    </dgm:pt>
    <dgm:pt modelId="{65AC50E8-77E0-4876-81DB-0F1AC013A682}" type="sibTrans" cxnId="{77207A3B-573F-4F42-90C5-22BC698D2F32}">
      <dgm:prSet/>
      <dgm:spPr/>
      <dgm:t>
        <a:bodyPr/>
        <a:lstStyle/>
        <a:p>
          <a:endParaRPr lang="en-US"/>
        </a:p>
      </dgm:t>
    </dgm:pt>
    <dgm:pt modelId="{DDA53B1F-95B1-4FA4-AB3D-E8429EF1F37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Emergency Planning: Optimize evacuation routes &amp; early warning systems</a:t>
          </a:r>
          <a:endParaRPr lang="en-US" sz="16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46D5CD14-A549-466C-B216-502496860330}" type="parTrans" cxnId="{0436B6D3-E26D-4C1D-A793-4E1B69815725}">
      <dgm:prSet/>
      <dgm:spPr/>
      <dgm:t>
        <a:bodyPr/>
        <a:lstStyle/>
        <a:p>
          <a:endParaRPr lang="en-US"/>
        </a:p>
      </dgm:t>
    </dgm:pt>
    <dgm:pt modelId="{E18BFBB9-2C1B-4FA1-8BCD-4571BAF6BC16}" type="sibTrans" cxnId="{0436B6D3-E26D-4C1D-A793-4E1B69815725}">
      <dgm:prSet/>
      <dgm:spPr/>
      <dgm:t>
        <a:bodyPr/>
        <a:lstStyle/>
        <a:p>
          <a:endParaRPr lang="en-US"/>
        </a:p>
      </dgm:t>
    </dgm:pt>
    <dgm:pt modelId="{D6F82C23-47BB-4BAE-9A35-2804D0DC8C8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Climate Resilience: Test scenarios &amp; plan green</a:t>
          </a:r>
          <a:r>
            <a:rPr lang="sk-SK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/</a:t>
          </a:r>
          <a:r>
            <a:rPr lang="sk-SK" sz="1600" dirty="0" err="1">
              <a:latin typeface="Microsoft YaHei" panose="020B0503020204020204" pitchFamily="34" charset="-122"/>
              <a:ea typeface="Microsoft YaHei" panose="020B0503020204020204" pitchFamily="34" charset="-122"/>
            </a:rPr>
            <a:t>blue</a:t>
          </a:r>
          <a:r>
            <a:rPr lang="en-GB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 infrastructure</a:t>
          </a:r>
          <a:endParaRPr lang="en-US" sz="16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B79D7134-F66B-450F-BC2F-6E527A15AA3C}" type="parTrans" cxnId="{DEA3E682-C7C2-44DF-A239-211DABDAB924}">
      <dgm:prSet/>
      <dgm:spPr/>
      <dgm:t>
        <a:bodyPr/>
        <a:lstStyle/>
        <a:p>
          <a:endParaRPr lang="en-US"/>
        </a:p>
      </dgm:t>
    </dgm:pt>
    <dgm:pt modelId="{77428A83-DBC7-41ED-8072-AA32ED8F7F04}" type="sibTrans" cxnId="{DEA3E682-C7C2-44DF-A239-211DABDAB924}">
      <dgm:prSet/>
      <dgm:spPr/>
      <dgm:t>
        <a:bodyPr/>
        <a:lstStyle/>
        <a:p>
          <a:endParaRPr lang="en-US"/>
        </a:p>
      </dgm:t>
    </dgm:pt>
    <dgm:pt modelId="{E72B0EDF-DD6E-4799-B33D-D171FDBED7FA}" type="pres">
      <dgm:prSet presAssocID="{0742A24D-4B86-49AC-915D-83AA419C66F9}" presName="root" presStyleCnt="0">
        <dgm:presLayoutVars>
          <dgm:dir/>
          <dgm:resizeHandles val="exact"/>
        </dgm:presLayoutVars>
      </dgm:prSet>
      <dgm:spPr/>
    </dgm:pt>
    <dgm:pt modelId="{74A5057C-E71D-4532-A8C2-94041E52C8CC}" type="pres">
      <dgm:prSet presAssocID="{6405FC3C-FE02-474A-BEC0-60289FC068A6}" presName="compNode" presStyleCnt="0"/>
      <dgm:spPr/>
    </dgm:pt>
    <dgm:pt modelId="{905193AE-E077-4170-9A56-2AFF1249D701}" type="pres">
      <dgm:prSet presAssocID="{6405FC3C-FE02-474A-BEC0-60289FC068A6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in"/>
        </a:ext>
      </dgm:extLst>
    </dgm:pt>
    <dgm:pt modelId="{CFE68071-1ED0-4765-AA7E-61AA262EC524}" type="pres">
      <dgm:prSet presAssocID="{6405FC3C-FE02-474A-BEC0-60289FC068A6}" presName="iconSpace" presStyleCnt="0"/>
      <dgm:spPr/>
    </dgm:pt>
    <dgm:pt modelId="{B1FC7616-7993-49D5-A517-680C3D77420F}" type="pres">
      <dgm:prSet presAssocID="{6405FC3C-FE02-474A-BEC0-60289FC068A6}" presName="parTx" presStyleLbl="revTx" presStyleIdx="0" presStyleCnt="4">
        <dgm:presLayoutVars>
          <dgm:chMax val="0"/>
          <dgm:chPref val="0"/>
        </dgm:presLayoutVars>
      </dgm:prSet>
      <dgm:spPr/>
    </dgm:pt>
    <dgm:pt modelId="{7A9A3020-0ACC-4280-A855-1B7F939437E9}" type="pres">
      <dgm:prSet presAssocID="{6405FC3C-FE02-474A-BEC0-60289FC068A6}" presName="txSpace" presStyleCnt="0"/>
      <dgm:spPr/>
    </dgm:pt>
    <dgm:pt modelId="{7B3D8B2C-2181-4F94-94EC-17C27BD08156}" type="pres">
      <dgm:prSet presAssocID="{6405FC3C-FE02-474A-BEC0-60289FC068A6}" presName="desTx" presStyleLbl="revTx" presStyleIdx="1" presStyleCnt="4" custScaleX="135848">
        <dgm:presLayoutVars/>
      </dgm:prSet>
      <dgm:spPr/>
    </dgm:pt>
    <dgm:pt modelId="{24A27E0C-5635-470A-855C-603A320E2921}" type="pres">
      <dgm:prSet presAssocID="{1A8988D3-EFC1-4BBF-9CE6-7C0DA1348328}" presName="sibTrans" presStyleCnt="0"/>
      <dgm:spPr/>
    </dgm:pt>
    <dgm:pt modelId="{BBABF73F-E989-4F1F-A4D0-892AD4AD3575}" type="pres">
      <dgm:prSet presAssocID="{734AC507-4B13-45C8-B1CA-14C1267E2156}" presName="compNode" presStyleCnt="0"/>
      <dgm:spPr/>
    </dgm:pt>
    <dgm:pt modelId="{50BA4551-2E30-4D0D-AB8C-C5AD116F64B4}" type="pres">
      <dgm:prSet presAssocID="{734AC507-4B13-45C8-B1CA-14C1267E2156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E780E2D2-CF0E-4670-AD80-27A3D9BC25D2}" type="pres">
      <dgm:prSet presAssocID="{734AC507-4B13-45C8-B1CA-14C1267E2156}" presName="iconSpace" presStyleCnt="0"/>
      <dgm:spPr/>
    </dgm:pt>
    <dgm:pt modelId="{42EAD108-8317-45C3-BBE6-CC1D5400B228}" type="pres">
      <dgm:prSet presAssocID="{734AC507-4B13-45C8-B1CA-14C1267E2156}" presName="parTx" presStyleLbl="revTx" presStyleIdx="2" presStyleCnt="4">
        <dgm:presLayoutVars>
          <dgm:chMax val="0"/>
          <dgm:chPref val="0"/>
        </dgm:presLayoutVars>
      </dgm:prSet>
      <dgm:spPr/>
    </dgm:pt>
    <dgm:pt modelId="{D936CCB2-D1A4-45E4-8AD7-D9393AE0E15D}" type="pres">
      <dgm:prSet presAssocID="{734AC507-4B13-45C8-B1CA-14C1267E2156}" presName="txSpace" presStyleCnt="0"/>
      <dgm:spPr/>
    </dgm:pt>
    <dgm:pt modelId="{1A47C0CF-CCFB-4202-B8FE-B065F29463B4}" type="pres">
      <dgm:prSet presAssocID="{734AC507-4B13-45C8-B1CA-14C1267E2156}" presName="desTx" presStyleLbl="revTx" presStyleIdx="3" presStyleCnt="4" custScaleX="174170">
        <dgm:presLayoutVars/>
      </dgm:prSet>
      <dgm:spPr/>
    </dgm:pt>
  </dgm:ptLst>
  <dgm:cxnLst>
    <dgm:cxn modelId="{79F4710E-B790-4C9F-B12A-FC09D9360235}" srcId="{6405FC3C-FE02-474A-BEC0-60289FC068A6}" destId="{E384272C-FB0E-42CE-9A83-41BDA2FEA51D}" srcOrd="1" destOrd="0" parTransId="{395213E3-3FBF-4DD4-9E76-8B41809C4EA1}" sibTransId="{42FFDF94-2CAB-4573-99B5-1AAFCB76A8F1}"/>
    <dgm:cxn modelId="{9218C911-14F4-40E5-889D-024CFD7D5757}" type="presOf" srcId="{DDA53B1F-95B1-4FA4-AB3D-E8429EF1F373}" destId="{1A47C0CF-CCFB-4202-B8FE-B065F29463B4}" srcOrd="0" destOrd="2" presId="urn:microsoft.com/office/officeart/2018/2/layout/IconLabelDescriptionList"/>
    <dgm:cxn modelId="{8C5A6A26-0027-4F82-8801-DC87C29074A8}" type="presOf" srcId="{93008787-5118-464D-AE10-72A374EE3621}" destId="{1A47C0CF-CCFB-4202-B8FE-B065F29463B4}" srcOrd="0" destOrd="0" presId="urn:microsoft.com/office/officeart/2018/2/layout/IconLabelDescriptionList"/>
    <dgm:cxn modelId="{B03F6035-9B68-4C85-AB21-284970792F01}" srcId="{6405FC3C-FE02-474A-BEC0-60289FC068A6}" destId="{B91D794A-F037-416E-81F1-1B894243D8CB}" srcOrd="2" destOrd="0" parTransId="{9B8B7AC1-BFC8-4B02-B10F-01C8E3E50F10}" sibTransId="{C0527007-C381-4CF1-B69D-F16ACDA390E0}"/>
    <dgm:cxn modelId="{77207A3B-573F-4F42-90C5-22BC698D2F32}" srcId="{734AC507-4B13-45C8-B1CA-14C1267E2156}" destId="{49029E78-312A-4C1B-9DAB-E11A8F262131}" srcOrd="1" destOrd="0" parTransId="{435BE89A-02D7-412A-9EF3-3C717114B365}" sibTransId="{65AC50E8-77E0-4876-81DB-0F1AC013A682}"/>
    <dgm:cxn modelId="{5CE24849-1B56-4F3B-917E-0DAAA532E3BE}" type="presOf" srcId="{734AC507-4B13-45C8-B1CA-14C1267E2156}" destId="{42EAD108-8317-45C3-BBE6-CC1D5400B228}" srcOrd="0" destOrd="0" presId="urn:microsoft.com/office/officeart/2018/2/layout/IconLabelDescriptionList"/>
    <dgm:cxn modelId="{5E99F14B-26F4-4DD8-8F33-61479FEA13A3}" type="presOf" srcId="{B91D794A-F037-416E-81F1-1B894243D8CB}" destId="{7B3D8B2C-2181-4F94-94EC-17C27BD08156}" srcOrd="0" destOrd="2" presId="urn:microsoft.com/office/officeart/2018/2/layout/IconLabelDescriptionList"/>
    <dgm:cxn modelId="{C223D64D-8A31-473D-A354-4B7039ECEB0E}" srcId="{0742A24D-4B86-49AC-915D-83AA419C66F9}" destId="{734AC507-4B13-45C8-B1CA-14C1267E2156}" srcOrd="1" destOrd="0" parTransId="{303DED4D-269E-41D1-B4A6-C07D0823CA38}" sibTransId="{CF798A04-AC51-4B94-8E93-6EA5D80CFFD3}"/>
    <dgm:cxn modelId="{3AB7FF75-15E9-411E-B54F-EAE0DEDF7DD6}" type="presOf" srcId="{D6F82C23-47BB-4BAE-9A35-2804D0DC8C82}" destId="{1A47C0CF-CCFB-4202-B8FE-B065F29463B4}" srcOrd="0" destOrd="3" presId="urn:microsoft.com/office/officeart/2018/2/layout/IconLabelDescriptionList"/>
    <dgm:cxn modelId="{CD341D7A-0B3A-47A1-9A9F-3E4B297D0F9F}" srcId="{734AC507-4B13-45C8-B1CA-14C1267E2156}" destId="{93008787-5118-464D-AE10-72A374EE3621}" srcOrd="0" destOrd="0" parTransId="{C089FF15-F32B-45FA-88FD-554DF53154E5}" sibTransId="{45E624C1-E34D-485F-8847-785FE918D4D5}"/>
    <dgm:cxn modelId="{DEA3E682-C7C2-44DF-A239-211DABDAB924}" srcId="{734AC507-4B13-45C8-B1CA-14C1267E2156}" destId="{D6F82C23-47BB-4BAE-9A35-2804D0DC8C82}" srcOrd="3" destOrd="0" parTransId="{B79D7134-F66B-450F-BC2F-6E527A15AA3C}" sibTransId="{77428A83-DBC7-41ED-8072-AA32ED8F7F04}"/>
    <dgm:cxn modelId="{9084A99B-8DDF-493C-868A-9804C52B7FCE}" type="presOf" srcId="{6405FC3C-FE02-474A-BEC0-60289FC068A6}" destId="{B1FC7616-7993-49D5-A517-680C3D77420F}" srcOrd="0" destOrd="0" presId="urn:microsoft.com/office/officeart/2018/2/layout/IconLabelDescriptionList"/>
    <dgm:cxn modelId="{905321AC-9883-4E7F-B2EA-19CA479A16B4}" srcId="{0742A24D-4B86-49AC-915D-83AA419C66F9}" destId="{6405FC3C-FE02-474A-BEC0-60289FC068A6}" srcOrd="0" destOrd="0" parTransId="{850576A5-47BD-4B29-9378-FB179F1AE8E7}" sibTransId="{1A8988D3-EFC1-4BBF-9CE6-7C0DA1348328}"/>
    <dgm:cxn modelId="{17C83BBF-5D6A-4911-9F59-6C795CA5B4FC}" type="presOf" srcId="{49029E78-312A-4C1B-9DAB-E11A8F262131}" destId="{1A47C0CF-CCFB-4202-B8FE-B065F29463B4}" srcOrd="0" destOrd="1" presId="urn:microsoft.com/office/officeart/2018/2/layout/IconLabelDescriptionList"/>
    <dgm:cxn modelId="{9F4923C4-EB94-4000-97B8-0E822EA1ECCD}" type="presOf" srcId="{0742A24D-4B86-49AC-915D-83AA419C66F9}" destId="{E72B0EDF-DD6E-4799-B33D-D171FDBED7FA}" srcOrd="0" destOrd="0" presId="urn:microsoft.com/office/officeart/2018/2/layout/IconLabelDescriptionList"/>
    <dgm:cxn modelId="{240264CC-F7BA-4B20-85E8-54F7BDE9B93C}" type="presOf" srcId="{143B4F15-163D-4CAB-B2BE-0D6EABAB6F6A}" destId="{7B3D8B2C-2181-4F94-94EC-17C27BD08156}" srcOrd="0" destOrd="0" presId="urn:microsoft.com/office/officeart/2018/2/layout/IconLabelDescriptionList"/>
    <dgm:cxn modelId="{0436B6D3-E26D-4C1D-A793-4E1B69815725}" srcId="{734AC507-4B13-45C8-B1CA-14C1267E2156}" destId="{DDA53B1F-95B1-4FA4-AB3D-E8429EF1F373}" srcOrd="2" destOrd="0" parTransId="{46D5CD14-A549-466C-B216-502496860330}" sibTransId="{E18BFBB9-2C1B-4FA1-8BCD-4571BAF6BC16}"/>
    <dgm:cxn modelId="{BFCC56D9-220E-4121-85CB-FA9509CBC854}" srcId="{6405FC3C-FE02-474A-BEC0-60289FC068A6}" destId="{143B4F15-163D-4CAB-B2BE-0D6EABAB6F6A}" srcOrd="0" destOrd="0" parTransId="{895C295C-8F98-476F-ABA1-A2329D909139}" sibTransId="{C55D198E-94D4-4DEA-9DD1-444D6DCC2CB3}"/>
    <dgm:cxn modelId="{729AA6DA-E92E-472B-B350-A21CCF3D3D1B}" type="presOf" srcId="{E384272C-FB0E-42CE-9A83-41BDA2FEA51D}" destId="{7B3D8B2C-2181-4F94-94EC-17C27BD08156}" srcOrd="0" destOrd="1" presId="urn:microsoft.com/office/officeart/2018/2/layout/IconLabelDescriptionList"/>
    <dgm:cxn modelId="{93D5A55A-2893-4A03-BBC3-C0E166B86872}" type="presParOf" srcId="{E72B0EDF-DD6E-4799-B33D-D171FDBED7FA}" destId="{74A5057C-E71D-4532-A8C2-94041E52C8CC}" srcOrd="0" destOrd="0" presId="urn:microsoft.com/office/officeart/2018/2/layout/IconLabelDescriptionList"/>
    <dgm:cxn modelId="{E7EBBCA8-75FD-4BDA-9834-30823D4DCA30}" type="presParOf" srcId="{74A5057C-E71D-4532-A8C2-94041E52C8CC}" destId="{905193AE-E077-4170-9A56-2AFF1249D701}" srcOrd="0" destOrd="0" presId="urn:microsoft.com/office/officeart/2018/2/layout/IconLabelDescriptionList"/>
    <dgm:cxn modelId="{0BAD818F-B4D3-47CA-A2E8-6B1319D68F1A}" type="presParOf" srcId="{74A5057C-E71D-4532-A8C2-94041E52C8CC}" destId="{CFE68071-1ED0-4765-AA7E-61AA262EC524}" srcOrd="1" destOrd="0" presId="urn:microsoft.com/office/officeart/2018/2/layout/IconLabelDescriptionList"/>
    <dgm:cxn modelId="{FE4DE247-F8EE-49EE-A11C-1B3825CC29BF}" type="presParOf" srcId="{74A5057C-E71D-4532-A8C2-94041E52C8CC}" destId="{B1FC7616-7993-49D5-A517-680C3D77420F}" srcOrd="2" destOrd="0" presId="urn:microsoft.com/office/officeart/2018/2/layout/IconLabelDescriptionList"/>
    <dgm:cxn modelId="{D6920D79-D4FA-4DB2-B713-18239D011D62}" type="presParOf" srcId="{74A5057C-E71D-4532-A8C2-94041E52C8CC}" destId="{7A9A3020-0ACC-4280-A855-1B7F939437E9}" srcOrd="3" destOrd="0" presId="urn:microsoft.com/office/officeart/2018/2/layout/IconLabelDescriptionList"/>
    <dgm:cxn modelId="{92BE8FCD-AF92-42CE-9AAF-398A2E82D70D}" type="presParOf" srcId="{74A5057C-E71D-4532-A8C2-94041E52C8CC}" destId="{7B3D8B2C-2181-4F94-94EC-17C27BD08156}" srcOrd="4" destOrd="0" presId="urn:microsoft.com/office/officeart/2018/2/layout/IconLabelDescriptionList"/>
    <dgm:cxn modelId="{24932B62-EC76-4BE7-9C88-8E0EEE91906E}" type="presParOf" srcId="{E72B0EDF-DD6E-4799-B33D-D171FDBED7FA}" destId="{24A27E0C-5635-470A-855C-603A320E2921}" srcOrd="1" destOrd="0" presId="urn:microsoft.com/office/officeart/2018/2/layout/IconLabelDescriptionList"/>
    <dgm:cxn modelId="{35DA8848-D24D-42A9-B6B1-C49A6885C4C6}" type="presParOf" srcId="{E72B0EDF-DD6E-4799-B33D-D171FDBED7FA}" destId="{BBABF73F-E989-4F1F-A4D0-892AD4AD3575}" srcOrd="2" destOrd="0" presId="urn:microsoft.com/office/officeart/2018/2/layout/IconLabelDescriptionList"/>
    <dgm:cxn modelId="{EAFCAADB-719E-4AB3-9ADF-6EB14639D96C}" type="presParOf" srcId="{BBABF73F-E989-4F1F-A4D0-892AD4AD3575}" destId="{50BA4551-2E30-4D0D-AB8C-C5AD116F64B4}" srcOrd="0" destOrd="0" presId="urn:microsoft.com/office/officeart/2018/2/layout/IconLabelDescriptionList"/>
    <dgm:cxn modelId="{8ECAB6FD-8C0C-473C-BEF3-02D33E385C34}" type="presParOf" srcId="{BBABF73F-E989-4F1F-A4D0-892AD4AD3575}" destId="{E780E2D2-CF0E-4670-AD80-27A3D9BC25D2}" srcOrd="1" destOrd="0" presId="urn:microsoft.com/office/officeart/2018/2/layout/IconLabelDescriptionList"/>
    <dgm:cxn modelId="{A142BB56-CC67-48D8-BA95-FCC0B94F637D}" type="presParOf" srcId="{BBABF73F-E989-4F1F-A4D0-892AD4AD3575}" destId="{42EAD108-8317-45C3-BBE6-CC1D5400B228}" srcOrd="2" destOrd="0" presId="urn:microsoft.com/office/officeart/2018/2/layout/IconLabelDescriptionList"/>
    <dgm:cxn modelId="{F9C1D792-168D-4E8E-A0A6-796CE1609B68}" type="presParOf" srcId="{BBABF73F-E989-4F1F-A4D0-892AD4AD3575}" destId="{D936CCB2-D1A4-45E4-8AD7-D9393AE0E15D}" srcOrd="3" destOrd="0" presId="urn:microsoft.com/office/officeart/2018/2/layout/IconLabelDescriptionList"/>
    <dgm:cxn modelId="{75B390C0-8098-427B-969C-28D05CEEA0CF}" type="presParOf" srcId="{BBABF73F-E989-4F1F-A4D0-892AD4AD3575}" destId="{1A47C0CF-CCFB-4202-B8FE-B065F29463B4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5193AE-E077-4170-9A56-2AFF1249D701}">
      <dsp:nvSpPr>
        <dsp:cNvPr id="0" name=""/>
        <dsp:cNvSpPr/>
      </dsp:nvSpPr>
      <dsp:spPr>
        <a:xfrm>
          <a:off x="630700" y="1115516"/>
          <a:ext cx="1211073" cy="121107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FC7616-7993-49D5-A517-680C3D77420F}">
      <dsp:nvSpPr>
        <dsp:cNvPr id="0" name=""/>
        <dsp:cNvSpPr/>
      </dsp:nvSpPr>
      <dsp:spPr>
        <a:xfrm>
          <a:off x="630700" y="2410788"/>
          <a:ext cx="3460211" cy="519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2100" b="1" kern="1200"/>
            <a:t>What </a:t>
          </a:r>
          <a:r>
            <a:rPr lang="sk-SK" sz="2100" b="1" kern="1200"/>
            <a:t>the simulations provide</a:t>
          </a:r>
          <a:r>
            <a:rPr lang="sk-SK" sz="2100" kern="1200"/>
            <a:t>:</a:t>
          </a:r>
          <a:endParaRPr lang="en-US" sz="2100" kern="1200"/>
        </a:p>
      </dsp:txBody>
      <dsp:txXfrm>
        <a:off x="630700" y="2410788"/>
        <a:ext cx="3460211" cy="519031"/>
      </dsp:txXfrm>
    </dsp:sp>
    <dsp:sp modelId="{7B3D8B2C-2181-4F94-94EC-17C27BD08156}">
      <dsp:nvSpPr>
        <dsp:cNvPr id="0" name=""/>
        <dsp:cNvSpPr/>
      </dsp:nvSpPr>
      <dsp:spPr>
        <a:xfrm>
          <a:off x="10492" y="2806779"/>
          <a:ext cx="4700627" cy="4290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Water depth &amp; flow velocity over time</a:t>
          </a:r>
          <a:endParaRPr lang="en-US" sz="16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Peak flood timing &amp; duration</a:t>
          </a:r>
          <a:endParaRPr lang="en-US" sz="16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Spatial flood extent</a:t>
          </a:r>
          <a:endParaRPr lang="en-US" sz="16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10492" y="2806779"/>
        <a:ext cx="4700627" cy="429041"/>
      </dsp:txXfrm>
    </dsp:sp>
    <dsp:sp modelId="{50BA4551-2E30-4D0D-AB8C-C5AD116F64B4}">
      <dsp:nvSpPr>
        <dsp:cNvPr id="0" name=""/>
        <dsp:cNvSpPr/>
      </dsp:nvSpPr>
      <dsp:spPr>
        <a:xfrm>
          <a:off x="6599876" y="1115516"/>
          <a:ext cx="1211073" cy="121107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EAD108-8317-45C3-BBE6-CC1D5400B228}">
      <dsp:nvSpPr>
        <dsp:cNvPr id="0" name=""/>
        <dsp:cNvSpPr/>
      </dsp:nvSpPr>
      <dsp:spPr>
        <a:xfrm>
          <a:off x="6599876" y="2410788"/>
          <a:ext cx="3460211" cy="519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2100" b="1" kern="1200"/>
            <a:t>Urban Planning Applications</a:t>
          </a:r>
          <a:endParaRPr lang="en-US" sz="2100" kern="1200"/>
        </a:p>
      </dsp:txBody>
      <dsp:txXfrm>
        <a:off x="6599876" y="2410788"/>
        <a:ext cx="3460211" cy="519031"/>
      </dsp:txXfrm>
    </dsp:sp>
    <dsp:sp modelId="{1A47C0CF-CCFB-4202-B8FE-B065F29463B4}">
      <dsp:nvSpPr>
        <dsp:cNvPr id="0" name=""/>
        <dsp:cNvSpPr/>
      </dsp:nvSpPr>
      <dsp:spPr>
        <a:xfrm>
          <a:off x="5316657" y="2806779"/>
          <a:ext cx="6026650" cy="4290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Zoning &amp; Risk Maps: Guide land use; restrict development in high-risk areas</a:t>
          </a:r>
          <a:endParaRPr lang="en-US" sz="16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Infrastructure Design: Size drainage, culverts, and retention systems</a:t>
          </a:r>
          <a:endParaRPr lang="en-US" sz="16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Emergency Planning: Optimize evacuation routes &amp; early warning systems</a:t>
          </a:r>
          <a:endParaRPr lang="en-US" sz="16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Climate Resilience: Test scenarios &amp; plan green</a:t>
          </a:r>
          <a:r>
            <a:rPr lang="sk-SK" sz="1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/</a:t>
          </a:r>
          <a:r>
            <a:rPr lang="sk-SK" sz="1600" kern="1200" dirty="0" err="1">
              <a:latin typeface="Microsoft YaHei" panose="020B0503020204020204" pitchFamily="34" charset="-122"/>
              <a:ea typeface="Microsoft YaHei" panose="020B0503020204020204" pitchFamily="34" charset="-122"/>
            </a:rPr>
            <a:t>blue</a:t>
          </a:r>
          <a:r>
            <a:rPr lang="en-GB" sz="1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 infrastructure</a:t>
          </a:r>
          <a:endParaRPr lang="en-US" sz="16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5316657" y="2806779"/>
        <a:ext cx="6026650" cy="4290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2CCC2-87D6-4A62-84E5-15E4E01B0E9F}" type="datetimeFigureOut">
              <a:rPr lang="sk-SK" smtClean="0"/>
              <a:t>16. 5. 2025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76E0F-31F0-45AA-937A-EAF11588A08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94859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spc="167" err="1">
                <a:solidFill>
                  <a:srgbClr val="FFFFFE"/>
                </a:solidFill>
                <a:latin typeface="Open Sans Light"/>
              </a:rPr>
              <a:t>The</a:t>
            </a:r>
            <a:r>
              <a:rPr lang="sk-SK" sz="1200" spc="167">
                <a:solidFill>
                  <a:srgbClr val="FFFFFE"/>
                </a:solidFill>
                <a:latin typeface="Open Sans Light"/>
              </a:rPr>
              <a:t> </a:t>
            </a:r>
            <a:r>
              <a:rPr lang="sk-SK" sz="1200" spc="167" err="1">
                <a:solidFill>
                  <a:srgbClr val="FFFFFE"/>
                </a:solidFill>
                <a:latin typeface="Open Sans Light"/>
              </a:rPr>
              <a:t>gradutes</a:t>
            </a:r>
            <a:r>
              <a:rPr lang="sk-SK" sz="1200" spc="167">
                <a:solidFill>
                  <a:srgbClr val="FFFFFE"/>
                </a:solidFill>
                <a:latin typeface="Open Sans Light"/>
              </a:rPr>
              <a:t> do </a:t>
            </a:r>
            <a:r>
              <a:rPr lang="sk-SK" sz="1200" spc="167" err="1">
                <a:solidFill>
                  <a:srgbClr val="FFFFFE"/>
                </a:solidFill>
                <a:latin typeface="Open Sans Light"/>
              </a:rPr>
              <a:t>not</a:t>
            </a:r>
            <a:r>
              <a:rPr lang="sk-SK" sz="1200" spc="167">
                <a:solidFill>
                  <a:srgbClr val="FFFFFE"/>
                </a:solidFill>
                <a:latin typeface="Open Sans Light"/>
              </a:rPr>
              <a:t> </a:t>
            </a:r>
            <a:r>
              <a:rPr lang="sk-SK" sz="1200" spc="167" err="1">
                <a:solidFill>
                  <a:srgbClr val="FFFFFE"/>
                </a:solidFill>
                <a:latin typeface="Open Sans Light"/>
              </a:rPr>
              <a:t>need</a:t>
            </a:r>
            <a:r>
              <a:rPr lang="sk-SK" sz="1200" spc="167">
                <a:solidFill>
                  <a:srgbClr val="FFFFFE"/>
                </a:solidFill>
                <a:latin typeface="Open Sans Light"/>
              </a:rPr>
              <a:t> to </a:t>
            </a:r>
            <a:r>
              <a:rPr lang="sk-SK" sz="1200" spc="167" err="1">
                <a:solidFill>
                  <a:srgbClr val="FFFFFE"/>
                </a:solidFill>
                <a:latin typeface="Open Sans Light"/>
              </a:rPr>
              <a:t>leave</a:t>
            </a:r>
            <a:r>
              <a:rPr lang="sk-SK" sz="1200" spc="167">
                <a:solidFill>
                  <a:srgbClr val="FFFFFE"/>
                </a:solidFill>
                <a:latin typeface="Open Sans Light"/>
              </a:rPr>
              <a:t> </a:t>
            </a:r>
            <a:r>
              <a:rPr lang="sk-SK" sz="1200" spc="167" err="1">
                <a:solidFill>
                  <a:srgbClr val="FFFFFE"/>
                </a:solidFill>
                <a:latin typeface="Open Sans Light"/>
              </a:rPr>
              <a:t>our</a:t>
            </a:r>
            <a:r>
              <a:rPr lang="sk-SK" sz="1200" spc="167">
                <a:solidFill>
                  <a:srgbClr val="FFFFFE"/>
                </a:solidFill>
                <a:latin typeface="Open Sans Light"/>
              </a:rPr>
              <a:t> </a:t>
            </a:r>
            <a:r>
              <a:rPr lang="sk-SK" sz="1200" spc="167" err="1">
                <a:solidFill>
                  <a:srgbClr val="FFFFFE"/>
                </a:solidFill>
                <a:latin typeface="Open Sans Light"/>
              </a:rPr>
              <a:t>region</a:t>
            </a:r>
            <a:r>
              <a:rPr lang="sk-SK" sz="1200" spc="167">
                <a:solidFill>
                  <a:srgbClr val="FFFFFE"/>
                </a:solidFill>
                <a:latin typeface="Open Sans Light"/>
              </a:rPr>
              <a:t> to </a:t>
            </a:r>
            <a:r>
              <a:rPr lang="sk-SK" sz="1200" spc="167" err="1">
                <a:solidFill>
                  <a:srgbClr val="FFFFFE"/>
                </a:solidFill>
                <a:latin typeface="Open Sans Light"/>
              </a:rPr>
              <a:t>make</a:t>
            </a:r>
            <a:r>
              <a:rPr lang="sk-SK" sz="1200" spc="167">
                <a:solidFill>
                  <a:srgbClr val="FFFFFE"/>
                </a:solidFill>
                <a:latin typeface="Open Sans Light"/>
              </a:rPr>
              <a:t> </a:t>
            </a:r>
            <a:r>
              <a:rPr lang="sk-SK" sz="1200" spc="167" err="1">
                <a:solidFill>
                  <a:srgbClr val="FFFFFE"/>
                </a:solidFill>
                <a:latin typeface="Open Sans Light"/>
              </a:rPr>
              <a:t>the</a:t>
            </a:r>
            <a:r>
              <a:rPr lang="sk-SK" sz="1200" spc="167">
                <a:solidFill>
                  <a:srgbClr val="FFFFFE"/>
                </a:solidFill>
                <a:latin typeface="Open Sans Light"/>
              </a:rPr>
              <a:t> change of </a:t>
            </a:r>
            <a:r>
              <a:rPr lang="sk-SK" sz="1200" spc="167" err="1">
                <a:solidFill>
                  <a:srgbClr val="FFFFFE"/>
                </a:solidFill>
                <a:latin typeface="Open Sans Light"/>
              </a:rPr>
              <a:t>the</a:t>
            </a:r>
            <a:r>
              <a:rPr lang="sk-SK" sz="1200" spc="167">
                <a:solidFill>
                  <a:srgbClr val="FFFFFE"/>
                </a:solidFill>
                <a:latin typeface="Open Sans Light"/>
              </a:rPr>
              <a:t> </a:t>
            </a:r>
            <a:r>
              <a:rPr lang="sk-SK" sz="1200" spc="167" err="1">
                <a:solidFill>
                  <a:srgbClr val="FFFFFE"/>
                </a:solidFill>
                <a:latin typeface="Open Sans Light"/>
              </a:rPr>
              <a:t>world</a:t>
            </a:r>
            <a:r>
              <a:rPr lang="sk-SK" sz="1200" spc="167">
                <a:solidFill>
                  <a:srgbClr val="FFFFFE"/>
                </a:solidFill>
                <a:latin typeface="Open Sans Light"/>
              </a:rPr>
              <a:t>. </a:t>
            </a:r>
            <a:r>
              <a:rPr lang="sk-SK" sz="1200" spc="167" err="1">
                <a:solidFill>
                  <a:srgbClr val="FFFFFE"/>
                </a:solidFill>
                <a:latin typeface="Open Sans Light"/>
              </a:rPr>
              <a:t>The</a:t>
            </a:r>
            <a:r>
              <a:rPr lang="sk-SK" sz="1200" spc="167">
                <a:solidFill>
                  <a:srgbClr val="FFFFFE"/>
                </a:solidFill>
                <a:latin typeface="Open Sans Light"/>
              </a:rPr>
              <a:t> Košice IT Valley </a:t>
            </a:r>
            <a:r>
              <a:rPr lang="sk-SK" sz="1200" spc="167" err="1">
                <a:solidFill>
                  <a:srgbClr val="FFFFFE"/>
                </a:solidFill>
                <a:latin typeface="Open Sans Light"/>
              </a:rPr>
              <a:t>comprises</a:t>
            </a:r>
            <a:r>
              <a:rPr lang="sk-SK" sz="1200" spc="167">
                <a:solidFill>
                  <a:srgbClr val="FFFFFE"/>
                </a:solidFill>
                <a:latin typeface="Open Sans Light"/>
              </a:rPr>
              <a:t> 49 </a:t>
            </a:r>
            <a:r>
              <a:rPr lang="sk-SK" sz="1200" spc="167" err="1">
                <a:solidFill>
                  <a:srgbClr val="FFFFFE"/>
                </a:solidFill>
                <a:latin typeface="Open Sans Light"/>
              </a:rPr>
              <a:t>companies</a:t>
            </a:r>
            <a:r>
              <a:rPr lang="sk-SK" sz="1200" spc="167">
                <a:solidFill>
                  <a:srgbClr val="FFFFFE"/>
                </a:solidFill>
                <a:latin typeface="Open Sans Light"/>
              </a:rPr>
              <a:t> </a:t>
            </a:r>
            <a:r>
              <a:rPr lang="sk-SK" sz="1200" spc="167" err="1">
                <a:solidFill>
                  <a:srgbClr val="FFFFFE"/>
                </a:solidFill>
                <a:latin typeface="Open Sans Light"/>
              </a:rPr>
              <a:t>from</a:t>
            </a:r>
            <a:r>
              <a:rPr lang="sk-SK" sz="1200" spc="167">
                <a:solidFill>
                  <a:srgbClr val="FFFFFE"/>
                </a:solidFill>
                <a:latin typeface="Open Sans Light"/>
              </a:rPr>
              <a:t> </a:t>
            </a:r>
            <a:r>
              <a:rPr lang="sk-SK" sz="1200" spc="167" err="1">
                <a:solidFill>
                  <a:srgbClr val="FFFFFE"/>
                </a:solidFill>
                <a:latin typeface="Open Sans Light"/>
              </a:rPr>
              <a:t>small</a:t>
            </a:r>
            <a:r>
              <a:rPr lang="sk-SK" sz="1200" spc="167">
                <a:solidFill>
                  <a:srgbClr val="FFFFFE"/>
                </a:solidFill>
                <a:latin typeface="Open Sans Light"/>
              </a:rPr>
              <a:t> </a:t>
            </a:r>
            <a:r>
              <a:rPr lang="sk-SK" sz="1200" spc="167" err="1">
                <a:solidFill>
                  <a:srgbClr val="FFFFFE"/>
                </a:solidFill>
                <a:latin typeface="Open Sans Light"/>
              </a:rPr>
              <a:t>creative</a:t>
            </a:r>
            <a:r>
              <a:rPr lang="sk-SK" sz="1200" spc="167">
                <a:solidFill>
                  <a:srgbClr val="FFFFFE"/>
                </a:solidFill>
                <a:latin typeface="Open Sans Light"/>
              </a:rPr>
              <a:t> </a:t>
            </a:r>
            <a:r>
              <a:rPr lang="sk-SK" sz="1200" spc="167" err="1">
                <a:solidFill>
                  <a:srgbClr val="FFFFFE"/>
                </a:solidFill>
                <a:latin typeface="Open Sans Light"/>
              </a:rPr>
              <a:t>startups</a:t>
            </a:r>
            <a:r>
              <a:rPr lang="sk-SK" sz="1200" spc="167">
                <a:solidFill>
                  <a:srgbClr val="FFFFFE"/>
                </a:solidFill>
                <a:latin typeface="Open Sans Light"/>
              </a:rPr>
              <a:t> to big </a:t>
            </a:r>
            <a:r>
              <a:rPr lang="sk-SK" sz="1200" spc="167" err="1">
                <a:solidFill>
                  <a:srgbClr val="FFFFFE"/>
                </a:solidFill>
                <a:latin typeface="Open Sans Light"/>
              </a:rPr>
              <a:t>global</a:t>
            </a:r>
            <a:r>
              <a:rPr lang="sk-SK" sz="1200" spc="167">
                <a:solidFill>
                  <a:srgbClr val="FFFFFE"/>
                </a:solidFill>
                <a:latin typeface="Open Sans Light"/>
              </a:rPr>
              <a:t> </a:t>
            </a:r>
            <a:r>
              <a:rPr lang="sk-SK" sz="1200" spc="167" err="1">
                <a:solidFill>
                  <a:srgbClr val="FFFFFE"/>
                </a:solidFill>
                <a:latin typeface="Open Sans Light"/>
              </a:rPr>
              <a:t>bussiness</a:t>
            </a:r>
            <a:r>
              <a:rPr lang="sk-SK" sz="1200" spc="167">
                <a:solidFill>
                  <a:srgbClr val="FFFFFE"/>
                </a:solidFill>
                <a:latin typeface="Open Sans Light"/>
              </a:rPr>
              <a:t> </a:t>
            </a:r>
            <a:r>
              <a:rPr lang="sk-SK" sz="1200" spc="167" err="1">
                <a:solidFill>
                  <a:srgbClr val="FFFFFE"/>
                </a:solidFill>
                <a:latin typeface="Open Sans Light"/>
              </a:rPr>
              <a:t>players</a:t>
            </a:r>
            <a:r>
              <a:rPr lang="sk-SK" sz="1200" spc="167">
                <a:solidFill>
                  <a:srgbClr val="FFFFFE"/>
                </a:solidFill>
                <a:latin typeface="Open Sans Light"/>
              </a:rPr>
              <a:t>. </a:t>
            </a:r>
            <a:r>
              <a:rPr lang="sk-SK" sz="1200" spc="167" err="1">
                <a:solidFill>
                  <a:srgbClr val="FFFFFE"/>
                </a:solidFill>
                <a:latin typeface="Open Sans Light"/>
              </a:rPr>
              <a:t>The</a:t>
            </a:r>
            <a:r>
              <a:rPr lang="sk-SK" sz="1200" spc="167">
                <a:solidFill>
                  <a:srgbClr val="FFFFFE"/>
                </a:solidFill>
                <a:latin typeface="Open Sans Light"/>
              </a:rPr>
              <a:t> </a:t>
            </a:r>
            <a:r>
              <a:rPr lang="sk-SK" sz="1200" spc="167" err="1">
                <a:solidFill>
                  <a:srgbClr val="FFFFFE"/>
                </a:solidFill>
                <a:latin typeface="Open Sans Light"/>
              </a:rPr>
              <a:t>job</a:t>
            </a:r>
            <a:r>
              <a:rPr lang="sk-SK" sz="1200" spc="167">
                <a:solidFill>
                  <a:srgbClr val="FFFFFE"/>
                </a:solidFill>
                <a:latin typeface="Open Sans Light"/>
              </a:rPr>
              <a:t> </a:t>
            </a:r>
            <a:r>
              <a:rPr lang="sk-SK" sz="1200" spc="167" err="1">
                <a:solidFill>
                  <a:srgbClr val="FFFFFE"/>
                </a:solidFill>
                <a:latin typeface="Open Sans Light"/>
              </a:rPr>
              <a:t>market</a:t>
            </a:r>
            <a:r>
              <a:rPr lang="sk-SK" sz="1200" spc="167">
                <a:solidFill>
                  <a:srgbClr val="FFFFFE"/>
                </a:solidFill>
                <a:latin typeface="Open Sans Light"/>
              </a:rPr>
              <a:t> </a:t>
            </a:r>
            <a:r>
              <a:rPr lang="sk-SK" sz="1200" spc="167" err="1">
                <a:solidFill>
                  <a:srgbClr val="FFFFFE"/>
                </a:solidFill>
                <a:latin typeface="Open Sans Light"/>
              </a:rPr>
              <a:t>thrives</a:t>
            </a:r>
            <a:r>
              <a:rPr lang="sk-SK" sz="1200" spc="167">
                <a:solidFill>
                  <a:srgbClr val="FFFFFE"/>
                </a:solidFill>
                <a:latin typeface="Open Sans Light"/>
              </a:rPr>
              <a:t> </a:t>
            </a:r>
            <a:r>
              <a:rPr lang="sk-SK" sz="1200" spc="167" err="1">
                <a:solidFill>
                  <a:srgbClr val="FFFFFE"/>
                </a:solidFill>
                <a:latin typeface="Open Sans Light"/>
              </a:rPr>
              <a:t>after</a:t>
            </a:r>
            <a:r>
              <a:rPr lang="sk-SK" sz="1200" spc="167">
                <a:solidFill>
                  <a:srgbClr val="FFFFFE"/>
                </a:solidFill>
                <a:latin typeface="Open Sans Light"/>
              </a:rPr>
              <a:t> IT </a:t>
            </a:r>
            <a:r>
              <a:rPr lang="sk-SK" sz="1200" spc="167" err="1">
                <a:solidFill>
                  <a:srgbClr val="FFFFFE"/>
                </a:solidFill>
                <a:latin typeface="Open Sans Light"/>
              </a:rPr>
              <a:t>specialists</a:t>
            </a:r>
            <a:r>
              <a:rPr lang="sk-SK" sz="1200" spc="167">
                <a:solidFill>
                  <a:srgbClr val="FFFFFE"/>
                </a:solidFill>
                <a:latin typeface="Open Sans Light"/>
              </a:rPr>
              <a:t>, </a:t>
            </a:r>
            <a:r>
              <a:rPr lang="sk-SK" sz="1200" spc="167" err="1">
                <a:solidFill>
                  <a:srgbClr val="FFFFFE"/>
                </a:solidFill>
                <a:latin typeface="Open Sans Light"/>
              </a:rPr>
              <a:t>data</a:t>
            </a:r>
            <a:r>
              <a:rPr lang="sk-SK" sz="1200" spc="167">
                <a:solidFill>
                  <a:srgbClr val="FFFFFE"/>
                </a:solidFill>
                <a:latin typeface="Open Sans Light"/>
              </a:rPr>
              <a:t> </a:t>
            </a:r>
            <a:r>
              <a:rPr lang="sk-SK" sz="1200" spc="167" err="1">
                <a:solidFill>
                  <a:srgbClr val="FFFFFE"/>
                </a:solidFill>
                <a:latin typeface="Open Sans Light"/>
              </a:rPr>
              <a:t>analysts</a:t>
            </a:r>
            <a:r>
              <a:rPr lang="sk-SK" sz="1200" spc="167">
                <a:solidFill>
                  <a:srgbClr val="FFFFFE"/>
                </a:solidFill>
                <a:latin typeface="Open Sans Light"/>
              </a:rPr>
              <a:t>, </a:t>
            </a:r>
            <a:r>
              <a:rPr lang="sk-SK" sz="1200" spc="167" err="1">
                <a:solidFill>
                  <a:srgbClr val="FFFFFE"/>
                </a:solidFill>
                <a:latin typeface="Open Sans Light"/>
              </a:rPr>
              <a:t>medicians</a:t>
            </a:r>
            <a:r>
              <a:rPr lang="sk-SK" sz="1200" spc="167">
                <a:solidFill>
                  <a:srgbClr val="FFFFFE"/>
                </a:solidFill>
                <a:latin typeface="Open Sans Light"/>
              </a:rPr>
              <a:t>, </a:t>
            </a:r>
            <a:r>
              <a:rPr lang="sk-SK" sz="1200" spc="167" err="1">
                <a:solidFill>
                  <a:srgbClr val="FFFFFE"/>
                </a:solidFill>
                <a:latin typeface="Open Sans Light"/>
              </a:rPr>
              <a:t>material</a:t>
            </a:r>
            <a:r>
              <a:rPr lang="sk-SK" sz="1200" spc="167">
                <a:solidFill>
                  <a:srgbClr val="FFFFFE"/>
                </a:solidFill>
                <a:latin typeface="Open Sans Light"/>
              </a:rPr>
              <a:t> </a:t>
            </a:r>
            <a:r>
              <a:rPr lang="sk-SK" sz="1200" spc="167" err="1">
                <a:solidFill>
                  <a:srgbClr val="FFFFFE"/>
                </a:solidFill>
                <a:latin typeface="Open Sans Light"/>
              </a:rPr>
              <a:t>scientists</a:t>
            </a:r>
            <a:r>
              <a:rPr lang="sk-SK" sz="1200" spc="167">
                <a:solidFill>
                  <a:srgbClr val="FFFFFE"/>
                </a:solidFill>
                <a:latin typeface="Open Sans Light"/>
              </a:rPr>
              <a:t>, </a:t>
            </a:r>
            <a:r>
              <a:rPr lang="sk-SK" sz="1200" spc="167" err="1">
                <a:solidFill>
                  <a:srgbClr val="FFFFFE"/>
                </a:solidFill>
                <a:latin typeface="Open Sans Light"/>
              </a:rPr>
              <a:t>teachers</a:t>
            </a:r>
            <a:r>
              <a:rPr lang="en-US" sz="1200" spc="83">
                <a:solidFill>
                  <a:srgbClr val="FFFFFE"/>
                </a:solidFill>
                <a:latin typeface="Arimo"/>
              </a:rPr>
              <a:t>.</a:t>
            </a:r>
          </a:p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46A6B-2A67-4A25-A6CF-A41A2EC0E3AA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0814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46A6B-2A67-4A25-A6CF-A41A2EC0E3AA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834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F026-4A1A-4BB1-8F0F-42B34FF44A85}" type="datetimeFigureOut">
              <a:rPr lang="sk-SK" smtClean="0"/>
              <a:t>16. 5. 2025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8F585-5E98-45DE-B025-78AA1A7104B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55076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F026-4A1A-4BB1-8F0F-42B34FF44A85}" type="datetimeFigureOut">
              <a:rPr lang="sk-SK" smtClean="0"/>
              <a:t>16. 5. 2025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8F585-5E98-45DE-B025-78AA1A7104B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5178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F026-4A1A-4BB1-8F0F-42B34FF44A85}" type="datetimeFigureOut">
              <a:rPr lang="sk-SK" smtClean="0"/>
              <a:t>16. 5. 2025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8F585-5E98-45DE-B025-78AA1A7104B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15527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813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362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3660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278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286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445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86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931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F026-4A1A-4BB1-8F0F-42B34FF44A85}" type="datetimeFigureOut">
              <a:rPr lang="sk-SK" smtClean="0"/>
              <a:t>16. 5. 2025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8F585-5E98-45DE-B025-78AA1A7104B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66225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2724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690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11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F026-4A1A-4BB1-8F0F-42B34FF44A85}" type="datetimeFigureOut">
              <a:rPr lang="sk-SK" smtClean="0"/>
              <a:t>16. 5. 2025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8F585-5E98-45DE-B025-78AA1A7104B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5790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F026-4A1A-4BB1-8F0F-42B34FF44A85}" type="datetimeFigureOut">
              <a:rPr lang="sk-SK" smtClean="0"/>
              <a:t>16. 5. 2025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8F585-5E98-45DE-B025-78AA1A7104B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50500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F026-4A1A-4BB1-8F0F-42B34FF44A85}" type="datetimeFigureOut">
              <a:rPr lang="sk-SK" smtClean="0"/>
              <a:t>16. 5. 2025</a:t>
            </a:fld>
            <a:endParaRPr lang="sk-SK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8F585-5E98-45DE-B025-78AA1A7104B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92620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F026-4A1A-4BB1-8F0F-42B34FF44A85}" type="datetimeFigureOut">
              <a:rPr lang="sk-SK" smtClean="0"/>
              <a:t>16. 5. 2025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8F585-5E98-45DE-B025-78AA1A7104B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15970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F026-4A1A-4BB1-8F0F-42B34FF44A85}" type="datetimeFigureOut">
              <a:rPr lang="sk-SK" smtClean="0"/>
              <a:t>16. 5. 2025</a:t>
            </a:fld>
            <a:endParaRPr lang="sk-SK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8F585-5E98-45DE-B025-78AA1A7104B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76543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F026-4A1A-4BB1-8F0F-42B34FF44A85}" type="datetimeFigureOut">
              <a:rPr lang="sk-SK" smtClean="0"/>
              <a:t>16. 5. 2025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8F585-5E98-45DE-B025-78AA1A7104B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49782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F026-4A1A-4BB1-8F0F-42B34FF44A85}" type="datetimeFigureOut">
              <a:rPr lang="sk-SK" smtClean="0"/>
              <a:t>16. 5. 2025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8F585-5E98-45DE-B025-78AA1A7104B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92279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4F026-4A1A-4BB1-8F0F-42B34FF44A85}" type="datetimeFigureOut">
              <a:rPr lang="sk-SK" smtClean="0"/>
              <a:t>16. 5. 2025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8F585-5E98-45DE-B025-78AA1A7104B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9753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390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studijne-programy.upjs.sk/en/faculty/P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andfonline.com/doi/full/10.1080/19475705.2024.2361806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tandfonline.com/doi/full/10.1080/19475705.2024.2361806" TargetMode="Externa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hyperlink" Target="https://www.tandfonline.com/doi/full/10.1080/19475705.2024.236180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hyperlink" Target="https://www.tandfonline.com/doi/full/10.1080/19475705.2024.2361806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75.pn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ge.science.upjs.sk/projekty" TargetMode="External"/><Relationship Id="rId5" Type="http://schemas.openxmlformats.org/officeDocument/2006/relationships/image" Target="../media/image30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eg"/><Relationship Id="rId7" Type="http://schemas.microsoft.com/office/2007/relationships/hdphoto" Target="../media/hdphoto2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wmf"/><Relationship Id="rId10" Type="http://schemas.openxmlformats.org/officeDocument/2006/relationships/hyperlink" Target="https://www.uge.science.upjs.sk/projekty" TargetMode="External"/><Relationship Id="rId4" Type="http://schemas.openxmlformats.org/officeDocument/2006/relationships/image" Target="../media/image33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ubtitle 2"/>
          <p:cNvSpPr txBox="1">
            <a:spLocks/>
          </p:cNvSpPr>
          <p:nvPr/>
        </p:nvSpPr>
        <p:spPr>
          <a:xfrm>
            <a:off x="174171" y="1522689"/>
            <a:ext cx="8045295" cy="5081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#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AquaUrban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Project:  Innovative water retention solutions for improved quality of life in cities of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Košice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and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Nyíregyháza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sk-SK" sz="1600" dirty="0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Project workshop, 16 May 2025, </a:t>
            </a:r>
            <a:r>
              <a:rPr lang="sk-SK" sz="1600" dirty="0" err="1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University</a:t>
            </a:r>
            <a:r>
              <a:rPr lang="sk-SK" sz="1600" dirty="0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of </a:t>
            </a:r>
            <a:r>
              <a:rPr lang="sk-SK" sz="1600" dirty="0" err="1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Nyíregyháza</a:t>
            </a:r>
            <a:r>
              <a:rPr lang="sk-SK" sz="1600" dirty="0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</a:t>
            </a:r>
            <a:r>
              <a:rPr lang="sk-SK" sz="1600" dirty="0" err="1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Hungary</a:t>
            </a:r>
            <a:endParaRPr lang="sk-SK" sz="1600" dirty="0">
              <a:solidFill>
                <a:schemeClr val="accent1">
                  <a:lumMod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endParaRPr lang="sk-SK" sz="1600" dirty="0">
              <a:solidFill>
                <a:schemeClr val="accent1">
                  <a:lumMod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Simulating flash floods in </a:t>
            </a:r>
            <a:r>
              <a:rPr lang="sk-SK" sz="2800" b="1" dirty="0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ošice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</a:t>
            </a:r>
            <a:endParaRPr lang="sk-SK" sz="2800" b="1" dirty="0">
              <a:solidFill>
                <a:schemeClr val="accent1">
                  <a:lumMod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 role of geospatial modelling </a:t>
            </a:r>
            <a:r>
              <a:rPr lang="sk-SK" sz="2800" b="1" dirty="0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            	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 innovative urban water management</a:t>
            </a:r>
            <a:endParaRPr lang="sk-SK" sz="2800" b="1" dirty="0">
              <a:solidFill>
                <a:schemeClr val="accent1">
                  <a:lumMod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endParaRPr lang="sk-SK" sz="1600" dirty="0">
              <a:solidFill>
                <a:schemeClr val="accent1">
                  <a:lumMod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sk-SK" sz="1600" dirty="0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Michal Gallay, Jozef </a:t>
            </a:r>
            <a:r>
              <a:rPr lang="sk-SK" sz="1600" dirty="0" err="1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Šupinský</a:t>
            </a:r>
            <a:r>
              <a:rPr lang="sk-SK" sz="1600" dirty="0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Ján </a:t>
            </a:r>
            <a:r>
              <a:rPr lang="sk-SK" sz="1600" dirty="0" err="1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Šašak</a:t>
            </a:r>
            <a:r>
              <a:rPr lang="sk-SK" sz="1600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sk-SK" sz="1600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Petra </a:t>
            </a:r>
            <a:r>
              <a:rPr lang="sk-SK" sz="1600" dirty="0" err="1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Dávidová</a:t>
            </a:r>
            <a:r>
              <a:rPr lang="sk-SK" sz="1600" dirty="0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Anton </a:t>
            </a:r>
            <a:r>
              <a:rPr lang="sk-SK" sz="1600" dirty="0" err="1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Uhrin</a:t>
            </a:r>
            <a:r>
              <a:rPr lang="sk-SK" sz="1600" dirty="0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sk-SK" sz="1600" dirty="0" err="1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Institute</a:t>
            </a:r>
            <a:r>
              <a:rPr lang="sk-SK" sz="1600" dirty="0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of </a:t>
            </a:r>
            <a:r>
              <a:rPr lang="sk-SK" sz="1600" dirty="0" err="1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Geography</a:t>
            </a:r>
            <a:r>
              <a:rPr lang="sk-SK" sz="1600" dirty="0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</a:t>
            </a:r>
            <a:r>
              <a:rPr lang="sk-SK" sz="1600" dirty="0" err="1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Faculty</a:t>
            </a:r>
            <a:r>
              <a:rPr lang="sk-SK" sz="1600" dirty="0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of </a:t>
            </a:r>
            <a:r>
              <a:rPr lang="sk-SK" sz="1600" dirty="0" err="1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Science</a:t>
            </a:r>
            <a:endParaRPr lang="sk-SK" sz="1600" dirty="0">
              <a:solidFill>
                <a:schemeClr val="accent1">
                  <a:lumMod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sk-SK" sz="1600" dirty="0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Pavol Jozef Šafárik </a:t>
            </a:r>
            <a:r>
              <a:rPr lang="sk-SK" sz="1600" dirty="0" err="1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University</a:t>
            </a:r>
            <a:r>
              <a:rPr lang="sk-SK" sz="1600" dirty="0">
                <a:solidFill>
                  <a:schemeClr val="accent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in Košice (UPJŠ)</a:t>
            </a:r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8" y="333892"/>
            <a:ext cx="4633963" cy="843177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2831" y="143794"/>
            <a:ext cx="1079169" cy="1510835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4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7187" y="219621"/>
            <a:ext cx="1434571" cy="1303068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5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2665" y="333892"/>
            <a:ext cx="1301615" cy="1188797"/>
          </a:xfrm>
          <a:prstGeom prst="rect">
            <a:avLst/>
          </a:prstGeom>
        </p:spPr>
      </p:pic>
      <p:pic>
        <p:nvPicPr>
          <p:cNvPr id="22" name="Obrázok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515328" y="1651748"/>
            <a:ext cx="3528951" cy="3280933"/>
          </a:xfrm>
          <a:prstGeom prst="rect">
            <a:avLst/>
          </a:prstGeom>
        </p:spPr>
      </p:pic>
      <p:pic>
        <p:nvPicPr>
          <p:cNvPr id="24" name="Obrázok 2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5328" y="5002696"/>
            <a:ext cx="3528951" cy="1747985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28684" y="5145756"/>
            <a:ext cx="885371" cy="89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99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6146750" y="1940173"/>
            <a:ext cx="5827535" cy="46202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sz="18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Single </a:t>
            </a:r>
            <a:r>
              <a:rPr lang="sk-SK" sz="1800" b="1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degree</a:t>
            </a:r>
            <a:r>
              <a:rPr lang="sk-SK" sz="18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study</a:t>
            </a:r>
          </a:p>
          <a:p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BSc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 Geography and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Geoinformatics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 </a:t>
            </a:r>
          </a:p>
          <a:p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MSc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 Geography and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Geoinformatics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 </a:t>
            </a:r>
          </a:p>
          <a:p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PhD.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Geoinformatics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 and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Remote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Sensing</a:t>
            </a:r>
            <a:endParaRPr lang="sk-SK" sz="1800" dirty="0">
              <a:solidFill>
                <a:srgbClr val="164082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>
              <a:buNone/>
            </a:pPr>
            <a:endParaRPr lang="sk-SK" sz="1400" dirty="0">
              <a:solidFill>
                <a:srgbClr val="164082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>
              <a:buNone/>
            </a:pPr>
            <a:r>
              <a:rPr lang="sk-SK" sz="1800" b="1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Joint</a:t>
            </a:r>
            <a:r>
              <a:rPr lang="sk-SK" sz="18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800" b="1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degree</a:t>
            </a:r>
            <a:r>
              <a:rPr lang="sk-SK" sz="18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study</a:t>
            </a:r>
          </a:p>
          <a:p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BSc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., Geography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with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other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Science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b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e.g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Mathematics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Computer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Science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</a:t>
            </a:r>
            <a:b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Physics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Biology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Chemistry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Slovak, </a:t>
            </a:r>
            <a:b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German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English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language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History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</a:t>
            </a:r>
          </a:p>
          <a:p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Msc.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Geography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teaching</a:t>
            </a:r>
            <a:endParaRPr lang="sk-SK" sz="1800" dirty="0">
              <a:solidFill>
                <a:srgbClr val="164082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endParaRPr lang="sk-SK" sz="1100" dirty="0">
              <a:solidFill>
                <a:srgbClr val="164082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hlinkClick r:id="rId2"/>
              </a:rPr>
              <a:t>https://studijne-programy.upjs.sk/en/faculty/PF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</a:t>
            </a:r>
          </a:p>
          <a:p>
            <a:endParaRPr lang="sk-SK" sz="1800" dirty="0">
              <a:solidFill>
                <a:srgbClr val="164082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19" name="Obrázok 18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6717" y="93457"/>
            <a:ext cx="3594101" cy="1106814"/>
          </a:xfrm>
          <a:prstGeom prst="rect">
            <a:avLst/>
          </a:prstGeom>
        </p:spPr>
      </p:pic>
      <p:sp>
        <p:nvSpPr>
          <p:cNvPr id="22" name="Nadpis 1"/>
          <p:cNvSpPr txBox="1">
            <a:spLocks/>
          </p:cNvSpPr>
          <p:nvPr/>
        </p:nvSpPr>
        <p:spPr>
          <a:xfrm>
            <a:off x="6146751" y="630946"/>
            <a:ext cx="54925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400" b="1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Education</a:t>
            </a:r>
            <a:r>
              <a:rPr lang="sk-SK" sz="24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profile</a:t>
            </a:r>
          </a:p>
        </p:txBody>
      </p:sp>
      <p:sp>
        <p:nvSpPr>
          <p:cNvPr id="23" name="Nadpis 1"/>
          <p:cNvSpPr txBox="1">
            <a:spLocks/>
          </p:cNvSpPr>
          <p:nvPr/>
        </p:nvSpPr>
        <p:spPr>
          <a:xfrm>
            <a:off x="6146751" y="460369"/>
            <a:ext cx="5740279" cy="14798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Semilight" panose="020B0402040204020203" pitchFamily="34" charset="0"/>
              </a:rPr>
              <a:t>INSTITUTE OF GEOGRAPHY</a:t>
            </a:r>
          </a:p>
        </p:txBody>
      </p:sp>
      <p:pic>
        <p:nvPicPr>
          <p:cNvPr id="2" name="Picture 2" descr="Na obrázku môže byť 9 ľudí, mapa a text">
            <a:extLst>
              <a:ext uri="{FF2B5EF4-FFF2-40B4-BE49-F238E27FC236}">
                <a16:creationId xmlns:a16="http://schemas.microsoft.com/office/drawing/2014/main" id="{94ED024C-065E-AF1A-6901-70AB38694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327"/>
          <a:stretch/>
        </p:blipFill>
        <p:spPr bwMode="auto">
          <a:xfrm>
            <a:off x="499619" y="1401338"/>
            <a:ext cx="4682114" cy="476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598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06397" y="1476137"/>
            <a:ext cx="6317891" cy="3197463"/>
          </a:xfrm>
        </p:spPr>
        <p:txBody>
          <a:bodyPr>
            <a:normAutofit/>
          </a:bodyPr>
          <a:lstStyle/>
          <a:p>
            <a:r>
              <a:rPr lang="sk-SK" sz="1600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Summer</a:t>
            </a:r>
            <a:r>
              <a:rPr lang="sk-SK" sz="16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600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schools</a:t>
            </a:r>
            <a:endParaRPr lang="sk-SK" sz="1600" dirty="0">
              <a:solidFill>
                <a:srgbClr val="16408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/>
            <a:r>
              <a:rPr lang="sk-SK" sz="1400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Int</a:t>
            </a:r>
            <a:r>
              <a:rPr lang="sk-SK" sz="14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 </a:t>
            </a:r>
            <a:r>
              <a:rPr lang="sk-SK" sz="1400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Remote</a:t>
            </a:r>
            <a:r>
              <a:rPr lang="sk-SK" sz="14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400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Sensing</a:t>
            </a:r>
            <a:r>
              <a:rPr lang="sk-SK" sz="14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400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Summer</a:t>
            </a:r>
            <a:r>
              <a:rPr lang="sk-SK" sz="14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400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School</a:t>
            </a:r>
            <a:r>
              <a:rPr lang="sk-SK" sz="14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 Univ. </a:t>
            </a:r>
            <a:r>
              <a:rPr lang="sk-SK" sz="1400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Cagliari</a:t>
            </a:r>
            <a:r>
              <a:rPr lang="sk-SK" sz="14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(2023, 2024) </a:t>
            </a:r>
          </a:p>
          <a:p>
            <a:pPr lvl="1"/>
            <a:r>
              <a:rPr lang="sk-SK" sz="14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Workshop on </a:t>
            </a:r>
            <a:r>
              <a:rPr lang="sk-SK" sz="1400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Lidar</a:t>
            </a:r>
            <a:r>
              <a:rPr lang="sk-SK" sz="14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400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mapping</a:t>
            </a:r>
            <a:r>
              <a:rPr lang="sk-SK" sz="14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sk-SK" sz="1400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Sentinel</a:t>
            </a:r>
            <a:r>
              <a:rPr lang="sk-SK" sz="14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3 Odra </a:t>
            </a:r>
            <a:r>
              <a:rPr lang="sk-SK" sz="1400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river</a:t>
            </a:r>
            <a:r>
              <a:rPr lang="sk-SK" sz="14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br>
              <a:rPr lang="sk-SK" sz="14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sk-SK" sz="14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Univ. </a:t>
            </a:r>
            <a:r>
              <a:rPr lang="sk-SK" sz="1400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Wroclaw</a:t>
            </a:r>
            <a:r>
              <a:rPr lang="sk-SK" sz="14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(2023) </a:t>
            </a:r>
          </a:p>
          <a:p>
            <a:pPr lvl="1"/>
            <a:r>
              <a:rPr lang="sk-SK" sz="14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</a:t>
            </a:r>
            <a:r>
              <a:rPr lang="en-US" sz="1400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xploring</a:t>
            </a:r>
            <a:r>
              <a:rPr lang="en-US" sz="14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the landscape with dynamic visualization, tangible interaction, and UAV-</a:t>
            </a:r>
            <a:r>
              <a:rPr lang="en-US" sz="1400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lidar</a:t>
            </a:r>
            <a:r>
              <a:rPr lang="sk-SK" sz="14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(2019)</a:t>
            </a:r>
          </a:p>
          <a:p>
            <a:r>
              <a:rPr lang="sk-SK" sz="1600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Geography</a:t>
            </a:r>
            <a:r>
              <a:rPr lang="sk-SK" sz="16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600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teachers</a:t>
            </a:r>
            <a:r>
              <a:rPr lang="en-GB" sz="16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’</a:t>
            </a:r>
            <a:r>
              <a:rPr lang="sk-SK" sz="1600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club</a:t>
            </a:r>
            <a:endParaRPr lang="sk-SK" sz="1600" dirty="0">
              <a:solidFill>
                <a:srgbClr val="16408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sk-SK" sz="1600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Seminars</a:t>
            </a:r>
            <a:r>
              <a:rPr lang="sk-SK" sz="16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600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for</a:t>
            </a:r>
            <a:r>
              <a:rPr lang="sk-SK" sz="16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600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potential</a:t>
            </a:r>
            <a:r>
              <a:rPr lang="sk-SK" sz="16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600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students</a:t>
            </a:r>
            <a:r>
              <a:rPr lang="sk-SK" sz="16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/ </a:t>
            </a:r>
            <a:r>
              <a:rPr lang="sk-SK" sz="1600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secondary</a:t>
            </a:r>
            <a:r>
              <a:rPr lang="sk-SK" sz="16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600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schools</a:t>
            </a:r>
            <a:endParaRPr lang="sk-SK" sz="1600" dirty="0">
              <a:solidFill>
                <a:srgbClr val="16408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sk-SK" sz="1600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School</a:t>
            </a:r>
            <a:r>
              <a:rPr lang="sk-SK" sz="16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600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geography</a:t>
            </a:r>
            <a:r>
              <a:rPr lang="sk-SK" sz="16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600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competitions</a:t>
            </a:r>
            <a:endParaRPr lang="sk-SK" sz="1600" dirty="0">
              <a:solidFill>
                <a:srgbClr val="16408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sk-SK" sz="1600" dirty="0">
              <a:solidFill>
                <a:srgbClr val="16408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sk-SK" sz="1600" dirty="0">
              <a:solidFill>
                <a:srgbClr val="16408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sk-SK" sz="1600" dirty="0">
              <a:solidFill>
                <a:srgbClr val="16408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0" name="Skupina 9"/>
          <p:cNvGrpSpPr/>
          <p:nvPr/>
        </p:nvGrpSpPr>
        <p:grpSpPr>
          <a:xfrm>
            <a:off x="6785483" y="127111"/>
            <a:ext cx="5354554" cy="3581289"/>
            <a:chOff x="7243707" y="237683"/>
            <a:chExt cx="4802025" cy="3106013"/>
          </a:xfrm>
        </p:grpSpPr>
        <p:pic>
          <p:nvPicPr>
            <p:cNvPr id="5" name="Obrázok 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43708" y="1760248"/>
              <a:ext cx="2810854" cy="1583448"/>
            </a:xfrm>
            <a:prstGeom prst="rect">
              <a:avLst/>
            </a:prstGeom>
          </p:spPr>
        </p:pic>
        <p:pic>
          <p:nvPicPr>
            <p:cNvPr id="7" name="Obrázok 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43707" y="237683"/>
              <a:ext cx="2810854" cy="1496927"/>
            </a:xfrm>
            <a:prstGeom prst="rect">
              <a:avLst/>
            </a:prstGeom>
          </p:spPr>
        </p:pic>
        <p:pic>
          <p:nvPicPr>
            <p:cNvPr id="8" name="Obrázok 7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87495" y="237683"/>
              <a:ext cx="1958235" cy="1252301"/>
            </a:xfrm>
            <a:prstGeom prst="rect">
              <a:avLst/>
            </a:prstGeom>
          </p:spPr>
        </p:pic>
        <p:pic>
          <p:nvPicPr>
            <p:cNvPr id="9" name="Obrázok 8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87497" y="1435436"/>
              <a:ext cx="1958235" cy="1905712"/>
            </a:xfrm>
            <a:prstGeom prst="rect">
              <a:avLst/>
            </a:prstGeom>
          </p:spPr>
        </p:pic>
      </p:grpSp>
      <p:pic>
        <p:nvPicPr>
          <p:cNvPr id="1026" name="Picture 2" descr="Opis fotky nie je k dispozícii.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145" y="4105043"/>
            <a:ext cx="5246934" cy="26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Nadpis 1"/>
          <p:cNvSpPr txBox="1">
            <a:spLocks/>
          </p:cNvSpPr>
          <p:nvPr/>
        </p:nvSpPr>
        <p:spPr>
          <a:xfrm>
            <a:off x="406399" y="565672"/>
            <a:ext cx="95500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Public outreach</a:t>
            </a:r>
            <a:endParaRPr lang="sk-SK" sz="2400" b="1" dirty="0">
              <a:solidFill>
                <a:srgbClr val="16408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6" name="Picture 2" descr="klub_ucitelov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8886" y="4136271"/>
            <a:ext cx="5382999" cy="263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dpis 1"/>
          <p:cNvSpPr txBox="1">
            <a:spLocks/>
          </p:cNvSpPr>
          <p:nvPr/>
        </p:nvSpPr>
        <p:spPr>
          <a:xfrm>
            <a:off x="406399" y="269530"/>
            <a:ext cx="5740279" cy="14798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Semilight" panose="020B0402040204020203" pitchFamily="34" charset="0"/>
              </a:rPr>
              <a:t>INSTITUTE OF GEOGRAPHY</a:t>
            </a:r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8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3043" y="127111"/>
            <a:ext cx="2454435" cy="7558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1FF5053A-F857-97DC-296C-855D6F9335A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955" y="1879495"/>
            <a:ext cx="2718859" cy="182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9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349826" y="1533525"/>
            <a:ext cx="6812973" cy="4351338"/>
          </a:xfrm>
        </p:spPr>
        <p:txBody>
          <a:bodyPr>
            <a:normAutofit/>
          </a:bodyPr>
          <a:lstStyle/>
          <a:p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Simulating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flooding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after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800" b="1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water</a:t>
            </a:r>
            <a:r>
              <a:rPr lang="sk-SK" sz="18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800" b="1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dam</a:t>
            </a:r>
            <a:r>
              <a:rPr lang="sk-SK" sz="18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800" b="1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breaching</a:t>
            </a:r>
            <a:r>
              <a:rPr lang="sk-SK" sz="18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8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Košice city 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civil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protection</a:t>
            </a:r>
            <a:endParaRPr lang="sk-SK" sz="1800" dirty="0">
              <a:solidFill>
                <a:srgbClr val="164082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Simulating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800" b="1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flash</a:t>
            </a:r>
            <a:r>
              <a:rPr lang="sk-SK" sz="18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800" b="1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floods</a:t>
            </a:r>
            <a:r>
              <a:rPr lang="sk-SK" sz="18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800" b="1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town</a:t>
            </a:r>
            <a:r>
              <a:rPr lang="sk-SK" sz="18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of Púchov</a:t>
            </a:r>
          </a:p>
          <a:p>
            <a:r>
              <a:rPr lang="sk-SK" sz="1800" b="1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Carbon</a:t>
            </a:r>
            <a:r>
              <a:rPr lang="sk-SK" sz="18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800" b="1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emissions</a:t>
            </a:r>
            <a:r>
              <a:rPr lang="sk-SK" sz="18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strategy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8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Košice city</a:t>
            </a:r>
          </a:p>
          <a:p>
            <a:r>
              <a:rPr lang="sk-SK" sz="1800" b="1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Training</a:t>
            </a:r>
            <a:r>
              <a:rPr lang="sk-SK" sz="18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in GIS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Košice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self-government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region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</a:t>
            </a:r>
            <a:r>
              <a:rPr lang="de-DE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Deutsche Telekom IT Solutions </a:t>
            </a:r>
            <a:r>
              <a:rPr lang="de-DE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Slovakia</a:t>
            </a:r>
            <a:endParaRPr lang="sk-SK" sz="1800" dirty="0">
              <a:solidFill>
                <a:srgbClr val="164082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5122" name="Picture 2" descr="Opis fotky nie je k dispozícii.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827" y="3709194"/>
            <a:ext cx="6628281" cy="288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Nadpis 1"/>
          <p:cNvSpPr txBox="1">
            <a:spLocks/>
          </p:cNvSpPr>
          <p:nvPr/>
        </p:nvSpPr>
        <p:spPr>
          <a:xfrm>
            <a:off x="406398" y="781996"/>
            <a:ext cx="10947401" cy="707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Consultancy projects</a:t>
            </a:r>
            <a:endParaRPr lang="sk-SK" sz="2400" b="1" dirty="0">
              <a:solidFill>
                <a:srgbClr val="164082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9220" y="3504445"/>
            <a:ext cx="4855366" cy="3086855"/>
          </a:xfrm>
          <a:prstGeom prst="rect">
            <a:avLst/>
          </a:prstGeom>
        </p:spPr>
      </p:pic>
      <p:pic>
        <p:nvPicPr>
          <p:cNvPr id="7" name="Picture 2" descr="Image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1715"/>
          <a:stretch/>
        </p:blipFill>
        <p:spPr bwMode="auto">
          <a:xfrm>
            <a:off x="7169220" y="350458"/>
            <a:ext cx="4861786" cy="302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10750620" y="3415545"/>
            <a:ext cx="914400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050" dirty="0" err="1"/>
              <a:t>Water</a:t>
            </a:r>
            <a:r>
              <a:rPr lang="sk-SK" sz="1050" dirty="0"/>
              <a:t> </a:t>
            </a:r>
            <a:r>
              <a:rPr lang="sk-SK" sz="1050" dirty="0" err="1"/>
              <a:t>depth</a:t>
            </a:r>
            <a:endParaRPr lang="sk-SK" sz="1050" dirty="0"/>
          </a:p>
        </p:txBody>
      </p:sp>
      <p:sp>
        <p:nvSpPr>
          <p:cNvPr id="4" name="BlokTextu 3"/>
          <p:cNvSpPr txBox="1"/>
          <p:nvPr/>
        </p:nvSpPr>
        <p:spPr>
          <a:xfrm>
            <a:off x="9596903" y="493706"/>
            <a:ext cx="152089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Ružín</a:t>
            </a:r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water</a:t>
            </a:r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dam</a:t>
            </a:r>
            <a:endParaRPr lang="sk-SK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59 mil. m</a:t>
            </a:r>
            <a:r>
              <a:rPr lang="sk-SK" sz="1200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water</a:t>
            </a:r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storage</a:t>
            </a:r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capacity</a:t>
            </a:r>
            <a:endParaRPr lang="sk-SK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9182100" y="4448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k-SK" dirty="0"/>
          </a:p>
        </p:txBody>
      </p:sp>
      <p:sp>
        <p:nvSpPr>
          <p:cNvPr id="15" name="Nadpis 1"/>
          <p:cNvSpPr txBox="1">
            <a:spLocks/>
          </p:cNvSpPr>
          <p:nvPr/>
        </p:nvSpPr>
        <p:spPr>
          <a:xfrm>
            <a:off x="406399" y="269530"/>
            <a:ext cx="5740279" cy="14798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Semilight" panose="020B0402040204020203" pitchFamily="34" charset="0"/>
              </a:rPr>
              <a:t>INSTITUTE OF GEOGRAPHY</a:t>
            </a:r>
          </a:p>
        </p:txBody>
      </p:sp>
      <p:pic>
        <p:nvPicPr>
          <p:cNvPr id="17" name="Obrázok 16"/>
          <p:cNvPicPr>
            <a:picLocks noChangeAspect="1"/>
          </p:cNvPicPr>
          <p:nvPr/>
        </p:nvPicPr>
        <p:blipFill>
          <a:blip r:embed="rId6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3043" y="127111"/>
            <a:ext cx="2454435" cy="7558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80558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2070100" y="2963863"/>
            <a:ext cx="7734300" cy="23876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sk-SK" sz="36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Simulating</a:t>
            </a:r>
            <a:r>
              <a:rPr lang="sk-SK" sz="36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36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flash</a:t>
            </a:r>
            <a:r>
              <a:rPr lang="sk-SK" sz="36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36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floods</a:t>
            </a:r>
            <a:r>
              <a:rPr lang="sk-SK" sz="36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br>
              <a:rPr lang="sk-SK" sz="36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sk-SK" sz="36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 d</a:t>
            </a:r>
            <a:r>
              <a:rPr lang="en-US" sz="36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esigning</a:t>
            </a:r>
            <a:r>
              <a:rPr lang="en-US" sz="36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control measures for urban areas</a:t>
            </a:r>
            <a:r>
              <a:rPr lang="sk-SK" sz="36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</a:t>
            </a:r>
            <a:br>
              <a:rPr lang="sk-SK" sz="36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br>
              <a:rPr lang="sk-SK" sz="36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sk-SK" sz="3600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Case</a:t>
            </a:r>
            <a:r>
              <a:rPr lang="sk-SK" sz="36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study of </a:t>
            </a:r>
            <a:r>
              <a:rPr lang="sk-SK" sz="3600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the</a:t>
            </a:r>
            <a:r>
              <a:rPr lang="sk-SK" sz="36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3600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town</a:t>
            </a:r>
            <a:r>
              <a:rPr lang="sk-SK" sz="36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br>
              <a:rPr lang="sk-SK" sz="36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sk-SK" sz="36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of Púchov and Košice</a:t>
            </a:r>
            <a:endParaRPr lang="sk-SK" sz="3600" dirty="0">
              <a:solidFill>
                <a:srgbClr val="1640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5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26915" y="365125"/>
            <a:ext cx="7193310" cy="1325563"/>
          </a:xfrm>
        </p:spPr>
        <p:txBody>
          <a:bodyPr>
            <a:normAutofit/>
          </a:bodyPr>
          <a:lstStyle/>
          <a:p>
            <a:r>
              <a:rPr lang="sk-SK" sz="2800" b="1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r.sim.water</a:t>
            </a:r>
            <a:r>
              <a:rPr lang="sk-SK" sz="2800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: </a:t>
            </a:r>
            <a:r>
              <a:rPr lang="sk-SK" sz="2800" b="1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physical-numerical</a:t>
            </a:r>
            <a:r>
              <a:rPr lang="sk-SK" sz="2800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model of a </a:t>
            </a:r>
            <a:r>
              <a:rPr lang="sk-SK" sz="2800" b="1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shallow</a:t>
            </a:r>
            <a:r>
              <a:rPr lang="sk-SK" sz="2800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2800" b="1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overland</a:t>
            </a:r>
            <a:r>
              <a:rPr lang="sk-SK" sz="2800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2800" b="1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flow</a:t>
            </a:r>
            <a:endParaRPr lang="sk-SK" sz="2800" b="1" dirty="0">
              <a:solidFill>
                <a:srgbClr val="16408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050" name="Picture 2" descr="GRASS - OSG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415" y="8890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BlokTextu 13"/>
          <p:cNvSpPr txBox="1"/>
          <p:nvPr/>
        </p:nvSpPr>
        <p:spPr>
          <a:xfrm>
            <a:off x="811146" y="1720468"/>
            <a:ext cx="11170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Open</a:t>
            </a:r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source</a:t>
            </a:r>
            <a:endParaRPr lang="sk-SK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Zástupný objekt pre obsah 14"/>
          <p:cNvSpPr>
            <a:spLocks noGrp="1"/>
          </p:cNvSpPr>
          <p:nvPr>
            <p:ph idx="1"/>
          </p:nvPr>
        </p:nvSpPr>
        <p:spPr>
          <a:xfrm>
            <a:off x="628650" y="2386416"/>
            <a:ext cx="5086350" cy="4351338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Useful for 2D hydrodynamic modelling of floods induced by rainfall</a:t>
            </a:r>
          </a:p>
          <a:p>
            <a:r>
              <a:rPr lang="en-US" sz="18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Implements the hydrological component of the </a:t>
            </a:r>
            <a:r>
              <a:rPr lang="en-US" sz="1800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SIMWE model</a:t>
            </a:r>
            <a:r>
              <a:rPr lang="en-US" sz="18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endParaRPr lang="sk-SK" sz="1800" dirty="0">
              <a:solidFill>
                <a:srgbClr val="16408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sz="18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Solves diffusion wave approximation of </a:t>
            </a:r>
            <a:r>
              <a:rPr lang="en-US" sz="1800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the Saint-</a:t>
            </a:r>
            <a:r>
              <a:rPr lang="en-US" sz="1800" b="1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Venant</a:t>
            </a:r>
            <a:r>
              <a:rPr lang="en-US" sz="1800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equations using a Monte Carlo method</a:t>
            </a:r>
            <a:r>
              <a:rPr lang="en-US" sz="18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(path sampling).</a:t>
            </a:r>
            <a:endParaRPr lang="sk-SK" sz="1800" dirty="0">
              <a:solidFill>
                <a:srgbClr val="16408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sz="1800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Advantages</a:t>
            </a:r>
            <a:r>
              <a:rPr lang="en-US" sz="18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</a:p>
          <a:p>
            <a:pPr lvl="1"/>
            <a:r>
              <a:rPr lang="en-US" sz="14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High-resolution, physically based</a:t>
            </a:r>
          </a:p>
          <a:p>
            <a:pPr lvl="1"/>
            <a:r>
              <a:rPr lang="en-US" sz="14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Scenario testing in GIS</a:t>
            </a:r>
          </a:p>
          <a:p>
            <a:pPr lvl="1"/>
            <a:r>
              <a:rPr lang="en-US" sz="14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Open-source &amp; reproducible</a:t>
            </a:r>
          </a:p>
          <a:p>
            <a:r>
              <a:rPr lang="en-US" sz="1800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Parallelized using OpenMP </a:t>
            </a:r>
            <a:r>
              <a:rPr lang="en-US" sz="18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for efficient processing of high-resolution data.</a:t>
            </a:r>
            <a:endParaRPr lang="sk-SK" sz="1800" dirty="0">
              <a:solidFill>
                <a:srgbClr val="16408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Obdĺžnik 29"/>
          <p:cNvSpPr/>
          <p:nvPr/>
        </p:nvSpPr>
        <p:spPr>
          <a:xfrm>
            <a:off x="5791200" y="4892915"/>
            <a:ext cx="5219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k-SK" dirty="0"/>
          </a:p>
        </p:txBody>
      </p:sp>
      <p:sp>
        <p:nvSpPr>
          <p:cNvPr id="31" name="Obdĺžnik 30"/>
          <p:cNvSpPr/>
          <p:nvPr/>
        </p:nvSpPr>
        <p:spPr>
          <a:xfrm>
            <a:off x="5629275" y="2223284"/>
            <a:ext cx="625792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12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Key references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k-SK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Mitas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L, </a:t>
            </a:r>
            <a:r>
              <a:rPr lang="sk-SK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Mitasova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H. 1998. </a:t>
            </a:r>
            <a:r>
              <a:rPr lang="sk-SK" sz="1200" b="1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Multi-scale</a:t>
            </a:r>
            <a:r>
              <a:rPr lang="sk-SK" sz="12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200" b="1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Green’s</a:t>
            </a:r>
            <a:r>
              <a:rPr lang="sk-SK" sz="12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200" b="1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function</a:t>
            </a:r>
            <a:r>
              <a:rPr lang="sk-SK" sz="12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Monte Carlo </a:t>
            </a:r>
            <a:r>
              <a:rPr lang="sk-SK" sz="1200" b="1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approach</a:t>
            </a:r>
            <a:r>
              <a:rPr lang="sk-SK" sz="12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to </a:t>
            </a:r>
            <a:r>
              <a:rPr lang="sk-SK" sz="1200" b="1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erosion</a:t>
            </a:r>
            <a:r>
              <a:rPr lang="sk-SK" sz="12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200" b="1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modelling</a:t>
            </a:r>
            <a:r>
              <a:rPr lang="sk-SK" sz="12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and </a:t>
            </a:r>
            <a:r>
              <a:rPr lang="sk-SK" sz="1200" b="1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its</a:t>
            </a:r>
            <a:r>
              <a:rPr lang="sk-SK" sz="12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200" b="1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application</a:t>
            </a:r>
            <a:r>
              <a:rPr lang="sk-SK" sz="12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to </a:t>
            </a:r>
            <a:r>
              <a:rPr lang="sk-SK" sz="1200" b="1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land-use</a:t>
            </a:r>
            <a:r>
              <a:rPr lang="sk-SK" sz="12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200" b="1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optimization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 In </a:t>
            </a:r>
            <a:r>
              <a:rPr lang="sk-SK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Summer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W, </a:t>
            </a:r>
            <a:r>
              <a:rPr lang="sk-SK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Klaghofer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E, </a:t>
            </a:r>
            <a:r>
              <a:rPr lang="sk-SK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Zhang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W, </a:t>
            </a:r>
            <a:r>
              <a:rPr lang="sk-SK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editors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 </a:t>
            </a:r>
            <a:r>
              <a:rPr lang="sk-SK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Modelling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soil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erosion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 sediment transport and </a:t>
            </a:r>
            <a:r>
              <a:rPr lang="sk-SK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closely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related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hydrological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processes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 </a:t>
            </a:r>
            <a:r>
              <a:rPr lang="sk-SK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Proceedings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of </a:t>
            </a:r>
            <a:r>
              <a:rPr lang="sk-SK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an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International </a:t>
            </a:r>
            <a:r>
              <a:rPr lang="sk-SK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Symposium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; </a:t>
            </a:r>
            <a:r>
              <a:rPr lang="sk-SK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Wallingford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 IAHSA </a:t>
            </a:r>
            <a:r>
              <a:rPr lang="sk-SK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Publication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; p. 81–90.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Hofierka J, </a:t>
            </a:r>
            <a:r>
              <a:rPr lang="sk-SK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Mitasova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H, </a:t>
            </a:r>
            <a:r>
              <a:rPr lang="sk-SK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Mitas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L. 2002. </a:t>
            </a:r>
            <a:r>
              <a:rPr lang="sk-SK" sz="12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GRASS and modeling </a:t>
            </a:r>
            <a:r>
              <a:rPr lang="sk-SK" sz="1200" b="1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landscape</a:t>
            </a:r>
            <a:r>
              <a:rPr lang="sk-SK" sz="12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200" b="1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processes</a:t>
            </a:r>
            <a:r>
              <a:rPr lang="sk-SK" sz="12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200" b="1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using</a:t>
            </a:r>
            <a:r>
              <a:rPr lang="sk-SK" sz="12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duality </a:t>
            </a:r>
            <a:r>
              <a:rPr lang="sk-SK" sz="1200" b="1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between</a:t>
            </a:r>
            <a:r>
              <a:rPr lang="sk-SK" sz="12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200" b="1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particles</a:t>
            </a:r>
            <a:r>
              <a:rPr lang="sk-SK" sz="12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and </a:t>
            </a:r>
            <a:r>
              <a:rPr lang="sk-SK" sz="1200" b="1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fields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 In </a:t>
            </a:r>
            <a:r>
              <a:rPr lang="sk-SK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Ciolli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M, </a:t>
            </a:r>
            <a:r>
              <a:rPr lang="sk-SK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Zatelli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P, </a:t>
            </a:r>
            <a:r>
              <a:rPr lang="sk-SK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editors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 </a:t>
            </a:r>
            <a:r>
              <a:rPr lang="sk-SK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Open-source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GIS - GRASS </a:t>
            </a:r>
            <a:r>
              <a:rPr lang="sk-SK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users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conference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2002, 11-13 September 2002, </a:t>
            </a:r>
            <a:r>
              <a:rPr lang="sk-SK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Trento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 </a:t>
            </a:r>
            <a:r>
              <a:rPr lang="sk-SK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Proceedings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of </a:t>
            </a:r>
            <a:r>
              <a:rPr lang="sk-SK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the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conference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 </a:t>
            </a:r>
            <a:r>
              <a:rPr lang="sk-SK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Trento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  <a:r>
              <a:rPr lang="sk-SK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University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of </a:t>
            </a:r>
            <a:r>
              <a:rPr lang="sk-SK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Trento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; p. 1–11.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Hofierka J, </a:t>
            </a:r>
            <a:r>
              <a:rPr lang="sk-SK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Knutová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M. 2015. </a:t>
            </a:r>
            <a:r>
              <a:rPr lang="sk-SK" sz="1200" b="1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Simulating</a:t>
            </a:r>
            <a:r>
              <a:rPr lang="sk-SK" sz="12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200" b="1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spatial</a:t>
            </a:r>
            <a:r>
              <a:rPr lang="sk-SK" sz="12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200" b="1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aspects</a:t>
            </a:r>
            <a:r>
              <a:rPr lang="sk-SK" sz="12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of a </a:t>
            </a:r>
            <a:r>
              <a:rPr lang="sk-SK" sz="1200" b="1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flash</a:t>
            </a:r>
            <a:r>
              <a:rPr lang="sk-SK" sz="12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200" b="1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flood</a:t>
            </a:r>
            <a:r>
              <a:rPr lang="sk-SK" sz="12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200" b="1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using</a:t>
            </a:r>
            <a:r>
              <a:rPr lang="sk-SK" sz="12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200" b="1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the</a:t>
            </a:r>
            <a:r>
              <a:rPr lang="sk-SK" sz="12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Carlo </a:t>
            </a:r>
            <a:r>
              <a:rPr lang="sk-SK" sz="1200" b="1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method</a:t>
            </a:r>
            <a:r>
              <a:rPr lang="sk-SK" sz="12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and GRASS GIS: a </a:t>
            </a:r>
            <a:r>
              <a:rPr lang="sk-SK" sz="1200" b="1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case</a:t>
            </a:r>
            <a:r>
              <a:rPr lang="sk-SK" sz="12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study of </a:t>
            </a:r>
            <a:r>
              <a:rPr lang="sk-SK" sz="1200" b="1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the</a:t>
            </a:r>
            <a:r>
              <a:rPr lang="sk-SK" sz="12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Malá Svinka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200" b="1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Basin</a:t>
            </a:r>
            <a:r>
              <a:rPr lang="sk-SK" sz="12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(Slovakia)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 </a:t>
            </a:r>
            <a:r>
              <a:rPr lang="sk-SK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Open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Geosciences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7(1):118–125. </a:t>
            </a:r>
            <a:r>
              <a:rPr lang="sk-SK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doi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 10.1515/geo-2015-0013.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Hofierka J, Lacko M, </a:t>
            </a:r>
            <a:r>
              <a:rPr lang="sk-SK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Zubal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S. 2017. </a:t>
            </a:r>
            <a:r>
              <a:rPr lang="sk-SK" sz="1200" b="1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Parallelization</a:t>
            </a:r>
            <a:r>
              <a:rPr lang="sk-SK" sz="12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of </a:t>
            </a:r>
            <a:r>
              <a:rPr lang="sk-SK" sz="1200" b="1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interpolation</a:t>
            </a:r>
            <a:r>
              <a:rPr lang="sk-SK" sz="12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lang="sk-SK" sz="1200" b="1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solar</a:t>
            </a:r>
            <a:r>
              <a:rPr lang="sk-SK" sz="12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200" b="1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radiation</a:t>
            </a:r>
            <a:r>
              <a:rPr lang="sk-SK" sz="12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and </a:t>
            </a:r>
            <a:r>
              <a:rPr lang="sk-SK" sz="1200" b="1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water</a:t>
            </a:r>
            <a:r>
              <a:rPr lang="sk-SK" sz="12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200" b="1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flow</a:t>
            </a:r>
            <a:r>
              <a:rPr lang="sk-SK" sz="12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200" b="1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simulation</a:t>
            </a:r>
            <a:r>
              <a:rPr lang="sk-SK" sz="12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200" b="1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modules</a:t>
            </a:r>
            <a:r>
              <a:rPr lang="sk-SK" sz="12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in GRASS GIS </a:t>
            </a:r>
            <a:r>
              <a:rPr lang="sk-SK" sz="1200" b="1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using</a:t>
            </a:r>
            <a:r>
              <a:rPr lang="sk-SK" sz="12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200" b="1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OpenMP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 </a:t>
            </a:r>
            <a:r>
              <a:rPr lang="sk-SK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Computers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GB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&amp;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Geosci</a:t>
            </a:r>
            <a:r>
              <a:rPr lang="en-GB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ences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107:20–27. </a:t>
            </a:r>
            <a:r>
              <a:rPr lang="sk-SK" sz="1200" dirty="0" err="1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doi</a:t>
            </a:r>
            <a:r>
              <a:rPr lang="sk-SK" sz="1200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 10.1016/j.cageo.2017.07.007.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sk-SK" sz="1200" dirty="0">
              <a:solidFill>
                <a:schemeClr val="bg1">
                  <a:lumMod val="6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sk-SK" sz="1200" dirty="0">
              <a:solidFill>
                <a:schemeClr val="bg1">
                  <a:lumMod val="6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2" name="Obdĺžnik 31"/>
          <p:cNvSpPr/>
          <p:nvPr/>
        </p:nvSpPr>
        <p:spPr>
          <a:xfrm>
            <a:off x="5791200" y="356880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49818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26915" y="365125"/>
            <a:ext cx="7193310" cy="1325563"/>
          </a:xfrm>
        </p:spPr>
        <p:txBody>
          <a:bodyPr>
            <a:normAutofit/>
          </a:bodyPr>
          <a:lstStyle/>
          <a:p>
            <a:r>
              <a:rPr lang="sk-SK" sz="2800" b="1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r.sim.water</a:t>
            </a:r>
            <a:r>
              <a:rPr lang="sk-SK" sz="2800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: </a:t>
            </a:r>
            <a:r>
              <a:rPr lang="sk-SK" sz="2800" b="1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physical-numerical</a:t>
            </a:r>
            <a:r>
              <a:rPr lang="sk-SK" sz="2800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model of a </a:t>
            </a:r>
            <a:r>
              <a:rPr lang="sk-SK" sz="2800" b="1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shallow</a:t>
            </a:r>
            <a:r>
              <a:rPr lang="sk-SK" sz="2800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2800" b="1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overland</a:t>
            </a:r>
            <a:r>
              <a:rPr lang="sk-SK" sz="2800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2800" b="1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flow</a:t>
            </a:r>
            <a:endParaRPr lang="sk-SK" sz="2800" b="1" dirty="0">
              <a:solidFill>
                <a:srgbClr val="16408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050" name="Picture 2" descr="GRASS - OSG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415" y="8890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BlokTextu 13"/>
          <p:cNvSpPr txBox="1"/>
          <p:nvPr/>
        </p:nvSpPr>
        <p:spPr>
          <a:xfrm>
            <a:off x="811146" y="1720468"/>
            <a:ext cx="11170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Open</a:t>
            </a:r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source</a:t>
            </a:r>
            <a:endParaRPr lang="sk-SK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Zástupný objekt pre obsah 14"/>
          <p:cNvSpPr>
            <a:spLocks noGrp="1"/>
          </p:cNvSpPr>
          <p:nvPr>
            <p:ph idx="1"/>
          </p:nvPr>
        </p:nvSpPr>
        <p:spPr>
          <a:xfrm>
            <a:off x="512415" y="2208616"/>
            <a:ext cx="64452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Key Inputs:</a:t>
            </a:r>
          </a:p>
          <a:p>
            <a:r>
              <a:rPr lang="en-US" sz="18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Digital Terrain / Surface Model </a:t>
            </a:r>
          </a:p>
          <a:p>
            <a:r>
              <a:rPr lang="en-US" sz="18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+ partial derivatives (dx, </a:t>
            </a:r>
            <a:r>
              <a:rPr lang="en-US" sz="1800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dy</a:t>
            </a:r>
            <a:r>
              <a:rPr lang="en-US" sz="18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</a:p>
          <a:p>
            <a:r>
              <a:rPr lang="en-US" sz="18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Rainfall excess = rainfall - infiltration (constant or derived from land use/soil)</a:t>
            </a:r>
          </a:p>
          <a:p>
            <a:r>
              <a:rPr lang="en-US" sz="18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Manning’s roughness (per land cover via reclassified </a:t>
            </a:r>
            <a:r>
              <a:rPr lang="en-US" sz="1800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rasters</a:t>
            </a:r>
            <a:r>
              <a:rPr lang="en-US" sz="18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</a:p>
          <a:p>
            <a:r>
              <a:rPr lang="en-US" sz="18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Optional: </a:t>
            </a:r>
            <a:r>
              <a:rPr lang="en-US" sz="1800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preferential flow </a:t>
            </a:r>
            <a:r>
              <a:rPr lang="en-US" sz="18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(e.g., along streams or roads, underground pipes) and </a:t>
            </a:r>
            <a:r>
              <a:rPr lang="en-US" sz="1800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semi-permeable structures</a:t>
            </a:r>
            <a:r>
              <a:rPr lang="en-US" sz="18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(via </a:t>
            </a:r>
            <a:r>
              <a:rPr lang="en-US" sz="1800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flow_control</a:t>
            </a:r>
            <a:r>
              <a:rPr lang="en-US" sz="18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parameter)</a:t>
            </a:r>
            <a:endParaRPr lang="sk-SK" sz="1800" dirty="0">
              <a:solidFill>
                <a:srgbClr val="16408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Obdĺžnik 29"/>
          <p:cNvSpPr/>
          <p:nvPr/>
        </p:nvSpPr>
        <p:spPr>
          <a:xfrm>
            <a:off x="5791200" y="4892915"/>
            <a:ext cx="5219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k-SK" dirty="0"/>
          </a:p>
        </p:txBody>
      </p:sp>
      <p:sp>
        <p:nvSpPr>
          <p:cNvPr id="32" name="Obdĺžnik 31"/>
          <p:cNvSpPr/>
          <p:nvPr/>
        </p:nvSpPr>
        <p:spPr>
          <a:xfrm>
            <a:off x="5791200" y="356880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sk-SK" dirty="0"/>
          </a:p>
        </p:txBody>
      </p:sp>
      <p:sp>
        <p:nvSpPr>
          <p:cNvPr id="4" name="Obdĺžnik 3"/>
          <p:cNvSpPr/>
          <p:nvPr/>
        </p:nvSpPr>
        <p:spPr>
          <a:xfrm>
            <a:off x="546926" y="5636624"/>
            <a:ext cx="48196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Outputs: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time series of </a:t>
            </a:r>
            <a:r>
              <a:rPr lang="en-US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water depth </a:t>
            </a:r>
            <a:r>
              <a:rPr lang="en-US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and </a:t>
            </a:r>
            <a:r>
              <a:rPr lang="en-US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discharge raster layers</a:t>
            </a:r>
            <a:r>
              <a:rPr lang="en-US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endParaRPr lang="sk-SK" dirty="0">
              <a:solidFill>
                <a:srgbClr val="16408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665" y="3369772"/>
            <a:ext cx="5003259" cy="1670430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665" y="1561405"/>
            <a:ext cx="2262535" cy="1564110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0225" y="1559396"/>
            <a:ext cx="2228024" cy="1560291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2176" y="5126683"/>
            <a:ext cx="2083689" cy="152784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0200" y="5106515"/>
            <a:ext cx="2159000" cy="1680286"/>
          </a:xfrm>
          <a:prstGeom prst="rect">
            <a:avLst/>
          </a:prstGeom>
        </p:spPr>
      </p:pic>
      <p:cxnSp>
        <p:nvCxnSpPr>
          <p:cNvPr id="9" name="Rovná spojovacia šípka 8"/>
          <p:cNvCxnSpPr>
            <a:endCxn id="7" idx="1"/>
          </p:cNvCxnSpPr>
          <p:nvPr/>
        </p:nvCxnSpPr>
        <p:spPr>
          <a:xfrm flipV="1">
            <a:off x="7708900" y="5946658"/>
            <a:ext cx="1511300" cy="483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BlokTextu 17"/>
          <p:cNvSpPr txBox="1"/>
          <p:nvPr/>
        </p:nvSpPr>
        <p:spPr>
          <a:xfrm>
            <a:off x="7016076" y="6650990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Adopted</a:t>
            </a:r>
            <a:r>
              <a:rPr lang="sk-SK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from</a:t>
            </a:r>
            <a:r>
              <a:rPr lang="sk-SK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  <a:r>
              <a:rPr lang="sk-SK" sz="1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Tokarčík</a:t>
            </a:r>
            <a:r>
              <a:rPr lang="sk-SK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and Hofierka (2024)</a:t>
            </a:r>
          </a:p>
        </p:txBody>
      </p:sp>
    </p:spTree>
    <p:extLst>
      <p:ext uri="{BB962C8B-B14F-4D97-AF65-F5344CB8AC3E}">
        <p14:creationId xmlns:p14="http://schemas.microsoft.com/office/powerpoint/2010/main" val="1123901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338" y="864906"/>
            <a:ext cx="7842156" cy="5802594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4535328" y="2783940"/>
            <a:ext cx="1373499" cy="41549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k-SK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Digital</a:t>
            </a:r>
            <a:r>
              <a:rPr lang="sk-SK" sz="105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terrain</a:t>
            </a:r>
            <a:r>
              <a:rPr lang="sk-SK" sz="1050" b="1" dirty="0">
                <a:latin typeface="Arial" panose="020B0604020202020204" pitchFamily="34" charset="0"/>
                <a:cs typeface="Arial" panose="020B0604020202020204" pitchFamily="34" charset="0"/>
              </a:rPr>
              <a:t> model + </a:t>
            </a:r>
            <a:r>
              <a:rPr lang="sk-SK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buildings</a:t>
            </a:r>
            <a:endParaRPr lang="sk-SK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776" y="2331436"/>
            <a:ext cx="1885622" cy="1320506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5384" y="2451095"/>
            <a:ext cx="1910154" cy="1320506"/>
          </a:xfrm>
          <a:prstGeom prst="rect">
            <a:avLst/>
          </a:prstGeom>
        </p:spPr>
      </p:pic>
      <p:cxnSp>
        <p:nvCxnSpPr>
          <p:cNvPr id="9" name="Rovná spojovacia šípka 8"/>
          <p:cNvCxnSpPr>
            <a:cxnSpLocks/>
            <a:stCxn id="7" idx="3"/>
            <a:endCxn id="5" idx="1"/>
          </p:cNvCxnSpPr>
          <p:nvPr/>
        </p:nvCxnSpPr>
        <p:spPr>
          <a:xfrm flipV="1">
            <a:off x="3275538" y="2991689"/>
            <a:ext cx="1259790" cy="119659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ovná spojovacia šípka 9"/>
          <p:cNvCxnSpPr>
            <a:cxnSpLocks/>
            <a:stCxn id="6" idx="1"/>
          </p:cNvCxnSpPr>
          <p:nvPr/>
        </p:nvCxnSpPr>
        <p:spPr>
          <a:xfrm flipH="1">
            <a:off x="9781622" y="2991689"/>
            <a:ext cx="448154" cy="26458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GRASS - OSGe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415" y="365125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BlokTextu 13"/>
          <p:cNvSpPr txBox="1"/>
          <p:nvPr/>
        </p:nvSpPr>
        <p:spPr>
          <a:xfrm>
            <a:off x="811146" y="1996693"/>
            <a:ext cx="11170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Open</a:t>
            </a:r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source</a:t>
            </a:r>
            <a:endParaRPr lang="sk-SK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2469942" y="164283"/>
            <a:ext cx="87026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TOKARČÍK, O., HOFIERKA, J. (2024). Designing flash flood control measures for urban areas using the Monte Carlo water flow simulation. </a:t>
            </a:r>
            <a:r>
              <a:rPr lang="en-US" sz="14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hlinkClick r:id="rId6"/>
              </a:rPr>
              <a:t>Geomatics, Natural Hazards and Risk,</a:t>
            </a:r>
            <a:r>
              <a:rPr lang="en-US" sz="14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 15, 1, 2361806.</a:t>
            </a:r>
            <a:endParaRPr lang="sk-SK" sz="1400" dirty="0">
              <a:solidFill>
                <a:srgbClr val="164082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5" name="BlokTextu 14"/>
          <p:cNvSpPr txBox="1"/>
          <p:nvPr/>
        </p:nvSpPr>
        <p:spPr>
          <a:xfrm>
            <a:off x="871259" y="4520092"/>
            <a:ext cx="3197365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Case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study of </a:t>
            </a:r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the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town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of Púchov, </a:t>
            </a:r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simulation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of a </a:t>
            </a:r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real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rainfall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55 mm over 60 </a:t>
            </a:r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minutes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</a:p>
        </p:txBody>
      </p:sp>
      <p:sp>
        <p:nvSpPr>
          <p:cNvPr id="2" name="BlokTextu 9">
            <a:extLst>
              <a:ext uri="{FF2B5EF4-FFF2-40B4-BE49-F238E27FC236}">
                <a16:creationId xmlns:a16="http://schemas.microsoft.com/office/drawing/2014/main" id="{409ACF91-931E-4935-9327-2376310B8A46}"/>
              </a:ext>
            </a:extLst>
          </p:cNvPr>
          <p:cNvSpPr txBox="1"/>
          <p:nvPr/>
        </p:nvSpPr>
        <p:spPr>
          <a:xfrm>
            <a:off x="871259" y="5690635"/>
            <a:ext cx="427775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Similar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work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flow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adopted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for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flood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simulations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in Košice </a:t>
            </a:r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for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the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4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AquaUrban</a:t>
            </a:r>
            <a:r>
              <a:rPr lang="sk-SK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4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project</a:t>
            </a:r>
            <a:r>
              <a:rPr lang="sk-SK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9675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ure 12.  Location of the proposed water flow control measures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8100" y="897101"/>
            <a:ext cx="8113386" cy="568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731" y="1027906"/>
            <a:ext cx="2732919" cy="2049689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731" y="3246133"/>
            <a:ext cx="2732919" cy="3611867"/>
          </a:xfrm>
          <a:prstGeom prst="rect">
            <a:avLst/>
          </a:prstGeom>
        </p:spPr>
      </p:pic>
      <p:sp>
        <p:nvSpPr>
          <p:cNvPr id="13" name="Voľný tvar 12"/>
          <p:cNvSpPr/>
          <p:nvPr/>
        </p:nvSpPr>
        <p:spPr>
          <a:xfrm>
            <a:off x="3048000" y="2040984"/>
            <a:ext cx="4610100" cy="3083466"/>
          </a:xfrm>
          <a:custGeom>
            <a:avLst/>
            <a:gdLst>
              <a:gd name="connsiteX0" fmla="*/ 0 w 4942360"/>
              <a:gd name="connsiteY0" fmla="*/ 73566 h 3083466"/>
              <a:gd name="connsiteX1" fmla="*/ 2533650 w 4942360"/>
              <a:gd name="connsiteY1" fmla="*/ 92616 h 3083466"/>
              <a:gd name="connsiteX2" fmla="*/ 4800600 w 4942360"/>
              <a:gd name="connsiteY2" fmla="*/ 987966 h 3083466"/>
              <a:gd name="connsiteX3" fmla="*/ 4648200 w 4942360"/>
              <a:gd name="connsiteY3" fmla="*/ 2226216 h 3083466"/>
              <a:gd name="connsiteX4" fmla="*/ 4191000 w 4942360"/>
              <a:gd name="connsiteY4" fmla="*/ 3083466 h 3083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2360" h="3083466">
                <a:moveTo>
                  <a:pt x="0" y="73566"/>
                </a:moveTo>
                <a:cubicBezTo>
                  <a:pt x="866775" y="6891"/>
                  <a:pt x="1733550" y="-59784"/>
                  <a:pt x="2533650" y="92616"/>
                </a:cubicBezTo>
                <a:cubicBezTo>
                  <a:pt x="3333750" y="245016"/>
                  <a:pt x="4448175" y="632366"/>
                  <a:pt x="4800600" y="987966"/>
                </a:cubicBezTo>
                <a:cubicBezTo>
                  <a:pt x="5153025" y="1343566"/>
                  <a:pt x="4749800" y="1876966"/>
                  <a:pt x="4648200" y="2226216"/>
                </a:cubicBezTo>
                <a:cubicBezTo>
                  <a:pt x="4546600" y="2575466"/>
                  <a:pt x="4368800" y="2829466"/>
                  <a:pt x="4191000" y="3083466"/>
                </a:cubicBezTo>
              </a:path>
            </a:pathLst>
          </a:custGeom>
          <a:noFill/>
          <a:ln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4" name="Rovná spojovacia šípka 3"/>
          <p:cNvCxnSpPr/>
          <p:nvPr/>
        </p:nvCxnSpPr>
        <p:spPr>
          <a:xfrm flipV="1">
            <a:off x="2971800" y="3800475"/>
            <a:ext cx="1752600" cy="908685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BlokTextu 4"/>
          <p:cNvSpPr txBox="1"/>
          <p:nvPr/>
        </p:nvSpPr>
        <p:spPr>
          <a:xfrm>
            <a:off x="9182856" y="6601223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Adopted</a:t>
            </a:r>
            <a:r>
              <a:rPr lang="sk-SK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from</a:t>
            </a:r>
            <a:r>
              <a:rPr lang="sk-SK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  <a:r>
              <a:rPr lang="sk-SK" sz="1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Tokarčík</a:t>
            </a:r>
            <a:r>
              <a:rPr lang="sk-SK" sz="1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and Hofierka (2024)</a:t>
            </a:r>
          </a:p>
        </p:txBody>
      </p:sp>
      <p:sp>
        <p:nvSpPr>
          <p:cNvPr id="9" name="Obdĺžnik 8"/>
          <p:cNvSpPr/>
          <p:nvPr/>
        </p:nvSpPr>
        <p:spPr>
          <a:xfrm>
            <a:off x="181730" y="204973"/>
            <a:ext cx="111720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TOKARČÍK, O., HOFIERKA, J. (2024). Designing flash flood control measures for urban areas using the Monte Carlo water flow simulation. </a:t>
            </a:r>
            <a:r>
              <a:rPr lang="en-US" sz="14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hlinkClick r:id="rId5"/>
              </a:rPr>
              <a:t>Geomatics, Natural Hazards and Risk,</a:t>
            </a:r>
            <a:r>
              <a:rPr lang="en-US" sz="14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 15, 1, 2361806.</a:t>
            </a:r>
            <a:endParaRPr lang="sk-SK" sz="1400" dirty="0">
              <a:solidFill>
                <a:srgbClr val="164082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3514786" y="1163147"/>
            <a:ext cx="757027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Case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study of </a:t>
            </a:r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the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town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of Púchov, </a:t>
            </a:r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simulation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of a </a:t>
            </a:r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real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rainfall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55 mm over 60 </a:t>
            </a:r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minutes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</a:p>
        </p:txBody>
      </p:sp>
      <p:sp>
        <p:nvSpPr>
          <p:cNvPr id="11" name="BlokTextu 10"/>
          <p:cNvSpPr txBox="1"/>
          <p:nvPr/>
        </p:nvSpPr>
        <p:spPr>
          <a:xfrm>
            <a:off x="102971" y="2845270"/>
            <a:ext cx="3443058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Frequent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flash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floods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in </a:t>
            </a:r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the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summer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</a:p>
          <a:p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Water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concentrates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on a </a:t>
            </a:r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gentle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slope.</a:t>
            </a:r>
          </a:p>
          <a:p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Flooding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nearby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streets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and </a:t>
            </a:r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houses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4809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/>
          <p:cNvSpPr/>
          <p:nvPr/>
        </p:nvSpPr>
        <p:spPr>
          <a:xfrm>
            <a:off x="181730" y="204973"/>
            <a:ext cx="111720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TOKARČÍK, O., HOFIERKA, J. (2024). Designing flash flood control measures for urban areas using the Monte Carlo water flow simulation. </a:t>
            </a:r>
            <a:r>
              <a:rPr lang="en-US" sz="14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hlinkClick r:id="rId2"/>
              </a:rPr>
              <a:t>Geomatics, Natural Hazards and Risk,</a:t>
            </a:r>
            <a:r>
              <a:rPr lang="en-US" sz="14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 15, 1, 2361806.</a:t>
            </a:r>
            <a:endParaRPr lang="sk-SK" sz="1400" dirty="0">
              <a:solidFill>
                <a:srgbClr val="164082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30" y="3640878"/>
            <a:ext cx="3400167" cy="264625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6292" y="3696599"/>
            <a:ext cx="3400167" cy="2646250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8111" y="3696599"/>
            <a:ext cx="3400167" cy="2646250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125" y="5819699"/>
            <a:ext cx="1575688" cy="467429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730" y="937475"/>
            <a:ext cx="6334125" cy="2438400"/>
          </a:xfrm>
          <a:prstGeom prst="rect">
            <a:avLst/>
          </a:prstGeom>
        </p:spPr>
      </p:pic>
      <p:sp>
        <p:nvSpPr>
          <p:cNvPr id="10" name="BlokTextu 9"/>
          <p:cNvSpPr txBox="1"/>
          <p:nvPr/>
        </p:nvSpPr>
        <p:spPr>
          <a:xfrm>
            <a:off x="2833470" y="1104804"/>
            <a:ext cx="3521819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Case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study of </a:t>
            </a:r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the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town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of Púchov</a:t>
            </a:r>
          </a:p>
          <a:p>
            <a:r>
              <a:rPr lang="sk-SK" sz="14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Simulating</a:t>
            </a:r>
            <a:r>
              <a:rPr lang="sk-SK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4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the</a:t>
            </a:r>
            <a:r>
              <a:rPr lang="sk-SK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4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effect</a:t>
            </a:r>
            <a:r>
              <a:rPr lang="sk-SK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of </a:t>
            </a:r>
            <a:r>
              <a:rPr lang="sk-SK" sz="14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water</a:t>
            </a:r>
            <a:r>
              <a:rPr lang="sk-SK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4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flow</a:t>
            </a:r>
            <a:r>
              <a:rPr lang="sk-SK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4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control</a:t>
            </a:r>
            <a:r>
              <a:rPr lang="sk-SK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4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measures</a:t>
            </a:r>
            <a:endParaRPr lang="sk-SK" sz="1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BlokTextu 16"/>
          <p:cNvSpPr txBox="1"/>
          <p:nvPr/>
        </p:nvSpPr>
        <p:spPr>
          <a:xfrm>
            <a:off x="209343" y="3696599"/>
            <a:ext cx="193734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No </a:t>
            </a:r>
            <a:r>
              <a:rPr lang="sk-SK" sz="14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measures</a:t>
            </a:r>
            <a:r>
              <a:rPr lang="sk-SK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4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taken</a:t>
            </a:r>
            <a:endParaRPr lang="sk-SK" sz="1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BlokTextu 17"/>
          <p:cNvSpPr txBox="1"/>
          <p:nvPr/>
        </p:nvSpPr>
        <p:spPr>
          <a:xfrm>
            <a:off x="3703549" y="3739045"/>
            <a:ext cx="2524865" cy="307777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sz="14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Building</a:t>
            </a:r>
            <a:r>
              <a:rPr lang="sk-SK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a </a:t>
            </a:r>
            <a:r>
              <a:rPr lang="sk-SK" sz="14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check</a:t>
            </a:r>
            <a:r>
              <a:rPr lang="sk-SK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4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dam</a:t>
            </a:r>
            <a:endParaRPr lang="sk-SK" sz="1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BlokTextu 18"/>
          <p:cNvSpPr txBox="1"/>
          <p:nvPr/>
        </p:nvSpPr>
        <p:spPr>
          <a:xfrm>
            <a:off x="7228111" y="3696598"/>
            <a:ext cx="2697376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EB0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sz="14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Building</a:t>
            </a:r>
            <a:r>
              <a:rPr lang="sk-SK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a </a:t>
            </a:r>
            <a:r>
              <a:rPr lang="sk-SK" sz="14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detention</a:t>
            </a:r>
            <a:r>
              <a:rPr lang="sk-SK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4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pond</a:t>
            </a:r>
            <a:endParaRPr lang="sk-SK" sz="1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350E52E-FC02-5849-05F3-17BE76E93C0D}"/>
              </a:ext>
            </a:extLst>
          </p:cNvPr>
          <p:cNvCxnSpPr/>
          <p:nvPr/>
        </p:nvCxnSpPr>
        <p:spPr>
          <a:xfrm flipH="1" flipV="1">
            <a:off x="6667500" y="5464629"/>
            <a:ext cx="500743" cy="4953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18D2122-3B2E-56CA-D432-FC6716ABE895}"/>
              </a:ext>
            </a:extLst>
          </p:cNvPr>
          <p:cNvCxnSpPr/>
          <p:nvPr/>
        </p:nvCxnSpPr>
        <p:spPr>
          <a:xfrm flipH="1" flipV="1">
            <a:off x="8746672" y="4822372"/>
            <a:ext cx="500743" cy="495300"/>
          </a:xfrm>
          <a:prstGeom prst="straightConnector1">
            <a:avLst/>
          </a:prstGeom>
          <a:ln w="28575">
            <a:solidFill>
              <a:srgbClr val="EB0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946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D842-FE03-231C-B1AA-8D42000A6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7" y="365125"/>
            <a:ext cx="4471711" cy="1325563"/>
          </a:xfrm>
        </p:spPr>
        <p:txBody>
          <a:bodyPr>
            <a:noAutofit/>
          </a:bodyPr>
          <a:lstStyle/>
          <a:p>
            <a:r>
              <a:rPr lang="sk-SK" sz="24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AquaUrban</a:t>
            </a:r>
            <a:r>
              <a:rPr lang="sk-SK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  <a:r>
              <a:rPr lang="en-GB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Commercial Assignment</a:t>
            </a:r>
            <a:r>
              <a:rPr lang="sk-SK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2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from</a:t>
            </a:r>
            <a:r>
              <a:rPr lang="sk-SK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2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the</a:t>
            </a:r>
            <a:r>
              <a:rPr lang="sk-SK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Košice City </a:t>
            </a:r>
            <a:r>
              <a:rPr lang="sk-SK" sz="2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Council</a:t>
            </a:r>
            <a:endParaRPr lang="en-GB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1FA1E-7179-964B-4716-3DF2631C2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571" y="1825625"/>
            <a:ext cx="8542265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11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Target Areas</a:t>
            </a:r>
            <a:r>
              <a:rPr lang="en-GB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lang="sk-SK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GB" sz="11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Račí</a:t>
            </a:r>
            <a:r>
              <a:rPr lang="en-GB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GB" sz="11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potok</a:t>
            </a:r>
            <a:r>
              <a:rPr lang="en-GB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catchment (∼2 km²)</a:t>
            </a:r>
            <a:r>
              <a:rPr lang="sk-SK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lang="en-GB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City district Terasa (∼2.5 km²) </a:t>
            </a:r>
            <a:endParaRPr lang="sk-SK" sz="1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buNone/>
            </a:pPr>
            <a:r>
              <a:rPr lang="en-GB" sz="11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Main Objectives</a:t>
            </a:r>
            <a:r>
              <a:rPr lang="en-GB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endParaRPr lang="sk-SK" sz="1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GB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2D hydrodynamic </a:t>
            </a:r>
            <a:r>
              <a:rPr lang="en-GB" sz="11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modeling</a:t>
            </a:r>
            <a:r>
              <a:rPr lang="en-GB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of flash floods from extreme rainfall</a:t>
            </a:r>
            <a:endParaRPr lang="sk-SK" sz="1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GB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3D visualizations and animations of water flow and flood depths</a:t>
            </a:r>
            <a:endParaRPr lang="sk-SK" sz="1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GB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Scenario simulations (e.g., 30%, 50%, 100% retention pond capacity, </a:t>
            </a:r>
            <a:r>
              <a:rPr lang="sk-SK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en-GB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0–100 mm/h rainfall)</a:t>
            </a:r>
            <a:endParaRPr lang="sk-SK" sz="1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buNone/>
            </a:pPr>
            <a:r>
              <a:rPr lang="en-GB" sz="11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Expected Outcomes:</a:t>
            </a:r>
            <a:r>
              <a:rPr lang="sk-SK" sz="11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</a:p>
          <a:p>
            <a:r>
              <a:rPr lang="en-GB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Water retention capacity calculations for revitalized ponds</a:t>
            </a:r>
            <a:endParaRPr lang="sk-SK" sz="1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GB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Impact assessment on buildings, infrastructure, and drainage systems</a:t>
            </a:r>
            <a:endParaRPr lang="sk-SK" sz="1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GB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Maps, time series, animations for 3–4 flood scenarios</a:t>
            </a:r>
            <a:endParaRPr lang="sk-SK" sz="1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GB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Management recommendations to enhance flood resilience and biodiversity</a:t>
            </a:r>
            <a:endParaRPr lang="sk-SK" sz="1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buNone/>
            </a:pPr>
            <a:r>
              <a:rPr lang="en-GB" sz="11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Methods &amp; Data</a:t>
            </a:r>
            <a:r>
              <a:rPr lang="en-GB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endParaRPr lang="sk-SK" sz="1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GB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DEM from airborne lidar (ÚGKK 2021), GNSS, total station surveys</a:t>
            </a:r>
            <a:endParaRPr lang="sk-SK" sz="1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GB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Surface roughness classification</a:t>
            </a:r>
            <a:endParaRPr lang="sk-SK" sz="1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GB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Sewer network data (from VVS)Surface runoff routing and rainfall-runoff analysis</a:t>
            </a:r>
            <a:endParaRPr lang="sk-SK" sz="1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buNone/>
            </a:pPr>
            <a:r>
              <a:rPr lang="en-GB" sz="11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Project Conditions</a:t>
            </a:r>
            <a:r>
              <a:rPr lang="en-GB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lang="sk-SK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GB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Delivery of simulation results + models</a:t>
            </a:r>
            <a:endParaRPr lang="sk-SK" sz="1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GB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Participation in 2 joint workshops with partners from the University of </a:t>
            </a:r>
            <a:r>
              <a:rPr lang="en-GB" sz="11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Nyíregyháza</a:t>
            </a:r>
            <a:endParaRPr lang="sk-SK" sz="1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GB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5-year warranty &amp; audit compliance (EU-funded project)</a:t>
            </a:r>
          </a:p>
        </p:txBody>
      </p:sp>
    </p:spTree>
    <p:extLst>
      <p:ext uri="{BB962C8B-B14F-4D97-AF65-F5344CB8AC3E}">
        <p14:creationId xmlns:p14="http://schemas.microsoft.com/office/powerpoint/2010/main" val="2526144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533BF18B-C8A1-400D-BBBD-6103EC9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BlokTextu 9"/>
          <p:cNvSpPr txBox="1"/>
          <p:nvPr/>
        </p:nvSpPr>
        <p:spPr>
          <a:xfrm>
            <a:off x="9267909" y="2023110"/>
            <a:ext cx="2622006" cy="2846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220 000 people, 20 000 students, 3 universities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Obrázok 3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11" r="22725"/>
          <a:stretch>
            <a:fillRect/>
          </a:stretch>
        </p:blipFill>
        <p:spPr>
          <a:xfrm>
            <a:off x="545231" y="858525"/>
            <a:ext cx="3719192" cy="5211906"/>
          </a:xfrm>
          <a:prstGeom prst="rect">
            <a:avLst/>
          </a:prstGeom>
        </p:spPr>
      </p:pic>
      <p:pic>
        <p:nvPicPr>
          <p:cNvPr id="33" name="Obrázok 3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9" r="3" b="22212"/>
          <a:stretch>
            <a:fillRect/>
          </a:stretch>
        </p:blipFill>
        <p:spPr>
          <a:xfrm>
            <a:off x="4457706" y="858524"/>
            <a:ext cx="3685032" cy="2505456"/>
          </a:xfrm>
          <a:prstGeom prst="rect">
            <a:avLst/>
          </a:prstGeom>
        </p:spPr>
      </p:pic>
      <p:pic>
        <p:nvPicPr>
          <p:cNvPr id="38" name="Obrázok 3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695" r="1" b="14315"/>
          <a:stretch>
            <a:fillRect/>
          </a:stretch>
        </p:blipFill>
        <p:spPr>
          <a:xfrm>
            <a:off x="4457712" y="3564974"/>
            <a:ext cx="3685031" cy="2505456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Nadpis 1">
            <a:extLst>
              <a:ext uri="{FF2B5EF4-FFF2-40B4-BE49-F238E27FC236}">
                <a16:creationId xmlns:a16="http://schemas.microsoft.com/office/drawing/2014/main" id="{D0E11837-8980-228C-BCB8-75BACCB74055}"/>
              </a:ext>
            </a:extLst>
          </p:cNvPr>
          <p:cNvSpPr txBox="1">
            <a:spLocks/>
          </p:cNvSpPr>
          <p:nvPr/>
        </p:nvSpPr>
        <p:spPr>
          <a:xfrm>
            <a:off x="2323070" y="354970"/>
            <a:ext cx="9379831" cy="6380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sk-SK" sz="2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7" name="AutoShape 2" descr="Visit Košice –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3205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5450" y="102615"/>
            <a:ext cx="3481851" cy="1325563"/>
          </a:xfrm>
        </p:spPr>
        <p:txBody>
          <a:bodyPr>
            <a:noAutofit/>
          </a:bodyPr>
          <a:lstStyle/>
          <a:p>
            <a:r>
              <a:rPr lang="sk-SK" sz="28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Case</a:t>
            </a:r>
            <a:r>
              <a:rPr lang="sk-SK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study </a:t>
            </a:r>
            <a:r>
              <a:rPr lang="sk-SK" sz="28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areas</a:t>
            </a:r>
            <a:r>
              <a:rPr lang="sk-SK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in Košice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98BC83C-4F70-4816-5D32-0AFBA34C2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581" y="1426056"/>
            <a:ext cx="4044654" cy="4351338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sk-SK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Račí potok </a:t>
            </a:r>
            <a:r>
              <a:rPr lang="sk-SK" sz="18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watershed</a:t>
            </a:r>
            <a:r>
              <a:rPr lang="sk-SK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(2 km</a:t>
            </a:r>
            <a:r>
              <a:rPr lang="sk-SK" sz="1800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sk-SK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 </a:t>
            </a:r>
          </a:p>
          <a:p>
            <a:pPr marL="342900" indent="-342900">
              <a:buFont typeface="+mj-lt"/>
              <a:buAutoNum type="arabicPeriod"/>
            </a:pPr>
            <a:endParaRPr lang="sk-SK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buFont typeface="+mj-lt"/>
              <a:buAutoNum type="arabicPeriod"/>
            </a:pPr>
            <a:endParaRPr lang="sk-SK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buFont typeface="+mj-lt"/>
              <a:buAutoNum type="arabicPeriod"/>
            </a:pPr>
            <a:endParaRPr lang="sk-SK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buFont typeface="+mj-lt"/>
              <a:buAutoNum type="arabicPeriod"/>
            </a:pPr>
            <a:endParaRPr lang="sk-SK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buFont typeface="+mj-lt"/>
              <a:buAutoNum type="arabicPeriod"/>
            </a:pPr>
            <a:endParaRPr lang="sk-SK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buFont typeface="+mj-lt"/>
              <a:buAutoNum type="arabicPeriod"/>
            </a:pPr>
            <a:endParaRPr lang="sk-SK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lang="sk-SK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Urban </a:t>
            </a:r>
            <a:r>
              <a:rPr lang="sk-SK" sz="18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zone</a:t>
            </a:r>
            <a:r>
              <a:rPr lang="sk-SK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Terasa (2 km</a:t>
            </a:r>
            <a:r>
              <a:rPr lang="sk-SK" sz="1800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sk-SK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en-GB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54875A-6F87-5E74-6037-D2414A878C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120"/>
          <a:stretch/>
        </p:blipFill>
        <p:spPr>
          <a:xfrm>
            <a:off x="4770782" y="0"/>
            <a:ext cx="7415571" cy="6858000"/>
          </a:xfrm>
          <a:prstGeom prst="rect">
            <a:avLst/>
          </a:prstGeom>
        </p:spPr>
      </p:pic>
      <p:sp>
        <p:nvSpPr>
          <p:cNvPr id="13" name="Free-form: Shape 12">
            <a:extLst>
              <a:ext uri="{FF2B5EF4-FFF2-40B4-BE49-F238E27FC236}">
                <a16:creationId xmlns:a16="http://schemas.microsoft.com/office/drawing/2014/main" id="{8F3E8156-B597-C55A-AD00-EE9F58384510}"/>
              </a:ext>
            </a:extLst>
          </p:cNvPr>
          <p:cNvSpPr/>
          <p:nvPr/>
        </p:nvSpPr>
        <p:spPr>
          <a:xfrm>
            <a:off x="6471767" y="1025236"/>
            <a:ext cx="1309254" cy="1122219"/>
          </a:xfrm>
          <a:custGeom>
            <a:avLst/>
            <a:gdLst>
              <a:gd name="connsiteX0" fmla="*/ 0 w 1309254"/>
              <a:gd name="connsiteY0" fmla="*/ 96982 h 1122219"/>
              <a:gd name="connsiteX1" fmla="*/ 304800 w 1309254"/>
              <a:gd name="connsiteY1" fmla="*/ 1122219 h 1122219"/>
              <a:gd name="connsiteX2" fmla="*/ 1046018 w 1309254"/>
              <a:gd name="connsiteY2" fmla="*/ 969819 h 1122219"/>
              <a:gd name="connsiteX3" fmla="*/ 1309254 w 1309254"/>
              <a:gd name="connsiteY3" fmla="*/ 858982 h 1122219"/>
              <a:gd name="connsiteX4" fmla="*/ 1136072 w 1309254"/>
              <a:gd name="connsiteY4" fmla="*/ 477982 h 1122219"/>
              <a:gd name="connsiteX5" fmla="*/ 353291 w 1309254"/>
              <a:gd name="connsiteY5" fmla="*/ 117764 h 1122219"/>
              <a:gd name="connsiteX6" fmla="*/ 20781 w 1309254"/>
              <a:gd name="connsiteY6" fmla="*/ 0 h 1122219"/>
              <a:gd name="connsiteX7" fmla="*/ 0 w 1309254"/>
              <a:gd name="connsiteY7" fmla="*/ 96982 h 1122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09254" h="1122219">
                <a:moveTo>
                  <a:pt x="0" y="96982"/>
                </a:moveTo>
                <a:lnTo>
                  <a:pt x="304800" y="1122219"/>
                </a:lnTo>
                <a:lnTo>
                  <a:pt x="1046018" y="969819"/>
                </a:lnTo>
                <a:lnTo>
                  <a:pt x="1309254" y="858982"/>
                </a:lnTo>
                <a:lnTo>
                  <a:pt x="1136072" y="477982"/>
                </a:lnTo>
                <a:lnTo>
                  <a:pt x="353291" y="117764"/>
                </a:lnTo>
                <a:lnTo>
                  <a:pt x="20781" y="0"/>
                </a:lnTo>
                <a:lnTo>
                  <a:pt x="0" y="96982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C89AA4B1-9A01-750B-E61B-3DFC3A785C9E}"/>
              </a:ext>
            </a:extLst>
          </p:cNvPr>
          <p:cNvSpPr/>
          <p:nvPr/>
        </p:nvSpPr>
        <p:spPr>
          <a:xfrm>
            <a:off x="7006974" y="2060111"/>
            <a:ext cx="1268594" cy="2154080"/>
          </a:xfrm>
          <a:custGeom>
            <a:avLst/>
            <a:gdLst>
              <a:gd name="connsiteX0" fmla="*/ 137340 w 1268594"/>
              <a:gd name="connsiteY0" fmla="*/ 0 h 2154080"/>
              <a:gd name="connsiteX1" fmla="*/ 0 w 1268594"/>
              <a:gd name="connsiteY1" fmla="*/ 318052 h 2154080"/>
              <a:gd name="connsiteX2" fmla="*/ 28914 w 1268594"/>
              <a:gd name="connsiteY2" fmla="*/ 939699 h 2154080"/>
              <a:gd name="connsiteX3" fmla="*/ 169869 w 1268594"/>
              <a:gd name="connsiteY3" fmla="*/ 1470991 h 2154080"/>
              <a:gd name="connsiteX4" fmla="*/ 281910 w 1268594"/>
              <a:gd name="connsiteY4" fmla="*/ 1850485 h 2154080"/>
              <a:gd name="connsiteX5" fmla="*/ 469850 w 1268594"/>
              <a:gd name="connsiteY5" fmla="*/ 2016740 h 2154080"/>
              <a:gd name="connsiteX6" fmla="*/ 726460 w 1268594"/>
              <a:gd name="connsiteY6" fmla="*/ 2154080 h 2154080"/>
              <a:gd name="connsiteX7" fmla="*/ 1268594 w 1268594"/>
              <a:gd name="connsiteY7" fmla="*/ 1207152 h 2154080"/>
              <a:gd name="connsiteX8" fmla="*/ 903557 w 1268594"/>
              <a:gd name="connsiteY8" fmla="*/ 733688 h 2154080"/>
              <a:gd name="connsiteX9" fmla="*/ 795130 w 1268594"/>
              <a:gd name="connsiteY9" fmla="*/ 220468 h 2154080"/>
              <a:gd name="connsiteX10" fmla="*/ 137340 w 1268594"/>
              <a:gd name="connsiteY10" fmla="*/ 0 h 2154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8594" h="2154080">
                <a:moveTo>
                  <a:pt x="137340" y="0"/>
                </a:moveTo>
                <a:lnTo>
                  <a:pt x="0" y="318052"/>
                </a:lnTo>
                <a:lnTo>
                  <a:pt x="28914" y="939699"/>
                </a:lnTo>
                <a:lnTo>
                  <a:pt x="169869" y="1470991"/>
                </a:lnTo>
                <a:lnTo>
                  <a:pt x="281910" y="1850485"/>
                </a:lnTo>
                <a:lnTo>
                  <a:pt x="469850" y="2016740"/>
                </a:lnTo>
                <a:lnTo>
                  <a:pt x="726460" y="2154080"/>
                </a:lnTo>
                <a:lnTo>
                  <a:pt x="1268594" y="1207152"/>
                </a:lnTo>
                <a:lnTo>
                  <a:pt x="903557" y="733688"/>
                </a:lnTo>
                <a:lnTo>
                  <a:pt x="795130" y="220468"/>
                </a:lnTo>
                <a:lnTo>
                  <a:pt x="137340" y="0"/>
                </a:lnTo>
                <a:close/>
              </a:path>
            </a:pathLst>
          </a:cu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" name="Obrázok 6">
            <a:extLst>
              <a:ext uri="{FF2B5EF4-FFF2-40B4-BE49-F238E27FC236}">
                <a16:creationId xmlns:a16="http://schemas.microsoft.com/office/drawing/2014/main" id="{A178DFE3-D0A2-5191-0920-B45EB03973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882" y="1845570"/>
            <a:ext cx="3454201" cy="2040343"/>
          </a:xfrm>
          <a:prstGeom prst="rect">
            <a:avLst/>
          </a:prstGeom>
        </p:spPr>
      </p:pic>
      <p:pic>
        <p:nvPicPr>
          <p:cNvPr id="2050" name="Picture 2" descr="VIDEO: Košice z vtáčej perspektívy - Západ | TELEVÍZIA KOŠICE - tvkosice.sk  - Televízia Vašimi očami">
            <a:extLst>
              <a:ext uri="{FF2B5EF4-FFF2-40B4-BE49-F238E27FC236}">
                <a16:creationId xmlns:a16="http://schemas.microsoft.com/office/drawing/2014/main" id="{A88C822C-FC30-3867-7C2E-0CCD092AC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1"/>
          <a:stretch/>
        </p:blipFill>
        <p:spPr bwMode="auto">
          <a:xfrm>
            <a:off x="533882" y="4523147"/>
            <a:ext cx="3454201" cy="223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032D818-B58A-4510-9116-9B99C6335CF5}"/>
              </a:ext>
            </a:extLst>
          </p:cNvPr>
          <p:cNvSpPr/>
          <p:nvPr/>
        </p:nvSpPr>
        <p:spPr>
          <a:xfrm>
            <a:off x="231581" y="1298603"/>
            <a:ext cx="3934226" cy="27047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BD124D-82AD-0650-96BC-95D1AC164E66}"/>
              </a:ext>
            </a:extLst>
          </p:cNvPr>
          <p:cNvSpPr/>
          <p:nvPr/>
        </p:nvSpPr>
        <p:spPr>
          <a:xfrm>
            <a:off x="231581" y="4055958"/>
            <a:ext cx="3934226" cy="270478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618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991CE-177C-2FE8-7615-6AA126F8D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B05CEC2A-8406-8C12-874F-647B2DA97A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049" y="2135192"/>
            <a:ext cx="5650951" cy="4181270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7C3A54E1-FBE3-A57F-0CE7-6BDA7E3D240C}"/>
              </a:ext>
            </a:extLst>
          </p:cNvPr>
          <p:cNvSpPr txBox="1"/>
          <p:nvPr/>
        </p:nvSpPr>
        <p:spPr>
          <a:xfrm>
            <a:off x="7468300" y="3525014"/>
            <a:ext cx="137349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k-SK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Digital</a:t>
            </a:r>
            <a:r>
              <a:rPr lang="sk-SK" sz="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terrain</a:t>
            </a:r>
            <a:r>
              <a:rPr lang="sk-SK" sz="900" b="1" dirty="0">
                <a:latin typeface="Arial" panose="020B0604020202020204" pitchFamily="34" charset="0"/>
                <a:cs typeface="Arial" panose="020B0604020202020204" pitchFamily="34" charset="0"/>
              </a:rPr>
              <a:t> model + </a:t>
            </a:r>
            <a:r>
              <a:rPr lang="sk-SK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buildings</a:t>
            </a:r>
            <a:endParaRPr lang="sk-SK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GRASS - OSGeo">
            <a:extLst>
              <a:ext uri="{FF2B5EF4-FFF2-40B4-BE49-F238E27FC236}">
                <a16:creationId xmlns:a16="http://schemas.microsoft.com/office/drawing/2014/main" id="{90494604-C42C-56E4-9484-F3574DEDB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3349" y="696169"/>
            <a:ext cx="1241435" cy="124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ĺžnik 10">
            <a:extLst>
              <a:ext uri="{FF2B5EF4-FFF2-40B4-BE49-F238E27FC236}">
                <a16:creationId xmlns:a16="http://schemas.microsoft.com/office/drawing/2014/main" id="{3590E053-3E01-13C8-E634-E9ABC03BCFA2}"/>
              </a:ext>
            </a:extLst>
          </p:cNvPr>
          <p:cNvSpPr/>
          <p:nvPr/>
        </p:nvSpPr>
        <p:spPr>
          <a:xfrm>
            <a:off x="6291628" y="924924"/>
            <a:ext cx="48716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TOKARČÍK, O., HOFIERKA, J. (2024). Designing flash flood control measures for urban areas using the Monte Carlo water flow simulation. </a:t>
            </a:r>
            <a:r>
              <a:rPr lang="en-US" sz="14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hlinkClick r:id="rId4"/>
              </a:rPr>
              <a:t>Geomatics, Natural Hazards and Risk,</a:t>
            </a:r>
            <a:r>
              <a:rPr lang="en-US" sz="14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 15, 1, 2361806.</a:t>
            </a:r>
            <a:endParaRPr lang="sk-SK" sz="1400" dirty="0">
              <a:solidFill>
                <a:srgbClr val="164082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49246705-D83C-94B5-D6C1-A310ED657EAF}"/>
              </a:ext>
            </a:extLst>
          </p:cNvPr>
          <p:cNvSpPr txBox="1"/>
          <p:nvPr/>
        </p:nvSpPr>
        <p:spPr>
          <a:xfrm>
            <a:off x="456412" y="1350085"/>
            <a:ext cx="5696615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sz="20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Case</a:t>
            </a:r>
            <a:r>
              <a:rPr lang="sk-SK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study of Račí potok </a:t>
            </a:r>
            <a:r>
              <a:rPr lang="sk-SK" sz="20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watershed</a:t>
            </a:r>
            <a:endParaRPr lang="sk-SK" sz="2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simulation</a:t>
            </a:r>
            <a:r>
              <a:rPr lang="sk-SK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of a </a:t>
            </a:r>
            <a:r>
              <a:rPr lang="sk-SK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real</a:t>
            </a:r>
            <a:r>
              <a:rPr lang="sk-SK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rainfall</a:t>
            </a:r>
            <a:r>
              <a:rPr lang="sk-SK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30, 50, 100 mm over 60 </a:t>
            </a:r>
            <a:r>
              <a:rPr lang="sk-SK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minutes</a:t>
            </a:r>
            <a:r>
              <a:rPr lang="sk-SK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for</a:t>
            </a:r>
            <a:r>
              <a:rPr lang="sk-SK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0%, 50%, 100% </a:t>
            </a:r>
            <a:r>
              <a:rPr lang="sk-SK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capacity</a:t>
            </a:r>
            <a:r>
              <a:rPr lang="sk-SK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of </a:t>
            </a:r>
            <a:r>
              <a:rPr lang="sk-SK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retention</a:t>
            </a:r>
            <a:r>
              <a:rPr lang="sk-SK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ponds</a:t>
            </a:r>
            <a:r>
              <a:rPr lang="sk-SK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considering</a:t>
            </a:r>
            <a:r>
              <a:rPr lang="sk-SK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culverts</a:t>
            </a:r>
            <a:r>
              <a:rPr lang="sk-SK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lang="sk-SK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earth</a:t>
            </a:r>
            <a:r>
              <a:rPr lang="sk-SK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dams</a:t>
            </a:r>
            <a:endParaRPr lang="sk-SK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Field</a:t>
            </a:r>
            <a:r>
              <a:rPr lang="sk-SK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survey</a:t>
            </a:r>
            <a:r>
              <a:rPr lang="sk-SK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with</a:t>
            </a:r>
            <a:r>
              <a:rPr lang="sk-SK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students</a:t>
            </a:r>
            <a:endParaRPr lang="sk-SK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Update of </a:t>
            </a:r>
            <a:r>
              <a:rPr lang="sk-SK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the</a:t>
            </a:r>
            <a:r>
              <a:rPr lang="sk-SK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terrain</a:t>
            </a:r>
            <a:r>
              <a:rPr lang="sk-SK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model </a:t>
            </a:r>
            <a:r>
              <a:rPr lang="sk-SK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with</a:t>
            </a:r>
            <a:r>
              <a:rPr lang="sk-SK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terrestrial</a:t>
            </a:r>
            <a:r>
              <a:rPr lang="sk-SK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lidar</a:t>
            </a:r>
            <a:r>
              <a:rPr lang="sk-SK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scanning</a:t>
            </a:r>
            <a:r>
              <a:rPr lang="sk-SK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, GNSS </a:t>
            </a:r>
            <a:r>
              <a:rPr lang="sk-SK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surveying</a:t>
            </a:r>
            <a:endParaRPr lang="sk-SK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BlokTextu 9">
            <a:extLst>
              <a:ext uri="{FF2B5EF4-FFF2-40B4-BE49-F238E27FC236}">
                <a16:creationId xmlns:a16="http://schemas.microsoft.com/office/drawing/2014/main" id="{181FB896-5BBB-E160-14AF-2035FECF02B6}"/>
              </a:ext>
            </a:extLst>
          </p:cNvPr>
          <p:cNvSpPr txBox="1"/>
          <p:nvPr/>
        </p:nvSpPr>
        <p:spPr>
          <a:xfrm>
            <a:off x="465308" y="345107"/>
            <a:ext cx="430589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sz="28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Methods</a:t>
            </a:r>
            <a:r>
              <a:rPr lang="sk-SK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and </a:t>
            </a:r>
            <a:r>
              <a:rPr lang="sk-SK" sz="28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data</a:t>
            </a:r>
            <a:r>
              <a:rPr lang="sk-SK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034EA3-3034-07FE-40BA-2D82D17C983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9249"/>
          <a:stretch/>
        </p:blipFill>
        <p:spPr>
          <a:xfrm>
            <a:off x="465308" y="4356068"/>
            <a:ext cx="2281812" cy="24558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0CC5A9-258E-FF40-6876-ABB4581CE7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9313" y="4366303"/>
            <a:ext cx="2560325" cy="243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28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6545"/>
            <a:ext cx="6234939" cy="316351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537" y="3084718"/>
            <a:ext cx="4577889" cy="316351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772"/>
            <a:ext cx="6035221" cy="266863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3277" y="-12772"/>
            <a:ext cx="4516665" cy="2667924"/>
          </a:xfrm>
          <a:prstGeom prst="rect">
            <a:avLst/>
          </a:prstGeom>
        </p:spPr>
      </p:pic>
      <p:sp>
        <p:nvSpPr>
          <p:cNvPr id="8" name="Obdĺžnik 7"/>
          <p:cNvSpPr/>
          <p:nvPr/>
        </p:nvSpPr>
        <p:spPr>
          <a:xfrm>
            <a:off x="0" y="2655152"/>
            <a:ext cx="1078367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05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© </a:t>
            </a:r>
            <a:r>
              <a:rPr lang="sk-SK" sz="105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Igi</a:t>
            </a:r>
            <a:r>
              <a:rPr lang="sk-SK" sz="105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05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Petrilla</a:t>
            </a:r>
            <a:r>
              <a:rPr lang="sk-SK" sz="105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(MEREO) 2022, https://www.youtube.com/watch?v=rb5-aFoNrWI&amp;ab_channel=IgiPetrilla%28MEREO%29</a:t>
            </a:r>
          </a:p>
        </p:txBody>
      </p:sp>
      <p:sp>
        <p:nvSpPr>
          <p:cNvPr id="9" name="Obdĺžnik 8"/>
          <p:cNvSpPr/>
          <p:nvPr/>
        </p:nvSpPr>
        <p:spPr>
          <a:xfrm>
            <a:off x="-1" y="6324453"/>
            <a:ext cx="457788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05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© </a:t>
            </a:r>
            <a:r>
              <a:rPr lang="sk-SK" sz="105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Institute</a:t>
            </a:r>
            <a:r>
              <a:rPr lang="sk-SK" sz="105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of </a:t>
            </a:r>
            <a:r>
              <a:rPr lang="sk-SK" sz="105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Geography</a:t>
            </a:r>
            <a:r>
              <a:rPr lang="sk-SK" sz="105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28.3.2025, UPJŠ in Košice</a:t>
            </a:r>
          </a:p>
        </p:txBody>
      </p:sp>
      <p:cxnSp>
        <p:nvCxnSpPr>
          <p:cNvPr id="11" name="Rovná spojovacia šípka 10"/>
          <p:cNvCxnSpPr/>
          <p:nvPr/>
        </p:nvCxnSpPr>
        <p:spPr>
          <a:xfrm flipH="1" flipV="1">
            <a:off x="9608457" y="1786056"/>
            <a:ext cx="97293" cy="25490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BlokTextu 11"/>
          <p:cNvSpPr txBox="1"/>
          <p:nvPr/>
        </p:nvSpPr>
        <p:spPr>
          <a:xfrm>
            <a:off x="9270293" y="1978723"/>
            <a:ext cx="115223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sk-SK" dirty="0" err="1"/>
              <a:t>earth</a:t>
            </a:r>
            <a:r>
              <a:rPr lang="sk-SK" dirty="0"/>
              <a:t> </a:t>
            </a:r>
            <a:r>
              <a:rPr lang="sk-SK" dirty="0" err="1"/>
              <a:t>dam</a:t>
            </a:r>
            <a:endParaRPr lang="sk-SK" dirty="0"/>
          </a:p>
        </p:txBody>
      </p:sp>
      <p:sp>
        <p:nvSpPr>
          <p:cNvPr id="13" name="BlokTextu 12"/>
          <p:cNvSpPr txBox="1"/>
          <p:nvPr/>
        </p:nvSpPr>
        <p:spPr>
          <a:xfrm>
            <a:off x="7610109" y="2282235"/>
            <a:ext cx="181556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sk-SK" b="1" dirty="0"/>
              <a:t>V</a:t>
            </a:r>
            <a:r>
              <a:rPr lang="sk-SK" dirty="0"/>
              <a:t> </a:t>
            </a:r>
            <a:r>
              <a:rPr lang="sk-SK" dirty="0" err="1"/>
              <a:t>cut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flow</a:t>
            </a:r>
            <a:endParaRPr lang="sk-SK" dirty="0"/>
          </a:p>
        </p:txBody>
      </p:sp>
      <p:cxnSp>
        <p:nvCxnSpPr>
          <p:cNvPr id="14" name="Rovná spojovacia šípka 13"/>
          <p:cNvCxnSpPr/>
          <p:nvPr/>
        </p:nvCxnSpPr>
        <p:spPr>
          <a:xfrm flipH="1" flipV="1">
            <a:off x="7441929" y="1998551"/>
            <a:ext cx="110124" cy="39960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BlokTextu 23"/>
          <p:cNvSpPr txBox="1"/>
          <p:nvPr/>
        </p:nvSpPr>
        <p:spPr>
          <a:xfrm>
            <a:off x="6336537" y="5602952"/>
            <a:ext cx="181556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sk-SK" dirty="0"/>
              <a:t>V </a:t>
            </a:r>
            <a:r>
              <a:rPr lang="sk-SK" dirty="0" err="1"/>
              <a:t>cut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flow</a:t>
            </a:r>
            <a:endParaRPr lang="sk-SK" dirty="0"/>
          </a:p>
        </p:txBody>
      </p:sp>
      <p:cxnSp>
        <p:nvCxnSpPr>
          <p:cNvPr id="26" name="Rovná spojovacia šípka 25"/>
          <p:cNvCxnSpPr/>
          <p:nvPr/>
        </p:nvCxnSpPr>
        <p:spPr>
          <a:xfrm flipH="1" flipV="1">
            <a:off x="1708520" y="4726825"/>
            <a:ext cx="97293" cy="25490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BlokTextu 26"/>
          <p:cNvSpPr txBox="1"/>
          <p:nvPr/>
        </p:nvSpPr>
        <p:spPr>
          <a:xfrm>
            <a:off x="1326813" y="4954455"/>
            <a:ext cx="115223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sk-SK" dirty="0" err="1"/>
              <a:t>earth</a:t>
            </a:r>
            <a:r>
              <a:rPr lang="sk-SK" dirty="0"/>
              <a:t> </a:t>
            </a:r>
            <a:r>
              <a:rPr lang="sk-SK" dirty="0" err="1"/>
              <a:t>dam</a:t>
            </a:r>
            <a:endParaRPr lang="sk-SK" dirty="0"/>
          </a:p>
        </p:txBody>
      </p:sp>
      <p:cxnSp>
        <p:nvCxnSpPr>
          <p:cNvPr id="3" name="Rovná spojovacia šípka 2"/>
          <p:cNvCxnSpPr/>
          <p:nvPr/>
        </p:nvCxnSpPr>
        <p:spPr>
          <a:xfrm flipH="1">
            <a:off x="2479052" y="1028700"/>
            <a:ext cx="556248" cy="53961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BlokTextu 16"/>
          <p:cNvSpPr txBox="1"/>
          <p:nvPr/>
        </p:nvSpPr>
        <p:spPr>
          <a:xfrm>
            <a:off x="3117469" y="658252"/>
            <a:ext cx="166481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sk-SK" dirty="0" err="1"/>
              <a:t>Detention</a:t>
            </a:r>
            <a:r>
              <a:rPr lang="sk-SK" dirty="0"/>
              <a:t> </a:t>
            </a:r>
            <a:r>
              <a:rPr lang="sk-SK" dirty="0" err="1"/>
              <a:t>pond</a:t>
            </a:r>
            <a:endParaRPr lang="sk-SK" dirty="0"/>
          </a:p>
        </p:txBody>
      </p:sp>
      <p:sp>
        <p:nvSpPr>
          <p:cNvPr id="18" name="BlokTextu 17"/>
          <p:cNvSpPr txBox="1"/>
          <p:nvPr/>
        </p:nvSpPr>
        <p:spPr>
          <a:xfrm>
            <a:off x="0" y="39363"/>
            <a:ext cx="52137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rgbClr val="164082"/>
                </a:solidFill>
              </a:rPr>
              <a:t>AquaUrban</a:t>
            </a:r>
            <a:r>
              <a:rPr lang="sk-SK" b="1" dirty="0">
                <a:solidFill>
                  <a:srgbClr val="164082"/>
                </a:solidFill>
              </a:rPr>
              <a:t> </a:t>
            </a:r>
            <a:r>
              <a:rPr lang="sk-SK" dirty="0" err="1">
                <a:solidFill>
                  <a:srgbClr val="164082"/>
                </a:solidFill>
              </a:rPr>
              <a:t>case</a:t>
            </a:r>
            <a:r>
              <a:rPr lang="sk-SK" dirty="0">
                <a:solidFill>
                  <a:srgbClr val="164082"/>
                </a:solidFill>
              </a:rPr>
              <a:t> study </a:t>
            </a:r>
            <a:r>
              <a:rPr lang="sk-SK" dirty="0" err="1">
                <a:solidFill>
                  <a:srgbClr val="164082"/>
                </a:solidFill>
              </a:rPr>
              <a:t>area</a:t>
            </a:r>
            <a:r>
              <a:rPr lang="sk-SK" dirty="0">
                <a:solidFill>
                  <a:srgbClr val="164082"/>
                </a:solidFill>
              </a:rPr>
              <a:t> 1 in Košice: Račí potok</a:t>
            </a:r>
          </a:p>
        </p:txBody>
      </p:sp>
      <p:sp>
        <p:nvSpPr>
          <p:cNvPr id="10" name="Voľný tvar 9"/>
          <p:cNvSpPr/>
          <p:nvPr/>
        </p:nvSpPr>
        <p:spPr>
          <a:xfrm>
            <a:off x="1993900" y="914400"/>
            <a:ext cx="520700" cy="1651000"/>
          </a:xfrm>
          <a:custGeom>
            <a:avLst/>
            <a:gdLst>
              <a:gd name="connsiteX0" fmla="*/ 520700 w 520700"/>
              <a:gd name="connsiteY0" fmla="*/ 1651000 h 1651000"/>
              <a:gd name="connsiteX1" fmla="*/ 457200 w 520700"/>
              <a:gd name="connsiteY1" fmla="*/ 1244600 h 1651000"/>
              <a:gd name="connsiteX2" fmla="*/ 266700 w 520700"/>
              <a:gd name="connsiteY2" fmla="*/ 850900 h 1651000"/>
              <a:gd name="connsiteX3" fmla="*/ 203200 w 520700"/>
              <a:gd name="connsiteY3" fmla="*/ 622300 h 1651000"/>
              <a:gd name="connsiteX4" fmla="*/ 152400 w 520700"/>
              <a:gd name="connsiteY4" fmla="*/ 292100 h 1651000"/>
              <a:gd name="connsiteX5" fmla="*/ 0 w 520700"/>
              <a:gd name="connsiteY5" fmla="*/ 0 h 16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700" h="1651000">
                <a:moveTo>
                  <a:pt x="520700" y="1651000"/>
                </a:moveTo>
                <a:cubicBezTo>
                  <a:pt x="510116" y="1514475"/>
                  <a:pt x="499533" y="1377950"/>
                  <a:pt x="457200" y="1244600"/>
                </a:cubicBezTo>
                <a:cubicBezTo>
                  <a:pt x="414867" y="1111250"/>
                  <a:pt x="309033" y="954617"/>
                  <a:pt x="266700" y="850900"/>
                </a:cubicBezTo>
                <a:cubicBezTo>
                  <a:pt x="224367" y="747183"/>
                  <a:pt x="222250" y="715433"/>
                  <a:pt x="203200" y="622300"/>
                </a:cubicBezTo>
                <a:cubicBezTo>
                  <a:pt x="184150" y="529167"/>
                  <a:pt x="186267" y="395817"/>
                  <a:pt x="152400" y="292100"/>
                </a:cubicBezTo>
                <a:cubicBezTo>
                  <a:pt x="118533" y="188383"/>
                  <a:pt x="59266" y="94191"/>
                  <a:pt x="0" y="0"/>
                </a:cubicBezTo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accent1"/>
              </a:solidFill>
            </a:endParaRPr>
          </a:p>
        </p:txBody>
      </p:sp>
      <p:sp>
        <p:nvSpPr>
          <p:cNvPr id="21" name="Voľný tvar 20"/>
          <p:cNvSpPr/>
          <p:nvPr/>
        </p:nvSpPr>
        <p:spPr>
          <a:xfrm rot="16200000">
            <a:off x="3390156" y="4227886"/>
            <a:ext cx="520700" cy="2315700"/>
          </a:xfrm>
          <a:custGeom>
            <a:avLst/>
            <a:gdLst>
              <a:gd name="connsiteX0" fmla="*/ 520700 w 520700"/>
              <a:gd name="connsiteY0" fmla="*/ 1651000 h 1651000"/>
              <a:gd name="connsiteX1" fmla="*/ 457200 w 520700"/>
              <a:gd name="connsiteY1" fmla="*/ 1244600 h 1651000"/>
              <a:gd name="connsiteX2" fmla="*/ 266700 w 520700"/>
              <a:gd name="connsiteY2" fmla="*/ 850900 h 1651000"/>
              <a:gd name="connsiteX3" fmla="*/ 203200 w 520700"/>
              <a:gd name="connsiteY3" fmla="*/ 622300 h 1651000"/>
              <a:gd name="connsiteX4" fmla="*/ 152400 w 520700"/>
              <a:gd name="connsiteY4" fmla="*/ 292100 h 1651000"/>
              <a:gd name="connsiteX5" fmla="*/ 0 w 520700"/>
              <a:gd name="connsiteY5" fmla="*/ 0 h 16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700" h="1651000">
                <a:moveTo>
                  <a:pt x="520700" y="1651000"/>
                </a:moveTo>
                <a:cubicBezTo>
                  <a:pt x="510116" y="1514475"/>
                  <a:pt x="499533" y="1377950"/>
                  <a:pt x="457200" y="1244600"/>
                </a:cubicBezTo>
                <a:cubicBezTo>
                  <a:pt x="414867" y="1111250"/>
                  <a:pt x="309033" y="954617"/>
                  <a:pt x="266700" y="850900"/>
                </a:cubicBezTo>
                <a:cubicBezTo>
                  <a:pt x="224367" y="747183"/>
                  <a:pt x="222250" y="715433"/>
                  <a:pt x="203200" y="622300"/>
                </a:cubicBezTo>
                <a:cubicBezTo>
                  <a:pt x="184150" y="529167"/>
                  <a:pt x="186267" y="395817"/>
                  <a:pt x="152400" y="292100"/>
                </a:cubicBezTo>
                <a:cubicBezTo>
                  <a:pt x="118533" y="188383"/>
                  <a:pt x="59266" y="94191"/>
                  <a:pt x="0" y="0"/>
                </a:cubicBezTo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accent1"/>
              </a:solidFill>
            </a:endParaRPr>
          </a:p>
        </p:txBody>
      </p:sp>
      <p:sp>
        <p:nvSpPr>
          <p:cNvPr id="22" name="Voľný tvar 21"/>
          <p:cNvSpPr/>
          <p:nvPr/>
        </p:nvSpPr>
        <p:spPr>
          <a:xfrm rot="12823455">
            <a:off x="7405581" y="1467389"/>
            <a:ext cx="51513" cy="874092"/>
          </a:xfrm>
          <a:custGeom>
            <a:avLst/>
            <a:gdLst>
              <a:gd name="connsiteX0" fmla="*/ 520700 w 520700"/>
              <a:gd name="connsiteY0" fmla="*/ 1651000 h 1651000"/>
              <a:gd name="connsiteX1" fmla="*/ 457200 w 520700"/>
              <a:gd name="connsiteY1" fmla="*/ 1244600 h 1651000"/>
              <a:gd name="connsiteX2" fmla="*/ 266700 w 520700"/>
              <a:gd name="connsiteY2" fmla="*/ 850900 h 1651000"/>
              <a:gd name="connsiteX3" fmla="*/ 203200 w 520700"/>
              <a:gd name="connsiteY3" fmla="*/ 622300 h 1651000"/>
              <a:gd name="connsiteX4" fmla="*/ 152400 w 520700"/>
              <a:gd name="connsiteY4" fmla="*/ 292100 h 1651000"/>
              <a:gd name="connsiteX5" fmla="*/ 0 w 520700"/>
              <a:gd name="connsiteY5" fmla="*/ 0 h 16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700" h="1651000">
                <a:moveTo>
                  <a:pt x="520700" y="1651000"/>
                </a:moveTo>
                <a:cubicBezTo>
                  <a:pt x="510116" y="1514475"/>
                  <a:pt x="499533" y="1377950"/>
                  <a:pt x="457200" y="1244600"/>
                </a:cubicBezTo>
                <a:cubicBezTo>
                  <a:pt x="414867" y="1111250"/>
                  <a:pt x="309033" y="954617"/>
                  <a:pt x="266700" y="850900"/>
                </a:cubicBezTo>
                <a:cubicBezTo>
                  <a:pt x="224367" y="747183"/>
                  <a:pt x="222250" y="715433"/>
                  <a:pt x="203200" y="622300"/>
                </a:cubicBezTo>
                <a:cubicBezTo>
                  <a:pt x="184150" y="529167"/>
                  <a:pt x="186267" y="395817"/>
                  <a:pt x="152400" y="292100"/>
                </a:cubicBezTo>
                <a:cubicBezTo>
                  <a:pt x="118533" y="188383"/>
                  <a:pt x="59266" y="94191"/>
                  <a:pt x="0" y="0"/>
                </a:cubicBezTo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accent1"/>
              </a:solidFill>
            </a:endParaRPr>
          </a:p>
        </p:txBody>
      </p:sp>
      <p:cxnSp>
        <p:nvCxnSpPr>
          <p:cNvPr id="23" name="Rovná spojovacia šípka 22"/>
          <p:cNvCxnSpPr/>
          <p:nvPr/>
        </p:nvCxnSpPr>
        <p:spPr>
          <a:xfrm>
            <a:off x="3520452" y="1141884"/>
            <a:ext cx="130054" cy="383412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ovná spojovacia šípka 27"/>
          <p:cNvCxnSpPr/>
          <p:nvPr/>
        </p:nvCxnSpPr>
        <p:spPr>
          <a:xfrm>
            <a:off x="4902200" y="880611"/>
            <a:ext cx="2828304" cy="44057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1601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B8D40-ADD7-DD16-9B0D-873243CEC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7811A5-72E4-14FF-3737-8964E9F45A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7810" y="1238129"/>
            <a:ext cx="2834803" cy="390718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27F4DD10-F1A8-A8DF-2EAD-94F443E35CA5}"/>
              </a:ext>
            </a:extLst>
          </p:cNvPr>
          <p:cNvSpPr/>
          <p:nvPr/>
        </p:nvSpPr>
        <p:spPr>
          <a:xfrm>
            <a:off x="8958235" y="5300544"/>
            <a:ext cx="2275941" cy="1102806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4FF037-1D2F-DB64-A2A0-66E14F4C2128}"/>
              </a:ext>
            </a:extLst>
          </p:cNvPr>
          <p:cNvSpPr txBox="1"/>
          <p:nvPr/>
        </p:nvSpPr>
        <p:spPr>
          <a:xfrm>
            <a:off x="8958235" y="682046"/>
            <a:ext cx="2983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Manning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coef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 of </a:t>
            </a:r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roughness</a:t>
            </a:r>
            <a:endParaRPr lang="sk-SK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Urban Atlas 2018 © </a:t>
            </a:r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Copernicus</a:t>
            </a:r>
            <a:endParaRPr lang="sk-SK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E903741-0AC9-3BA9-58B3-3E4B2D5D4C11}"/>
              </a:ext>
            </a:extLst>
          </p:cNvPr>
          <p:cNvSpPr txBox="1"/>
          <p:nvPr/>
        </p:nvSpPr>
        <p:spPr>
          <a:xfrm>
            <a:off x="9279832" y="5319267"/>
            <a:ext cx="20760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0.03 </a:t>
            </a:r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Roads</a:t>
            </a:r>
            <a:endParaRPr lang="sk-SK" sz="1200" dirty="0"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967694A-4906-6E26-37A7-62F0DA02FAFC}"/>
              </a:ext>
            </a:extLst>
          </p:cNvPr>
          <p:cNvSpPr txBox="1"/>
          <p:nvPr/>
        </p:nvSpPr>
        <p:spPr>
          <a:xfrm>
            <a:off x="9279832" y="5512792"/>
            <a:ext cx="20760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0.06 </a:t>
            </a:r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Arable</a:t>
            </a:r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land</a:t>
            </a:r>
            <a:endParaRPr lang="sk-SK" sz="1200" dirty="0"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E1ADBC2-33D4-9321-2CE5-7FB68113208C}"/>
              </a:ext>
            </a:extLst>
          </p:cNvPr>
          <p:cNvSpPr txBox="1"/>
          <p:nvPr/>
        </p:nvSpPr>
        <p:spPr>
          <a:xfrm>
            <a:off x="9279832" y="5706317"/>
            <a:ext cx="20760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0.13 </a:t>
            </a:r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Grass</a:t>
            </a:r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land</a:t>
            </a:r>
            <a:endParaRPr lang="sk-SK" sz="1200" dirty="0"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B6C79E4-3F10-A15D-9903-D3BEE8492E7D}"/>
              </a:ext>
            </a:extLst>
          </p:cNvPr>
          <p:cNvSpPr txBox="1"/>
          <p:nvPr/>
        </p:nvSpPr>
        <p:spPr>
          <a:xfrm>
            <a:off x="9279831" y="5899842"/>
            <a:ext cx="20760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0.4 </a:t>
            </a:r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Trees</a:t>
            </a:r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and </a:t>
            </a:r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forest</a:t>
            </a:r>
            <a:endParaRPr lang="sk-SK" sz="1200" dirty="0"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1A22A5A-3148-C70F-5AEE-27CA1C36A6A9}"/>
              </a:ext>
            </a:extLst>
          </p:cNvPr>
          <p:cNvSpPr txBox="1"/>
          <p:nvPr/>
        </p:nvSpPr>
        <p:spPr>
          <a:xfrm>
            <a:off x="9279830" y="6093368"/>
            <a:ext cx="20760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0.5 </a:t>
            </a:r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Build-up</a:t>
            </a:r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area</a:t>
            </a:r>
            <a:endParaRPr lang="sk-SK" sz="1200" dirty="0"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4217B45-1208-0606-84B4-7D257CC464BB}"/>
              </a:ext>
            </a:extLst>
          </p:cNvPr>
          <p:cNvSpPr txBox="1"/>
          <p:nvPr/>
        </p:nvSpPr>
        <p:spPr>
          <a:xfrm>
            <a:off x="314038" y="651604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Digtal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surface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model – </a:t>
            </a:r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airborne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laser </a:t>
            </a:r>
            <a:r>
              <a:rPr lang="sk-SK" sz="1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scanning</a:t>
            </a:r>
            <a:r>
              <a:rPr lang="sk-SK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ZBGIS © UGKK SR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D96668BB-7CCB-E4B5-57BC-C60550EA19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43" y="1004583"/>
            <a:ext cx="3119649" cy="4265918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E28E0006-F37B-21B3-6EA4-42E903357885}"/>
              </a:ext>
            </a:extLst>
          </p:cNvPr>
          <p:cNvSpPr txBox="1"/>
          <p:nvPr/>
        </p:nvSpPr>
        <p:spPr>
          <a:xfrm>
            <a:off x="536980" y="1029559"/>
            <a:ext cx="252054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Watershed</a:t>
            </a:r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area</a:t>
            </a:r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 1.7 km</a:t>
            </a:r>
            <a:r>
              <a:rPr lang="sk-SK" sz="1200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F2FC9D-5596-037F-B24A-01691FCBB5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7716" y="5357325"/>
            <a:ext cx="280877" cy="981212"/>
          </a:xfrm>
          <a:prstGeom prst="rect">
            <a:avLst/>
          </a:prstGeom>
        </p:spPr>
      </p:pic>
      <p:pic>
        <p:nvPicPr>
          <p:cNvPr id="26" name="Picture 59">
            <a:extLst>
              <a:ext uri="{FF2B5EF4-FFF2-40B4-BE49-F238E27FC236}">
                <a16:creationId xmlns:a16="http://schemas.microsoft.com/office/drawing/2014/main" id="{D96668BB-7CCB-E4B5-57BC-C60550EA19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7674" y="1108555"/>
            <a:ext cx="4692662" cy="4161946"/>
          </a:xfrm>
          <a:prstGeom prst="rect">
            <a:avLst/>
          </a:prstGeom>
        </p:spPr>
      </p:pic>
      <p:sp>
        <p:nvSpPr>
          <p:cNvPr id="2" name="BlokTextu 17">
            <a:extLst>
              <a:ext uri="{FF2B5EF4-FFF2-40B4-BE49-F238E27FC236}">
                <a16:creationId xmlns:a16="http://schemas.microsoft.com/office/drawing/2014/main" id="{F551B60A-DA85-A0B1-0F0A-5669A710D8B9}"/>
              </a:ext>
            </a:extLst>
          </p:cNvPr>
          <p:cNvSpPr txBox="1"/>
          <p:nvPr/>
        </p:nvSpPr>
        <p:spPr>
          <a:xfrm>
            <a:off x="216219" y="113362"/>
            <a:ext cx="50934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AquaUrban</a:t>
            </a:r>
            <a:r>
              <a:rPr lang="sk-SK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  <a:r>
              <a:rPr lang="sk-SK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Area</a:t>
            </a:r>
            <a:r>
              <a:rPr lang="sk-SK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1: Račí potok </a:t>
            </a:r>
            <a:r>
              <a:rPr lang="sk-SK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watershed</a:t>
            </a:r>
            <a:endParaRPr lang="sk-SK" dirty="0">
              <a:solidFill>
                <a:srgbClr val="16408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BB4CAE-1FC5-4470-AD5C-C7AFDE0DE7F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3915"/>
          <a:stretch/>
        </p:blipFill>
        <p:spPr>
          <a:xfrm>
            <a:off x="-47921" y="5445263"/>
            <a:ext cx="8362045" cy="1415219"/>
          </a:xfrm>
          <a:prstGeom prst="rect">
            <a:avLst/>
          </a:prstGeom>
        </p:spPr>
      </p:pic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657BA0E7-21B2-AA6F-DB62-9FE179260DD5}"/>
              </a:ext>
            </a:extLst>
          </p:cNvPr>
          <p:cNvSpPr/>
          <p:nvPr/>
        </p:nvSpPr>
        <p:spPr>
          <a:xfrm>
            <a:off x="4687261" y="2374366"/>
            <a:ext cx="437989" cy="1175658"/>
          </a:xfrm>
          <a:custGeom>
            <a:avLst/>
            <a:gdLst>
              <a:gd name="connsiteX0" fmla="*/ 0 w 437989"/>
              <a:gd name="connsiteY0" fmla="*/ 0 h 1175658"/>
              <a:gd name="connsiteX1" fmla="*/ 207468 w 437989"/>
              <a:gd name="connsiteY1" fmla="*/ 599355 h 1175658"/>
              <a:gd name="connsiteX2" fmla="*/ 376517 w 437989"/>
              <a:gd name="connsiteY2" fmla="*/ 1052713 h 1175658"/>
              <a:gd name="connsiteX3" fmla="*/ 437989 w 437989"/>
              <a:gd name="connsiteY3" fmla="*/ 1175658 h 117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989" h="1175658">
                <a:moveTo>
                  <a:pt x="0" y="0"/>
                </a:moveTo>
                <a:cubicBezTo>
                  <a:pt x="72357" y="211951"/>
                  <a:pt x="144715" y="423903"/>
                  <a:pt x="207468" y="599355"/>
                </a:cubicBezTo>
                <a:cubicBezTo>
                  <a:pt x="270221" y="774807"/>
                  <a:pt x="338097" y="956663"/>
                  <a:pt x="376517" y="1052713"/>
                </a:cubicBezTo>
                <a:cubicBezTo>
                  <a:pt x="414937" y="1148763"/>
                  <a:pt x="426463" y="1162210"/>
                  <a:pt x="437989" y="1175658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6C84A0F-3996-6B79-F143-C3C422B954B4}"/>
              </a:ext>
            </a:extLst>
          </p:cNvPr>
          <p:cNvGrpSpPr/>
          <p:nvPr/>
        </p:nvGrpSpPr>
        <p:grpSpPr>
          <a:xfrm>
            <a:off x="7150718" y="4747281"/>
            <a:ext cx="1014293" cy="523220"/>
            <a:chOff x="7392040" y="298028"/>
            <a:chExt cx="1014293" cy="52322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A3A3CFA-7225-456A-55F5-D3B5A64AC7E0}"/>
                </a:ext>
              </a:extLst>
            </p:cNvPr>
            <p:cNvSpPr/>
            <p:nvPr/>
          </p:nvSpPr>
          <p:spPr>
            <a:xfrm>
              <a:off x="7392040" y="298028"/>
              <a:ext cx="1014293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E71EEA4-BDBD-3092-E269-6BA1A2D37564}"/>
                </a:ext>
              </a:extLst>
            </p:cNvPr>
            <p:cNvGrpSpPr/>
            <p:nvPr/>
          </p:nvGrpSpPr>
          <p:grpSpPr>
            <a:xfrm>
              <a:off x="7446449" y="402726"/>
              <a:ext cx="867675" cy="344011"/>
              <a:chOff x="3240351" y="6325035"/>
              <a:chExt cx="867675" cy="344011"/>
            </a:xfrm>
            <a:noFill/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72D3204F-1330-4142-9FA5-F9EAB1DF48F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204351" y="6633046"/>
                <a:ext cx="72000" cy="0"/>
              </a:xfrm>
              <a:prstGeom prst="line">
                <a:avLst/>
              </a:prstGeom>
              <a:grpFill/>
              <a:ln cap="rnd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B8512204-2B15-94F5-E717-9E1B98BCBD2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072026" y="6632812"/>
                <a:ext cx="72000" cy="0"/>
              </a:xfrm>
              <a:prstGeom prst="line">
                <a:avLst/>
              </a:prstGeom>
              <a:grpFill/>
              <a:ln cap="rnd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8FFC6E5-F7C7-56B9-1B20-9FCF7DC66F84}"/>
                  </a:ext>
                </a:extLst>
              </p:cNvPr>
              <p:cNvSpPr txBox="1"/>
              <p:nvPr/>
            </p:nvSpPr>
            <p:spPr>
              <a:xfrm>
                <a:off x="3362027" y="6325035"/>
                <a:ext cx="723275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sk-SK" sz="14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300 m</a:t>
                </a: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6480FB1-F180-8C31-6863-1571114F7A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0351" y="6632812"/>
                <a:ext cx="867675" cy="0"/>
              </a:xfrm>
              <a:prstGeom prst="line">
                <a:avLst/>
              </a:prstGeom>
              <a:grpFill/>
              <a:ln cap="rnd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FD5C954-9446-81DE-8CC1-85732804F78D}"/>
              </a:ext>
            </a:extLst>
          </p:cNvPr>
          <p:cNvGrpSpPr/>
          <p:nvPr/>
        </p:nvGrpSpPr>
        <p:grpSpPr>
          <a:xfrm>
            <a:off x="10768688" y="4590369"/>
            <a:ext cx="1014293" cy="523220"/>
            <a:chOff x="7392040" y="298028"/>
            <a:chExt cx="1014293" cy="52322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144DA03-6471-C929-1001-B4B0D2BEC085}"/>
                </a:ext>
              </a:extLst>
            </p:cNvPr>
            <p:cNvSpPr/>
            <p:nvPr/>
          </p:nvSpPr>
          <p:spPr>
            <a:xfrm>
              <a:off x="7392040" y="298028"/>
              <a:ext cx="1014293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3A75CAA-9463-EAE9-5725-196864ABC3A4}"/>
                </a:ext>
              </a:extLst>
            </p:cNvPr>
            <p:cNvGrpSpPr/>
            <p:nvPr/>
          </p:nvGrpSpPr>
          <p:grpSpPr>
            <a:xfrm>
              <a:off x="7446449" y="402726"/>
              <a:ext cx="867675" cy="344011"/>
              <a:chOff x="3240351" y="6325035"/>
              <a:chExt cx="867675" cy="344011"/>
            </a:xfrm>
            <a:noFill/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591302F-7F1A-89E7-56A0-0AE40EB8597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204351" y="6633046"/>
                <a:ext cx="72000" cy="0"/>
              </a:xfrm>
              <a:prstGeom prst="line">
                <a:avLst/>
              </a:prstGeom>
              <a:grpFill/>
              <a:ln cap="rnd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3E56503-0346-C228-8781-32CCDFF8873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072026" y="6632812"/>
                <a:ext cx="72000" cy="0"/>
              </a:xfrm>
              <a:prstGeom prst="line">
                <a:avLst/>
              </a:prstGeom>
              <a:grpFill/>
              <a:ln cap="rnd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FD75925-404A-4A06-7981-135DEF36906E}"/>
                  </a:ext>
                </a:extLst>
              </p:cNvPr>
              <p:cNvSpPr txBox="1"/>
              <p:nvPr/>
            </p:nvSpPr>
            <p:spPr>
              <a:xfrm>
                <a:off x="3362027" y="6325035"/>
                <a:ext cx="723275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sk-SK" sz="14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600 m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E6028689-2EA8-13EC-CA1F-1366484FE8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0351" y="6632812"/>
                <a:ext cx="867675" cy="0"/>
              </a:xfrm>
              <a:prstGeom prst="line">
                <a:avLst/>
              </a:prstGeom>
              <a:grpFill/>
              <a:ln cap="rnd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6589883-1FCF-1D69-6BBD-828C90337D03}"/>
              </a:ext>
            </a:extLst>
          </p:cNvPr>
          <p:cNvGrpSpPr/>
          <p:nvPr/>
        </p:nvGrpSpPr>
        <p:grpSpPr>
          <a:xfrm>
            <a:off x="2277383" y="4835974"/>
            <a:ext cx="1014293" cy="523220"/>
            <a:chOff x="7392040" y="298028"/>
            <a:chExt cx="1014293" cy="5232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4D872C5-EB5E-E7DF-C940-8A75E2DC4016}"/>
                </a:ext>
              </a:extLst>
            </p:cNvPr>
            <p:cNvSpPr/>
            <p:nvPr/>
          </p:nvSpPr>
          <p:spPr>
            <a:xfrm>
              <a:off x="7392040" y="298028"/>
              <a:ext cx="1014293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4BC6FBC-DA5A-313D-D798-A008B15F9B16}"/>
                </a:ext>
              </a:extLst>
            </p:cNvPr>
            <p:cNvGrpSpPr/>
            <p:nvPr/>
          </p:nvGrpSpPr>
          <p:grpSpPr>
            <a:xfrm>
              <a:off x="7446449" y="402726"/>
              <a:ext cx="867675" cy="344011"/>
              <a:chOff x="3240351" y="6325035"/>
              <a:chExt cx="867675" cy="344011"/>
            </a:xfrm>
            <a:noFill/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99538D8-EAE0-16B2-3BDD-6BEB2E0EE14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204351" y="6633046"/>
                <a:ext cx="72000" cy="0"/>
              </a:xfrm>
              <a:prstGeom prst="line">
                <a:avLst/>
              </a:prstGeom>
              <a:grpFill/>
              <a:ln cap="rnd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535D0D98-7352-53AD-70B1-CD5139041AB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072026" y="6632812"/>
                <a:ext cx="72000" cy="0"/>
              </a:xfrm>
              <a:prstGeom prst="line">
                <a:avLst/>
              </a:prstGeom>
              <a:grpFill/>
              <a:ln cap="rnd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6AC7789-B0D5-3704-041C-03BD23120F61}"/>
                  </a:ext>
                </a:extLst>
              </p:cNvPr>
              <p:cNvSpPr txBox="1"/>
              <p:nvPr/>
            </p:nvSpPr>
            <p:spPr>
              <a:xfrm>
                <a:off x="3362027" y="6325035"/>
                <a:ext cx="723275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sk-SK" sz="14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600 m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06532EA5-C7D7-9C8F-08B5-1D888E8DC6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0351" y="6632812"/>
                <a:ext cx="867675" cy="0"/>
              </a:xfrm>
              <a:prstGeom prst="line">
                <a:avLst/>
              </a:prstGeom>
              <a:grpFill/>
              <a:ln cap="rnd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90D0A1A-D9A6-7AED-5C0E-50875EECD5B3}"/>
              </a:ext>
            </a:extLst>
          </p:cNvPr>
          <p:cNvSpPr txBox="1"/>
          <p:nvPr/>
        </p:nvSpPr>
        <p:spPr>
          <a:xfrm>
            <a:off x="-47921" y="643686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40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Vertical</a:t>
            </a:r>
            <a:r>
              <a:rPr lang="sk-SK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40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cross-section</a:t>
            </a:r>
            <a:r>
              <a:rPr lang="sk-SK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of </a:t>
            </a:r>
            <a:r>
              <a:rPr lang="sk-SK" sz="140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lidar</a:t>
            </a:r>
            <a:r>
              <a:rPr lang="sk-SK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point </a:t>
            </a:r>
            <a:r>
              <a:rPr lang="sk-SK" sz="140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cloud</a:t>
            </a:r>
            <a:r>
              <a:rPr lang="sk-SK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40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along</a:t>
            </a:r>
            <a:r>
              <a:rPr lang="sk-SK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40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the</a:t>
            </a:r>
            <a:r>
              <a:rPr lang="sk-SK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40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red</a:t>
            </a:r>
            <a:r>
              <a:rPr lang="sk-SK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40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line</a:t>
            </a:r>
            <a:r>
              <a:rPr lang="sk-SK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2086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987F8445-46E1-DDA6-C4D1-71DC80A715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84"/>
            <a:ext cx="8791466" cy="1208685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6834" y="3508633"/>
            <a:ext cx="3400534" cy="1916081"/>
          </a:xfrm>
          <a:prstGeom prst="rect">
            <a:avLst/>
          </a:prstGeom>
        </p:spPr>
      </p:pic>
      <p:cxnSp>
        <p:nvCxnSpPr>
          <p:cNvPr id="9" name="Rovná spojovacia šípka 8"/>
          <p:cNvCxnSpPr>
            <a:cxnSpLocks/>
            <a:stCxn id="7" idx="1"/>
          </p:cNvCxnSpPr>
          <p:nvPr/>
        </p:nvCxnSpPr>
        <p:spPr>
          <a:xfrm flipH="1">
            <a:off x="6954050" y="4466674"/>
            <a:ext cx="1852784" cy="171128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Obrázok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9167" y="1754170"/>
            <a:ext cx="1815154" cy="1688037"/>
          </a:xfrm>
          <a:prstGeom prst="rect">
            <a:avLst/>
          </a:prstGeom>
        </p:spPr>
      </p:pic>
      <p:sp>
        <p:nvSpPr>
          <p:cNvPr id="14" name="BlokTextu 13"/>
          <p:cNvSpPr txBox="1"/>
          <p:nvPr/>
        </p:nvSpPr>
        <p:spPr>
          <a:xfrm>
            <a:off x="8859167" y="5398309"/>
            <a:ext cx="3249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Water</a:t>
            </a:r>
            <a:r>
              <a:rPr lang="sk-SK" sz="14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4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concentrating</a:t>
            </a:r>
            <a:r>
              <a:rPr lang="sk-SK" sz="14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on </a:t>
            </a:r>
            <a:r>
              <a:rPr lang="sk-SK" sz="14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sk-SK" sz="14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4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streets</a:t>
            </a:r>
            <a:r>
              <a:rPr lang="sk-SK" sz="14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/ </a:t>
            </a:r>
            <a:r>
              <a:rPr lang="sk-SK" sz="14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unpaved</a:t>
            </a:r>
            <a:r>
              <a:rPr lang="sk-SK" sz="14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4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roads</a:t>
            </a:r>
            <a:r>
              <a:rPr lang="sk-SK" sz="14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4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causes</a:t>
            </a:r>
            <a:r>
              <a:rPr lang="sk-SK" sz="14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4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problems</a:t>
            </a:r>
            <a:endParaRPr lang="sk-SK" sz="1400" dirty="0">
              <a:solidFill>
                <a:srgbClr val="164082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5" name="BlokTextu 14"/>
          <p:cNvSpPr txBox="1"/>
          <p:nvPr/>
        </p:nvSpPr>
        <p:spPr>
          <a:xfrm>
            <a:off x="10674321" y="2493808"/>
            <a:ext cx="15330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Some</a:t>
            </a:r>
            <a:r>
              <a:rPr lang="sk-SK" sz="14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4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culverts</a:t>
            </a:r>
            <a:r>
              <a:rPr lang="sk-SK" sz="14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are </a:t>
            </a:r>
            <a:r>
              <a:rPr lang="sk-SK" sz="14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half</a:t>
            </a:r>
            <a:r>
              <a:rPr lang="sk-SK" sz="14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4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blocked</a:t>
            </a:r>
            <a:r>
              <a:rPr lang="sk-SK" sz="14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4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with</a:t>
            </a:r>
            <a:r>
              <a:rPr lang="sk-SK" sz="14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4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sediments</a:t>
            </a:r>
            <a:r>
              <a:rPr lang="sk-SK" sz="14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</a:p>
        </p:txBody>
      </p:sp>
      <p:pic>
        <p:nvPicPr>
          <p:cNvPr id="16" name="Obrázok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9167" y="187739"/>
            <a:ext cx="1815154" cy="1254348"/>
          </a:xfrm>
          <a:prstGeom prst="rect">
            <a:avLst/>
          </a:prstGeom>
        </p:spPr>
      </p:pic>
      <p:sp>
        <p:nvSpPr>
          <p:cNvPr id="17" name="BlokTextu 16"/>
          <p:cNvSpPr txBox="1"/>
          <p:nvPr/>
        </p:nvSpPr>
        <p:spPr>
          <a:xfrm>
            <a:off x="10726654" y="230137"/>
            <a:ext cx="15330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V-</a:t>
            </a:r>
            <a:r>
              <a:rPr lang="sk-SK" sz="14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cuts</a:t>
            </a:r>
            <a:r>
              <a:rPr lang="sk-SK" sz="14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in </a:t>
            </a:r>
            <a:r>
              <a:rPr lang="sk-SK" sz="14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sk-SK" sz="14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4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dams</a:t>
            </a:r>
            <a:r>
              <a:rPr lang="sk-SK" sz="14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are to big , </a:t>
            </a:r>
            <a:r>
              <a:rPr lang="sk-SK" sz="14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dam</a:t>
            </a:r>
            <a:r>
              <a:rPr lang="sk-SK" sz="14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4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does</a:t>
            </a:r>
            <a:r>
              <a:rPr lang="sk-SK" sz="14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4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not</a:t>
            </a:r>
            <a:r>
              <a:rPr lang="sk-SK" sz="14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4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slow</a:t>
            </a:r>
            <a:r>
              <a:rPr lang="sk-SK" sz="14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4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sk-SK" sz="14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4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water</a:t>
            </a:r>
            <a:r>
              <a:rPr lang="sk-SK" sz="14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4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flow</a:t>
            </a:r>
            <a:r>
              <a:rPr lang="sk-SK" sz="14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4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down</a:t>
            </a:r>
            <a:r>
              <a:rPr lang="sk-SK" sz="14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</a:p>
        </p:txBody>
      </p:sp>
      <p:sp>
        <p:nvSpPr>
          <p:cNvPr id="18" name="BlokTextu 17"/>
          <p:cNvSpPr txBox="1"/>
          <p:nvPr/>
        </p:nvSpPr>
        <p:spPr>
          <a:xfrm>
            <a:off x="224889" y="814913"/>
            <a:ext cx="3958892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sz="1600" b="1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Simulated</a:t>
            </a:r>
            <a:r>
              <a:rPr lang="sk-SK" sz="16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600" b="1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rainfal</a:t>
            </a:r>
            <a:r>
              <a:rPr lang="sk-SK" sz="16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30 mm in 60 min., no </a:t>
            </a:r>
            <a:r>
              <a:rPr lang="sk-SK" sz="1600" b="1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infiltration</a:t>
            </a:r>
            <a:r>
              <a:rPr lang="sk-SK" sz="16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</a:t>
            </a:r>
            <a:r>
              <a:rPr lang="sk-SK" sz="1600" b="1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soil</a:t>
            </a:r>
            <a:r>
              <a:rPr lang="sk-SK" sz="16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600" b="1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saturated</a:t>
            </a:r>
            <a:r>
              <a:rPr lang="sk-SK" sz="16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</a:p>
        </p:txBody>
      </p:sp>
      <p:cxnSp>
        <p:nvCxnSpPr>
          <p:cNvPr id="19" name="Rovná spojovacia šípka 18"/>
          <p:cNvCxnSpPr>
            <a:cxnSpLocks/>
            <a:stCxn id="13" idx="1"/>
          </p:cNvCxnSpPr>
          <p:nvPr/>
        </p:nvCxnSpPr>
        <p:spPr>
          <a:xfrm flipH="1">
            <a:off x="4449055" y="2598189"/>
            <a:ext cx="4410112" cy="331434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ovná spojovacia šípka 21"/>
          <p:cNvCxnSpPr>
            <a:cxnSpLocks/>
            <a:stCxn id="16" idx="1"/>
          </p:cNvCxnSpPr>
          <p:nvPr/>
        </p:nvCxnSpPr>
        <p:spPr>
          <a:xfrm flipH="1">
            <a:off x="3826649" y="814913"/>
            <a:ext cx="5032518" cy="38954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7237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lokTextu 17">
            <a:extLst>
              <a:ext uri="{FF2B5EF4-FFF2-40B4-BE49-F238E27FC236}">
                <a16:creationId xmlns:a16="http://schemas.microsoft.com/office/drawing/2014/main" id="{F5D2C134-439D-C513-E281-F8C2BD47E36D}"/>
              </a:ext>
            </a:extLst>
          </p:cNvPr>
          <p:cNvSpPr txBox="1"/>
          <p:nvPr/>
        </p:nvSpPr>
        <p:spPr>
          <a:xfrm>
            <a:off x="208841" y="687819"/>
            <a:ext cx="5500396" cy="33855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No change of </a:t>
            </a:r>
            <a:r>
              <a:rPr lang="sk-SK" sz="16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terrain</a:t>
            </a:r>
            <a:r>
              <a:rPr lang="sk-SK" sz="16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</a:t>
            </a:r>
            <a:r>
              <a:rPr lang="sk-SK" sz="16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current</a:t>
            </a:r>
            <a:r>
              <a:rPr lang="sk-SK" sz="16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state, V-</a:t>
            </a:r>
            <a:r>
              <a:rPr lang="sk-SK" sz="16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cuts</a:t>
            </a:r>
            <a:r>
              <a:rPr lang="sk-SK" sz="16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6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open</a:t>
            </a:r>
            <a:r>
              <a:rPr lang="sk-SK" sz="16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BB685E4-CEFE-925A-7FEF-8BB894C999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90"/>
          <a:stretch/>
        </p:blipFill>
        <p:spPr>
          <a:xfrm>
            <a:off x="6133048" y="1069177"/>
            <a:ext cx="6003415" cy="40088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3B9CBC-A6E3-32B2-5B73-93AFE49D9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7" y="1069176"/>
            <a:ext cx="5942319" cy="40088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BlokTextu 17">
            <a:extLst>
              <a:ext uri="{FF2B5EF4-FFF2-40B4-BE49-F238E27FC236}">
                <a16:creationId xmlns:a16="http://schemas.microsoft.com/office/drawing/2014/main" id="{02F9DA2F-08C4-28EB-DF3A-1C52E45FB531}"/>
              </a:ext>
            </a:extLst>
          </p:cNvPr>
          <p:cNvSpPr txBox="1"/>
          <p:nvPr/>
        </p:nvSpPr>
        <p:spPr>
          <a:xfrm>
            <a:off x="116632" y="122477"/>
            <a:ext cx="8981263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Simulated</a:t>
            </a:r>
            <a:r>
              <a:rPr lang="sk-SK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b="1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rainfal</a:t>
            </a:r>
            <a:r>
              <a:rPr lang="sk-SK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30 mm/h </a:t>
            </a:r>
            <a:r>
              <a:rPr lang="sk-SK" b="1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after</a:t>
            </a:r>
            <a:r>
              <a:rPr lang="sk-SK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60 </a:t>
            </a:r>
            <a:r>
              <a:rPr lang="sk-SK" b="1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minutes</a:t>
            </a:r>
            <a:r>
              <a:rPr lang="sk-SK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no </a:t>
            </a:r>
            <a:r>
              <a:rPr lang="sk-SK" b="1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infiltration</a:t>
            </a:r>
            <a:r>
              <a:rPr lang="sk-SK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</a:t>
            </a:r>
            <a:r>
              <a:rPr lang="sk-SK" b="1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soil</a:t>
            </a:r>
            <a:r>
              <a:rPr lang="sk-SK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b="1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saturated</a:t>
            </a:r>
            <a:r>
              <a:rPr lang="sk-SK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</a:p>
        </p:txBody>
      </p:sp>
      <p:sp>
        <p:nvSpPr>
          <p:cNvPr id="22" name="BlokTextu 17">
            <a:extLst>
              <a:ext uri="{FF2B5EF4-FFF2-40B4-BE49-F238E27FC236}">
                <a16:creationId xmlns:a16="http://schemas.microsoft.com/office/drawing/2014/main" id="{8814F6A5-4D04-7069-4F12-131E24DF99B5}"/>
              </a:ext>
            </a:extLst>
          </p:cNvPr>
          <p:cNvSpPr txBox="1"/>
          <p:nvPr/>
        </p:nvSpPr>
        <p:spPr>
          <a:xfrm>
            <a:off x="6127790" y="674398"/>
            <a:ext cx="5500396" cy="33855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sz="16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Earth</a:t>
            </a:r>
            <a:r>
              <a:rPr lang="sk-SK" sz="16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6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dams</a:t>
            </a:r>
            <a:r>
              <a:rPr lang="sk-SK" sz="16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6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working</a:t>
            </a:r>
            <a:r>
              <a:rPr lang="sk-SK" sz="16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V-</a:t>
            </a:r>
            <a:r>
              <a:rPr lang="sk-SK" sz="16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cuts</a:t>
            </a:r>
            <a:r>
              <a:rPr lang="sk-SK" sz="16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6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filled</a:t>
            </a:r>
            <a:r>
              <a:rPr lang="sk-SK" sz="16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F3702E-698A-9C31-F4EE-ECC1588F739E}"/>
              </a:ext>
            </a:extLst>
          </p:cNvPr>
          <p:cNvSpPr txBox="1"/>
          <p:nvPr/>
        </p:nvSpPr>
        <p:spPr>
          <a:xfrm>
            <a:off x="1136287" y="5998918"/>
            <a:ext cx="1714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Simulated</a:t>
            </a:r>
            <a:r>
              <a:rPr lang="sk-SK" dirty="0"/>
              <a:t> </a:t>
            </a:r>
            <a:r>
              <a:rPr lang="sk-SK" dirty="0" err="1"/>
              <a:t>water</a:t>
            </a:r>
            <a:r>
              <a:rPr lang="sk-SK" dirty="0"/>
              <a:t> </a:t>
            </a:r>
            <a:r>
              <a:rPr lang="sk-SK" dirty="0" err="1"/>
              <a:t>depth</a:t>
            </a:r>
            <a:r>
              <a:rPr lang="sk-SK" dirty="0"/>
              <a:t> (cm):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5C042FF-E4BB-7B33-F348-9DA574D043E2}"/>
              </a:ext>
            </a:extLst>
          </p:cNvPr>
          <p:cNvGrpSpPr/>
          <p:nvPr/>
        </p:nvGrpSpPr>
        <p:grpSpPr>
          <a:xfrm>
            <a:off x="10915417" y="6151049"/>
            <a:ext cx="867675" cy="344011"/>
            <a:chOff x="3240351" y="6325035"/>
            <a:chExt cx="867675" cy="34401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1D6BB08-79D8-0392-D02F-8641D5E71B9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204351" y="6633046"/>
              <a:ext cx="72000" cy="0"/>
            </a:xfrm>
            <a:prstGeom prst="line">
              <a:avLst/>
            </a:prstGeom>
            <a:ln cap="rnd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2A6C89C-7C3E-5A6E-4CE9-CB4612575FF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072026" y="6632812"/>
              <a:ext cx="72000" cy="0"/>
            </a:xfrm>
            <a:prstGeom prst="line">
              <a:avLst/>
            </a:prstGeom>
            <a:ln cap="rnd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E4A1210-336E-DA42-7F35-999C4A4422E1}"/>
                </a:ext>
              </a:extLst>
            </p:cNvPr>
            <p:cNvSpPr txBox="1"/>
            <p:nvPr/>
          </p:nvSpPr>
          <p:spPr>
            <a:xfrm>
              <a:off x="3362027" y="6325035"/>
              <a:ext cx="6415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400" dirty="0"/>
                <a:t>100 m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BAD6DD8-839D-0652-C4FE-D7E3B152B74D}"/>
                </a:ext>
              </a:extLst>
            </p:cNvPr>
            <p:cNvCxnSpPr>
              <a:cxnSpLocks/>
            </p:cNvCxnSpPr>
            <p:nvPr/>
          </p:nvCxnSpPr>
          <p:spPr>
            <a:xfrm>
              <a:off x="3240351" y="6632812"/>
              <a:ext cx="867675" cy="0"/>
            </a:xfrm>
            <a:prstGeom prst="line">
              <a:avLst/>
            </a:prstGeom>
            <a:ln cap="rnd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59D00A81-037B-1F2E-9998-79CF2335BA40}"/>
              </a:ext>
            </a:extLst>
          </p:cNvPr>
          <p:cNvSpPr/>
          <p:nvPr/>
        </p:nvSpPr>
        <p:spPr>
          <a:xfrm>
            <a:off x="3728836" y="6122351"/>
            <a:ext cx="720000" cy="360000"/>
          </a:xfrm>
          <a:prstGeom prst="rect">
            <a:avLst/>
          </a:prstGeom>
          <a:solidFill>
            <a:srgbClr val="6DDAEE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A5C4580-F596-B105-AD1A-20DF0C6B42D9}"/>
              </a:ext>
            </a:extLst>
          </p:cNvPr>
          <p:cNvSpPr txBox="1"/>
          <p:nvPr/>
        </p:nvSpPr>
        <p:spPr>
          <a:xfrm>
            <a:off x="3762121" y="6491362"/>
            <a:ext cx="659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/>
              <a:t>2 - 4,9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CB1944F-B8D2-0C66-3804-635654BC3DE0}"/>
              </a:ext>
            </a:extLst>
          </p:cNvPr>
          <p:cNvSpPr/>
          <p:nvPr/>
        </p:nvSpPr>
        <p:spPr>
          <a:xfrm>
            <a:off x="4527598" y="6125198"/>
            <a:ext cx="720000" cy="360000"/>
          </a:xfrm>
          <a:prstGeom prst="rect">
            <a:avLst/>
          </a:prstGeom>
          <a:solidFill>
            <a:srgbClr val="00B6DE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93372C3-E2AC-0429-92AA-1AB13A6A5EAD}"/>
              </a:ext>
            </a:extLst>
          </p:cNvPr>
          <p:cNvSpPr txBox="1"/>
          <p:nvPr/>
        </p:nvSpPr>
        <p:spPr>
          <a:xfrm>
            <a:off x="4558020" y="6491361"/>
            <a:ext cx="659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/>
              <a:t>5 - 9,9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8438654-8371-B37D-E45F-B6A9214FEBBD}"/>
              </a:ext>
            </a:extLst>
          </p:cNvPr>
          <p:cNvSpPr/>
          <p:nvPr/>
        </p:nvSpPr>
        <p:spPr>
          <a:xfrm>
            <a:off x="5329028" y="6122966"/>
            <a:ext cx="720000" cy="360000"/>
          </a:xfrm>
          <a:prstGeom prst="rect">
            <a:avLst/>
          </a:prstGeom>
          <a:solidFill>
            <a:srgbClr val="28BE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4FE5546-F61F-A1F1-8D99-25B292C01E07}"/>
              </a:ext>
            </a:extLst>
          </p:cNvPr>
          <p:cNvSpPr txBox="1"/>
          <p:nvPr/>
        </p:nvSpPr>
        <p:spPr>
          <a:xfrm>
            <a:off x="5278020" y="6491361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/>
              <a:t>10 - 24,9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4D220CD-F117-3849-BB0B-6E431179C16A}"/>
              </a:ext>
            </a:extLst>
          </p:cNvPr>
          <p:cNvSpPr/>
          <p:nvPr/>
        </p:nvSpPr>
        <p:spPr>
          <a:xfrm>
            <a:off x="6127790" y="6122351"/>
            <a:ext cx="720000" cy="360000"/>
          </a:xfrm>
          <a:prstGeom prst="rect">
            <a:avLst/>
          </a:prstGeom>
          <a:solidFill>
            <a:srgbClr val="0096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12B1A26-A91F-4D47-7195-F7595694A9FD}"/>
              </a:ext>
            </a:extLst>
          </p:cNvPr>
          <p:cNvSpPr txBox="1"/>
          <p:nvPr/>
        </p:nvSpPr>
        <p:spPr>
          <a:xfrm>
            <a:off x="6062905" y="6491361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/>
              <a:t>25 - 49,9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122CB1A-A81F-55B0-2F0F-7EF08D13E26A}"/>
              </a:ext>
            </a:extLst>
          </p:cNvPr>
          <p:cNvSpPr/>
          <p:nvPr/>
        </p:nvSpPr>
        <p:spPr>
          <a:xfrm>
            <a:off x="6931862" y="6122351"/>
            <a:ext cx="720000" cy="360000"/>
          </a:xfrm>
          <a:prstGeom prst="rect">
            <a:avLst/>
          </a:prstGeom>
          <a:solidFill>
            <a:srgbClr val="0069F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DC62335-9091-44B3-45EE-F5BA450AB54E}"/>
              </a:ext>
            </a:extLst>
          </p:cNvPr>
          <p:cNvSpPr txBox="1"/>
          <p:nvPr/>
        </p:nvSpPr>
        <p:spPr>
          <a:xfrm>
            <a:off x="6876467" y="6491361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/>
              <a:t>50 - 99,9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1E846F4-1E00-1FE7-E983-3EF2B23D98E2}"/>
              </a:ext>
            </a:extLst>
          </p:cNvPr>
          <p:cNvSpPr/>
          <p:nvPr/>
        </p:nvSpPr>
        <p:spPr>
          <a:xfrm>
            <a:off x="7735934" y="6122351"/>
            <a:ext cx="720000" cy="360000"/>
          </a:xfrm>
          <a:prstGeom prst="rect">
            <a:avLst/>
          </a:prstGeom>
          <a:solidFill>
            <a:srgbClr val="0030D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3852D52-FF6A-C034-3515-BC5455752810}"/>
              </a:ext>
            </a:extLst>
          </p:cNvPr>
          <p:cNvSpPr txBox="1"/>
          <p:nvPr/>
        </p:nvSpPr>
        <p:spPr>
          <a:xfrm>
            <a:off x="7594336" y="6491361"/>
            <a:ext cx="104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/>
              <a:t>100 - 199,9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3158423-046F-B4BB-1F6F-EAE4E4C758C4}"/>
              </a:ext>
            </a:extLst>
          </p:cNvPr>
          <p:cNvSpPr/>
          <p:nvPr/>
        </p:nvSpPr>
        <p:spPr>
          <a:xfrm>
            <a:off x="8537969" y="6122351"/>
            <a:ext cx="720000" cy="360000"/>
          </a:xfrm>
          <a:prstGeom prst="rect">
            <a:avLst/>
          </a:prstGeom>
          <a:solidFill>
            <a:srgbClr val="00008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BD909D1-125A-B2C5-E157-1CE87C8A520D}"/>
              </a:ext>
            </a:extLst>
          </p:cNvPr>
          <p:cNvSpPr txBox="1"/>
          <p:nvPr/>
        </p:nvSpPr>
        <p:spPr>
          <a:xfrm>
            <a:off x="8594841" y="6491361"/>
            <a:ext cx="606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&gt; </a:t>
            </a:r>
            <a:r>
              <a:rPr lang="sk-SK" sz="1400" dirty="0"/>
              <a:t>200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61BFEDC-90E4-02FC-BF40-D588101BFD84}"/>
              </a:ext>
            </a:extLst>
          </p:cNvPr>
          <p:cNvSpPr/>
          <p:nvPr/>
        </p:nvSpPr>
        <p:spPr>
          <a:xfrm>
            <a:off x="2928061" y="6122350"/>
            <a:ext cx="720000" cy="36000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15E2B93-F381-305F-3D4C-E37854789D86}"/>
              </a:ext>
            </a:extLst>
          </p:cNvPr>
          <p:cNvSpPr txBox="1"/>
          <p:nvPr/>
        </p:nvSpPr>
        <p:spPr>
          <a:xfrm>
            <a:off x="2961346" y="6491361"/>
            <a:ext cx="561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&lt; </a:t>
            </a:r>
            <a:r>
              <a:rPr lang="sk-SK" sz="1400" dirty="0"/>
              <a:t>1,9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E584C69-83DB-7446-163F-ABF059CDFD29}"/>
              </a:ext>
            </a:extLst>
          </p:cNvPr>
          <p:cNvCxnSpPr/>
          <p:nvPr/>
        </p:nvCxnSpPr>
        <p:spPr>
          <a:xfrm flipH="1">
            <a:off x="1098810" y="2237993"/>
            <a:ext cx="684829" cy="3842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A2AAE9F-CF8F-EDA3-1C20-E478290D2138}"/>
              </a:ext>
            </a:extLst>
          </p:cNvPr>
          <p:cNvCxnSpPr/>
          <p:nvPr/>
        </p:nvCxnSpPr>
        <p:spPr>
          <a:xfrm flipH="1">
            <a:off x="1274755" y="2546719"/>
            <a:ext cx="684829" cy="3842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51B8E25-D926-A42C-41CF-0B706A99E941}"/>
              </a:ext>
            </a:extLst>
          </p:cNvPr>
          <p:cNvCxnSpPr/>
          <p:nvPr/>
        </p:nvCxnSpPr>
        <p:spPr>
          <a:xfrm flipH="1">
            <a:off x="963618" y="1929267"/>
            <a:ext cx="684829" cy="3842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82618CF-7331-911D-D4F6-F33E590736E7}"/>
              </a:ext>
            </a:extLst>
          </p:cNvPr>
          <p:cNvCxnSpPr/>
          <p:nvPr/>
        </p:nvCxnSpPr>
        <p:spPr>
          <a:xfrm flipH="1">
            <a:off x="7094470" y="2237993"/>
            <a:ext cx="684829" cy="3842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EDE0D72-D47D-74E3-CA86-11138DAD2BB8}"/>
              </a:ext>
            </a:extLst>
          </p:cNvPr>
          <p:cNvCxnSpPr/>
          <p:nvPr/>
        </p:nvCxnSpPr>
        <p:spPr>
          <a:xfrm flipH="1">
            <a:off x="7208488" y="2598330"/>
            <a:ext cx="684829" cy="3842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A85DB63-7228-D80A-EE6C-8EE6C55F74A7}"/>
              </a:ext>
            </a:extLst>
          </p:cNvPr>
          <p:cNvCxnSpPr/>
          <p:nvPr/>
        </p:nvCxnSpPr>
        <p:spPr>
          <a:xfrm flipH="1">
            <a:off x="6967033" y="1907911"/>
            <a:ext cx="684829" cy="3842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6C1370C-8F4C-9A26-9430-58233DBFFB6F}"/>
              </a:ext>
            </a:extLst>
          </p:cNvPr>
          <p:cNvCxnSpPr/>
          <p:nvPr/>
        </p:nvCxnSpPr>
        <p:spPr>
          <a:xfrm flipH="1">
            <a:off x="7767085" y="3462850"/>
            <a:ext cx="684829" cy="3842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BlokTextu 17">
            <a:extLst>
              <a:ext uri="{FF2B5EF4-FFF2-40B4-BE49-F238E27FC236}">
                <a16:creationId xmlns:a16="http://schemas.microsoft.com/office/drawing/2014/main" id="{97B977BF-7E23-DC19-59F7-954BA4E66102}"/>
              </a:ext>
            </a:extLst>
          </p:cNvPr>
          <p:cNvSpPr txBox="1"/>
          <p:nvPr/>
        </p:nvSpPr>
        <p:spPr>
          <a:xfrm>
            <a:off x="7651862" y="3068071"/>
            <a:ext cx="2052550" cy="33855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sz="16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Culvert</a:t>
            </a:r>
            <a:r>
              <a:rPr lang="sk-SK" sz="16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6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sk-SK" sz="16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6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too</a:t>
            </a:r>
            <a:r>
              <a:rPr lang="sk-SK" sz="16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6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small</a:t>
            </a:r>
            <a:endParaRPr lang="sk-SK" sz="1600" dirty="0">
              <a:solidFill>
                <a:srgbClr val="164082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7147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AE112-95A6-EFEA-364E-7375E0D5D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060268-FF58-610D-B3C1-3AD75CE20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450" y="102615"/>
            <a:ext cx="3481851" cy="1325563"/>
          </a:xfrm>
        </p:spPr>
        <p:txBody>
          <a:bodyPr>
            <a:noAutofit/>
          </a:bodyPr>
          <a:lstStyle/>
          <a:p>
            <a:r>
              <a:rPr lang="sk-SK" sz="28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Case</a:t>
            </a:r>
            <a:r>
              <a:rPr lang="sk-SK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study </a:t>
            </a:r>
            <a:r>
              <a:rPr lang="sk-SK" sz="28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areas</a:t>
            </a:r>
            <a:r>
              <a:rPr lang="sk-SK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in Košice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A8A1D54-C09F-9D8A-0B53-14A3F6E1B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581" y="1426056"/>
            <a:ext cx="404465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1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2. Urban </a:t>
            </a:r>
            <a:r>
              <a:rPr lang="sk-SK" sz="18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zone</a:t>
            </a:r>
            <a:r>
              <a:rPr lang="sk-SK" sz="1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Terasa (2 km</a:t>
            </a:r>
            <a:r>
              <a:rPr lang="sk-SK" sz="1800" b="1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sk-SK" sz="1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en-GB" sz="1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55E5B2-ABF2-C82F-9F6C-2909187437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120"/>
          <a:stretch/>
        </p:blipFill>
        <p:spPr>
          <a:xfrm>
            <a:off x="4770782" y="0"/>
            <a:ext cx="7415571" cy="6858000"/>
          </a:xfrm>
          <a:prstGeom prst="rect">
            <a:avLst/>
          </a:prstGeom>
        </p:spPr>
      </p:pic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8FB291F7-0FF0-BE64-5E72-469DD9BA064A}"/>
              </a:ext>
            </a:extLst>
          </p:cNvPr>
          <p:cNvSpPr/>
          <p:nvPr/>
        </p:nvSpPr>
        <p:spPr>
          <a:xfrm>
            <a:off x="7006974" y="2060111"/>
            <a:ext cx="1268594" cy="2154080"/>
          </a:xfrm>
          <a:custGeom>
            <a:avLst/>
            <a:gdLst>
              <a:gd name="connsiteX0" fmla="*/ 137340 w 1268594"/>
              <a:gd name="connsiteY0" fmla="*/ 0 h 2154080"/>
              <a:gd name="connsiteX1" fmla="*/ 0 w 1268594"/>
              <a:gd name="connsiteY1" fmla="*/ 318052 h 2154080"/>
              <a:gd name="connsiteX2" fmla="*/ 28914 w 1268594"/>
              <a:gd name="connsiteY2" fmla="*/ 939699 h 2154080"/>
              <a:gd name="connsiteX3" fmla="*/ 169869 w 1268594"/>
              <a:gd name="connsiteY3" fmla="*/ 1470991 h 2154080"/>
              <a:gd name="connsiteX4" fmla="*/ 281910 w 1268594"/>
              <a:gd name="connsiteY4" fmla="*/ 1850485 h 2154080"/>
              <a:gd name="connsiteX5" fmla="*/ 469850 w 1268594"/>
              <a:gd name="connsiteY5" fmla="*/ 2016740 h 2154080"/>
              <a:gd name="connsiteX6" fmla="*/ 726460 w 1268594"/>
              <a:gd name="connsiteY6" fmla="*/ 2154080 h 2154080"/>
              <a:gd name="connsiteX7" fmla="*/ 1268594 w 1268594"/>
              <a:gd name="connsiteY7" fmla="*/ 1207152 h 2154080"/>
              <a:gd name="connsiteX8" fmla="*/ 903557 w 1268594"/>
              <a:gd name="connsiteY8" fmla="*/ 733688 h 2154080"/>
              <a:gd name="connsiteX9" fmla="*/ 795130 w 1268594"/>
              <a:gd name="connsiteY9" fmla="*/ 220468 h 2154080"/>
              <a:gd name="connsiteX10" fmla="*/ 137340 w 1268594"/>
              <a:gd name="connsiteY10" fmla="*/ 0 h 2154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8594" h="2154080">
                <a:moveTo>
                  <a:pt x="137340" y="0"/>
                </a:moveTo>
                <a:lnTo>
                  <a:pt x="0" y="318052"/>
                </a:lnTo>
                <a:lnTo>
                  <a:pt x="28914" y="939699"/>
                </a:lnTo>
                <a:lnTo>
                  <a:pt x="169869" y="1470991"/>
                </a:lnTo>
                <a:lnTo>
                  <a:pt x="281910" y="1850485"/>
                </a:lnTo>
                <a:lnTo>
                  <a:pt x="469850" y="2016740"/>
                </a:lnTo>
                <a:lnTo>
                  <a:pt x="726460" y="2154080"/>
                </a:lnTo>
                <a:lnTo>
                  <a:pt x="1268594" y="1207152"/>
                </a:lnTo>
                <a:lnTo>
                  <a:pt x="903557" y="733688"/>
                </a:lnTo>
                <a:lnTo>
                  <a:pt x="795130" y="220468"/>
                </a:lnTo>
                <a:lnTo>
                  <a:pt x="137340" y="0"/>
                </a:lnTo>
                <a:close/>
              </a:path>
            </a:pathLst>
          </a:cu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050" name="Picture 2" descr="VIDEO: Košice z vtáčej perspektívy - Západ | TELEVÍZIA KOŠICE - tvkosice.sk  - Televízia Vašimi očami">
            <a:extLst>
              <a:ext uri="{FF2B5EF4-FFF2-40B4-BE49-F238E27FC236}">
                <a16:creationId xmlns:a16="http://schemas.microsoft.com/office/drawing/2014/main" id="{93A6E3A1-3983-4D3B-B9CD-B9DD42C195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1"/>
          <a:stretch/>
        </p:blipFill>
        <p:spPr bwMode="auto">
          <a:xfrm>
            <a:off x="162424" y="1913325"/>
            <a:ext cx="4435119" cy="2866144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6653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E866D63A-0D88-48F9-B890-B611672A46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182" y="-3767"/>
            <a:ext cx="3876261" cy="6858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6B16692-353C-2EA0-DED8-F2193A8648C7}"/>
              </a:ext>
            </a:extLst>
          </p:cNvPr>
          <p:cNvSpPr txBox="1"/>
          <p:nvPr/>
        </p:nvSpPr>
        <p:spPr>
          <a:xfrm>
            <a:off x="-73183" y="6509856"/>
            <a:ext cx="2076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DSM </a:t>
            </a:r>
            <a:r>
              <a:rPr lang="en-GB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+ </a:t>
            </a:r>
            <a:r>
              <a:rPr lang="sk-SK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Vpuste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F815786-EBA6-F66F-3B49-0140FB298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716" y="0"/>
            <a:ext cx="3513667" cy="6858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E88B112-F47B-1CE2-8850-F5E6F8C85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593" y="3767"/>
            <a:ext cx="352236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529FA8-84E5-E980-30F4-954845527AD6}"/>
              </a:ext>
            </a:extLst>
          </p:cNvPr>
          <p:cNvSpPr/>
          <p:nvPr/>
        </p:nvSpPr>
        <p:spPr>
          <a:xfrm>
            <a:off x="8515928" y="18493"/>
            <a:ext cx="2664341" cy="125730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9A03C8-2129-7BFC-16A3-254E40C74750}"/>
              </a:ext>
            </a:extLst>
          </p:cNvPr>
          <p:cNvSpPr txBox="1"/>
          <p:nvPr/>
        </p:nvSpPr>
        <p:spPr>
          <a:xfrm>
            <a:off x="8837525" y="191710"/>
            <a:ext cx="20760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0.03 </a:t>
            </a:r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roads</a:t>
            </a:r>
            <a:endParaRPr lang="sk-SK" sz="1200" dirty="0"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84855B-43B8-C2AD-27E6-382B28D29500}"/>
              </a:ext>
            </a:extLst>
          </p:cNvPr>
          <p:cNvSpPr txBox="1"/>
          <p:nvPr/>
        </p:nvSpPr>
        <p:spPr>
          <a:xfrm>
            <a:off x="8837525" y="385235"/>
            <a:ext cx="20760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0.06 </a:t>
            </a:r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arable</a:t>
            </a:r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land</a:t>
            </a:r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pôda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1B51ED-F47F-B5A0-5804-3BE129638C8A}"/>
              </a:ext>
            </a:extLst>
          </p:cNvPr>
          <p:cNvSpPr txBox="1"/>
          <p:nvPr/>
        </p:nvSpPr>
        <p:spPr>
          <a:xfrm>
            <a:off x="8837525" y="578760"/>
            <a:ext cx="20760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0.13 </a:t>
            </a:r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grass</a:t>
            </a:r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areas</a:t>
            </a:r>
            <a:endParaRPr lang="sk-SK" sz="1200" dirty="0"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B4D364-3C0C-848D-B7BB-C759C37A89E1}"/>
              </a:ext>
            </a:extLst>
          </p:cNvPr>
          <p:cNvSpPr txBox="1"/>
          <p:nvPr/>
        </p:nvSpPr>
        <p:spPr>
          <a:xfrm>
            <a:off x="8837524" y="772285"/>
            <a:ext cx="20760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0.4 </a:t>
            </a:r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forest</a:t>
            </a:r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, </a:t>
            </a:r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trees</a:t>
            </a:r>
            <a:endParaRPr lang="sk-SK" sz="1200" dirty="0"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196CD4-06DF-BE23-D55C-1A7AB533983E}"/>
              </a:ext>
            </a:extLst>
          </p:cNvPr>
          <p:cNvSpPr txBox="1"/>
          <p:nvPr/>
        </p:nvSpPr>
        <p:spPr>
          <a:xfrm>
            <a:off x="8837523" y="965811"/>
            <a:ext cx="20760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0.5 </a:t>
            </a:r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build</a:t>
            </a:r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up</a:t>
            </a:r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areas</a:t>
            </a:r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2F66EE-97E9-0F92-9143-A7B05846400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5409" y="229768"/>
            <a:ext cx="280877" cy="98121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038AFD2-F89D-88A1-6717-855150B9155B}"/>
              </a:ext>
            </a:extLst>
          </p:cNvPr>
          <p:cNvSpPr txBox="1"/>
          <p:nvPr/>
        </p:nvSpPr>
        <p:spPr>
          <a:xfrm>
            <a:off x="8548258" y="-28180"/>
            <a:ext cx="2505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Manning</a:t>
            </a:r>
            <a:r>
              <a:rPr lang="sk-SK" sz="1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sk-SK" sz="1400" b="1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roughenss</a:t>
            </a:r>
            <a:r>
              <a:rPr lang="sk-SK" sz="1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sk-SK" sz="1400" b="1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coef</a:t>
            </a:r>
            <a:r>
              <a:rPr lang="sk-SK" sz="1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046184-1F16-F38C-11BB-A01DCCE7FBEB}"/>
              </a:ext>
            </a:extLst>
          </p:cNvPr>
          <p:cNvSpPr/>
          <p:nvPr/>
        </p:nvSpPr>
        <p:spPr>
          <a:xfrm>
            <a:off x="4548716" y="6773"/>
            <a:ext cx="2568670" cy="122969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563702-91D8-DC40-072F-78552C45B98D}"/>
              </a:ext>
            </a:extLst>
          </p:cNvPr>
          <p:cNvSpPr txBox="1"/>
          <p:nvPr/>
        </p:nvSpPr>
        <p:spPr>
          <a:xfrm>
            <a:off x="4870313" y="184650"/>
            <a:ext cx="232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0 </a:t>
            </a:r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roads</a:t>
            </a:r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, </a:t>
            </a:r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impervious</a:t>
            </a:r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surfaces</a:t>
            </a:r>
            <a:endParaRPr lang="sk-SK" sz="1200" dirty="0"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4170BB-E330-95BC-12A8-1EEFC28BE5C8}"/>
              </a:ext>
            </a:extLst>
          </p:cNvPr>
          <p:cNvSpPr txBox="1"/>
          <p:nvPr/>
        </p:nvSpPr>
        <p:spPr>
          <a:xfrm>
            <a:off x="4870313" y="740125"/>
            <a:ext cx="20760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Areas</a:t>
            </a:r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with</a:t>
            </a:r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grass</a:t>
            </a:r>
            <a:endParaRPr lang="sk-SK" sz="1200" dirty="0"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985DDC-0A97-DFDD-57CA-AD60422D7261}"/>
              </a:ext>
            </a:extLst>
          </p:cNvPr>
          <p:cNvSpPr txBox="1"/>
          <p:nvPr/>
        </p:nvSpPr>
        <p:spPr>
          <a:xfrm>
            <a:off x="4870312" y="959472"/>
            <a:ext cx="20760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35 </a:t>
            </a:r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forest</a:t>
            </a:r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, </a:t>
            </a:r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trees</a:t>
            </a:r>
            <a:endParaRPr lang="sk-SK" sz="1200" dirty="0"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582FDD-8AFD-9DB7-A809-93B761306935}"/>
              </a:ext>
            </a:extLst>
          </p:cNvPr>
          <p:cNvSpPr txBox="1"/>
          <p:nvPr/>
        </p:nvSpPr>
        <p:spPr>
          <a:xfrm>
            <a:off x="4559636" y="3767"/>
            <a:ext cx="2505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Infiltration</a:t>
            </a:r>
            <a:r>
              <a:rPr lang="sk-SK" sz="1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rate mm/h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F1A93CE-5402-7B68-066B-2F9D86581C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7109" y="213225"/>
            <a:ext cx="295316" cy="99073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5CA5B5B-C8F6-B9D1-9ADF-68A09D6D5009}"/>
              </a:ext>
            </a:extLst>
          </p:cNvPr>
          <p:cNvSpPr txBox="1"/>
          <p:nvPr/>
        </p:nvSpPr>
        <p:spPr>
          <a:xfrm>
            <a:off x="4879838" y="578200"/>
            <a:ext cx="20760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10 Industrial </a:t>
            </a:r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areas</a:t>
            </a:r>
            <a:endParaRPr lang="sk-SK" sz="1200" dirty="0"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0E0DFCC-05C2-94AE-F905-C636B3373DD3}"/>
              </a:ext>
            </a:extLst>
          </p:cNvPr>
          <p:cNvSpPr txBox="1"/>
          <p:nvPr/>
        </p:nvSpPr>
        <p:spPr>
          <a:xfrm>
            <a:off x="4879838" y="391102"/>
            <a:ext cx="2228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5 </a:t>
            </a:r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Build-up</a:t>
            </a:r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with</a:t>
            </a:r>
            <a:r>
              <a:rPr lang="sk-SK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sk-SK" sz="12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vegetation</a:t>
            </a:r>
            <a:endParaRPr lang="sk-SK" sz="1200" dirty="0"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1E5044-91F2-5495-4B7B-FC80283864CA}"/>
              </a:ext>
            </a:extLst>
          </p:cNvPr>
          <p:cNvGrpSpPr/>
          <p:nvPr/>
        </p:nvGrpSpPr>
        <p:grpSpPr>
          <a:xfrm>
            <a:off x="2684334" y="6248246"/>
            <a:ext cx="1014293" cy="523220"/>
            <a:chOff x="7392040" y="298028"/>
            <a:chExt cx="1014293" cy="52322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0A80B2C-D1BF-D26C-2EC8-E1796862A412}"/>
                </a:ext>
              </a:extLst>
            </p:cNvPr>
            <p:cNvSpPr/>
            <p:nvPr/>
          </p:nvSpPr>
          <p:spPr>
            <a:xfrm>
              <a:off x="7392040" y="298028"/>
              <a:ext cx="1014293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46AED34-1C4C-FEC0-217E-F02261DF8EA8}"/>
                </a:ext>
              </a:extLst>
            </p:cNvPr>
            <p:cNvGrpSpPr/>
            <p:nvPr/>
          </p:nvGrpSpPr>
          <p:grpSpPr>
            <a:xfrm>
              <a:off x="7446449" y="402726"/>
              <a:ext cx="867675" cy="344011"/>
              <a:chOff x="3240351" y="6325035"/>
              <a:chExt cx="867675" cy="344011"/>
            </a:xfrm>
            <a:noFill/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E97EA2A9-3E34-6E09-D8B4-153057331B2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204351" y="6633046"/>
                <a:ext cx="72000" cy="0"/>
              </a:xfrm>
              <a:prstGeom prst="line">
                <a:avLst/>
              </a:prstGeom>
              <a:grpFill/>
              <a:ln cap="rnd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778C49C8-A0D2-E949-ACF9-748625A0802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072026" y="6632812"/>
                <a:ext cx="72000" cy="0"/>
              </a:xfrm>
              <a:prstGeom prst="line">
                <a:avLst/>
              </a:prstGeom>
              <a:grpFill/>
              <a:ln cap="rnd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5037680-5C98-15FC-DC0D-C2EADBDC9F03}"/>
                  </a:ext>
                </a:extLst>
              </p:cNvPr>
              <p:cNvSpPr txBox="1"/>
              <p:nvPr/>
            </p:nvSpPr>
            <p:spPr>
              <a:xfrm>
                <a:off x="3362027" y="6325035"/>
                <a:ext cx="723275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sk-SK" sz="14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300 m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37E2427C-60AF-5F34-93B0-7A18461845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0351" y="6632812"/>
                <a:ext cx="867675" cy="0"/>
              </a:xfrm>
              <a:prstGeom prst="line">
                <a:avLst/>
              </a:prstGeom>
              <a:grpFill/>
              <a:ln cap="rnd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C1FD87A-CB29-6C14-9B89-F510AF3F0797}"/>
              </a:ext>
            </a:extLst>
          </p:cNvPr>
          <p:cNvSpPr txBox="1"/>
          <p:nvPr/>
        </p:nvSpPr>
        <p:spPr>
          <a:xfrm>
            <a:off x="0" y="0"/>
            <a:ext cx="364374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sz="16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Digital</a:t>
            </a:r>
            <a:r>
              <a:rPr lang="sk-SK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6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terrain</a:t>
            </a:r>
            <a:r>
              <a:rPr lang="sk-SK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model + </a:t>
            </a:r>
            <a:r>
              <a:rPr lang="sk-SK" sz="16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buildings</a:t>
            </a:r>
            <a:endParaRPr lang="sk-SK" sz="1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sk-SK" sz="16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Rain</a:t>
            </a:r>
            <a:r>
              <a:rPr lang="sk-SK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6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drains</a:t>
            </a:r>
            <a:r>
              <a:rPr lang="sk-SK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/ </a:t>
            </a:r>
            <a:r>
              <a:rPr lang="sk-SK" sz="16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curb</a:t>
            </a:r>
            <a:r>
              <a:rPr lang="sk-SK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6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inlets</a:t>
            </a:r>
            <a:endParaRPr lang="en-GB" sz="1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41EF8CC-CA4A-A867-D27E-A465A6E750EF}"/>
              </a:ext>
            </a:extLst>
          </p:cNvPr>
          <p:cNvGrpSpPr/>
          <p:nvPr/>
        </p:nvGrpSpPr>
        <p:grpSpPr>
          <a:xfrm>
            <a:off x="6946331" y="6245222"/>
            <a:ext cx="1014293" cy="523220"/>
            <a:chOff x="7392040" y="298028"/>
            <a:chExt cx="1014293" cy="52322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E4DCFBC-AF34-7E20-DA19-7262D3CFEBC1}"/>
                </a:ext>
              </a:extLst>
            </p:cNvPr>
            <p:cNvSpPr/>
            <p:nvPr/>
          </p:nvSpPr>
          <p:spPr>
            <a:xfrm>
              <a:off x="7392040" y="298028"/>
              <a:ext cx="1014293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F154451-A68E-E543-57F4-CE7ED80EC39C}"/>
                </a:ext>
              </a:extLst>
            </p:cNvPr>
            <p:cNvGrpSpPr/>
            <p:nvPr/>
          </p:nvGrpSpPr>
          <p:grpSpPr>
            <a:xfrm>
              <a:off x="7446449" y="402726"/>
              <a:ext cx="867675" cy="344011"/>
              <a:chOff x="3240351" y="6325035"/>
              <a:chExt cx="867675" cy="344011"/>
            </a:xfrm>
            <a:noFill/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8D45EE9-5BF2-E14D-60CF-0C61BCA9C7B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204351" y="6633046"/>
                <a:ext cx="72000" cy="0"/>
              </a:xfrm>
              <a:prstGeom prst="line">
                <a:avLst/>
              </a:prstGeom>
              <a:grpFill/>
              <a:ln cap="rnd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55E18C5-EC56-13FF-432C-9859E051994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072026" y="6632812"/>
                <a:ext cx="72000" cy="0"/>
              </a:xfrm>
              <a:prstGeom prst="line">
                <a:avLst/>
              </a:prstGeom>
              <a:grpFill/>
              <a:ln cap="rnd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A0CAAC1-DCC0-CD70-402A-C0E80D518807}"/>
                  </a:ext>
                </a:extLst>
              </p:cNvPr>
              <p:cNvSpPr txBox="1"/>
              <p:nvPr/>
            </p:nvSpPr>
            <p:spPr>
              <a:xfrm>
                <a:off x="3362027" y="6325035"/>
                <a:ext cx="723275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sk-SK" sz="14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300 m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2945DCBC-3075-A5D5-072B-28179D3A13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0351" y="6632812"/>
                <a:ext cx="867675" cy="0"/>
              </a:xfrm>
              <a:prstGeom prst="line">
                <a:avLst/>
              </a:prstGeom>
              <a:grpFill/>
              <a:ln cap="rnd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4109333-B971-A102-72B7-D1B83D8DFD2E}"/>
              </a:ext>
            </a:extLst>
          </p:cNvPr>
          <p:cNvGrpSpPr/>
          <p:nvPr/>
        </p:nvGrpSpPr>
        <p:grpSpPr>
          <a:xfrm>
            <a:off x="10950192" y="6245222"/>
            <a:ext cx="1014293" cy="523220"/>
            <a:chOff x="7392040" y="298028"/>
            <a:chExt cx="1014293" cy="52322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B3F5E9-056C-5B45-8C67-4213440AA358}"/>
                </a:ext>
              </a:extLst>
            </p:cNvPr>
            <p:cNvSpPr/>
            <p:nvPr/>
          </p:nvSpPr>
          <p:spPr>
            <a:xfrm>
              <a:off x="7392040" y="298028"/>
              <a:ext cx="1014293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B7187F2-7968-2BEE-3B6C-CA67D8C72BA8}"/>
                </a:ext>
              </a:extLst>
            </p:cNvPr>
            <p:cNvGrpSpPr/>
            <p:nvPr/>
          </p:nvGrpSpPr>
          <p:grpSpPr>
            <a:xfrm>
              <a:off x="7446449" y="402726"/>
              <a:ext cx="867675" cy="344011"/>
              <a:chOff x="3240351" y="6325035"/>
              <a:chExt cx="867675" cy="344011"/>
            </a:xfrm>
            <a:noFill/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2690EF60-BE26-6955-2EB8-79390DB7B01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204351" y="6633046"/>
                <a:ext cx="72000" cy="0"/>
              </a:xfrm>
              <a:prstGeom prst="line">
                <a:avLst/>
              </a:prstGeom>
              <a:grpFill/>
              <a:ln cap="rnd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2EEB11CA-85D2-DF8B-9130-327B211E2D5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072026" y="6632812"/>
                <a:ext cx="72000" cy="0"/>
              </a:xfrm>
              <a:prstGeom prst="line">
                <a:avLst/>
              </a:prstGeom>
              <a:grpFill/>
              <a:ln cap="rnd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DDEF1A7-56C9-41EB-8171-01E0BCB41A19}"/>
                  </a:ext>
                </a:extLst>
              </p:cNvPr>
              <p:cNvSpPr txBox="1"/>
              <p:nvPr/>
            </p:nvSpPr>
            <p:spPr>
              <a:xfrm>
                <a:off x="3362027" y="6325035"/>
                <a:ext cx="723275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sk-SK" sz="14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300 m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2A82F3A-DA20-3551-ACAA-773EA34400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0351" y="6632812"/>
                <a:ext cx="867675" cy="0"/>
              </a:xfrm>
              <a:prstGeom prst="line">
                <a:avLst/>
              </a:prstGeom>
              <a:grpFill/>
              <a:ln cap="rnd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65244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78A4BA-1741-288D-775F-F8953FD8E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157" r="40350"/>
          <a:stretch/>
        </p:blipFill>
        <p:spPr>
          <a:xfrm>
            <a:off x="0" y="284285"/>
            <a:ext cx="8395855" cy="656093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7DE4E8-215C-6552-CFD5-41B2125FB34A}"/>
              </a:ext>
            </a:extLst>
          </p:cNvPr>
          <p:cNvSpPr txBox="1"/>
          <p:nvPr/>
        </p:nvSpPr>
        <p:spPr>
          <a:xfrm>
            <a:off x="4911438" y="12785"/>
            <a:ext cx="4544290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sz="1600" b="1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Rainfall</a:t>
            </a:r>
            <a:r>
              <a:rPr lang="sk-SK" sz="16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sk-SK" sz="1600" b="1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intensity</a:t>
            </a:r>
            <a:r>
              <a:rPr lang="sk-SK" sz="16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30 mm in 60 min.</a:t>
            </a:r>
          </a:p>
          <a:p>
            <a:r>
              <a:rPr lang="sk-SK" sz="1600" b="1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Scenario</a:t>
            </a:r>
            <a:r>
              <a:rPr lang="sk-SK" sz="16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1: </a:t>
            </a:r>
            <a:r>
              <a:rPr lang="sk-SK" sz="1600" b="1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Drainage</a:t>
            </a:r>
            <a:r>
              <a:rPr lang="sk-SK" sz="16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sk-SK" sz="1600" b="1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system</a:t>
            </a:r>
            <a:r>
              <a:rPr lang="sk-SK" sz="16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sk-SK" sz="1600" b="1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capacity</a:t>
            </a:r>
            <a:r>
              <a:rPr lang="sk-SK" sz="16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sk-SK" sz="1600" b="1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exceeded</a:t>
            </a:r>
            <a:r>
              <a:rPr lang="sk-SK" sz="16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sk-SK" sz="1600" b="1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from</a:t>
            </a:r>
            <a:r>
              <a:rPr lang="sk-SK" sz="16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sk-SK" sz="1600" b="1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the</a:t>
            </a:r>
            <a:r>
              <a:rPr lang="sk-SK" sz="16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sk-SK" sz="1600" b="1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start</a:t>
            </a:r>
            <a:r>
              <a:rPr lang="sk-SK" sz="16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. </a:t>
            </a:r>
            <a:r>
              <a:rPr lang="sk-SK" sz="1600" b="1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Water</a:t>
            </a:r>
            <a:r>
              <a:rPr lang="sk-SK" sz="16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sk-SK" sz="1600" b="1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flows</a:t>
            </a:r>
            <a:r>
              <a:rPr lang="sk-SK" sz="16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on </a:t>
            </a:r>
            <a:r>
              <a:rPr lang="sk-SK" sz="1600" b="1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the</a:t>
            </a:r>
            <a:r>
              <a:rPr lang="sk-SK" sz="16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sk-SK" sz="1600" b="1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surface</a:t>
            </a:r>
            <a:r>
              <a:rPr lang="sk-SK" sz="16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, </a:t>
            </a:r>
            <a:r>
              <a:rPr lang="sk-SK" sz="1600" b="1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water</a:t>
            </a:r>
            <a:r>
              <a:rPr lang="sk-SK" sz="16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sk-SK" sz="1600" b="1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is</a:t>
            </a:r>
            <a:r>
              <a:rPr lang="sk-SK" sz="16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sk-SK" sz="1600" b="1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not</a:t>
            </a:r>
            <a:r>
              <a:rPr lang="sk-SK" sz="16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sk-SK" sz="1600" b="1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drained</a:t>
            </a:r>
            <a:r>
              <a:rPr lang="sk-SK" sz="16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sk-SK" sz="1600" b="1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into</a:t>
            </a:r>
            <a:r>
              <a:rPr lang="sk-SK" sz="16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sk-SK" sz="1600" b="1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the</a:t>
            </a:r>
            <a:r>
              <a:rPr lang="sk-SK" sz="16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sk-SK" sz="1600" b="1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sewage</a:t>
            </a:r>
            <a:r>
              <a:rPr lang="sk-SK" sz="16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sk-SK" sz="1600" b="1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system</a:t>
            </a:r>
            <a:r>
              <a:rPr lang="sk-SK" sz="16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.</a:t>
            </a:r>
            <a:endParaRPr lang="en-GB" sz="1600" b="1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242682-243C-92C4-9735-36170D1E44AC}"/>
              </a:ext>
            </a:extLst>
          </p:cNvPr>
          <p:cNvSpPr txBox="1"/>
          <p:nvPr/>
        </p:nvSpPr>
        <p:spPr>
          <a:xfrm>
            <a:off x="0" y="0"/>
            <a:ext cx="3643744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sz="1600" b="1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Rainfall</a:t>
            </a:r>
            <a:r>
              <a:rPr lang="sk-SK" sz="16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sk-SK" sz="1600" b="1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intensity</a:t>
            </a:r>
            <a:r>
              <a:rPr lang="sk-SK" sz="16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30 mm in 60 min.</a:t>
            </a:r>
          </a:p>
          <a:p>
            <a:r>
              <a:rPr lang="sk-SK" sz="1600" b="1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Scenario</a:t>
            </a:r>
            <a:r>
              <a:rPr lang="sk-SK" sz="16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2: </a:t>
            </a:r>
            <a:r>
              <a:rPr lang="sk-SK" sz="1600" b="1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Drainage</a:t>
            </a:r>
            <a:r>
              <a:rPr lang="sk-SK" sz="16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sk-SK" sz="1600" b="1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system</a:t>
            </a:r>
            <a:r>
              <a:rPr lang="sk-SK" sz="16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sk-SK" sz="1600" b="1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capacity</a:t>
            </a:r>
            <a:r>
              <a:rPr lang="sk-SK" sz="16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sk-SK" sz="1600" b="1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sufficient</a:t>
            </a:r>
            <a:r>
              <a:rPr lang="sk-SK" sz="16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. </a:t>
            </a:r>
            <a:r>
              <a:rPr lang="sk-SK" sz="1600" b="1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Water</a:t>
            </a:r>
            <a:r>
              <a:rPr lang="sk-SK" sz="16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sk-SK" sz="1600" b="1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is</a:t>
            </a:r>
            <a:r>
              <a:rPr lang="sk-SK" sz="16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sk-SK" sz="1600" b="1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drained</a:t>
            </a:r>
            <a:r>
              <a:rPr lang="sk-SK" sz="16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sk-SK" sz="1600" b="1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into</a:t>
            </a:r>
            <a:r>
              <a:rPr lang="sk-SK" sz="16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sk-SK" sz="1600" b="1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the</a:t>
            </a:r>
            <a:r>
              <a:rPr lang="sk-SK" sz="16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sk-SK" sz="1600" b="1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sewage</a:t>
            </a:r>
            <a:r>
              <a:rPr lang="sk-SK" sz="16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sk-SK" sz="1600" b="1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system</a:t>
            </a:r>
            <a:r>
              <a:rPr lang="sk-SK" sz="16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.</a:t>
            </a:r>
            <a:endParaRPr lang="en-GB" sz="1600" b="1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0D9371-524F-E21D-6F8E-85E7080BD9DE}"/>
              </a:ext>
            </a:extLst>
          </p:cNvPr>
          <p:cNvSpPr txBox="1"/>
          <p:nvPr/>
        </p:nvSpPr>
        <p:spPr>
          <a:xfrm>
            <a:off x="121663" y="2651164"/>
            <a:ext cx="169945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k-SK" sz="1600" b="1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Simulated</a:t>
            </a:r>
            <a:r>
              <a:rPr lang="sk-SK" sz="16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sk-SK" sz="1600" b="1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water</a:t>
            </a:r>
            <a:r>
              <a:rPr lang="sk-SK" sz="16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sk-SK" sz="1600" b="1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depth</a:t>
            </a:r>
            <a:r>
              <a:rPr lang="sk-SK" sz="16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in </a:t>
            </a:r>
            <a:r>
              <a:rPr lang="sk-SK" sz="1600" b="1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meters</a:t>
            </a:r>
            <a:endParaRPr lang="en-GB" sz="1600" b="1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1850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198F-5B8D-7115-422A-4C212667A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sk-SK" sz="3600" b="1">
                <a:latin typeface="Microsoft YaHei" panose="020B0503020204020204" pitchFamily="34" charset="-122"/>
                <a:ea typeface="Microsoft YaHei" panose="020B0503020204020204" pitchFamily="34" charset="-122"/>
              </a:rPr>
              <a:t>Relevance of the results for urban planning</a:t>
            </a:r>
            <a:endParaRPr lang="en-GB" sz="3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F185A21E-629E-412F-A415-E4D00A93A5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7698866"/>
              </p:ext>
            </p:extLst>
          </p:nvPr>
        </p:nvGraphicFramePr>
        <p:xfrm>
          <a:off x="637622" y="1365475"/>
          <a:ext cx="113538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62970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vál 37"/>
          <p:cNvSpPr/>
          <p:nvPr/>
        </p:nvSpPr>
        <p:spPr>
          <a:xfrm>
            <a:off x="15411" y="5160041"/>
            <a:ext cx="1680000" cy="16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20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6877" y="1213504"/>
            <a:ext cx="3652218" cy="496958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br>
              <a:rPr lang="sk-SK" sz="24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Semilight" panose="020B0402040204020203" pitchFamily="34" charset="0"/>
              </a:rPr>
            </a:br>
            <a:r>
              <a:rPr lang="sk-SK" sz="24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Semilight" panose="020B0402040204020203" pitchFamily="34" charset="0"/>
              </a:rPr>
              <a:t>FACULTY OF SCIENCE</a:t>
            </a:r>
            <a:br>
              <a:rPr lang="sk-SK" sz="24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Semilight" panose="020B0402040204020203" pitchFamily="34" charset="0"/>
              </a:rPr>
            </a:br>
            <a:r>
              <a:rPr lang="sk-SK" sz="12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Semilight" panose="020B0402040204020203" pitchFamily="34" charset="0"/>
              </a:rPr>
              <a:t>WWW.SCIENCE.UPJS.SK</a:t>
            </a:r>
            <a:br>
              <a:rPr lang="sk-SK" sz="24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Semilight" panose="020B0402040204020203" pitchFamily="34" charset="0"/>
              </a:rPr>
            </a:br>
            <a:br>
              <a:rPr lang="sk-SK" sz="24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Semilight" panose="020B0402040204020203" pitchFamily="34" charset="0"/>
              </a:rPr>
            </a:br>
            <a:r>
              <a:rPr lang="sk-SK" sz="24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Semilight" panose="020B0402040204020203" pitchFamily="34" charset="0"/>
              </a:rPr>
              <a:t>INSTITUTE </a:t>
            </a:r>
            <a:br>
              <a:rPr lang="sk-SK" sz="24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Semilight" panose="020B0402040204020203" pitchFamily="34" charset="0"/>
              </a:rPr>
            </a:br>
            <a:r>
              <a:rPr lang="sk-SK" sz="24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Semilight" panose="020B0402040204020203" pitchFamily="34" charset="0"/>
              </a:rPr>
              <a:t>OF GEOGRAPHY</a:t>
            </a:r>
            <a:br>
              <a:rPr lang="sk-SK" sz="24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Semilight" panose="020B0402040204020203" pitchFamily="34" charset="0"/>
              </a:rPr>
            </a:br>
            <a:r>
              <a:rPr lang="sk-SK" sz="12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Semilight" panose="020B0402040204020203" pitchFamily="34" charset="0"/>
              </a:rPr>
              <a:t>WWW.UGE.SCIENCE.UPJS.SK</a:t>
            </a:r>
            <a:br>
              <a:rPr lang="sk-SK" sz="24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Semilight" panose="020B0402040204020203" pitchFamily="34" charset="0"/>
              </a:rPr>
            </a:br>
            <a:br>
              <a:rPr lang="sk-SK" sz="24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Semilight" panose="020B0402040204020203" pitchFamily="34" charset="0"/>
              </a:rPr>
            </a:br>
            <a:br>
              <a:rPr lang="sk-SK" sz="24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Semilight" panose="020B0402040204020203" pitchFamily="34" charset="0"/>
              </a:rPr>
            </a:br>
            <a:r>
              <a:rPr lang="sk-SK" sz="16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Semilight" panose="020B0402040204020203" pitchFamily="34" charset="0"/>
              </a:rPr>
              <a:t>MICHAL GALLAY</a:t>
            </a:r>
            <a:br>
              <a:rPr lang="sk-SK" sz="24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Semilight" panose="020B0402040204020203" pitchFamily="34" charset="0"/>
              </a:rPr>
            </a:br>
            <a:r>
              <a:rPr lang="sk-SK" sz="12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Semilight" panose="020B0402040204020203" pitchFamily="34" charset="0"/>
              </a:rPr>
              <a:t>MICHAL.GALLAY@UPJS.SK</a:t>
            </a:r>
            <a:br>
              <a:rPr lang="sk-SK" sz="14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Semilight" panose="020B0402040204020203" pitchFamily="34" charset="0"/>
              </a:rPr>
            </a:br>
            <a:endParaRPr lang="sk-SK" sz="2400" b="1" dirty="0">
              <a:solidFill>
                <a:srgbClr val="16408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Segoe UI Semilight" panose="020B0402040204020203" pitchFamily="34" charset="0"/>
            </a:endParaRPr>
          </a:p>
        </p:txBody>
      </p:sp>
      <p:sp>
        <p:nvSpPr>
          <p:cNvPr id="4" name="AutoShape 2" descr="https://www.upjs.sk/app/uploads/2023/01/UPJS_ENG_esymbol.svg"/>
          <p:cNvSpPr>
            <a:spLocks noChangeAspect="1" noChangeArrowheads="1"/>
          </p:cNvSpPr>
          <p:nvPr/>
        </p:nvSpPr>
        <p:spPr bwMode="auto">
          <a:xfrm>
            <a:off x="146877" y="499037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" name="AutoShape 4" descr="https://www.upjs.sk/app/uploads/sites/10/2023/02/PriF_ENG_frame.svg"/>
          <p:cNvSpPr>
            <a:spLocks noChangeAspect="1" noChangeArrowheads="1"/>
          </p:cNvSpPr>
          <p:nvPr/>
        </p:nvSpPr>
        <p:spPr bwMode="auto">
          <a:xfrm>
            <a:off x="299277" y="514277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" name="AutoShape 6" descr="https://www.upjs.sk/app/uploads/sites/10/2023/02/PriF_ENG_frame.svg"/>
          <p:cNvSpPr>
            <a:spLocks noChangeAspect="1" noChangeArrowheads="1"/>
          </p:cNvSpPr>
          <p:nvPr/>
        </p:nvSpPr>
        <p:spPr bwMode="auto">
          <a:xfrm>
            <a:off x="451677" y="529517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1" y="188009"/>
            <a:ext cx="3922520" cy="1092456"/>
          </a:xfrm>
          <a:prstGeom prst="rect">
            <a:avLst/>
          </a:prstGeom>
        </p:spPr>
      </p:pic>
      <p:pic>
        <p:nvPicPr>
          <p:cNvPr id="5124" name="Picture 4" descr="F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3388" y="304799"/>
            <a:ext cx="8263469" cy="619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0783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sk-SK" b="1">
                <a:latin typeface="Microsoft YaHei" panose="020B0503020204020204" pitchFamily="34" charset="-122"/>
                <a:ea typeface="Microsoft YaHei" panose="020B0503020204020204" pitchFamily="34" charset="-122"/>
              </a:rPr>
              <a:t>Conclusions</a:t>
            </a:r>
            <a:endParaRPr lang="sk-SK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/>
          </a:bodyPr>
          <a:lstStyle/>
          <a:p>
            <a:r>
              <a:rPr lang="sk-SK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We</a:t>
            </a:r>
            <a:r>
              <a:rPr lang="sk-S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are active in environmental geospatial research.</a:t>
            </a:r>
            <a:endParaRPr lang="sk-SK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Real-world impact in </a:t>
            </a:r>
            <a:r>
              <a:rPr lang="en-US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Košice</a:t>
            </a: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through flood simulations.</a:t>
            </a:r>
            <a:endParaRPr lang="sk-SK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Potential for cross-border knowledge exchange.</a:t>
            </a:r>
            <a:endParaRPr lang="sk-SK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sk-SK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Welcome</a:t>
            </a:r>
            <a:r>
              <a:rPr lang="sk-S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to Košice !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ok 23" descr="A map of a city&#10;&#10;AI-generated content may be incorrect.">
            <a:extLst>
              <a:ext uri="{FF2B5EF4-FFF2-40B4-BE49-F238E27FC236}">
                <a16:creationId xmlns:a16="http://schemas.microsoft.com/office/drawing/2014/main" id="{4F98C7C9-5CFA-FF01-54B8-C0F0539467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04" r="8573"/>
          <a:stretch>
            <a:fillRect/>
          </a:stretch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24" name="Arc 2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Obrázok 21" descr="A flooded street with cars and a train&#10;&#10;AI-generated content may be incorrect.">
            <a:extLst>
              <a:ext uri="{FF2B5EF4-FFF2-40B4-BE49-F238E27FC236}">
                <a16:creationId xmlns:a16="http://schemas.microsoft.com/office/drawing/2014/main" id="{33A64EE4-42D5-B73F-E704-40E222015B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3" b="8095"/>
          <a:stretch>
            <a:fillRect/>
          </a:stretch>
        </p:blipFill>
        <p:spPr>
          <a:xfrm flipH="1"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286968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5F784-8A4A-11D4-11FA-80EBF2C0B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ubtitle 2">
            <a:extLst>
              <a:ext uri="{FF2B5EF4-FFF2-40B4-BE49-F238E27FC236}">
                <a16:creationId xmlns:a16="http://schemas.microsoft.com/office/drawing/2014/main" id="{1460148D-5C8A-A5B2-BADC-C56FF5672406}"/>
              </a:ext>
            </a:extLst>
          </p:cNvPr>
          <p:cNvSpPr txBox="1">
            <a:spLocks/>
          </p:cNvSpPr>
          <p:nvPr/>
        </p:nvSpPr>
        <p:spPr>
          <a:xfrm>
            <a:off x="174171" y="1522689"/>
            <a:ext cx="8045295" cy="5081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solidFill>
                  <a:srgbClr val="5274B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#</a:t>
            </a:r>
            <a:r>
              <a:rPr lang="en-US" sz="1600" dirty="0" err="1">
                <a:solidFill>
                  <a:srgbClr val="5274B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AquaUrban</a:t>
            </a:r>
            <a:r>
              <a:rPr lang="en-US" sz="1600" dirty="0">
                <a:solidFill>
                  <a:srgbClr val="5274B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Project:  Innovative water retention solutions for improved quality of life in cities of </a:t>
            </a:r>
            <a:r>
              <a:rPr lang="en-US" sz="1600" dirty="0" err="1">
                <a:solidFill>
                  <a:srgbClr val="5274B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Košice</a:t>
            </a:r>
            <a:r>
              <a:rPr lang="en-US" sz="1600" dirty="0">
                <a:solidFill>
                  <a:srgbClr val="5274B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and </a:t>
            </a:r>
            <a:r>
              <a:rPr lang="en-US" sz="1600" dirty="0" err="1">
                <a:solidFill>
                  <a:srgbClr val="5274B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Nyíregyháza</a:t>
            </a:r>
            <a:endParaRPr lang="en-US" sz="1600" dirty="0">
              <a:solidFill>
                <a:srgbClr val="5274B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sk-SK" sz="1600" dirty="0">
                <a:solidFill>
                  <a:srgbClr val="5274B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Project workshop, 16 May 2025, </a:t>
            </a:r>
            <a:r>
              <a:rPr lang="sk-SK" sz="1600" dirty="0" err="1">
                <a:solidFill>
                  <a:srgbClr val="5274B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University</a:t>
            </a:r>
            <a:r>
              <a:rPr lang="sk-SK" sz="1600" dirty="0">
                <a:solidFill>
                  <a:srgbClr val="5274B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of </a:t>
            </a:r>
            <a:r>
              <a:rPr lang="sk-SK" sz="1600" dirty="0" err="1">
                <a:solidFill>
                  <a:srgbClr val="5274B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Nyíregyháza</a:t>
            </a:r>
            <a:r>
              <a:rPr lang="sk-SK" sz="1600" dirty="0">
                <a:solidFill>
                  <a:srgbClr val="5274B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</a:t>
            </a:r>
            <a:r>
              <a:rPr lang="sk-SK" sz="1600" dirty="0" err="1">
                <a:solidFill>
                  <a:srgbClr val="5274B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Hungary</a:t>
            </a:r>
            <a:endParaRPr lang="sk-SK" sz="1600" dirty="0">
              <a:solidFill>
                <a:srgbClr val="5274B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endParaRPr lang="sk-SK" sz="1600" dirty="0">
              <a:solidFill>
                <a:srgbClr val="5274B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5274B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Simulating flash floods in </a:t>
            </a:r>
            <a:r>
              <a:rPr lang="sk-SK" sz="2800" b="1" dirty="0">
                <a:solidFill>
                  <a:srgbClr val="5274B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</a:t>
            </a:r>
            <a:r>
              <a:rPr lang="en-US" sz="2800" b="1" dirty="0" err="1">
                <a:solidFill>
                  <a:srgbClr val="5274B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ošice</a:t>
            </a:r>
            <a:r>
              <a:rPr lang="en-US" sz="2800" b="1" dirty="0">
                <a:solidFill>
                  <a:srgbClr val="5274B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</a:t>
            </a:r>
            <a:endParaRPr lang="sk-SK" sz="2800" b="1" dirty="0">
              <a:solidFill>
                <a:srgbClr val="5274B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5274B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 role of geospatial modelling </a:t>
            </a:r>
            <a:r>
              <a:rPr lang="sk-SK" sz="2800" b="1" dirty="0">
                <a:solidFill>
                  <a:srgbClr val="5274B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            	</a:t>
            </a:r>
            <a:r>
              <a:rPr lang="en-US" sz="2800" b="1" dirty="0">
                <a:solidFill>
                  <a:srgbClr val="5274B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 innovative urban water management</a:t>
            </a:r>
            <a:endParaRPr lang="sk-SK" sz="2800" b="1" dirty="0">
              <a:solidFill>
                <a:srgbClr val="5274B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endParaRPr lang="sk-SK" sz="1600" dirty="0">
              <a:solidFill>
                <a:srgbClr val="5274B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sk-SK" sz="1600" dirty="0">
                <a:solidFill>
                  <a:srgbClr val="5274B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Dr. Michal Gallay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sk-SK" sz="1600" dirty="0" err="1">
                <a:solidFill>
                  <a:srgbClr val="5274B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Institute</a:t>
            </a:r>
            <a:r>
              <a:rPr lang="sk-SK" sz="1600" dirty="0">
                <a:solidFill>
                  <a:srgbClr val="5274B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of </a:t>
            </a:r>
            <a:r>
              <a:rPr lang="sk-SK" sz="1600" dirty="0" err="1">
                <a:solidFill>
                  <a:srgbClr val="5274B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Geography</a:t>
            </a:r>
            <a:r>
              <a:rPr lang="sk-SK" sz="1600" dirty="0">
                <a:solidFill>
                  <a:srgbClr val="5274B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</a:t>
            </a:r>
            <a:r>
              <a:rPr lang="sk-SK" sz="1600" dirty="0" err="1">
                <a:solidFill>
                  <a:srgbClr val="5274B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Faculty</a:t>
            </a:r>
            <a:r>
              <a:rPr lang="sk-SK" sz="1600" dirty="0">
                <a:solidFill>
                  <a:srgbClr val="5274B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of </a:t>
            </a:r>
            <a:r>
              <a:rPr lang="sk-SK" sz="1600" dirty="0" err="1">
                <a:solidFill>
                  <a:srgbClr val="5274B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Science</a:t>
            </a:r>
            <a:endParaRPr lang="sk-SK" sz="1600" dirty="0">
              <a:solidFill>
                <a:srgbClr val="5274B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sk-SK" sz="1600" dirty="0">
                <a:solidFill>
                  <a:srgbClr val="5274B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Pavol Jozef Šafárik </a:t>
            </a:r>
            <a:r>
              <a:rPr lang="sk-SK" sz="1600" dirty="0" err="1">
                <a:solidFill>
                  <a:srgbClr val="5274B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University</a:t>
            </a:r>
            <a:r>
              <a:rPr lang="sk-SK" sz="1600" dirty="0">
                <a:solidFill>
                  <a:srgbClr val="5274B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in Košice (UPJŠ)</a:t>
            </a: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883F2278-F866-CEC5-1269-5FEE1441C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8" y="333892"/>
            <a:ext cx="4633963" cy="843177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292644F1-F483-D8AC-B71E-4E0AA613FF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2831" y="143794"/>
            <a:ext cx="1079169" cy="1510835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770C9440-2AA3-C9BA-EF0A-D6260715A0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7187" y="219621"/>
            <a:ext cx="1434571" cy="1303068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2CCA9F72-BE91-565D-9A63-8CAD569680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2665" y="333892"/>
            <a:ext cx="1301615" cy="1188797"/>
          </a:xfrm>
          <a:prstGeom prst="rect">
            <a:avLst/>
          </a:prstGeom>
        </p:spPr>
      </p:pic>
      <p:pic>
        <p:nvPicPr>
          <p:cNvPr id="22" name="Obrázok 21">
            <a:extLst>
              <a:ext uri="{FF2B5EF4-FFF2-40B4-BE49-F238E27FC236}">
                <a16:creationId xmlns:a16="http://schemas.microsoft.com/office/drawing/2014/main" id="{FB473916-C716-08A8-5710-600ECF67C3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515328" y="1651748"/>
            <a:ext cx="3528951" cy="3280933"/>
          </a:xfrm>
          <a:prstGeom prst="rect">
            <a:avLst/>
          </a:prstGeom>
        </p:spPr>
      </p:pic>
      <p:pic>
        <p:nvPicPr>
          <p:cNvPr id="24" name="Obrázok 23">
            <a:extLst>
              <a:ext uri="{FF2B5EF4-FFF2-40B4-BE49-F238E27FC236}">
                <a16:creationId xmlns:a16="http://schemas.microsoft.com/office/drawing/2014/main" id="{39D377C9-386A-DFD9-1381-FD155901258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5328" y="5002696"/>
            <a:ext cx="3528951" cy="1747985"/>
          </a:xfrm>
          <a:prstGeom prst="rect">
            <a:avLst/>
          </a:prstGeom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19A52EB2-AF31-4DCD-F182-A18AE230C5D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28684" y="5145756"/>
            <a:ext cx="885371" cy="893724"/>
          </a:xfrm>
          <a:prstGeom prst="rect">
            <a:avLst/>
          </a:prstGeom>
        </p:spPr>
      </p:pic>
      <p:sp>
        <p:nvSpPr>
          <p:cNvPr id="3" name="Obdĺžnik 21">
            <a:extLst>
              <a:ext uri="{FF2B5EF4-FFF2-40B4-BE49-F238E27FC236}">
                <a16:creationId xmlns:a16="http://schemas.microsoft.com/office/drawing/2014/main" id="{51D4C8B4-420B-55F6-D41B-44724BAFBDAF}"/>
              </a:ext>
            </a:extLst>
          </p:cNvPr>
          <p:cNvSpPr/>
          <p:nvPr/>
        </p:nvSpPr>
        <p:spPr>
          <a:xfrm>
            <a:off x="8964509" y="2231641"/>
            <a:ext cx="2687906" cy="2062103"/>
          </a:xfrm>
          <a:prstGeom prst="rect">
            <a:avLst/>
          </a:prstGeom>
          <a:solidFill>
            <a:srgbClr val="5274B1"/>
          </a:solidFill>
        </p:spPr>
        <p:txBody>
          <a:bodyPr wrap="square">
            <a:spAutoFit/>
          </a:bodyPr>
          <a:lstStyle/>
          <a:p>
            <a:pPr algn="ctr"/>
            <a:endParaRPr lang="sk-SK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Semilight" panose="020B0402040204020203" pitchFamily="34" charset="0"/>
            </a:endParaRPr>
          </a:p>
          <a:p>
            <a:pPr algn="ctr"/>
            <a:r>
              <a:rPr lang="sk-SK" sz="3200" b="1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Semilight" panose="020B0402040204020203" pitchFamily="34" charset="0"/>
              </a:rPr>
              <a:t>Köszönöm</a:t>
            </a:r>
            <a:r>
              <a:rPr lang="sk-SK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Semilight" panose="020B0402040204020203" pitchFamily="34" charset="0"/>
              </a:rPr>
              <a:t> a </a:t>
            </a:r>
            <a:r>
              <a:rPr lang="sk-SK" sz="3200" b="1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Semilight" panose="020B0402040204020203" pitchFamily="34" charset="0"/>
              </a:rPr>
              <a:t>figyelmet</a:t>
            </a:r>
            <a:r>
              <a:rPr lang="sk-SK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Semilight" panose="020B0402040204020203" pitchFamily="34" charset="0"/>
              </a:rPr>
              <a:t>.</a:t>
            </a:r>
          </a:p>
          <a:p>
            <a:pPr algn="ctr"/>
            <a:endParaRPr lang="sk-SK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Semilight" panose="020B0402040204020203" pitchFamily="34" charset="0"/>
            </a:endParaRPr>
          </a:p>
        </p:txBody>
      </p:sp>
      <p:sp>
        <p:nvSpPr>
          <p:cNvPr id="4" name="BlokTextu 20">
            <a:extLst>
              <a:ext uri="{FF2B5EF4-FFF2-40B4-BE49-F238E27FC236}">
                <a16:creationId xmlns:a16="http://schemas.microsoft.com/office/drawing/2014/main" id="{E93604FF-F8BD-0FB6-EEF7-B9A957AE7EC0}"/>
              </a:ext>
            </a:extLst>
          </p:cNvPr>
          <p:cNvSpPr txBox="1"/>
          <p:nvPr/>
        </p:nvSpPr>
        <p:spPr>
          <a:xfrm>
            <a:off x="6122417" y="6165906"/>
            <a:ext cx="2097049" cy="584775"/>
          </a:xfrm>
          <a:prstGeom prst="rect">
            <a:avLst/>
          </a:prstGeom>
          <a:solidFill>
            <a:srgbClr val="5274B1"/>
          </a:solidFill>
        </p:spPr>
        <p:txBody>
          <a:bodyPr wrap="none" rtlCol="0">
            <a:spAutoFit/>
          </a:bodyPr>
          <a:lstStyle/>
          <a:p>
            <a:r>
              <a:rPr lang="sk-SK" sz="1600" dirty="0">
                <a:solidFill>
                  <a:schemeClr val="bg1"/>
                </a:solidFill>
                <a:latin typeface="Segoe UI Semilight" panose="020B0402040204020203" pitchFamily="34" charset="0"/>
                <a:ea typeface="Open Sans Light" panose="020B0604020202020204" charset="0"/>
                <a:cs typeface="Segoe UI Semilight" panose="020B0402040204020203" pitchFamily="34" charset="0"/>
              </a:rPr>
              <a:t>michal.gallay@upjs.sk</a:t>
            </a:r>
          </a:p>
          <a:p>
            <a:r>
              <a:rPr lang="sk-SK" sz="1600" dirty="0">
                <a:solidFill>
                  <a:schemeClr val="bg1"/>
                </a:solidFill>
                <a:latin typeface="Segoe UI Semilight" panose="020B0402040204020203" pitchFamily="34" charset="0"/>
                <a:ea typeface="Open Sans Light" panose="020B0604020202020204" charset="0"/>
                <a:cs typeface="Segoe UI Semilight" panose="020B0402040204020203" pitchFamily="34" charset="0"/>
              </a:rPr>
              <a:t>+421-55-234-2453</a:t>
            </a:r>
          </a:p>
        </p:txBody>
      </p:sp>
    </p:spTree>
    <p:extLst>
      <p:ext uri="{BB962C8B-B14F-4D97-AF65-F5344CB8AC3E}">
        <p14:creationId xmlns:p14="http://schemas.microsoft.com/office/powerpoint/2010/main" val="3353067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112"/>
            <a:ext cx="12192000" cy="6604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" name="Group 3"/>
          <p:cNvGrpSpPr/>
          <p:nvPr/>
        </p:nvGrpSpPr>
        <p:grpSpPr>
          <a:xfrm rot="-5400000">
            <a:off x="2035148" y="1897980"/>
            <a:ext cx="1701125" cy="1701125"/>
            <a:chOff x="0" y="0"/>
            <a:chExt cx="6350000" cy="6339840"/>
          </a:xfrm>
          <a:solidFill>
            <a:srgbClr val="0A2B5B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350000" y="2096368"/>
            <a:ext cx="471661" cy="84225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27333" y="991869"/>
            <a:ext cx="566517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82"/>
              </a:lnSpc>
            </a:pPr>
            <a:endParaRPr lang="en-US" sz="3235" spc="129">
              <a:solidFill>
                <a:srgbClr val="FFFFFF"/>
              </a:solidFill>
              <a:latin typeface="Open Sans Bold"/>
            </a:endParaRPr>
          </a:p>
        </p:txBody>
      </p:sp>
      <p:grpSp>
        <p:nvGrpSpPr>
          <p:cNvPr id="12" name="Group 8"/>
          <p:cNvGrpSpPr/>
          <p:nvPr/>
        </p:nvGrpSpPr>
        <p:grpSpPr>
          <a:xfrm>
            <a:off x="2404255" y="2002644"/>
            <a:ext cx="1066800" cy="1066800"/>
            <a:chOff x="0" y="0"/>
            <a:chExt cx="6350000" cy="6350000"/>
          </a:xfrm>
          <a:solidFill>
            <a:srgbClr val="C19152"/>
          </a:solidFill>
        </p:grpSpPr>
        <p:sp>
          <p:nvSpPr>
            <p:cNvPr id="13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4" name="Group 6"/>
          <p:cNvGrpSpPr/>
          <p:nvPr/>
        </p:nvGrpSpPr>
        <p:grpSpPr>
          <a:xfrm>
            <a:off x="395217" y="1886126"/>
            <a:ext cx="1639931" cy="1696769"/>
            <a:chOff x="0" y="0"/>
            <a:chExt cx="1913890" cy="1913890"/>
          </a:xfrm>
          <a:solidFill>
            <a:srgbClr val="164082"/>
          </a:solidFill>
        </p:grpSpPr>
        <p:sp>
          <p:nvSpPr>
            <p:cNvPr id="15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8" name="BlokTextu 17"/>
          <p:cNvSpPr txBox="1"/>
          <p:nvPr/>
        </p:nvSpPr>
        <p:spPr>
          <a:xfrm>
            <a:off x="493691" y="1946200"/>
            <a:ext cx="345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5" indent="-304815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MEDICINE</a:t>
            </a:r>
          </a:p>
          <a:p>
            <a:pPr marL="304815" indent="-304815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SCIENCE</a:t>
            </a:r>
          </a:p>
          <a:p>
            <a:pPr marL="304815" indent="-304815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ARTS</a:t>
            </a:r>
          </a:p>
          <a:p>
            <a:pPr marL="304815" indent="-304815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LAW</a:t>
            </a:r>
          </a:p>
          <a:p>
            <a:pPr marL="304815" indent="-304815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PUBLIC ADMINISTRATION</a:t>
            </a:r>
          </a:p>
          <a:p>
            <a:pPr marL="304815" indent="-304815">
              <a:buFont typeface="Arial" panose="020B0604020202020204" pitchFamily="34" charset="0"/>
              <a:buChar char="•"/>
            </a:pPr>
            <a:endParaRPr lang="sk-SK" sz="2000" b="1" dirty="0">
              <a:solidFill>
                <a:schemeClr val="bg1"/>
              </a:solidFill>
              <a:effectLst>
                <a:outerShdw blurRad="889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9" name="Obrázok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217" y="390364"/>
            <a:ext cx="4343400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00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321820" y="2336949"/>
            <a:ext cx="1722565" cy="398765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AutoShape 4"/>
          <p:cNvSpPr/>
          <p:nvPr/>
        </p:nvSpPr>
        <p:spPr>
          <a:xfrm>
            <a:off x="6220140" y="2336949"/>
            <a:ext cx="1722565" cy="398765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/>
          </a:p>
        </p:txBody>
      </p:sp>
      <p:sp>
        <p:nvSpPr>
          <p:cNvPr id="8" name="AutoShape 8"/>
          <p:cNvSpPr/>
          <p:nvPr/>
        </p:nvSpPr>
        <p:spPr>
          <a:xfrm>
            <a:off x="8107737" y="2336949"/>
            <a:ext cx="1722565" cy="398765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AutoShape 12"/>
          <p:cNvSpPr/>
          <p:nvPr/>
        </p:nvSpPr>
        <p:spPr>
          <a:xfrm>
            <a:off x="521794" y="2336949"/>
            <a:ext cx="1722565" cy="398765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/>
          </a:p>
        </p:txBody>
      </p:sp>
      <p:sp>
        <p:nvSpPr>
          <p:cNvPr id="14" name="AutoShape 14"/>
          <p:cNvSpPr/>
          <p:nvPr/>
        </p:nvSpPr>
        <p:spPr>
          <a:xfrm>
            <a:off x="2420114" y="2336949"/>
            <a:ext cx="1722565" cy="398765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/>
          </a:p>
        </p:txBody>
      </p:sp>
      <p:sp>
        <p:nvSpPr>
          <p:cNvPr id="16" name="AutoShape 16"/>
          <p:cNvSpPr/>
          <p:nvPr/>
        </p:nvSpPr>
        <p:spPr>
          <a:xfrm>
            <a:off x="10026342" y="2336949"/>
            <a:ext cx="1722565" cy="398765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/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26343" y="2012950"/>
            <a:ext cx="1722435" cy="2688722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577159" y="4817012"/>
            <a:ext cx="161183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133" normalizeH="0" baseline="0" noProof="0" dirty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INSTITUTE </a:t>
            </a:r>
            <a:endParaRPr kumimoji="0" lang="sk-S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609630" rtl="0" eaLnBrk="1" fontAlgn="auto" latinLnBrk="0" hangingPunct="1">
              <a:lnSpc>
                <a:spcPts val="20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133" normalizeH="0" baseline="0" noProof="0" dirty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OF BIOLOGY </a:t>
            </a:r>
            <a:endParaRPr kumimoji="0" lang="sk-S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609630" rtl="0" eaLnBrk="1" fontAlgn="auto" latinLnBrk="0" hangingPunct="1">
              <a:lnSpc>
                <a:spcPts val="20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133" normalizeH="0" baseline="0" noProof="0" dirty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AND ECOLOGY</a:t>
            </a:r>
            <a:endParaRPr kumimoji="0" lang="sk-S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475479" y="4945252"/>
            <a:ext cx="1611835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133" normalizeH="0" baseline="0" noProof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INSTITUTE </a:t>
            </a:r>
          </a:p>
          <a:p>
            <a:pPr marL="0" marR="0" lvl="0" indent="0" algn="ctr" defTabSz="609630" rtl="0" eaLnBrk="1" fontAlgn="auto" latinLnBrk="0" hangingPunct="1">
              <a:lnSpc>
                <a:spcPts val="20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133" normalizeH="0" baseline="0" noProof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OF PHYSICS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377119" y="4945252"/>
            <a:ext cx="1611835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133" normalizeH="0" baseline="0" noProof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INSTITUTE </a:t>
            </a:r>
          </a:p>
          <a:p>
            <a:pPr marL="0" marR="0" lvl="0" indent="0" algn="ctr" defTabSz="609630" rtl="0" eaLnBrk="1" fontAlgn="auto" latinLnBrk="0" hangingPunct="1">
              <a:lnSpc>
                <a:spcPts val="20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133" normalizeH="0" baseline="0" noProof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OF CHEMISTRY</a:t>
            </a:r>
            <a:endParaRPr kumimoji="0" lang="en-US" sz="1200" b="0" i="0" u="none" strike="noStrike" kern="1200" cap="none" spc="133" normalizeH="0" baseline="0" noProof="0">
              <a:ln>
                <a:noFill/>
              </a:ln>
              <a:solidFill>
                <a:srgbClr val="085E2B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275504" y="4944687"/>
            <a:ext cx="1611835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133" normalizeH="0" baseline="0" noProof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INSTITUTE </a:t>
            </a:r>
          </a:p>
          <a:p>
            <a:pPr marL="0" marR="0" lvl="0" indent="0" algn="ctr" defTabSz="609630" rtl="0" eaLnBrk="1" fontAlgn="auto" latinLnBrk="0" hangingPunct="1">
              <a:lnSpc>
                <a:spcPts val="20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133" normalizeH="0" baseline="0" noProof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OF INFORMATICS</a:t>
            </a:r>
            <a:endParaRPr kumimoji="0" lang="en-US" sz="1200" b="0" i="0" u="none" strike="noStrike" kern="1200" cap="none" spc="133" normalizeH="0" baseline="0" noProof="0">
              <a:ln>
                <a:noFill/>
              </a:ln>
              <a:solidFill>
                <a:srgbClr val="085E2B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8180651" y="4945252"/>
            <a:ext cx="1611835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133" normalizeH="0" baseline="0" noProof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INSTITUTE </a:t>
            </a:r>
          </a:p>
          <a:p>
            <a:pPr marL="0" marR="0" lvl="0" indent="0" algn="ctr" defTabSz="609630" rtl="0" eaLnBrk="1" fontAlgn="auto" latinLnBrk="0" hangingPunct="1">
              <a:lnSpc>
                <a:spcPts val="20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133" normalizeH="0" baseline="0" noProof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OF GEOGRAPHY</a:t>
            </a:r>
            <a:endParaRPr kumimoji="0" lang="en-US" sz="1200" b="0" i="0" u="none" strike="noStrike" kern="1200" cap="none" spc="133" normalizeH="0" baseline="0" noProof="0">
              <a:ln>
                <a:noFill/>
              </a:ln>
              <a:solidFill>
                <a:srgbClr val="085E2B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0081707" y="4945252"/>
            <a:ext cx="1611835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133" normalizeH="0" baseline="0" noProof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INSTITUTE </a:t>
            </a:r>
          </a:p>
          <a:p>
            <a:pPr marL="0" marR="0" lvl="0" indent="0" algn="ctr" defTabSz="609630" rtl="0" eaLnBrk="1" fontAlgn="auto" latinLnBrk="0" hangingPunct="1">
              <a:lnSpc>
                <a:spcPts val="20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133" normalizeH="0" baseline="0" noProof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OF MATHEMATICS</a:t>
            </a:r>
            <a:endParaRPr kumimoji="0" lang="en-US" sz="1200" b="0" i="0" u="none" strike="noStrike" kern="1200" cap="none" spc="133" normalizeH="0" baseline="0" noProof="0">
              <a:ln>
                <a:noFill/>
              </a:ln>
              <a:solidFill>
                <a:srgbClr val="085E2B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4" name="BlokTextu 23"/>
          <p:cNvSpPr txBox="1"/>
          <p:nvPr/>
        </p:nvSpPr>
        <p:spPr>
          <a:xfrm>
            <a:off x="5397500" y="231489"/>
            <a:ext cx="6296042" cy="11358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defTabSz="609630">
              <a:lnSpc>
                <a:spcPct val="150000"/>
              </a:lnSpc>
              <a:spcBef>
                <a:spcPts val="400"/>
              </a:spcBef>
              <a:spcAft>
                <a:spcPts val="800"/>
              </a:spcAft>
              <a:defRPr/>
            </a:pPr>
            <a:r>
              <a:rPr lang="sk-SK" sz="2400" b="1" dirty="0">
                <a:solidFill>
                  <a:srgbClr val="07853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 Light" panose="020F0302020204030204" pitchFamily="34" charset="0"/>
              </a:rPr>
              <a:t>RESEARCH DRIVEN FACULTY </a:t>
            </a:r>
            <a:r>
              <a:rPr lang="en-GB" sz="2400" b="1" dirty="0">
                <a:solidFill>
                  <a:srgbClr val="07853C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 Light" panose="020F0302020204030204" pitchFamily="34" charset="0"/>
              </a:rPr>
              <a:t>MULTIDISCIPLINARY STRUCTURE</a:t>
            </a:r>
            <a:endParaRPr kumimoji="0" lang="sk-SK" sz="2000" b="1" i="0" u="none" strike="noStrike" kern="1200" cap="none" spc="0" normalizeH="0" baseline="0" noProof="0" dirty="0">
              <a:ln>
                <a:noFill/>
              </a:ln>
              <a:solidFill>
                <a:srgbClr val="07853C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Calibri Light" panose="020F030202020403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21820" y="2012950"/>
            <a:ext cx="1722435" cy="26887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0269" y="2012950"/>
            <a:ext cx="1722435" cy="268872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1794" y="2012950"/>
            <a:ext cx="1722435" cy="26887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20244" y="2012950"/>
            <a:ext cx="1722435" cy="2688722"/>
          </a:xfrm>
          <a:prstGeom prst="rect">
            <a:avLst/>
          </a:prstGeom>
        </p:spPr>
      </p:pic>
      <p:sp>
        <p:nvSpPr>
          <p:cNvPr id="26" name="Obdĺžnik 25"/>
          <p:cNvSpPr/>
          <p:nvPr/>
        </p:nvSpPr>
        <p:spPr>
          <a:xfrm>
            <a:off x="2639554" y="5732388"/>
            <a:ext cx="1283685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133" normalizeH="0" baseline="0" noProof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55 </a:t>
            </a:r>
            <a:r>
              <a:rPr kumimoji="0" lang="sk-SK" sz="1200" b="0" i="0" u="none" strike="noStrike" kern="1200" cap="none" spc="133" normalizeH="0" baseline="0" noProof="0" err="1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acad.staff</a:t>
            </a:r>
            <a:endParaRPr kumimoji="0" lang="en-US" sz="1200" b="0" i="0" u="none" strike="noStrike" kern="1200" cap="none" spc="133" normalizeH="0" baseline="0" noProof="0">
              <a:ln>
                <a:noFill/>
              </a:ln>
              <a:solidFill>
                <a:srgbClr val="085E2B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7" name="Obdĺžnik 26"/>
          <p:cNvSpPr/>
          <p:nvPr/>
        </p:nvSpPr>
        <p:spPr>
          <a:xfrm>
            <a:off x="742807" y="5732388"/>
            <a:ext cx="1283685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133" normalizeH="0" baseline="0" noProof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52 </a:t>
            </a:r>
            <a:r>
              <a:rPr kumimoji="0" lang="sk-SK" sz="1200" b="0" i="0" u="none" strike="noStrike" kern="1200" cap="none" spc="133" normalizeH="0" baseline="0" noProof="0" err="1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acad.staff</a:t>
            </a:r>
            <a:endParaRPr kumimoji="0" lang="en-US" sz="1200" b="0" i="0" u="none" strike="noStrike" kern="1200" cap="none" spc="133" normalizeH="0" baseline="0" noProof="0">
              <a:ln>
                <a:noFill/>
              </a:ln>
              <a:solidFill>
                <a:srgbClr val="085E2B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8" name="Obdĺžnik 27"/>
          <p:cNvSpPr/>
          <p:nvPr/>
        </p:nvSpPr>
        <p:spPr>
          <a:xfrm>
            <a:off x="4541195" y="5706988"/>
            <a:ext cx="1283685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133" normalizeH="0" baseline="0" noProof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46 </a:t>
            </a:r>
            <a:r>
              <a:rPr kumimoji="0" lang="sk-SK" sz="1200" b="0" i="0" u="none" strike="noStrike" kern="1200" cap="none" spc="133" normalizeH="0" baseline="0" noProof="0" err="1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acad.staff</a:t>
            </a:r>
            <a:endParaRPr kumimoji="0" lang="en-US" sz="1200" b="0" i="0" u="none" strike="noStrike" kern="1200" cap="none" spc="133" normalizeH="0" baseline="0" noProof="0">
              <a:ln>
                <a:noFill/>
              </a:ln>
              <a:solidFill>
                <a:srgbClr val="085E2B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9" name="Obdĺžnik 28"/>
          <p:cNvSpPr/>
          <p:nvPr/>
        </p:nvSpPr>
        <p:spPr>
          <a:xfrm>
            <a:off x="6432361" y="5732388"/>
            <a:ext cx="1283685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133" normalizeH="0" baseline="0" noProof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21 </a:t>
            </a:r>
            <a:r>
              <a:rPr kumimoji="0" lang="sk-SK" sz="1200" b="0" i="0" u="none" strike="noStrike" kern="1200" cap="none" spc="133" normalizeH="0" baseline="0" noProof="0" err="1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acad.staff</a:t>
            </a:r>
            <a:endParaRPr kumimoji="0" lang="en-US" sz="1200" b="0" i="0" u="none" strike="noStrike" kern="1200" cap="none" spc="133" normalizeH="0" baseline="0" noProof="0">
              <a:ln>
                <a:noFill/>
              </a:ln>
              <a:solidFill>
                <a:srgbClr val="085E2B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0" name="Obdĺžnik 29"/>
          <p:cNvSpPr/>
          <p:nvPr/>
        </p:nvSpPr>
        <p:spPr>
          <a:xfrm>
            <a:off x="8294330" y="5732388"/>
            <a:ext cx="1283685" cy="3197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133" normalizeH="0" baseline="0" noProof="0" dirty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16 </a:t>
            </a:r>
            <a:r>
              <a:rPr kumimoji="0" lang="sk-SK" sz="1200" b="0" i="0" u="none" strike="noStrike" kern="1200" cap="none" spc="133" normalizeH="0" baseline="0" noProof="0" dirty="0" err="1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acad.staff</a:t>
            </a:r>
            <a:endParaRPr kumimoji="0" lang="en-US" sz="1200" b="0" i="0" u="none" strike="noStrike" kern="1200" cap="none" spc="133" normalizeH="0" baseline="0" noProof="0" dirty="0">
              <a:ln>
                <a:noFill/>
              </a:ln>
              <a:solidFill>
                <a:srgbClr val="085E2B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1" name="Obdĺžnik 30"/>
          <p:cNvSpPr/>
          <p:nvPr/>
        </p:nvSpPr>
        <p:spPr>
          <a:xfrm>
            <a:off x="10245717" y="5786270"/>
            <a:ext cx="1283685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133" normalizeH="0" baseline="0" noProof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26 </a:t>
            </a:r>
            <a:r>
              <a:rPr kumimoji="0" lang="sk-SK" sz="1200" b="0" i="0" u="none" strike="noStrike" kern="1200" cap="none" spc="133" normalizeH="0" baseline="0" noProof="0" err="1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acad.staff</a:t>
            </a:r>
            <a:endParaRPr kumimoji="0" lang="en-US" sz="1200" b="0" i="0" u="none" strike="noStrike" kern="1200" cap="none" spc="133" normalizeH="0" baseline="0" noProof="0">
              <a:ln>
                <a:noFill/>
              </a:ln>
              <a:solidFill>
                <a:srgbClr val="085E2B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33" name="Obrázok 3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0496" y="2005911"/>
            <a:ext cx="1729806" cy="2695761"/>
          </a:xfrm>
          <a:prstGeom prst="rect">
            <a:avLst/>
          </a:prstGeom>
        </p:spPr>
      </p:pic>
      <p:pic>
        <p:nvPicPr>
          <p:cNvPr id="36" name="Obrázok 3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1236" y="2004170"/>
            <a:ext cx="1721444" cy="2808473"/>
          </a:xfrm>
          <a:prstGeom prst="rect">
            <a:avLst/>
          </a:prstGeom>
        </p:spPr>
      </p:pic>
      <p:pic>
        <p:nvPicPr>
          <p:cNvPr id="32" name="Obrázok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7162" y="0"/>
            <a:ext cx="5191713" cy="159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09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6746117" y="2993533"/>
            <a:ext cx="5344283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 Light" panose="020B0604020202020204" charset="0"/>
              </a:rPr>
              <a:t>17 </a:t>
            </a:r>
            <a:r>
              <a:rPr lang="sk-SK" b="1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 Light" panose="020B0604020202020204" charset="0"/>
              </a:rPr>
              <a:t>academic</a:t>
            </a:r>
            <a:r>
              <a:rPr lang="sk-SK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 Light" panose="020B0604020202020204" charset="0"/>
              </a:rPr>
              <a:t> </a:t>
            </a:r>
            <a:r>
              <a:rPr lang="sk-SK" b="1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 Light" panose="020B0604020202020204" charset="0"/>
              </a:rPr>
              <a:t>staff</a:t>
            </a:r>
            <a:r>
              <a:rPr lang="sk-SK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 Light" panose="020B0604020202020204" charset="0"/>
              </a:rPr>
              <a:t> </a:t>
            </a:r>
            <a:r>
              <a:rPr lang="sk-SK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 Light" panose="020B0604020202020204" charset="0"/>
              </a:rPr>
              <a:t>(1 prof., 5 </a:t>
            </a:r>
            <a:r>
              <a:rPr lang="sk-SK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 Light" panose="020B0604020202020204" charset="0"/>
              </a:rPr>
              <a:t>assoc.prof</a:t>
            </a:r>
            <a:r>
              <a:rPr lang="sk-SK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 Light" panose="020B0604020202020204" charset="0"/>
              </a:rPr>
              <a:t>., 3 </a:t>
            </a:r>
            <a:r>
              <a:rPr lang="sk-SK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 Light" panose="020B0604020202020204" charset="0"/>
              </a:rPr>
              <a:t>res</a:t>
            </a:r>
            <a:r>
              <a:rPr lang="sk-SK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 Light" panose="020B0604020202020204" charset="0"/>
              </a:rPr>
              <a:t>. </a:t>
            </a:r>
            <a:r>
              <a:rPr lang="sk-SK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 Light" panose="020B0604020202020204" charset="0"/>
              </a:rPr>
              <a:t>assist</a:t>
            </a:r>
            <a:r>
              <a:rPr lang="sk-SK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 Light" panose="020B0604020202020204" charset="0"/>
              </a:rPr>
              <a:t>., 7 </a:t>
            </a:r>
            <a:r>
              <a:rPr lang="sk-SK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 Light" panose="020B0604020202020204" charset="0"/>
              </a:rPr>
              <a:t>researchers</a:t>
            </a:r>
            <a:r>
              <a:rPr lang="sk-SK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 Light" panose="020B0604020202020204" charset="0"/>
              </a:rPr>
              <a:t>) + 1 </a:t>
            </a:r>
            <a:r>
              <a:rPr lang="en-GB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 Light" panose="020B0604020202020204" charset="0"/>
              </a:rPr>
              <a:t>admin. </a:t>
            </a:r>
            <a:r>
              <a:rPr lang="sk-SK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 Light" panose="020B0604020202020204" charset="0"/>
              </a:rPr>
              <a:t>support</a:t>
            </a:r>
            <a:r>
              <a:rPr lang="sk-SK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 Light" panose="020B0604020202020204" charset="0"/>
              </a:rPr>
              <a:t> </a:t>
            </a:r>
            <a:r>
              <a:rPr lang="sk-SK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 Light" panose="020B0604020202020204" charset="0"/>
              </a:rPr>
              <a:t>staff</a:t>
            </a:r>
            <a:endParaRPr lang="sk-SK" dirty="0">
              <a:solidFill>
                <a:srgbClr val="16408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Open Sans Light" panose="020B0604020202020204" charset="0"/>
            </a:endParaRPr>
          </a:p>
          <a:p>
            <a:pPr marL="190510" indent="-19051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 Light" panose="020B0604020202020204" charset="0"/>
              </a:rPr>
              <a:t>3 </a:t>
            </a:r>
            <a:r>
              <a:rPr lang="sk-SK" b="1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 Light" panose="020B0604020202020204" charset="0"/>
              </a:rPr>
              <a:t>departments</a:t>
            </a:r>
            <a:r>
              <a:rPr lang="sk-SK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 Light" panose="020B0604020202020204" charset="0"/>
              </a:rPr>
              <a:t> </a:t>
            </a:r>
            <a:endParaRPr lang="en-GB" b="1" dirty="0">
              <a:solidFill>
                <a:srgbClr val="16408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Open Sans Light" panose="020B0604020202020204" charset="0"/>
            </a:endParaRPr>
          </a:p>
          <a:p>
            <a:pPr marL="495325" lvl="1" indent="-19051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 Light" panose="020B0604020202020204" charset="0"/>
              </a:rPr>
              <a:t>Department of </a:t>
            </a:r>
            <a:r>
              <a:rPr lang="sk-SK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 Light" panose="020B0604020202020204" charset="0"/>
              </a:rPr>
              <a:t>Geoinf</a:t>
            </a:r>
            <a:r>
              <a:rPr lang="en-GB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 Light" panose="020B0604020202020204" charset="0"/>
              </a:rPr>
              <a:t>ormatics</a:t>
            </a:r>
            <a:endParaRPr lang="en-GB" dirty="0">
              <a:solidFill>
                <a:srgbClr val="16408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Open Sans Light" panose="020B0604020202020204" charset="0"/>
            </a:endParaRPr>
          </a:p>
          <a:p>
            <a:pPr marL="495325" lvl="1" indent="-19051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 Light" panose="020B0604020202020204" charset="0"/>
              </a:rPr>
              <a:t>Department of </a:t>
            </a:r>
            <a:r>
              <a:rPr lang="sk-SK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 Light" panose="020B0604020202020204" charset="0"/>
              </a:rPr>
              <a:t>Phys</a:t>
            </a:r>
            <a:r>
              <a:rPr lang="en-GB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 Light" panose="020B0604020202020204" charset="0"/>
              </a:rPr>
              <a:t>ical</a:t>
            </a:r>
            <a:r>
              <a:rPr lang="en-GB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 Light" panose="020B0604020202020204" charset="0"/>
              </a:rPr>
              <a:t> </a:t>
            </a:r>
            <a:r>
              <a:rPr lang="sk-SK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 Light" panose="020B0604020202020204" charset="0"/>
              </a:rPr>
              <a:t>Geo</a:t>
            </a:r>
            <a:r>
              <a:rPr lang="en-GB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 Light" panose="020B0604020202020204" charset="0"/>
              </a:rPr>
              <a:t>graphy</a:t>
            </a:r>
            <a:endParaRPr lang="en-GB" dirty="0">
              <a:solidFill>
                <a:srgbClr val="16408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Open Sans Light" panose="020B0604020202020204" charset="0"/>
            </a:endParaRPr>
          </a:p>
          <a:p>
            <a:pPr marL="495325" lvl="1" indent="-19051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 Light" panose="020B0604020202020204" charset="0"/>
              </a:rPr>
              <a:t>Department of </a:t>
            </a:r>
            <a:r>
              <a:rPr lang="sk-SK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 Light" panose="020B0604020202020204" charset="0"/>
              </a:rPr>
              <a:t>Human</a:t>
            </a:r>
            <a:r>
              <a:rPr lang="sk-SK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 Light" panose="020B0604020202020204" charset="0"/>
              </a:rPr>
              <a:t> </a:t>
            </a:r>
            <a:r>
              <a:rPr lang="sk-SK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 Light" panose="020B0604020202020204" charset="0"/>
              </a:rPr>
              <a:t>Geo</a:t>
            </a:r>
            <a:r>
              <a:rPr lang="en-GB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 Light" panose="020B0604020202020204" charset="0"/>
              </a:rPr>
              <a:t>graphy</a:t>
            </a:r>
            <a:endParaRPr lang="en-GB" dirty="0">
              <a:solidFill>
                <a:srgbClr val="16408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Open Sans Light" panose="020B0604020202020204" charset="0"/>
            </a:endParaRPr>
          </a:p>
          <a:p>
            <a:pPr marL="190510" indent="-19051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 Light" panose="020B0604020202020204" charset="0"/>
              </a:rPr>
              <a:t>4</a:t>
            </a:r>
            <a:r>
              <a:rPr lang="sk-SK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 Light" panose="020B0604020202020204" charset="0"/>
              </a:rPr>
              <a:t> </a:t>
            </a:r>
            <a:r>
              <a:rPr lang="en-GB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Open Sans Light" panose="020B0604020202020204" charset="0"/>
              </a:rPr>
              <a:t>laboratories</a:t>
            </a:r>
            <a:endParaRPr lang="en-GB" dirty="0">
              <a:solidFill>
                <a:srgbClr val="16408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Open Sans Light" panose="020B0604020202020204" charset="0"/>
            </a:endParaRPr>
          </a:p>
        </p:txBody>
      </p:sp>
      <p:sp>
        <p:nvSpPr>
          <p:cNvPr id="19" name="Nadpis 1"/>
          <p:cNvSpPr txBox="1">
            <a:spLocks/>
          </p:cNvSpPr>
          <p:nvPr/>
        </p:nvSpPr>
        <p:spPr>
          <a:xfrm>
            <a:off x="6746117" y="1814286"/>
            <a:ext cx="5445883" cy="19956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Semilight" panose="020B0402040204020203" pitchFamily="34" charset="0"/>
              </a:rPr>
              <a:t>INSTITUTE OF GEOGRAPHY</a:t>
            </a:r>
          </a:p>
          <a:p>
            <a:endParaRPr lang="sk-SK" sz="1800" dirty="0">
              <a:solidFill>
                <a:srgbClr val="16408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Segoe UI Semilight" panose="020B0402040204020203" pitchFamily="34" charset="0"/>
            </a:endParaRPr>
          </a:p>
          <a:p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Semilight" panose="020B0402040204020203" pitchFamily="34" charset="0"/>
              </a:rPr>
              <a:t>48.728725° N, 21.248469°E</a:t>
            </a:r>
          </a:p>
          <a:p>
            <a:endParaRPr lang="sk-SK" sz="2800" dirty="0">
              <a:solidFill>
                <a:srgbClr val="16408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Segoe UI Semilight" panose="020B0402040204020203" pitchFamily="34" charset="0"/>
            </a:endParaRPr>
          </a:p>
          <a:p>
            <a:endParaRPr lang="sk-SK" sz="2800" dirty="0">
              <a:solidFill>
                <a:srgbClr val="16408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Segoe UI Semilight" panose="020B0402040204020203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21713" y="-1"/>
            <a:ext cx="4854547" cy="1494971"/>
          </a:xfrm>
          <a:prstGeom prst="rect">
            <a:avLst/>
          </a:prstGeom>
        </p:spPr>
      </p:pic>
      <p:pic>
        <p:nvPicPr>
          <p:cNvPr id="3076" name="Picture 4" descr="https://scontent.fbts12-1.fna.fbcdn.net/v/t39.30808-6/488221653_1223039049825856_5357829979764573328_n.jpg?stp=dst-jpg_s960x960_tt6&amp;_nc_cat=111&amp;ccb=1-7&amp;_nc_sid=cc71e4&amp;_nc_ohc=6MmhQDM0tUYQ7kNvwEpb7P1&amp;_nc_oc=AdmNzGWVJcrdDG4M8HzFgB6ZP6comYXVEpLb2-j4_KB4XTfCby-Ncw_4SCMnX3TB8ac&amp;_nc_zt=23&amp;_nc_ht=scontent.fbts12-1.fna&amp;_nc_gid=NV4Z-Cl58UI-P6WKVxRrGw&amp;oh=00_AfJG6Dh1DU97mbe31oOOfLsDxyRlai7vb2p1WVgyGfJi-g&amp;oe=6829085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6" y="3759199"/>
            <a:ext cx="6622597" cy="310700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Obrázok 21">
            <a:extLst>
              <a:ext uri="{FF2B5EF4-FFF2-40B4-BE49-F238E27FC236}">
                <a16:creationId xmlns:a16="http://schemas.microsoft.com/office/drawing/2014/main" id="{378A2D6C-E501-49CE-8DE1-6F8C570979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644517" cy="433977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28845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0" y="1200271"/>
            <a:ext cx="5451266" cy="5678402"/>
            <a:chOff x="8686800" y="571500"/>
            <a:chExt cx="9144000" cy="9525000"/>
          </a:xfrm>
        </p:grpSpPr>
        <p:sp>
          <p:nvSpPr>
            <p:cNvPr id="20" name="Obdĺžnik 19"/>
            <p:cNvSpPr/>
            <p:nvPr/>
          </p:nvSpPr>
          <p:spPr>
            <a:xfrm>
              <a:off x="8686800" y="571500"/>
              <a:ext cx="9144000" cy="9525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200">
                <a:solidFill>
                  <a:schemeClr val="tx1"/>
                </a:solidFill>
              </a:endParaRPr>
            </a:p>
          </p:txBody>
        </p:sp>
        <p:pic>
          <p:nvPicPr>
            <p:cNvPr id="21" name="Obrázok 20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4166" y="5692311"/>
              <a:ext cx="8656319" cy="407005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Obrázok 2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4166" y="844500"/>
              <a:ext cx="8629268" cy="449844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3" name="Nadpis 1"/>
          <p:cNvSpPr txBox="1">
            <a:spLocks/>
          </p:cNvSpPr>
          <p:nvPr/>
        </p:nvSpPr>
        <p:spPr>
          <a:xfrm>
            <a:off x="6146751" y="630946"/>
            <a:ext cx="54925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4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Research &amp; </a:t>
            </a:r>
            <a:r>
              <a:rPr lang="sk-SK" sz="2400" b="1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Education</a:t>
            </a:r>
            <a:r>
              <a:rPr lang="sk-SK" sz="24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2400" b="1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facilities</a:t>
            </a:r>
            <a:endParaRPr lang="sk-SK" sz="2400" b="1" dirty="0">
              <a:solidFill>
                <a:srgbClr val="164082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052484" y="2116476"/>
            <a:ext cx="596772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0" lang="sk-SK" altLang="sk-SK" b="1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Geoinformatics</a:t>
            </a: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&amp; </a:t>
            </a:r>
            <a:r>
              <a:rPr kumimoji="0" lang="sk-SK" altLang="sk-SK" b="1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Remote</a:t>
            </a: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0" lang="sk-SK" altLang="sk-SK" b="1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Sensing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 UAV </a:t>
            </a:r>
            <a:r>
              <a:rPr kumimoji="0" lang="sk-SK" altLang="sk-SK" b="0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lidar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</a:t>
            </a:r>
            <a:r>
              <a:rPr kumimoji="0" lang="sk-SK" altLang="sk-SK" b="0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hyperspectral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0" lang="sk-SK" altLang="sk-SK" b="0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mapping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</a:t>
            </a:r>
            <a:r>
              <a:rPr kumimoji="0" lang="sk-SK" altLang="sk-SK" b="0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solar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0" lang="sk-SK" altLang="sk-SK" b="0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radiation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and </a:t>
            </a:r>
            <a:r>
              <a:rPr kumimoji="0" lang="sk-SK" altLang="sk-SK" b="0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urban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0" lang="sk-SK" altLang="sk-SK" b="0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heat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modeling (UHI), </a:t>
            </a:r>
            <a:r>
              <a:rPr kumimoji="0" lang="sk-SK" altLang="sk-SK" b="0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flood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0" lang="sk-SK" altLang="sk-SK" b="0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simulation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</a:t>
            </a:r>
            <a:r>
              <a:rPr kumimoji="0" lang="sk-SK" altLang="sk-SK" b="0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geomorphometry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</a:t>
            </a:r>
            <a:r>
              <a:rPr kumimoji="0" lang="sk-SK" altLang="sk-SK" b="0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cave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0" lang="sk-SK" altLang="sk-SK" b="0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scanning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GRASS GIS </a:t>
            </a:r>
            <a:r>
              <a:rPr kumimoji="0" lang="sk-SK" altLang="sk-SK" b="0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development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sk-SK" altLang="sk-SK" b="0" i="0" u="none" strike="noStrike" cap="none" normalizeH="0" baseline="0" dirty="0">
              <a:ln>
                <a:noFill/>
              </a:ln>
              <a:solidFill>
                <a:srgbClr val="164082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0" lang="sk-SK" altLang="sk-SK" b="1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Physical</a:t>
            </a: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0" lang="sk-SK" altLang="sk-SK" b="1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Geography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 </a:t>
            </a:r>
            <a:r>
              <a:rPr kumimoji="0" lang="sk-SK" altLang="sk-SK" b="0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Karst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and </a:t>
            </a:r>
            <a:r>
              <a:rPr kumimoji="0" lang="sk-SK" altLang="sk-SK" b="0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Flysch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0" lang="sk-SK" altLang="sk-SK" b="0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landscapes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</a:t>
            </a:r>
            <a:r>
              <a:rPr kumimoji="0" lang="sk-SK" altLang="sk-SK" b="0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fluvial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0" lang="sk-SK" altLang="sk-SK" b="0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geomorphology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</a:t>
            </a:r>
            <a:r>
              <a:rPr kumimoji="0" lang="sk-SK" altLang="sk-SK" b="0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cave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0" lang="sk-SK" altLang="sk-SK" b="0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mapping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</a:t>
            </a:r>
            <a:r>
              <a:rPr kumimoji="0" lang="sk-SK" altLang="sk-SK" b="0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palaeogeography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0" lang="sk-SK" altLang="sk-SK" b="0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via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sediment and </a:t>
            </a:r>
            <a:r>
              <a:rPr kumimoji="0" lang="sk-SK" altLang="sk-SK" b="0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mineral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0" lang="sk-SK" altLang="sk-SK" b="0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analysis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sk-SK" altLang="sk-SK" b="0" i="0" u="none" strike="noStrike" cap="none" normalizeH="0" baseline="0" dirty="0">
              <a:ln>
                <a:noFill/>
              </a:ln>
              <a:solidFill>
                <a:srgbClr val="164082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0" lang="sk-SK" altLang="sk-SK" b="1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Human</a:t>
            </a: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0" lang="sk-SK" altLang="sk-SK" b="1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Geography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 </a:t>
            </a:r>
            <a:r>
              <a:rPr kumimoji="0" lang="sk-SK" altLang="sk-SK" b="0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Migration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</a:t>
            </a:r>
            <a:r>
              <a:rPr kumimoji="0" lang="sk-SK" altLang="sk-SK" b="0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population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change, post-</a:t>
            </a:r>
            <a:r>
              <a:rPr kumimoji="0" lang="sk-SK" altLang="sk-SK" b="0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socialist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0" lang="sk-SK" altLang="sk-SK" b="0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regional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0" lang="sk-SK" altLang="sk-SK" b="0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transformation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sk-SK" altLang="sk-SK" b="0" i="0" u="none" strike="noStrike" cap="none" normalizeH="0" baseline="0" dirty="0">
              <a:ln>
                <a:noFill/>
              </a:ln>
              <a:solidFill>
                <a:srgbClr val="164082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0" lang="sk-SK" altLang="sk-SK" b="1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Geography</a:t>
            </a:r>
            <a:r>
              <a:rPr kumimoji="0" lang="sk-SK" altLang="sk-SK" b="1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0" lang="sk-SK" altLang="sk-SK" b="1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Education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 </a:t>
            </a:r>
            <a:r>
              <a:rPr kumimoji="0" lang="sk-SK" altLang="sk-SK" b="0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Innovative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0" lang="sk-SK" altLang="sk-SK" b="0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methods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0" lang="sk-SK" altLang="sk-SK" b="0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with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GIS, </a:t>
            </a:r>
            <a:r>
              <a:rPr kumimoji="0" lang="sk-SK" altLang="sk-SK" b="0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remote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0" lang="sk-SK" altLang="sk-SK" b="0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sensing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and 3D </a:t>
            </a:r>
            <a:r>
              <a:rPr kumimoji="0" lang="sk-SK" altLang="sk-SK" b="0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printing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0" lang="sk-SK" altLang="sk-SK" b="0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0" lang="sk-SK" altLang="sk-SK" b="0" i="0" u="none" strike="noStrike" cap="none" normalizeH="0" baseline="0" dirty="0" err="1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schools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solidFill>
                  <a:srgbClr val="164082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</a:p>
        </p:txBody>
      </p:sp>
      <p:sp>
        <p:nvSpPr>
          <p:cNvPr id="24" name="Nadpis 1"/>
          <p:cNvSpPr txBox="1">
            <a:spLocks/>
          </p:cNvSpPr>
          <p:nvPr/>
        </p:nvSpPr>
        <p:spPr>
          <a:xfrm>
            <a:off x="6146751" y="460369"/>
            <a:ext cx="5740279" cy="14798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Semilight" panose="020B0402040204020203" pitchFamily="34" charset="0"/>
              </a:rPr>
              <a:t>INSTITUTE OF GEOGRAPHY</a:t>
            </a:r>
          </a:p>
        </p:txBody>
      </p:sp>
      <p:pic>
        <p:nvPicPr>
          <p:cNvPr id="25" name="Obrázok 24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3749736" cy="1154742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1993" y="4253082"/>
            <a:ext cx="2968807" cy="197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58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ok 1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682" y="4166857"/>
            <a:ext cx="4763910" cy="2679700"/>
          </a:xfrm>
          <a:prstGeom prst="rect">
            <a:avLst/>
          </a:prstGeom>
        </p:spPr>
      </p:pic>
      <p:sp>
        <p:nvSpPr>
          <p:cNvPr id="9" name="Zástupný objekt pre obsah 2"/>
          <p:cNvSpPr>
            <a:spLocks noGrp="1"/>
          </p:cNvSpPr>
          <p:nvPr>
            <p:ph idx="1"/>
          </p:nvPr>
        </p:nvSpPr>
        <p:spPr>
          <a:xfrm>
            <a:off x="406398" y="1664957"/>
            <a:ext cx="681297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ESA – European Space Agency Projects</a:t>
            </a:r>
            <a:endParaRPr lang="sk-SK" sz="1800" b="1" dirty="0">
              <a:solidFill>
                <a:srgbClr val="164082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en-US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URBANA (2023–2024)Development and verification of urban analytics (in collaboration with Geomatics, Italy).</a:t>
            </a:r>
            <a:endParaRPr lang="sk-SK" sz="1800" dirty="0">
              <a:solidFill>
                <a:srgbClr val="164082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en-US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ENEUM (2023–2024)Enhancing Earth observation curriculum with a focus on ESA sensors.</a:t>
            </a:r>
            <a:endParaRPr lang="sk-SK" sz="1800" dirty="0">
              <a:solidFill>
                <a:srgbClr val="164082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en-US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SURGE (2016–2018)Simulating the cooling effect of urban greenery using a new generation of ESA sensors.</a:t>
            </a:r>
            <a:endParaRPr lang="sk-SK" sz="1800" dirty="0">
              <a:solidFill>
                <a:srgbClr val="164082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>
              <a:buNone/>
            </a:pPr>
            <a:r>
              <a:rPr lang="sk-SK" sz="18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INTERREG </a:t>
            </a:r>
            <a:r>
              <a:rPr lang="sk-SK" sz="1800" b="1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Projects</a:t>
            </a:r>
            <a:r>
              <a:rPr lang="sk-SK" sz="18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(</a:t>
            </a:r>
            <a:r>
              <a:rPr lang="sk-SK" sz="1800" b="1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Cross-border</a:t>
            </a:r>
            <a:r>
              <a:rPr lang="sk-SK" sz="18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800" b="1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Cooperation</a:t>
            </a:r>
            <a:r>
              <a:rPr lang="sk-SK" sz="18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</a:t>
            </a:r>
          </a:p>
          <a:p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GEOSES -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Space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Emergency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Protection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System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(2019–2022) Monitoring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hazardous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natural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and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anthropogenic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geoprocesses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in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HU-SK-RO-UA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region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</a:p>
          <a:p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TOKAJGIS (2017–2020)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Development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of a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webGIS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platform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using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big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geodata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Tokaj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Wine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Region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to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foster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cross-border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sk-SK" sz="1800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collaboration</a:t>
            </a:r>
            <a:r>
              <a:rPr lang="sk-SK" sz="1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406398" y="781996"/>
            <a:ext cx="10947401" cy="707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4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International </a:t>
            </a:r>
            <a:r>
              <a:rPr lang="sk-SK" sz="2400" b="1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research</a:t>
            </a:r>
            <a:r>
              <a:rPr lang="en-US" sz="24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projects</a:t>
            </a:r>
            <a:endParaRPr lang="sk-SK" sz="2400" b="1" dirty="0">
              <a:solidFill>
                <a:srgbClr val="164082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406399" y="269530"/>
            <a:ext cx="5740279" cy="14798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Semilight" panose="020B0402040204020203" pitchFamily="34" charset="0"/>
              </a:rPr>
              <a:t>INSTITUTE OF GEOGRAPHY</a:t>
            </a:r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3043" y="127111"/>
            <a:ext cx="2454435" cy="7558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01409"/>
              </p:ext>
            </p:extLst>
          </p:nvPr>
        </p:nvGraphicFramePr>
        <p:xfrm>
          <a:off x="6934200" y="1181100"/>
          <a:ext cx="5744158" cy="28078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4" imgW="5748539" imgH="2810262" progId="CorelPHOTOPAINT.Image.13">
                  <p:embed/>
                </p:oleObj>
              </mc:Choice>
              <mc:Fallback>
                <p:oleObj name="PHOTO-PAINT" r:id="rId4" imgW="5748539" imgH="2810262" progId="CorelPHOTOPAINT.Image.13">
                  <p:embed/>
                  <p:pic>
                    <p:nvPicPr>
                      <p:cNvPr id="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1181100"/>
                        <a:ext cx="5744158" cy="2807819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bg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0CDC7FD-DC35-FFB5-1805-F523AC77BF49}"/>
              </a:ext>
            </a:extLst>
          </p:cNvPr>
          <p:cNvSpPr txBox="1"/>
          <p:nvPr/>
        </p:nvSpPr>
        <p:spPr>
          <a:xfrm>
            <a:off x="620486" y="6016295"/>
            <a:ext cx="61068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latin typeface="Microsoft YaHei Light" panose="020B0502040204020203" pitchFamily="34" charset="-122"/>
                <a:ea typeface="Microsoft YaHei Light" panose="020B0502040204020203" pitchFamily="34" charset="-122"/>
                <a:hlinkClick r:id="rId6"/>
              </a:rPr>
              <a:t>https://www.uge.science.upjs.sk/projekty</a:t>
            </a:r>
            <a:r>
              <a:rPr lang="sk-SK" sz="14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endParaRPr lang="en-GB" sz="14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4654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objekt pre obsah 2"/>
          <p:cNvSpPr>
            <a:spLocks noGrp="1"/>
          </p:cNvSpPr>
          <p:nvPr>
            <p:ph idx="1"/>
          </p:nvPr>
        </p:nvSpPr>
        <p:spPr>
          <a:xfrm>
            <a:off x="406398" y="1664957"/>
            <a:ext cx="6658523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sk-SK" sz="1800" b="1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Lidar</a:t>
            </a:r>
            <a:r>
              <a:rPr lang="sk-SK" sz="1800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and </a:t>
            </a:r>
            <a:r>
              <a:rPr lang="sk-SK" sz="1800" b="1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Hyperspectral</a:t>
            </a:r>
            <a:r>
              <a:rPr lang="sk-SK" sz="1800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800" b="1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Fusion</a:t>
            </a:r>
            <a:r>
              <a:rPr lang="sk-SK" sz="1800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800" b="1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for</a:t>
            </a:r>
            <a:r>
              <a:rPr lang="sk-SK" sz="1800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800" b="1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Land</a:t>
            </a:r>
            <a:r>
              <a:rPr lang="sk-SK" sz="1800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800" b="1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Cover</a:t>
            </a:r>
            <a:r>
              <a:rPr lang="sk-SK" sz="1800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800" b="1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Classification</a:t>
            </a:r>
            <a:r>
              <a:rPr lang="sk-SK" sz="18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800" i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(2024–2026)</a:t>
            </a:r>
          </a:p>
          <a:p>
            <a:pPr>
              <a:lnSpc>
                <a:spcPct val="120000"/>
              </a:lnSpc>
            </a:pPr>
            <a:r>
              <a:rPr lang="sk-SK" sz="1800" b="1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Physical</a:t>
            </a:r>
            <a:r>
              <a:rPr lang="sk-SK" sz="1800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800" b="1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Geomorphometry</a:t>
            </a:r>
            <a:r>
              <a:rPr lang="sk-SK" sz="1800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800" b="1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for</a:t>
            </a:r>
            <a:r>
              <a:rPr lang="sk-SK" sz="1800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800" b="1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Geographic</a:t>
            </a:r>
            <a:r>
              <a:rPr lang="sk-SK" sz="1800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800" b="1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Research</a:t>
            </a:r>
            <a:r>
              <a:rPr lang="sk-SK" sz="18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800" i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(2023–2027) </a:t>
            </a:r>
            <a:r>
              <a:rPr lang="sk-SK" sz="18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sk-SK" sz="1800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with</a:t>
            </a:r>
            <a:r>
              <a:rPr lang="sk-SK" sz="18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800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Comenius</a:t>
            </a:r>
            <a:r>
              <a:rPr lang="sk-SK" sz="18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800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University</a:t>
            </a:r>
            <a:r>
              <a:rPr lang="sk-SK" sz="18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 Bratislava).</a:t>
            </a:r>
          </a:p>
          <a:p>
            <a:pPr>
              <a:lnSpc>
                <a:spcPct val="120000"/>
              </a:lnSpc>
            </a:pPr>
            <a:r>
              <a:rPr lang="sk-SK" sz="1800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Urban </a:t>
            </a:r>
            <a:r>
              <a:rPr lang="sk-SK" sz="1800" b="1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Heat</a:t>
            </a:r>
            <a:r>
              <a:rPr lang="sk-SK" sz="1800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Island </a:t>
            </a:r>
            <a:r>
              <a:rPr lang="sk-SK" sz="1800" b="1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Modelling</a:t>
            </a:r>
            <a:r>
              <a:rPr lang="sk-SK" sz="1800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800" b="1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using</a:t>
            </a:r>
            <a:r>
              <a:rPr lang="sk-SK" sz="1800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800" b="1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Geospatial</a:t>
            </a:r>
            <a:r>
              <a:rPr lang="sk-SK" sz="1800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800" b="1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Tools</a:t>
            </a:r>
            <a:r>
              <a:rPr lang="sk-SK" sz="18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800" i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(2023–2025)</a:t>
            </a:r>
          </a:p>
          <a:p>
            <a:pPr>
              <a:lnSpc>
                <a:spcPct val="120000"/>
              </a:lnSpc>
            </a:pPr>
            <a:r>
              <a:rPr lang="sk-SK" sz="1800" b="1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Palaeogeographic</a:t>
            </a:r>
            <a:r>
              <a:rPr lang="sk-SK" sz="1800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800" b="1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Interpretation</a:t>
            </a:r>
            <a:r>
              <a:rPr lang="sk-SK" sz="1800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of </a:t>
            </a:r>
            <a:r>
              <a:rPr lang="sk-SK" sz="1800" b="1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Detrital</a:t>
            </a:r>
            <a:r>
              <a:rPr lang="sk-SK" sz="1800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800" b="1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Minerals</a:t>
            </a:r>
            <a:r>
              <a:rPr lang="sk-SK" sz="18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800" i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(2023–2025)</a:t>
            </a:r>
            <a:br>
              <a:rPr lang="sk-SK" sz="18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GB" sz="1800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Multi-scale assessment of spatial variability of socio-economic stratification of the population</a:t>
            </a:r>
            <a:r>
              <a:rPr lang="sk-SK" sz="1800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8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(2024-2026)</a:t>
            </a:r>
          </a:p>
          <a:p>
            <a:pPr>
              <a:lnSpc>
                <a:spcPct val="120000"/>
              </a:lnSpc>
            </a:pPr>
            <a:r>
              <a:rPr lang="en-GB" sz="1800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3D technologies and machine learning methods for environmental monitoring of rivers</a:t>
            </a:r>
            <a:r>
              <a:rPr lang="sk-SK" sz="1800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sk-SK" sz="1800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(2024-2027)</a:t>
            </a: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406398" y="781996"/>
            <a:ext cx="10947401" cy="707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400" b="1" dirty="0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National </a:t>
            </a:r>
            <a:r>
              <a:rPr lang="sk-SK" sz="2400" b="1" dirty="0" err="1">
                <a:solidFill>
                  <a:srgbClr val="16408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</a:t>
            </a:r>
            <a:r>
              <a:rPr lang="sk-SK" sz="2400" b="1" dirty="0" err="1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esearch</a:t>
            </a:r>
            <a:r>
              <a:rPr lang="en-US" sz="2400" b="1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projects</a:t>
            </a:r>
            <a:endParaRPr lang="sk-SK" sz="2400" b="1" dirty="0">
              <a:solidFill>
                <a:srgbClr val="164082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406399" y="269530"/>
            <a:ext cx="5740279" cy="14798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800" dirty="0">
                <a:solidFill>
                  <a:srgbClr val="16408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Semilight" panose="020B0402040204020203" pitchFamily="34" charset="0"/>
              </a:rPr>
              <a:t>INSTITUTE OF GEOGRAPHY</a:t>
            </a:r>
          </a:p>
        </p:txBody>
      </p:sp>
      <p:pic>
        <p:nvPicPr>
          <p:cNvPr id="14" name="Obrázok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4921" y="49009"/>
            <a:ext cx="2267883" cy="2427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Obrázok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9363" y="49009"/>
            <a:ext cx="2267883" cy="24429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0A5AD0C6-B54A-10F4-182B-8845A9986F4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1600" y="2681442"/>
            <a:ext cx="3138404" cy="2344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F6AF2167-4CFA-D51C-9404-AFD4869129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460" t="32989" r="29483" b="10954"/>
          <a:stretch/>
        </p:blipFill>
        <p:spPr bwMode="auto">
          <a:xfrm>
            <a:off x="9625752" y="4998452"/>
            <a:ext cx="2211304" cy="176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Obrázok 17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3144" y="2691233"/>
            <a:ext cx="1602689" cy="1618325"/>
          </a:xfrm>
          <a:prstGeom prst="rect">
            <a:avLst/>
          </a:prstGeom>
        </p:spPr>
      </p:pic>
      <p:pic>
        <p:nvPicPr>
          <p:cNvPr id="19" name="Picture 195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417" y="4641974"/>
            <a:ext cx="2024388" cy="1885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9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2647" y="243675"/>
            <a:ext cx="1748064" cy="53832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C9BF30-C54D-39B3-9EF6-A6E233844D43}"/>
              </a:ext>
            </a:extLst>
          </p:cNvPr>
          <p:cNvSpPr txBox="1"/>
          <p:nvPr/>
        </p:nvSpPr>
        <p:spPr>
          <a:xfrm>
            <a:off x="620486" y="6016295"/>
            <a:ext cx="61068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latin typeface="Microsoft YaHei Light" panose="020B0502040204020203" pitchFamily="34" charset="-122"/>
                <a:ea typeface="Microsoft YaHei Light" panose="020B0502040204020203" pitchFamily="34" charset="-122"/>
                <a:hlinkClick r:id="rId10"/>
              </a:rPr>
              <a:t>https://www.uge.science.upjs.sk/projekty</a:t>
            </a:r>
            <a:r>
              <a:rPr lang="sk-SK" sz="14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endParaRPr lang="en-GB" sz="14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7105144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1902</TotalTime>
  <Words>2333</Words>
  <Application>Microsoft Office PowerPoint</Application>
  <PresentationFormat>Widescreen</PresentationFormat>
  <Paragraphs>280</Paragraphs>
  <Slides>31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Microsoft YaHei</vt:lpstr>
      <vt:lpstr>Microsoft YaHei Light</vt:lpstr>
      <vt:lpstr>Microsoft YaHei UI</vt:lpstr>
      <vt:lpstr>Arial</vt:lpstr>
      <vt:lpstr>Arimo</vt:lpstr>
      <vt:lpstr>Calibri</vt:lpstr>
      <vt:lpstr>Calibri Light</vt:lpstr>
      <vt:lpstr>Open Sans</vt:lpstr>
      <vt:lpstr>Open Sans Bold</vt:lpstr>
      <vt:lpstr>Open Sans Light</vt:lpstr>
      <vt:lpstr>Segoe UI Light</vt:lpstr>
      <vt:lpstr>Segoe UI Semilight</vt:lpstr>
      <vt:lpstr>Motív balíka Office</vt:lpstr>
      <vt:lpstr>1_Office Theme</vt:lpstr>
      <vt:lpstr>PHOTO-PAINT</vt:lpstr>
      <vt:lpstr>PowerPoint Presentation</vt:lpstr>
      <vt:lpstr>PowerPoint Presentation</vt:lpstr>
      <vt:lpstr> FACULTY OF SCIENCE WWW.SCIENCE.UPJS.SK  INSTITUTE  OF GEOGRAPHY WWW.UGE.SCIENCE.UPJS.SK   MICHAL GALLAY MICHAL.GALLAY@UPJS.SK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Simulating flash floods  and designing control measures for urban areas:  Case study of the town  of Púchov and Košice</vt:lpstr>
      <vt:lpstr>r.sim.water : physical-numerical model of a shallow overland flow</vt:lpstr>
      <vt:lpstr>r.sim.water : physical-numerical model of a shallow overland flow</vt:lpstr>
      <vt:lpstr>PowerPoint Presentation</vt:lpstr>
      <vt:lpstr>PowerPoint Presentation</vt:lpstr>
      <vt:lpstr>PowerPoint Presentation</vt:lpstr>
      <vt:lpstr>AquaUrban: Commercial Assignment from the Košice City Council</vt:lpstr>
      <vt:lpstr>Case study areas in Košice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study areas in Košice</vt:lpstr>
      <vt:lpstr>PowerPoint Presentation</vt:lpstr>
      <vt:lpstr>PowerPoint Presentation</vt:lpstr>
      <vt:lpstr>Relevance of the results for urban planning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Institute of Geography</dc:title>
  <dc:creator>Michal Gallay</dc:creator>
  <cp:lastModifiedBy>doc. Mgr. Michal Gallay PhD.</cp:lastModifiedBy>
  <cp:revision>98</cp:revision>
  <dcterms:created xsi:type="dcterms:W3CDTF">2024-02-06T07:41:46Z</dcterms:created>
  <dcterms:modified xsi:type="dcterms:W3CDTF">2025-05-15T23:01:56Z</dcterms:modified>
</cp:coreProperties>
</file>